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4"/>
    <p:sldMasterId id="2147483680" r:id="rId5"/>
  </p:sldMasterIdLst>
  <p:notesMasterIdLst>
    <p:notesMasterId r:id="rId70"/>
  </p:notesMasterIdLst>
  <p:sldIdLst>
    <p:sldId id="256" r:id="rId6"/>
    <p:sldId id="308" r:id="rId7"/>
    <p:sldId id="282" r:id="rId8"/>
    <p:sldId id="272" r:id="rId9"/>
    <p:sldId id="265" r:id="rId10"/>
    <p:sldId id="307" r:id="rId11"/>
    <p:sldId id="309" r:id="rId12"/>
    <p:sldId id="310" r:id="rId13"/>
    <p:sldId id="313" r:id="rId14"/>
    <p:sldId id="314" r:id="rId15"/>
    <p:sldId id="345" r:id="rId16"/>
    <p:sldId id="347" r:id="rId17"/>
    <p:sldId id="311" r:id="rId18"/>
    <p:sldId id="349" r:id="rId19"/>
    <p:sldId id="351" r:id="rId20"/>
    <p:sldId id="352" r:id="rId21"/>
    <p:sldId id="346" r:id="rId22"/>
    <p:sldId id="269" r:id="rId23"/>
    <p:sldId id="312" r:id="rId24"/>
    <p:sldId id="348" r:id="rId25"/>
    <p:sldId id="257" r:id="rId26"/>
    <p:sldId id="258" r:id="rId27"/>
    <p:sldId id="260" r:id="rId28"/>
    <p:sldId id="261" r:id="rId29"/>
    <p:sldId id="263" r:id="rId30"/>
    <p:sldId id="264" r:id="rId31"/>
    <p:sldId id="266" r:id="rId32"/>
    <p:sldId id="267" r:id="rId33"/>
    <p:sldId id="268" r:id="rId34"/>
    <p:sldId id="270" r:id="rId35"/>
    <p:sldId id="271" r:id="rId36"/>
    <p:sldId id="273" r:id="rId37"/>
    <p:sldId id="274" r:id="rId38"/>
    <p:sldId id="275" r:id="rId39"/>
    <p:sldId id="276" r:id="rId40"/>
    <p:sldId id="277" r:id="rId41"/>
    <p:sldId id="278" r:id="rId42"/>
    <p:sldId id="279" r:id="rId43"/>
    <p:sldId id="280" r:id="rId44"/>
    <p:sldId id="281" r:id="rId45"/>
    <p:sldId id="283" r:id="rId46"/>
    <p:sldId id="284" r:id="rId47"/>
    <p:sldId id="285" r:id="rId48"/>
    <p:sldId id="286" r:id="rId49"/>
    <p:sldId id="287" r:id="rId50"/>
    <p:sldId id="288" r:id="rId51"/>
    <p:sldId id="289" r:id="rId52"/>
    <p:sldId id="290" r:id="rId53"/>
    <p:sldId id="291" r:id="rId54"/>
    <p:sldId id="292" r:id="rId55"/>
    <p:sldId id="293" r:id="rId56"/>
    <p:sldId id="294" r:id="rId57"/>
    <p:sldId id="295" r:id="rId58"/>
    <p:sldId id="296" r:id="rId59"/>
    <p:sldId id="297" r:id="rId60"/>
    <p:sldId id="298" r:id="rId61"/>
    <p:sldId id="299" r:id="rId62"/>
    <p:sldId id="300" r:id="rId63"/>
    <p:sldId id="301" r:id="rId64"/>
    <p:sldId id="302" r:id="rId65"/>
    <p:sldId id="303" r:id="rId66"/>
    <p:sldId id="304" r:id="rId67"/>
    <p:sldId id="305" r:id="rId68"/>
    <p:sldId id="306" r:id="rId69"/>
  </p:sldIdLst>
  <p:sldSz cx="9144000" cy="5143500" type="screen16x9"/>
  <p:notesSz cx="6858000" cy="9144000"/>
  <p:embeddedFontLst>
    <p:embeddedFont>
      <p:font typeface="Amatic SC" panose="00000500000000000000" pitchFamily="2" charset="-79"/>
      <p:regular r:id="rId71"/>
      <p:bold r:id="rId72"/>
    </p:embeddedFont>
    <p:embeddedFont>
      <p:font typeface="Anaheim" panose="020B0604020202020204" charset="0"/>
      <p:regular r:id="rId73"/>
    </p:embeddedFont>
    <p:embeddedFont>
      <p:font typeface="Bebas Neue" panose="020B0606020202050201" pitchFamily="34" charset="0"/>
      <p:regular r:id="rId74"/>
    </p:embeddedFont>
    <p:embeddedFont>
      <p:font typeface="Calibri" panose="020F0502020204030204" pitchFamily="34" charset="0"/>
      <p:regular r:id="rId75"/>
      <p:bold r:id="rId76"/>
      <p:italic r:id="rId77"/>
      <p:boldItalic r:id="rId78"/>
    </p:embeddedFont>
    <p:embeddedFont>
      <p:font typeface="Fira Sans" panose="020B0503050000020004" pitchFamily="34" charset="0"/>
      <p:regular r:id="rId79"/>
      <p:bold r:id="rId80"/>
      <p:italic r:id="rId81"/>
      <p:boldItalic r:id="rId82"/>
    </p:embeddedFont>
    <p:embeddedFont>
      <p:font typeface="Fjalla One" panose="02000506040000020004" pitchFamily="2" charset="0"/>
      <p:regular r:id="rId83"/>
    </p:embeddedFont>
    <p:embeddedFont>
      <p:font typeface="Open Sans" panose="020B0606030504020204" pitchFamily="34" charset="0"/>
      <p:regular r:id="rId84"/>
      <p:bold r:id="rId85"/>
      <p:italic r:id="rId86"/>
      <p:boldItalic r:id="rId87"/>
    </p:embeddedFont>
    <p:embeddedFont>
      <p:font typeface="Overpass" panose="020B0604020202020204" charset="0"/>
      <p:regular r:id="rId88"/>
      <p:bold r:id="rId89"/>
      <p:italic r:id="rId90"/>
      <p:boldItalic r:id="rId91"/>
    </p:embeddedFont>
    <p:embeddedFont>
      <p:font typeface="Proxima Nova" panose="020B0604020202020204" charset="0"/>
      <p:regular r:id="rId92"/>
      <p:bold r:id="rId93"/>
      <p:italic r:id="rId94"/>
      <p:boldItalic r:id="rId95"/>
    </p:embeddedFont>
    <p:embeddedFont>
      <p:font typeface="Roboto" panose="02000000000000000000" pitchFamily="2" charset="0"/>
      <p:regular r:id="rId96"/>
      <p:bold r:id="rId97"/>
      <p:italic r:id="rId98"/>
      <p:boldItalic r:id="rId99"/>
    </p:embeddedFont>
    <p:embeddedFont>
      <p:font typeface="Roboto Condensed Light" panose="02000000000000000000" pitchFamily="2" charset="0"/>
      <p:regular r:id="rId100"/>
      <p:italic r:id="rId101"/>
    </p:embeddedFont>
    <p:embeddedFont>
      <p:font typeface="Roboto Light" panose="02000000000000000000" pitchFamily="2" charset="0"/>
      <p:regular r:id="rId102"/>
      <p:italic r:id="rId103"/>
    </p:embeddedFont>
    <p:embeddedFont>
      <p:font typeface="Roboto Medium" panose="02000000000000000000" pitchFamily="2" charset="0"/>
      <p:regular r:id="rId104"/>
      <p:bold r:id="rId105"/>
      <p:italic r:id="rId106"/>
      <p:boldItalic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6FF0"/>
    <a:srgbClr val="F1F1F1"/>
    <a:srgbClr val="DEDD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F7E94F-6DB3-4F55-8869-946F6E129F71}" v="46" dt="2022-11-18T02:19:22.651"/>
  </p1510:revLst>
</p1510:revInfo>
</file>

<file path=ppt/tableStyles.xml><?xml version="1.0" encoding="utf-8"?>
<a:tblStyleLst xmlns:a="http://schemas.openxmlformats.org/drawingml/2006/main" def="{41C1F806-300B-4CEE-BCD9-45995126A1A5}">
  <a:tblStyle styleId="{41C1F806-300B-4CEE-BCD9-45995126A1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271" autoAdjust="0"/>
  </p:normalViewPr>
  <p:slideViewPr>
    <p:cSldViewPr snapToGrid="0">
      <p:cViewPr>
        <p:scale>
          <a:sx n="75" d="100"/>
          <a:sy n="75" d="100"/>
        </p:scale>
        <p:origin x="1218"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font" Target="fonts/font14.fntdata"/><Relationship Id="rId89" Type="http://schemas.openxmlformats.org/officeDocument/2006/relationships/font" Target="fonts/font19.fntdata"/><Relationship Id="rId112" Type="http://schemas.microsoft.com/office/2015/10/relationships/revisionInfo" Target="revisionInfo.xml"/><Relationship Id="rId16" Type="http://schemas.openxmlformats.org/officeDocument/2006/relationships/slide" Target="slides/slide11.xml"/><Relationship Id="rId107" Type="http://schemas.openxmlformats.org/officeDocument/2006/relationships/font" Target="fonts/font37.fntdata"/><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font" Target="fonts/font4.fntdata"/><Relationship Id="rId79" Type="http://schemas.openxmlformats.org/officeDocument/2006/relationships/font" Target="fonts/font9.fntdata"/><Relationship Id="rId102" Type="http://schemas.openxmlformats.org/officeDocument/2006/relationships/font" Target="fonts/font32.fntdata"/><Relationship Id="rId5" Type="http://schemas.openxmlformats.org/officeDocument/2006/relationships/slideMaster" Target="slideMasters/slideMaster2.xml"/><Relationship Id="rId90" Type="http://schemas.openxmlformats.org/officeDocument/2006/relationships/font" Target="fonts/font20.fntdata"/><Relationship Id="rId95" Type="http://schemas.openxmlformats.org/officeDocument/2006/relationships/font" Target="fonts/font25.fntdata"/><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80" Type="http://schemas.openxmlformats.org/officeDocument/2006/relationships/font" Target="fonts/font10.fntdata"/><Relationship Id="rId85" Type="http://schemas.openxmlformats.org/officeDocument/2006/relationships/font" Target="fonts/font15.fntdata"/><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font" Target="fonts/font33.fntdata"/><Relationship Id="rId108" Type="http://schemas.openxmlformats.org/officeDocument/2006/relationships/presProps" Target="presProps.xml"/><Relationship Id="rId54" Type="http://schemas.openxmlformats.org/officeDocument/2006/relationships/slide" Target="slides/slide49.xml"/><Relationship Id="rId70" Type="http://schemas.openxmlformats.org/officeDocument/2006/relationships/notesMaster" Target="notesMasters/notesMaster1.xml"/><Relationship Id="rId75" Type="http://schemas.openxmlformats.org/officeDocument/2006/relationships/font" Target="fonts/font5.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6" Type="http://schemas.openxmlformats.org/officeDocument/2006/relationships/font" Target="fonts/font36.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font" Target="fonts/font31.fntdata"/><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viewProps" Target="viewProps.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font" Target="fonts/font34.fntdata"/><Relationship Id="rId7" Type="http://schemas.openxmlformats.org/officeDocument/2006/relationships/slide" Target="slides/slide2.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font" Target="fonts/font17.fntdata"/><Relationship Id="rId110" Type="http://schemas.openxmlformats.org/officeDocument/2006/relationships/theme" Target="theme/theme1.xml"/><Relationship Id="rId61" Type="http://schemas.openxmlformats.org/officeDocument/2006/relationships/slide" Target="slides/slide56.xml"/><Relationship Id="rId82" Type="http://schemas.openxmlformats.org/officeDocument/2006/relationships/font" Target="fonts/font12.fntdata"/><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font" Target="fonts/font7.fntdata"/><Relationship Id="rId100" Type="http://schemas.openxmlformats.org/officeDocument/2006/relationships/font" Target="fonts/font30.fntdata"/><Relationship Id="rId105" Type="http://schemas.openxmlformats.org/officeDocument/2006/relationships/font" Target="fonts/font35.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font" Target="fonts/font13.fntdata"/><Relationship Id="rId88" Type="http://schemas.openxmlformats.org/officeDocument/2006/relationships/font" Target="fonts/font18.fntdata"/><Relationship Id="rId11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Planilha1!$B$1</c:f>
              <c:strCache>
                <c:ptCount val="1"/>
                <c:pt idx="0">
                  <c:v>MEI</c:v>
                </c:pt>
              </c:strCache>
            </c:strRef>
          </c:tx>
          <c:spPr>
            <a:solidFill>
              <a:srgbClr val="566F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highlight>
                      <a:srgbClr val="3E00FF"/>
                    </a:highlight>
                    <a:latin typeface="+mn-lt"/>
                    <a:ea typeface="+mn-ea"/>
                    <a:cs typeface="+mn-cs"/>
                  </a:defRPr>
                </a:pPr>
                <a:endParaRPr lang="pt-B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Planilha1!$A$2:$A$4</c:f>
              <c:numCache>
                <c:formatCode>General</c:formatCode>
                <c:ptCount val="3"/>
                <c:pt idx="0">
                  <c:v>2019</c:v>
                </c:pt>
                <c:pt idx="1">
                  <c:v>2020</c:v>
                </c:pt>
                <c:pt idx="2">
                  <c:v>2021</c:v>
                </c:pt>
              </c:numCache>
            </c:numRef>
          </c:cat>
          <c:val>
            <c:numRef>
              <c:f>Planilha1!$B$2:$B$4</c:f>
              <c:numCache>
                <c:formatCode>#,##0</c:formatCode>
                <c:ptCount val="3"/>
                <c:pt idx="0">
                  <c:v>599906</c:v>
                </c:pt>
                <c:pt idx="1">
                  <c:v>702857</c:v>
                </c:pt>
                <c:pt idx="2">
                  <c:v>1163845</c:v>
                </c:pt>
              </c:numCache>
            </c:numRef>
          </c:val>
          <c:extLst>
            <c:ext xmlns:c16="http://schemas.microsoft.com/office/drawing/2014/chart" uri="{C3380CC4-5D6E-409C-BE32-E72D297353CC}">
              <c16:uniqueId val="{00000000-AEC8-4B28-90F6-3B7D60E1BF70}"/>
            </c:ext>
          </c:extLst>
        </c:ser>
        <c:ser>
          <c:idx val="1"/>
          <c:order val="1"/>
          <c:tx>
            <c:strRef>
              <c:f>Planilha1!$C$1</c:f>
              <c:strCache>
                <c:ptCount val="1"/>
                <c:pt idx="0">
                  <c:v>Não MEI</c:v>
                </c:pt>
              </c:strCache>
            </c:strRef>
          </c:tx>
          <c:spPr>
            <a:solidFill>
              <a:srgbClr val="4D535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highlight>
                      <a:srgbClr val="4D5356"/>
                    </a:highlight>
                    <a:latin typeface="+mn-lt"/>
                    <a:ea typeface="+mn-ea"/>
                    <a:cs typeface="+mn-cs"/>
                  </a:defRPr>
                </a:pPr>
                <a:endParaRPr lang="pt-B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Planilha1!$A$2:$A$4</c:f>
              <c:numCache>
                <c:formatCode>General</c:formatCode>
                <c:ptCount val="3"/>
                <c:pt idx="0">
                  <c:v>2019</c:v>
                </c:pt>
                <c:pt idx="1">
                  <c:v>2020</c:v>
                </c:pt>
                <c:pt idx="2">
                  <c:v>2021</c:v>
                </c:pt>
              </c:numCache>
            </c:numRef>
          </c:cat>
          <c:val>
            <c:numRef>
              <c:f>Planilha1!$C$2:$C$4</c:f>
              <c:numCache>
                <c:formatCode>#,##0</c:formatCode>
                <c:ptCount val="3"/>
                <c:pt idx="0">
                  <c:v>231383</c:v>
                </c:pt>
                <c:pt idx="1">
                  <c:v>224371</c:v>
                </c:pt>
                <c:pt idx="2">
                  <c:v>239656</c:v>
                </c:pt>
              </c:numCache>
            </c:numRef>
          </c:val>
          <c:extLst>
            <c:ext xmlns:c16="http://schemas.microsoft.com/office/drawing/2014/chart" uri="{C3380CC4-5D6E-409C-BE32-E72D297353CC}">
              <c16:uniqueId val="{00000001-AEC8-4B28-90F6-3B7D60E1BF70}"/>
            </c:ext>
          </c:extLst>
        </c:ser>
        <c:ser>
          <c:idx val="2"/>
          <c:order val="2"/>
          <c:tx>
            <c:strRef>
              <c:f>Planilha1!$D$1</c:f>
              <c:strCache>
                <c:ptCount val="1"/>
                <c:pt idx="0">
                  <c:v>Total</c:v>
                </c:pt>
              </c:strCache>
            </c:strRef>
          </c:tx>
          <c:spPr>
            <a:solidFill>
              <a:srgbClr val="A3B1F7"/>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highlight>
                      <a:srgbClr val="DAD2F1"/>
                    </a:highlight>
                    <a:latin typeface="+mn-lt"/>
                    <a:ea typeface="+mn-ea"/>
                    <a:cs typeface="+mn-cs"/>
                  </a:defRPr>
                </a:pPr>
                <a:endParaRPr lang="pt-B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Planilha1!$A$2:$A$4</c:f>
              <c:numCache>
                <c:formatCode>General</c:formatCode>
                <c:ptCount val="3"/>
                <c:pt idx="0">
                  <c:v>2019</c:v>
                </c:pt>
                <c:pt idx="1">
                  <c:v>2020</c:v>
                </c:pt>
                <c:pt idx="2">
                  <c:v>2021</c:v>
                </c:pt>
              </c:numCache>
            </c:numRef>
          </c:cat>
          <c:val>
            <c:numRef>
              <c:f>Planilha1!$D$2:$D$4</c:f>
              <c:numCache>
                <c:formatCode>#,##0</c:formatCode>
                <c:ptCount val="3"/>
                <c:pt idx="0">
                  <c:v>831289</c:v>
                </c:pt>
                <c:pt idx="1">
                  <c:v>927228</c:v>
                </c:pt>
                <c:pt idx="2">
                  <c:v>1403501</c:v>
                </c:pt>
              </c:numCache>
            </c:numRef>
          </c:val>
          <c:extLst>
            <c:ext xmlns:c16="http://schemas.microsoft.com/office/drawing/2014/chart" uri="{C3380CC4-5D6E-409C-BE32-E72D297353CC}">
              <c16:uniqueId val="{00000002-AEC8-4B28-90F6-3B7D60E1BF70}"/>
            </c:ext>
          </c:extLst>
        </c:ser>
        <c:dLbls>
          <c:dLblPos val="outEnd"/>
          <c:showLegendKey val="0"/>
          <c:showVal val="1"/>
          <c:showCatName val="0"/>
          <c:showSerName val="0"/>
          <c:showPercent val="0"/>
          <c:showBubbleSize val="0"/>
        </c:dLbls>
        <c:gapWidth val="219"/>
        <c:overlap val="-27"/>
        <c:axId val="1038951775"/>
        <c:axId val="1038950527"/>
      </c:barChart>
      <c:catAx>
        <c:axId val="10389517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38950527"/>
        <c:crosses val="autoZero"/>
        <c:auto val="1"/>
        <c:lblAlgn val="ctr"/>
        <c:lblOffset val="100"/>
        <c:noMultiLvlLbl val="0"/>
      </c:catAx>
      <c:valAx>
        <c:axId val="103895052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38951775"/>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LUCROS NO SETOR DE ERP</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highlight>
                      <a:srgbClr val="3E00FF"/>
                    </a:highlight>
                    <a:latin typeface="+mn-lt"/>
                    <a:ea typeface="+mn-ea"/>
                    <a:cs typeface="+mn-cs"/>
                  </a:defRPr>
                </a:pPr>
                <a:endParaRPr lang="pt-B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Planilha1!$A$2:$A$10</c:f>
              <c:numCache>
                <c:formatCode>General</c:formatCode>
                <c:ptCount val="9"/>
                <c:pt idx="0">
                  <c:v>2020</c:v>
                </c:pt>
                <c:pt idx="1">
                  <c:v>2021</c:v>
                </c:pt>
                <c:pt idx="2">
                  <c:v>2022</c:v>
                </c:pt>
                <c:pt idx="3">
                  <c:v>2023</c:v>
                </c:pt>
                <c:pt idx="4">
                  <c:v>2024</c:v>
                </c:pt>
                <c:pt idx="5">
                  <c:v>2025</c:v>
                </c:pt>
                <c:pt idx="6">
                  <c:v>2026</c:v>
                </c:pt>
                <c:pt idx="7">
                  <c:v>2027</c:v>
                </c:pt>
                <c:pt idx="8">
                  <c:v>2028</c:v>
                </c:pt>
              </c:numCache>
            </c:numRef>
          </c:cat>
          <c:val>
            <c:numRef>
              <c:f>Planilha1!$B$2:$B$10</c:f>
              <c:numCache>
                <c:formatCode>#,##0</c:formatCode>
                <c:ptCount val="9"/>
                <c:pt idx="0">
                  <c:v>46</c:v>
                </c:pt>
                <c:pt idx="1">
                  <c:v>46</c:v>
                </c:pt>
                <c:pt idx="2">
                  <c:v>50</c:v>
                </c:pt>
                <c:pt idx="3">
                  <c:v>58</c:v>
                </c:pt>
                <c:pt idx="4">
                  <c:v>61</c:v>
                </c:pt>
                <c:pt idx="5">
                  <c:v>64</c:v>
                </c:pt>
                <c:pt idx="6">
                  <c:v>70</c:v>
                </c:pt>
                <c:pt idx="7">
                  <c:v>82</c:v>
                </c:pt>
                <c:pt idx="8">
                  <c:v>96</c:v>
                </c:pt>
              </c:numCache>
            </c:numRef>
          </c:val>
          <c:smooth val="0"/>
          <c:extLst>
            <c:ext xmlns:c16="http://schemas.microsoft.com/office/drawing/2014/chart" uri="{C3380CC4-5D6E-409C-BE32-E72D297353CC}">
              <c16:uniqueId val="{00000000-CC3B-47FB-AE5A-06FE11E44332}"/>
            </c:ext>
          </c:extLst>
        </c:ser>
        <c:dLbls>
          <c:showLegendKey val="0"/>
          <c:showVal val="1"/>
          <c:showCatName val="0"/>
          <c:showSerName val="0"/>
          <c:showPercent val="0"/>
          <c:showBubbleSize val="0"/>
        </c:dLbls>
        <c:smooth val="0"/>
        <c:axId val="1038951775"/>
        <c:axId val="1038950527"/>
      </c:lineChart>
      <c:catAx>
        <c:axId val="1038951775"/>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pt-BR" dirty="0"/>
                  <a:t>TEMPO</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pt-BR"/>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38950527"/>
        <c:crosses val="autoZero"/>
        <c:auto val="1"/>
        <c:lblAlgn val="ctr"/>
        <c:lblOffset val="100"/>
        <c:noMultiLvlLbl val="0"/>
      </c:catAx>
      <c:valAx>
        <c:axId val="10389505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pt-BR" dirty="0"/>
                  <a:t>VALOR</a:t>
                </a:r>
                <a:r>
                  <a:rPr lang="pt-BR" baseline="0" dirty="0"/>
                  <a:t>ES EM BILHÕES</a:t>
                </a:r>
                <a:endParaRPr lang="pt-BR"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pt-BR"/>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38951775"/>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Gabriel</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11621753f2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11621753f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Leonardo Vicchitti</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52935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pt-BR" dirty="0"/>
              <a:t>Júlia</a:t>
            </a:r>
          </a:p>
        </p:txBody>
      </p:sp>
    </p:spTree>
    <p:extLst>
      <p:ext uri="{BB962C8B-B14F-4D97-AF65-F5344CB8AC3E}">
        <p14:creationId xmlns:p14="http://schemas.microsoft.com/office/powerpoint/2010/main" val="403035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Júlia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915085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Victória</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36802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Victória</a:t>
            </a:r>
            <a:endParaRPr dirty="0"/>
          </a:p>
        </p:txBody>
      </p:sp>
    </p:spTree>
    <p:extLst>
      <p:ext uri="{BB962C8B-B14F-4D97-AF65-F5344CB8AC3E}">
        <p14:creationId xmlns:p14="http://schemas.microsoft.com/office/powerpoint/2010/main" val="3748209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11621753f28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11621753f28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Victória</a:t>
            </a:r>
            <a:br>
              <a:rPr lang="pt-BR" dirty="0"/>
            </a:br>
            <a:br>
              <a:rPr lang="pt-BR" dirty="0"/>
            </a:br>
            <a:r>
              <a:rPr lang="pt-BR" dirty="0"/>
              <a:t>Mostrar o APP -&gt; Gabriel</a:t>
            </a:r>
          </a:p>
          <a:p>
            <a:pPr marL="0" lvl="0" indent="0" algn="l" rtl="0">
              <a:spcBef>
                <a:spcPts val="0"/>
              </a:spcBef>
              <a:spcAft>
                <a:spcPts val="0"/>
              </a:spcAft>
              <a:buNone/>
            </a:pPr>
            <a:endParaRPr lang="pt-B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Cadastro (LGPD) -&gt; Gabriel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pt-BR" dirty="0"/>
          </a:p>
          <a:p>
            <a:pPr marL="0" lvl="0" indent="0" algn="l" rtl="0">
              <a:spcBef>
                <a:spcPts val="0"/>
              </a:spcBef>
              <a:spcAft>
                <a:spcPts val="0"/>
              </a:spcAft>
              <a:buNone/>
            </a:pPr>
            <a:r>
              <a:rPr lang="pt-BR" dirty="0"/>
              <a:t>Login -&gt; Arruda (Dados Off -&gt; Victória) </a:t>
            </a:r>
            <a:br>
              <a:rPr lang="pt-BR" dirty="0"/>
            </a:br>
            <a:endParaRPr lang="pt-BR" dirty="0"/>
          </a:p>
          <a:p>
            <a:pPr marL="0" lvl="0" indent="0" algn="l" rtl="0">
              <a:spcBef>
                <a:spcPts val="0"/>
              </a:spcBef>
              <a:spcAft>
                <a:spcPts val="0"/>
              </a:spcAft>
              <a:buNone/>
            </a:pPr>
            <a:r>
              <a:rPr lang="pt-BR" dirty="0"/>
              <a:t>Produtos (Kotlin) -&gt; Arruda</a:t>
            </a:r>
          </a:p>
          <a:p>
            <a:pPr marL="0" lvl="0" indent="0" algn="l" rtl="0">
              <a:spcBef>
                <a:spcPts val="0"/>
              </a:spcBef>
              <a:spcAft>
                <a:spcPts val="0"/>
              </a:spcAft>
              <a:buNone/>
            </a:pPr>
            <a:endParaRPr lang="pt-BR" dirty="0"/>
          </a:p>
          <a:p>
            <a:pPr marL="0" lvl="0" indent="0" algn="l" rtl="0">
              <a:spcBef>
                <a:spcPts val="0"/>
              </a:spcBef>
              <a:spcAft>
                <a:spcPts val="0"/>
              </a:spcAft>
              <a:buNone/>
            </a:pPr>
            <a:r>
              <a:rPr lang="pt-BR" dirty="0"/>
              <a:t>Final (Inglês) -&gt; Gabriel</a:t>
            </a:r>
            <a:br>
              <a:rPr lang="pt-BR" dirty="0"/>
            </a:br>
            <a:br>
              <a:rPr lang="pt-BR" dirty="0"/>
            </a:br>
            <a:endParaRPr dirty="0"/>
          </a:p>
        </p:txBody>
      </p:sp>
    </p:spTree>
    <p:extLst>
      <p:ext uri="{BB962C8B-B14F-4D97-AF65-F5344CB8AC3E}">
        <p14:creationId xmlns:p14="http://schemas.microsoft.com/office/powerpoint/2010/main" val="226490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Guilherme</a:t>
            </a:r>
          </a:p>
          <a:p>
            <a:pPr marL="0" lvl="0" indent="0" algn="l" rtl="0">
              <a:spcBef>
                <a:spcPts val="0"/>
              </a:spcBef>
              <a:spcAft>
                <a:spcPts val="0"/>
              </a:spcAft>
              <a:buNone/>
            </a:pPr>
            <a:endParaRPr lang="pt-BR" dirty="0"/>
          </a:p>
          <a:p>
            <a:pPr marL="0" lvl="0" indent="0" algn="l" rtl="0">
              <a:spcBef>
                <a:spcPts val="0"/>
              </a:spcBef>
              <a:spcAft>
                <a:spcPts val="0"/>
              </a:spcAft>
              <a:buNone/>
            </a:pPr>
            <a:r>
              <a:rPr lang="pt-BR" dirty="0"/>
              <a:t>BD e APIs conectadas -&gt; Gui</a:t>
            </a:r>
            <a:endParaRPr dirty="0"/>
          </a:p>
        </p:txBody>
      </p:sp>
    </p:spTree>
    <p:extLst>
      <p:ext uri="{BB962C8B-B14F-4D97-AF65-F5344CB8AC3E}">
        <p14:creationId xmlns:p14="http://schemas.microsoft.com/office/powerpoint/2010/main" val="886402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Leonardo Arruda</a:t>
            </a:r>
            <a:br>
              <a:rPr lang="pt-BR" dirty="0"/>
            </a:br>
            <a:endParaRPr lang="pt-BR" dirty="0"/>
          </a:p>
          <a:p>
            <a:pPr marL="0" lvl="0" indent="0" algn="l" rtl="0">
              <a:spcBef>
                <a:spcPts val="0"/>
              </a:spcBef>
              <a:spcAft>
                <a:spcPts val="0"/>
              </a:spcAft>
              <a:buNone/>
            </a:pPr>
            <a:r>
              <a:rPr lang="pt-BR" dirty="0"/>
              <a:t>Site (Load Balance / HTTPS) -&gt; Leo Vic</a:t>
            </a:r>
          </a:p>
          <a:p>
            <a:pPr marL="0" lvl="0" indent="0" algn="l" rtl="0">
              <a:spcBef>
                <a:spcPts val="0"/>
              </a:spcBef>
              <a:spcAft>
                <a:spcPts val="0"/>
              </a:spcAft>
              <a:buNone/>
            </a:pPr>
            <a:endParaRPr lang="pt-BR" dirty="0"/>
          </a:p>
          <a:p>
            <a:pPr marL="0" lvl="0" indent="0" algn="l" rtl="0">
              <a:spcBef>
                <a:spcPts val="0"/>
              </a:spcBef>
              <a:spcAft>
                <a:spcPts val="0"/>
              </a:spcAft>
              <a:buNone/>
            </a:pPr>
            <a:r>
              <a:rPr lang="pt-BR" dirty="0"/>
              <a:t>Jenkins -&gt; Júlia</a:t>
            </a:r>
          </a:p>
          <a:p>
            <a:pPr marL="0" lvl="0" indent="0" algn="l" rtl="0">
              <a:spcBef>
                <a:spcPts val="0"/>
              </a:spcBef>
              <a:spcAft>
                <a:spcPts val="0"/>
              </a:spcAft>
              <a:buNone/>
            </a:pPr>
            <a:endParaRPr lang="pt-BR" dirty="0"/>
          </a:p>
          <a:p>
            <a:pPr marL="0" lvl="0" indent="0" algn="l" rtl="0">
              <a:spcBef>
                <a:spcPts val="0"/>
              </a:spcBef>
              <a:spcAft>
                <a:spcPts val="0"/>
              </a:spcAft>
              <a:buNone/>
            </a:pPr>
            <a:r>
              <a:rPr lang="pt-BR" dirty="0"/>
              <a:t>Teste Stress -&gt; Júlia</a:t>
            </a:r>
            <a:endParaRPr dirty="0"/>
          </a:p>
        </p:txBody>
      </p:sp>
    </p:spTree>
    <p:extLst>
      <p:ext uri="{BB962C8B-B14F-4D97-AF65-F5344CB8AC3E}">
        <p14:creationId xmlns:p14="http://schemas.microsoft.com/office/powerpoint/2010/main" val="126323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9"/>
        <p:cNvGrpSpPr/>
        <p:nvPr/>
      </p:nvGrpSpPr>
      <p:grpSpPr>
        <a:xfrm>
          <a:off x="0" y="0"/>
          <a:ext cx="0" cy="0"/>
          <a:chOff x="0" y="0"/>
          <a:chExt cx="0" cy="0"/>
        </a:xfrm>
      </p:grpSpPr>
      <p:sp>
        <p:nvSpPr>
          <p:cNvPr id="2020" name="Google Shape;2020;g131dec4872e_5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1" name="Google Shape;2021;g131dec4872e_5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Leonardo Arruda</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3"/>
        <p:cNvGrpSpPr/>
        <p:nvPr/>
      </p:nvGrpSpPr>
      <p:grpSpPr>
        <a:xfrm>
          <a:off x="0" y="0"/>
          <a:ext cx="0" cy="0"/>
          <a:chOff x="0" y="0"/>
          <a:chExt cx="0" cy="0"/>
        </a:xfrm>
      </p:grpSpPr>
      <p:sp>
        <p:nvSpPr>
          <p:cNvPr id="3244" name="Google Shape;3244;g11629f8e37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5" name="Google Shape;3245;g11629f8e37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Gabriel</a:t>
            </a:r>
            <a:endParaRPr dirty="0"/>
          </a:p>
        </p:txBody>
      </p:sp>
    </p:spTree>
    <p:extLst>
      <p:ext uri="{BB962C8B-B14F-4D97-AF65-F5344CB8AC3E}">
        <p14:creationId xmlns:p14="http://schemas.microsoft.com/office/powerpoint/2010/main" val="1224654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1621753f2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1621753f2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Gabriel</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118350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5095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11621753f2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11621753f2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11621753f2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11621753f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11621753f28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11621753f28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5"/>
        <p:cNvGrpSpPr/>
        <p:nvPr/>
      </p:nvGrpSpPr>
      <p:grpSpPr>
        <a:xfrm>
          <a:off x="0" y="0"/>
          <a:ext cx="0" cy="0"/>
          <a:chOff x="0" y="0"/>
          <a:chExt cx="0" cy="0"/>
        </a:xfrm>
      </p:grpSpPr>
      <p:sp>
        <p:nvSpPr>
          <p:cNvPr id="1846" name="Google Shape;1846;g11629f8e370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7" name="Google Shape;1847;g11629f8e370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131db0a9936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131db0a9936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8"/>
        <p:cNvGrpSpPr/>
        <p:nvPr/>
      </p:nvGrpSpPr>
      <p:grpSpPr>
        <a:xfrm>
          <a:off x="0" y="0"/>
          <a:ext cx="0" cy="0"/>
          <a:chOff x="0" y="0"/>
          <a:chExt cx="0" cy="0"/>
        </a:xfrm>
      </p:grpSpPr>
      <p:sp>
        <p:nvSpPr>
          <p:cNvPr id="1909" name="Google Shape;1909;g11621753f28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 name="Google Shape;1910;g11621753f2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3"/>
        <p:cNvGrpSpPr/>
        <p:nvPr/>
      </p:nvGrpSpPr>
      <p:grpSpPr>
        <a:xfrm>
          <a:off x="0" y="0"/>
          <a:ext cx="0" cy="0"/>
          <a:chOff x="0" y="0"/>
          <a:chExt cx="0" cy="0"/>
        </a:xfrm>
      </p:grpSpPr>
      <p:sp>
        <p:nvSpPr>
          <p:cNvPr id="1974" name="Google Shape;1974;g131db0a9936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5" name="Google Shape;1975;g131db0a9936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131dec4872e_5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131dec4872e_5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0"/>
        <p:cNvGrpSpPr/>
        <p:nvPr/>
      </p:nvGrpSpPr>
      <p:grpSpPr>
        <a:xfrm>
          <a:off x="0" y="0"/>
          <a:ext cx="0" cy="0"/>
          <a:chOff x="0" y="0"/>
          <a:chExt cx="0" cy="0"/>
        </a:xfrm>
      </p:grpSpPr>
      <p:sp>
        <p:nvSpPr>
          <p:cNvPr id="2011" name="Google Shape;2011;g131dec4872e_5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2" name="Google Shape;2012;g131dec4872e_5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11621753f2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11621753f2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Gabriel</a:t>
            </a:r>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11621753f2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11621753f2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6"/>
        <p:cNvGrpSpPr/>
        <p:nvPr/>
      </p:nvGrpSpPr>
      <p:grpSpPr>
        <a:xfrm>
          <a:off x="0" y="0"/>
          <a:ext cx="0" cy="0"/>
          <a:chOff x="0" y="0"/>
          <a:chExt cx="0" cy="0"/>
        </a:xfrm>
      </p:grpSpPr>
      <p:sp>
        <p:nvSpPr>
          <p:cNvPr id="2567" name="Google Shape;2567;g11629f8e370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8" name="Google Shape;2568;g11629f8e370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5"/>
        <p:cNvGrpSpPr/>
        <p:nvPr/>
      </p:nvGrpSpPr>
      <p:grpSpPr>
        <a:xfrm>
          <a:off x="0" y="0"/>
          <a:ext cx="0" cy="0"/>
          <a:chOff x="0" y="0"/>
          <a:chExt cx="0" cy="0"/>
        </a:xfrm>
      </p:grpSpPr>
      <p:sp>
        <p:nvSpPr>
          <p:cNvPr id="2596" name="Google Shape;2596;g11621753f28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7" name="Google Shape;2597;g11621753f28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4"/>
        <p:cNvGrpSpPr/>
        <p:nvPr/>
      </p:nvGrpSpPr>
      <p:grpSpPr>
        <a:xfrm>
          <a:off x="0" y="0"/>
          <a:ext cx="0" cy="0"/>
          <a:chOff x="0" y="0"/>
          <a:chExt cx="0" cy="0"/>
        </a:xfrm>
      </p:grpSpPr>
      <p:sp>
        <p:nvSpPr>
          <p:cNvPr id="2605" name="Google Shape;2605;g131dec4872e_5_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6" name="Google Shape;2606;g131dec4872e_5_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g131dec4872e_5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7" name="Google Shape;2647;g131dec4872e_5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6"/>
        <p:cNvGrpSpPr/>
        <p:nvPr/>
      </p:nvGrpSpPr>
      <p:grpSpPr>
        <a:xfrm>
          <a:off x="0" y="0"/>
          <a:ext cx="0" cy="0"/>
          <a:chOff x="0" y="0"/>
          <a:chExt cx="0" cy="0"/>
        </a:xfrm>
      </p:grpSpPr>
      <p:sp>
        <p:nvSpPr>
          <p:cNvPr id="2677" name="Google Shape;2677;g121a8be2e9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8" name="Google Shape;2678;g121a8be2e9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9"/>
        <p:cNvGrpSpPr/>
        <p:nvPr/>
      </p:nvGrpSpPr>
      <p:grpSpPr>
        <a:xfrm>
          <a:off x="0" y="0"/>
          <a:ext cx="0" cy="0"/>
          <a:chOff x="0" y="0"/>
          <a:chExt cx="0" cy="0"/>
        </a:xfrm>
      </p:grpSpPr>
      <p:sp>
        <p:nvSpPr>
          <p:cNvPr id="2690" name="Google Shape;2690;g11621753f28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1" name="Google Shape;2691;g11621753f2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11621753f2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11621753f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9"/>
        <p:cNvGrpSpPr/>
        <p:nvPr/>
      </p:nvGrpSpPr>
      <p:grpSpPr>
        <a:xfrm>
          <a:off x="0" y="0"/>
          <a:ext cx="0" cy="0"/>
          <a:chOff x="0" y="0"/>
          <a:chExt cx="0" cy="0"/>
        </a:xfrm>
      </p:grpSpPr>
      <p:sp>
        <p:nvSpPr>
          <p:cNvPr id="2920" name="Google Shape;2920;g11621753f28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1" name="Google Shape;2921;g11621753f28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3"/>
        <p:cNvGrpSpPr/>
        <p:nvPr/>
      </p:nvGrpSpPr>
      <p:grpSpPr>
        <a:xfrm>
          <a:off x="0" y="0"/>
          <a:ext cx="0" cy="0"/>
          <a:chOff x="0" y="0"/>
          <a:chExt cx="0" cy="0"/>
        </a:xfrm>
      </p:grpSpPr>
      <p:sp>
        <p:nvSpPr>
          <p:cNvPr id="2954" name="Google Shape;2954;g11621753f28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5" name="Google Shape;2955;g11621753f28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131dec4872e_5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2" name="Google Shape;2582;g131dec4872e_5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Gabriel</a:t>
            </a:r>
          </a:p>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2"/>
        <p:cNvGrpSpPr/>
        <p:nvPr/>
      </p:nvGrpSpPr>
      <p:grpSpPr>
        <a:xfrm>
          <a:off x="0" y="0"/>
          <a:ext cx="0" cy="0"/>
          <a:chOff x="0" y="0"/>
          <a:chExt cx="0" cy="0"/>
        </a:xfrm>
      </p:grpSpPr>
      <p:sp>
        <p:nvSpPr>
          <p:cNvPr id="3023" name="Google Shape;3023;g11621753f28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4" name="Google Shape;3024;g11621753f28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6"/>
        <p:cNvGrpSpPr/>
        <p:nvPr/>
      </p:nvGrpSpPr>
      <p:grpSpPr>
        <a:xfrm>
          <a:off x="0" y="0"/>
          <a:ext cx="0" cy="0"/>
          <a:chOff x="0" y="0"/>
          <a:chExt cx="0" cy="0"/>
        </a:xfrm>
      </p:grpSpPr>
      <p:sp>
        <p:nvSpPr>
          <p:cNvPr id="3177" name="Google Shape;3177;g11629f8e37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8" name="Google Shape;3178;g11629f8e37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2"/>
        <p:cNvGrpSpPr/>
        <p:nvPr/>
      </p:nvGrpSpPr>
      <p:grpSpPr>
        <a:xfrm>
          <a:off x="0" y="0"/>
          <a:ext cx="0" cy="0"/>
          <a:chOff x="0" y="0"/>
          <a:chExt cx="0" cy="0"/>
        </a:xfrm>
      </p:grpSpPr>
      <p:sp>
        <p:nvSpPr>
          <p:cNvPr id="3233" name="Google Shape;3233;g11629f8e37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4" name="Google Shape;3234;g11629f8e37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3"/>
        <p:cNvGrpSpPr/>
        <p:nvPr/>
      </p:nvGrpSpPr>
      <p:grpSpPr>
        <a:xfrm>
          <a:off x="0" y="0"/>
          <a:ext cx="0" cy="0"/>
          <a:chOff x="0" y="0"/>
          <a:chExt cx="0" cy="0"/>
        </a:xfrm>
      </p:grpSpPr>
      <p:sp>
        <p:nvSpPr>
          <p:cNvPr id="3244" name="Google Shape;3244;g11629f8e37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5" name="Google Shape;3245;g11629f8e37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9"/>
        <p:cNvGrpSpPr/>
        <p:nvPr/>
      </p:nvGrpSpPr>
      <p:grpSpPr>
        <a:xfrm>
          <a:off x="0" y="0"/>
          <a:ext cx="0" cy="0"/>
          <a:chOff x="0" y="0"/>
          <a:chExt cx="0" cy="0"/>
        </a:xfrm>
      </p:grpSpPr>
      <p:sp>
        <p:nvSpPr>
          <p:cNvPr id="3330" name="Google Shape;3330;g131dec4872e_5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1" name="Google Shape;3331;g131dec4872e_5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2"/>
        <p:cNvGrpSpPr/>
        <p:nvPr/>
      </p:nvGrpSpPr>
      <p:grpSpPr>
        <a:xfrm>
          <a:off x="0" y="0"/>
          <a:ext cx="0" cy="0"/>
          <a:chOff x="0" y="0"/>
          <a:chExt cx="0" cy="0"/>
        </a:xfrm>
      </p:grpSpPr>
      <p:sp>
        <p:nvSpPr>
          <p:cNvPr id="3693" name="Google Shape;3693;g11629f8e370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4" name="Google Shape;3694;g11629f8e370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1"/>
        <p:cNvGrpSpPr/>
        <p:nvPr/>
      </p:nvGrpSpPr>
      <p:grpSpPr>
        <a:xfrm>
          <a:off x="0" y="0"/>
          <a:ext cx="0" cy="0"/>
          <a:chOff x="0" y="0"/>
          <a:chExt cx="0" cy="0"/>
        </a:xfrm>
      </p:grpSpPr>
      <p:sp>
        <p:nvSpPr>
          <p:cNvPr id="4202" name="Google Shape;4202;g11629f8e37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3" name="Google Shape;4203;g11629f8e37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1"/>
        <p:cNvGrpSpPr/>
        <p:nvPr/>
      </p:nvGrpSpPr>
      <p:grpSpPr>
        <a:xfrm>
          <a:off x="0" y="0"/>
          <a:ext cx="0" cy="0"/>
          <a:chOff x="0" y="0"/>
          <a:chExt cx="0" cy="0"/>
        </a:xfrm>
      </p:grpSpPr>
      <p:sp>
        <p:nvSpPr>
          <p:cNvPr id="4212" name="Google Shape;4212;g131dec4872e_5_14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3" name="Google Shape;4213;g131dec4872e_5_14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8"/>
        <p:cNvGrpSpPr/>
        <p:nvPr/>
      </p:nvGrpSpPr>
      <p:grpSpPr>
        <a:xfrm>
          <a:off x="0" y="0"/>
          <a:ext cx="0" cy="0"/>
          <a:chOff x="0" y="0"/>
          <a:chExt cx="0" cy="0"/>
        </a:xfrm>
      </p:grpSpPr>
      <p:sp>
        <p:nvSpPr>
          <p:cNvPr id="4219" name="Google Shape;4219;g131dec4872e_5_14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0" name="Google Shape;4220;g131dec4872e_5_14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5"/>
        <p:cNvGrpSpPr/>
        <p:nvPr/>
      </p:nvGrpSpPr>
      <p:grpSpPr>
        <a:xfrm>
          <a:off x="0" y="0"/>
          <a:ext cx="0" cy="0"/>
          <a:chOff x="0" y="0"/>
          <a:chExt cx="0" cy="0"/>
        </a:xfrm>
      </p:grpSpPr>
      <p:sp>
        <p:nvSpPr>
          <p:cNvPr id="4226" name="Google Shape;4226;g131dec4872e_5_14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7" name="Google Shape;4227;g131dec4872e_5_14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11621753f2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11621753f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Gabriel</a:t>
            </a:r>
          </a:p>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4"/>
        <p:cNvGrpSpPr/>
        <p:nvPr/>
      </p:nvGrpSpPr>
      <p:grpSpPr>
        <a:xfrm>
          <a:off x="0" y="0"/>
          <a:ext cx="0" cy="0"/>
          <a:chOff x="0" y="0"/>
          <a:chExt cx="0" cy="0"/>
        </a:xfrm>
      </p:grpSpPr>
      <p:sp>
        <p:nvSpPr>
          <p:cNvPr id="4245" name="Google Shape;4245;g131dec4872e_5_14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6" name="Google Shape;4246;g131dec4872e_5_14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0"/>
        <p:cNvGrpSpPr/>
        <p:nvPr/>
      </p:nvGrpSpPr>
      <p:grpSpPr>
        <a:xfrm>
          <a:off x="0" y="0"/>
          <a:ext cx="0" cy="0"/>
          <a:chOff x="0" y="0"/>
          <a:chExt cx="0" cy="0"/>
        </a:xfrm>
      </p:grpSpPr>
      <p:sp>
        <p:nvSpPr>
          <p:cNvPr id="4261" name="Google Shape;4261;g131dec4872e_5_14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2" name="Google Shape;4262;g131dec4872e_5_14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7"/>
        <p:cNvGrpSpPr/>
        <p:nvPr/>
      </p:nvGrpSpPr>
      <p:grpSpPr>
        <a:xfrm>
          <a:off x="0" y="0"/>
          <a:ext cx="0" cy="0"/>
          <a:chOff x="0" y="0"/>
          <a:chExt cx="0" cy="0"/>
        </a:xfrm>
      </p:grpSpPr>
      <p:sp>
        <p:nvSpPr>
          <p:cNvPr id="4598" name="Google Shape;4598;g131dec4872e_5_150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9" name="Google Shape;4599;g131dec4872e_5_15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1"/>
        <p:cNvGrpSpPr/>
        <p:nvPr/>
      </p:nvGrpSpPr>
      <p:grpSpPr>
        <a:xfrm>
          <a:off x="0" y="0"/>
          <a:ext cx="0" cy="0"/>
          <a:chOff x="0" y="0"/>
          <a:chExt cx="0" cy="0"/>
        </a:xfrm>
      </p:grpSpPr>
      <p:sp>
        <p:nvSpPr>
          <p:cNvPr id="10512" name="Google Shape;10512;g131dec4872e_5_20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3" name="Google Shape;10513;g131dec4872e_5_20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8"/>
        <p:cNvGrpSpPr/>
        <p:nvPr/>
      </p:nvGrpSpPr>
      <p:grpSpPr>
        <a:xfrm>
          <a:off x="0" y="0"/>
          <a:ext cx="0" cy="0"/>
          <a:chOff x="0" y="0"/>
          <a:chExt cx="0" cy="0"/>
        </a:xfrm>
      </p:grpSpPr>
      <p:sp>
        <p:nvSpPr>
          <p:cNvPr id="10939" name="Google Shape;10939;g131dec4872e_5_2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0" name="Google Shape;10940;g131dec4872e_5_2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1"/>
        <p:cNvGrpSpPr/>
        <p:nvPr/>
      </p:nvGrpSpPr>
      <p:grpSpPr>
        <a:xfrm>
          <a:off x="0" y="0"/>
          <a:ext cx="0" cy="0"/>
          <a:chOff x="0" y="0"/>
          <a:chExt cx="0" cy="0"/>
        </a:xfrm>
      </p:grpSpPr>
      <p:sp>
        <p:nvSpPr>
          <p:cNvPr id="11102" name="Google Shape;11102;g131dec4872e_5_21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3" name="Google Shape;11103;g131dec4872e_5_21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3"/>
        <p:cNvGrpSpPr/>
        <p:nvPr/>
      </p:nvGrpSpPr>
      <p:grpSpPr>
        <a:xfrm>
          <a:off x="0" y="0"/>
          <a:ext cx="0" cy="0"/>
          <a:chOff x="0" y="0"/>
          <a:chExt cx="0" cy="0"/>
        </a:xfrm>
      </p:grpSpPr>
      <p:sp>
        <p:nvSpPr>
          <p:cNvPr id="11504" name="Google Shape;11504;g131dec4872e_5_21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5" name="Google Shape;11505;g131dec4872e_5_21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4"/>
        <p:cNvGrpSpPr/>
        <p:nvPr/>
      </p:nvGrpSpPr>
      <p:grpSpPr>
        <a:xfrm>
          <a:off x="0" y="0"/>
          <a:ext cx="0" cy="0"/>
          <a:chOff x="0" y="0"/>
          <a:chExt cx="0" cy="0"/>
        </a:xfrm>
      </p:grpSpPr>
      <p:sp>
        <p:nvSpPr>
          <p:cNvPr id="11875" name="Google Shape;11875;g131dec4872e_5_22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6" name="Google Shape;11876;g131dec4872e_5_22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1"/>
        <p:cNvGrpSpPr/>
        <p:nvPr/>
      </p:nvGrpSpPr>
      <p:grpSpPr>
        <a:xfrm>
          <a:off x="0" y="0"/>
          <a:ext cx="0" cy="0"/>
          <a:chOff x="0" y="0"/>
          <a:chExt cx="0" cy="0"/>
        </a:xfrm>
      </p:grpSpPr>
      <p:sp>
        <p:nvSpPr>
          <p:cNvPr id="12252" name="Google Shape;12252;g131dec4872e_5_22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3" name="Google Shape;12253;g131dec4872e_5_2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2"/>
        <p:cNvGrpSpPr/>
        <p:nvPr/>
      </p:nvGrpSpPr>
      <p:grpSpPr>
        <a:xfrm>
          <a:off x="0" y="0"/>
          <a:ext cx="0" cy="0"/>
          <a:chOff x="0" y="0"/>
          <a:chExt cx="0" cy="0"/>
        </a:xfrm>
      </p:grpSpPr>
      <p:sp>
        <p:nvSpPr>
          <p:cNvPr id="12683" name="Google Shape;12683;g131dec4872e_5_23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4" name="Google Shape;12684;g131dec4872e_5_23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11621753f2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11621753f2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Leonardo Vicchitti</a:t>
            </a:r>
            <a:endParaRPr dirty="0"/>
          </a:p>
        </p:txBody>
      </p:sp>
    </p:spTree>
    <p:extLst>
      <p:ext uri="{BB962C8B-B14F-4D97-AF65-F5344CB8AC3E}">
        <p14:creationId xmlns:p14="http://schemas.microsoft.com/office/powerpoint/2010/main" val="322751530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5"/>
        <p:cNvGrpSpPr/>
        <p:nvPr/>
      </p:nvGrpSpPr>
      <p:grpSpPr>
        <a:xfrm>
          <a:off x="0" y="0"/>
          <a:ext cx="0" cy="0"/>
          <a:chOff x="0" y="0"/>
          <a:chExt cx="0" cy="0"/>
        </a:xfrm>
      </p:grpSpPr>
      <p:sp>
        <p:nvSpPr>
          <p:cNvPr id="13476" name="Google Shape;13476;g131dec4872e_5_23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7" name="Google Shape;13477;g131dec4872e_5_23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6"/>
        <p:cNvGrpSpPr/>
        <p:nvPr/>
      </p:nvGrpSpPr>
      <p:grpSpPr>
        <a:xfrm>
          <a:off x="0" y="0"/>
          <a:ext cx="0" cy="0"/>
          <a:chOff x="0" y="0"/>
          <a:chExt cx="0" cy="0"/>
        </a:xfrm>
      </p:grpSpPr>
      <p:sp>
        <p:nvSpPr>
          <p:cNvPr id="14217" name="Google Shape;14217;g131dec4872e_5_24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8" name="Google Shape;14218;g131dec4872e_5_24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9"/>
        <p:cNvGrpSpPr/>
        <p:nvPr/>
      </p:nvGrpSpPr>
      <p:grpSpPr>
        <a:xfrm>
          <a:off x="0" y="0"/>
          <a:ext cx="0" cy="0"/>
          <a:chOff x="0" y="0"/>
          <a:chExt cx="0" cy="0"/>
        </a:xfrm>
      </p:grpSpPr>
      <p:sp>
        <p:nvSpPr>
          <p:cNvPr id="14910" name="Google Shape;14910;g131dec4872e_5_25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1" name="Google Shape;14911;g131dec4872e_5_25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1"/>
        <p:cNvGrpSpPr/>
        <p:nvPr/>
      </p:nvGrpSpPr>
      <p:grpSpPr>
        <a:xfrm>
          <a:off x="0" y="0"/>
          <a:ext cx="0" cy="0"/>
          <a:chOff x="0" y="0"/>
          <a:chExt cx="0" cy="0"/>
        </a:xfrm>
      </p:grpSpPr>
      <p:sp>
        <p:nvSpPr>
          <p:cNvPr id="15212" name="Google Shape;15212;g131dec4872e_5_25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3" name="Google Shape;15213;g131dec4872e_5_25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1"/>
        <p:cNvGrpSpPr/>
        <p:nvPr/>
      </p:nvGrpSpPr>
      <p:grpSpPr>
        <a:xfrm>
          <a:off x="0" y="0"/>
          <a:ext cx="0" cy="0"/>
          <a:chOff x="0" y="0"/>
          <a:chExt cx="0" cy="0"/>
        </a:xfrm>
      </p:grpSpPr>
      <p:sp>
        <p:nvSpPr>
          <p:cNvPr id="15852" name="Google Shape;15852;g131dec4872e_5_28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3" name="Google Shape;15853;g131dec4872e_5_28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131dec4872e_5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2" name="Google Shape;2582;g131dec4872e_5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Leonardo Vicchitti</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973033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11621753f2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11621753f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Leonardo Vicchitti</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735856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11621753f2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11621753f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dirty="0"/>
              <a:t>Leonardo Vicchitti</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563991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1006950"/>
            <a:ext cx="4830600" cy="24123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400">
                <a:solidFill>
                  <a:schemeClr val="dk2"/>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5100" y="3727850"/>
            <a:ext cx="43590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flipH="1">
            <a:off x="4799900" y="4509925"/>
            <a:ext cx="1169211" cy="1042959"/>
            <a:chOff x="4704025" y="2907300"/>
            <a:chExt cx="1169211" cy="1042959"/>
          </a:xfrm>
        </p:grpSpPr>
        <p:sp>
          <p:nvSpPr>
            <p:cNvPr id="12" name="Google Shape;12;p2"/>
            <p:cNvSpPr/>
            <p:nvPr/>
          </p:nvSpPr>
          <p:spPr>
            <a:xfrm>
              <a:off x="4704025" y="2908253"/>
              <a:ext cx="76975" cy="40521"/>
            </a:xfrm>
            <a:custGeom>
              <a:avLst/>
              <a:gdLst/>
              <a:ahLst/>
              <a:cxnLst/>
              <a:rect l="l" t="t" r="r" b="b"/>
              <a:pathLst>
                <a:path w="2101" h="1106" extrusionOk="0">
                  <a:moveTo>
                    <a:pt x="1053" y="1"/>
                  </a:moveTo>
                  <a:cubicBezTo>
                    <a:pt x="821" y="1"/>
                    <a:pt x="589" y="54"/>
                    <a:pt x="374" y="159"/>
                  </a:cubicBezTo>
                  <a:cubicBezTo>
                    <a:pt x="0" y="378"/>
                    <a:pt x="0" y="723"/>
                    <a:pt x="374" y="942"/>
                  </a:cubicBezTo>
                  <a:cubicBezTo>
                    <a:pt x="589" y="1051"/>
                    <a:pt x="821" y="1106"/>
                    <a:pt x="1053" y="1106"/>
                  </a:cubicBezTo>
                  <a:cubicBezTo>
                    <a:pt x="1285" y="1106"/>
                    <a:pt x="1516" y="1051"/>
                    <a:pt x="1727" y="942"/>
                  </a:cubicBezTo>
                  <a:cubicBezTo>
                    <a:pt x="2101" y="723"/>
                    <a:pt x="2101" y="378"/>
                    <a:pt x="1727" y="159"/>
                  </a:cubicBezTo>
                  <a:cubicBezTo>
                    <a:pt x="1516" y="54"/>
                    <a:pt x="1285" y="1"/>
                    <a:pt x="10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741980" y="2927487"/>
              <a:ext cx="1131256" cy="1022772"/>
            </a:xfrm>
            <a:custGeom>
              <a:avLst/>
              <a:gdLst/>
              <a:ahLst/>
              <a:cxnLst/>
              <a:rect l="l" t="t" r="r" b="b"/>
              <a:pathLst>
                <a:path w="30877" h="27916" extrusionOk="0">
                  <a:moveTo>
                    <a:pt x="28" y="1"/>
                  </a:moveTo>
                  <a:lnTo>
                    <a:pt x="0" y="50"/>
                  </a:lnTo>
                  <a:lnTo>
                    <a:pt x="15847" y="9193"/>
                  </a:lnTo>
                  <a:lnTo>
                    <a:pt x="7169" y="14205"/>
                  </a:lnTo>
                  <a:lnTo>
                    <a:pt x="7134" y="14226"/>
                  </a:lnTo>
                  <a:lnTo>
                    <a:pt x="30848" y="27916"/>
                  </a:lnTo>
                  <a:lnTo>
                    <a:pt x="30876" y="27874"/>
                  </a:lnTo>
                  <a:lnTo>
                    <a:pt x="7240" y="14226"/>
                  </a:lnTo>
                  <a:lnTo>
                    <a:pt x="15911" y="9221"/>
                  </a:lnTo>
                  <a:lnTo>
                    <a:pt x="15953" y="9193"/>
                  </a:lnTo>
                  <a:lnTo>
                    <a:pt x="2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06590" y="2907300"/>
              <a:ext cx="72103" cy="42463"/>
            </a:xfrm>
            <a:custGeom>
              <a:avLst/>
              <a:gdLst/>
              <a:ahLst/>
              <a:cxnLst/>
              <a:rect l="l" t="t" r="r" b="b"/>
              <a:pathLst>
                <a:path w="1968" h="1159" extrusionOk="0">
                  <a:moveTo>
                    <a:pt x="1019" y="51"/>
                  </a:moveTo>
                  <a:cubicBezTo>
                    <a:pt x="1238" y="51"/>
                    <a:pt x="1450" y="107"/>
                    <a:pt x="1643" y="214"/>
                  </a:cubicBezTo>
                  <a:cubicBezTo>
                    <a:pt x="1812" y="312"/>
                    <a:pt x="1904" y="439"/>
                    <a:pt x="1904" y="580"/>
                  </a:cubicBezTo>
                  <a:cubicBezTo>
                    <a:pt x="1904" y="714"/>
                    <a:pt x="1819" y="848"/>
                    <a:pt x="1643" y="947"/>
                  </a:cubicBezTo>
                  <a:cubicBezTo>
                    <a:pt x="1435" y="1049"/>
                    <a:pt x="1208" y="1100"/>
                    <a:pt x="980" y="1100"/>
                  </a:cubicBezTo>
                  <a:cubicBezTo>
                    <a:pt x="753" y="1100"/>
                    <a:pt x="526" y="1049"/>
                    <a:pt x="318" y="947"/>
                  </a:cubicBezTo>
                  <a:cubicBezTo>
                    <a:pt x="149" y="841"/>
                    <a:pt x="57" y="714"/>
                    <a:pt x="57" y="580"/>
                  </a:cubicBezTo>
                  <a:cubicBezTo>
                    <a:pt x="57" y="439"/>
                    <a:pt x="142" y="312"/>
                    <a:pt x="318" y="214"/>
                  </a:cubicBezTo>
                  <a:cubicBezTo>
                    <a:pt x="511" y="107"/>
                    <a:pt x="723" y="51"/>
                    <a:pt x="942" y="51"/>
                  </a:cubicBezTo>
                  <a:cubicBezTo>
                    <a:pt x="954" y="51"/>
                    <a:pt x="967" y="51"/>
                    <a:pt x="980" y="51"/>
                  </a:cubicBezTo>
                  <a:cubicBezTo>
                    <a:pt x="993" y="51"/>
                    <a:pt x="1006" y="51"/>
                    <a:pt x="1019" y="51"/>
                  </a:cubicBezTo>
                  <a:close/>
                  <a:moveTo>
                    <a:pt x="984" y="0"/>
                  </a:moveTo>
                  <a:cubicBezTo>
                    <a:pt x="748" y="0"/>
                    <a:pt x="512" y="55"/>
                    <a:pt x="297" y="164"/>
                  </a:cubicBezTo>
                  <a:cubicBezTo>
                    <a:pt x="106" y="277"/>
                    <a:pt x="1" y="425"/>
                    <a:pt x="1" y="580"/>
                  </a:cubicBezTo>
                  <a:cubicBezTo>
                    <a:pt x="1" y="735"/>
                    <a:pt x="106" y="883"/>
                    <a:pt x="297" y="996"/>
                  </a:cubicBezTo>
                  <a:cubicBezTo>
                    <a:pt x="508" y="1102"/>
                    <a:pt x="741" y="1158"/>
                    <a:pt x="980" y="1158"/>
                  </a:cubicBezTo>
                  <a:cubicBezTo>
                    <a:pt x="1220" y="1158"/>
                    <a:pt x="1460" y="1109"/>
                    <a:pt x="1671" y="996"/>
                  </a:cubicBezTo>
                  <a:cubicBezTo>
                    <a:pt x="1862" y="883"/>
                    <a:pt x="1967" y="742"/>
                    <a:pt x="1967" y="580"/>
                  </a:cubicBezTo>
                  <a:cubicBezTo>
                    <a:pt x="1967" y="425"/>
                    <a:pt x="1862" y="277"/>
                    <a:pt x="1671" y="164"/>
                  </a:cubicBezTo>
                  <a:cubicBezTo>
                    <a:pt x="1456" y="55"/>
                    <a:pt x="1220" y="0"/>
                    <a:pt x="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375" y="240400"/>
            <a:ext cx="983775" cy="876850"/>
            <a:chOff x="7636150" y="250100"/>
            <a:chExt cx="983775" cy="876850"/>
          </a:xfrm>
        </p:grpSpPr>
        <p:sp>
          <p:nvSpPr>
            <p:cNvPr id="16" name="Google Shape;16;p2"/>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rot="-1948746">
            <a:off x="7688691" y="-34898"/>
            <a:ext cx="1169224" cy="2362128"/>
            <a:chOff x="9219749" y="2415292"/>
            <a:chExt cx="1169206" cy="2362092"/>
          </a:xfrm>
        </p:grpSpPr>
        <p:sp>
          <p:nvSpPr>
            <p:cNvPr id="19" name="Google Shape;19;p2"/>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8"/>
        <p:cNvGrpSpPr/>
        <p:nvPr/>
      </p:nvGrpSpPr>
      <p:grpSpPr>
        <a:xfrm>
          <a:off x="0" y="0"/>
          <a:ext cx="0" cy="0"/>
          <a:chOff x="0" y="0"/>
          <a:chExt cx="0" cy="0"/>
        </a:xfrm>
      </p:grpSpPr>
      <p:sp>
        <p:nvSpPr>
          <p:cNvPr id="89" name="Google Shape;89;p11"/>
          <p:cNvSpPr txBox="1">
            <a:spLocks noGrp="1"/>
          </p:cNvSpPr>
          <p:nvPr>
            <p:ph type="title" hasCustomPrompt="1"/>
          </p:nvPr>
        </p:nvSpPr>
        <p:spPr>
          <a:xfrm>
            <a:off x="715100" y="1459800"/>
            <a:ext cx="47784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0" name="Google Shape;90;p11"/>
          <p:cNvSpPr txBox="1">
            <a:spLocks noGrp="1"/>
          </p:cNvSpPr>
          <p:nvPr>
            <p:ph type="subTitle" idx="1"/>
          </p:nvPr>
        </p:nvSpPr>
        <p:spPr>
          <a:xfrm>
            <a:off x="715100" y="3039750"/>
            <a:ext cx="4778400" cy="42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91" name="Google Shape;91;p11"/>
          <p:cNvGrpSpPr/>
          <p:nvPr/>
        </p:nvGrpSpPr>
        <p:grpSpPr>
          <a:xfrm rot="10800000">
            <a:off x="8160225" y="240400"/>
            <a:ext cx="983775" cy="876850"/>
            <a:chOff x="7636150" y="250100"/>
            <a:chExt cx="983775" cy="876850"/>
          </a:xfrm>
        </p:grpSpPr>
        <p:sp>
          <p:nvSpPr>
            <p:cNvPr id="92" name="Google Shape;92;p11"/>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11"/>
          <p:cNvGrpSpPr/>
          <p:nvPr/>
        </p:nvGrpSpPr>
        <p:grpSpPr>
          <a:xfrm>
            <a:off x="0" y="3899075"/>
            <a:ext cx="983775" cy="876850"/>
            <a:chOff x="7636150" y="250100"/>
            <a:chExt cx="983775" cy="876850"/>
          </a:xfrm>
        </p:grpSpPr>
        <p:sp>
          <p:nvSpPr>
            <p:cNvPr id="95" name="Google Shape;95;p11"/>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717550" y="12828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subTitle" idx="1"/>
          </p:nvPr>
        </p:nvSpPr>
        <p:spPr>
          <a:xfrm>
            <a:off x="717550" y="2257186"/>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title" idx="2" hasCustomPrompt="1"/>
          </p:nvPr>
        </p:nvSpPr>
        <p:spPr>
          <a:xfrm>
            <a:off x="3403800" y="12828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subTitle" idx="3"/>
          </p:nvPr>
        </p:nvSpPr>
        <p:spPr>
          <a:xfrm>
            <a:off x="3403800" y="2257186"/>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4" hasCustomPrompt="1"/>
          </p:nvPr>
        </p:nvSpPr>
        <p:spPr>
          <a:xfrm>
            <a:off x="6090050" y="12828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subTitle" idx="5"/>
          </p:nvPr>
        </p:nvSpPr>
        <p:spPr>
          <a:xfrm>
            <a:off x="6090050" y="2257186"/>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6" hasCustomPrompt="1"/>
          </p:nvPr>
        </p:nvSpPr>
        <p:spPr>
          <a:xfrm>
            <a:off x="717550" y="31006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subTitle" idx="7"/>
          </p:nvPr>
        </p:nvSpPr>
        <p:spPr>
          <a:xfrm>
            <a:off x="717550" y="4067903"/>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title" idx="8" hasCustomPrompt="1"/>
          </p:nvPr>
        </p:nvSpPr>
        <p:spPr>
          <a:xfrm>
            <a:off x="3403800" y="31006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subTitle" idx="9"/>
          </p:nvPr>
        </p:nvSpPr>
        <p:spPr>
          <a:xfrm>
            <a:off x="3403800" y="4067903"/>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13" hasCustomPrompt="1"/>
          </p:nvPr>
        </p:nvSpPr>
        <p:spPr>
          <a:xfrm>
            <a:off x="6090050" y="3100650"/>
            <a:ext cx="1275300" cy="442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000"/>
              <a:buNone/>
              <a:defRPr sz="3000" b="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4"/>
          </p:nvPr>
        </p:nvSpPr>
        <p:spPr>
          <a:xfrm>
            <a:off x="6090050" y="4067903"/>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1" name="Google Shape;111;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3"/>
          <p:cNvSpPr txBox="1">
            <a:spLocks noGrp="1"/>
          </p:cNvSpPr>
          <p:nvPr>
            <p:ph type="subTitle" idx="16"/>
          </p:nvPr>
        </p:nvSpPr>
        <p:spPr>
          <a:xfrm>
            <a:off x="717550" y="187707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3" name="Google Shape;113;p13"/>
          <p:cNvSpPr txBox="1">
            <a:spLocks noGrp="1"/>
          </p:cNvSpPr>
          <p:nvPr>
            <p:ph type="subTitle" idx="17"/>
          </p:nvPr>
        </p:nvSpPr>
        <p:spPr>
          <a:xfrm>
            <a:off x="3403800" y="187707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 name="Google Shape;114;p13"/>
          <p:cNvSpPr txBox="1">
            <a:spLocks noGrp="1"/>
          </p:cNvSpPr>
          <p:nvPr>
            <p:ph type="subTitle" idx="18"/>
          </p:nvPr>
        </p:nvSpPr>
        <p:spPr>
          <a:xfrm>
            <a:off x="6090050" y="187707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13"/>
          <p:cNvSpPr txBox="1">
            <a:spLocks noGrp="1"/>
          </p:cNvSpPr>
          <p:nvPr>
            <p:ph type="subTitle" idx="19"/>
          </p:nvPr>
        </p:nvSpPr>
        <p:spPr>
          <a:xfrm>
            <a:off x="717550" y="368312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6" name="Google Shape;116;p13"/>
          <p:cNvSpPr txBox="1">
            <a:spLocks noGrp="1"/>
          </p:cNvSpPr>
          <p:nvPr>
            <p:ph type="subTitle" idx="20"/>
          </p:nvPr>
        </p:nvSpPr>
        <p:spPr>
          <a:xfrm>
            <a:off x="3403800" y="368312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7" name="Google Shape;117;p13"/>
          <p:cNvSpPr txBox="1">
            <a:spLocks noGrp="1"/>
          </p:cNvSpPr>
          <p:nvPr>
            <p:ph type="subTitle" idx="21"/>
          </p:nvPr>
        </p:nvSpPr>
        <p:spPr>
          <a:xfrm>
            <a:off x="6090050" y="3683125"/>
            <a:ext cx="2336400" cy="38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118" name="Google Shape;118;p13"/>
          <p:cNvGrpSpPr/>
          <p:nvPr/>
        </p:nvGrpSpPr>
        <p:grpSpPr>
          <a:xfrm rot="-1770792">
            <a:off x="7758334" y="282024"/>
            <a:ext cx="1275247" cy="1182316"/>
            <a:chOff x="7967951" y="100482"/>
            <a:chExt cx="1275309" cy="1182374"/>
          </a:xfrm>
        </p:grpSpPr>
        <p:sp>
          <p:nvSpPr>
            <p:cNvPr id="119" name="Google Shape;119;p13"/>
            <p:cNvSpPr/>
            <p:nvPr/>
          </p:nvSpPr>
          <p:spPr>
            <a:xfrm>
              <a:off x="7967951" y="102385"/>
              <a:ext cx="1275309" cy="1179519"/>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7968903" y="100482"/>
              <a:ext cx="1273406" cy="118237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13"/>
          <p:cNvGrpSpPr/>
          <p:nvPr/>
        </p:nvGrpSpPr>
        <p:grpSpPr>
          <a:xfrm>
            <a:off x="7941475" y="4241450"/>
            <a:ext cx="1202520" cy="815049"/>
            <a:chOff x="7941475" y="428075"/>
            <a:chExt cx="1202520" cy="815049"/>
          </a:xfrm>
        </p:grpSpPr>
        <p:sp>
          <p:nvSpPr>
            <p:cNvPr id="122" name="Google Shape;122;p13"/>
            <p:cNvSpPr/>
            <p:nvPr/>
          </p:nvSpPr>
          <p:spPr>
            <a:xfrm>
              <a:off x="7974140" y="428075"/>
              <a:ext cx="1169854" cy="798225"/>
            </a:xfrm>
            <a:custGeom>
              <a:avLst/>
              <a:gdLst/>
              <a:ahLst/>
              <a:cxnLst/>
              <a:rect l="l" t="t" r="r" b="b"/>
              <a:pathLst>
                <a:path w="24497" h="16715" extrusionOk="0">
                  <a:moveTo>
                    <a:pt x="24476" y="1"/>
                  </a:moveTo>
                  <a:lnTo>
                    <a:pt x="7924" y="9552"/>
                  </a:lnTo>
                  <a:lnTo>
                    <a:pt x="7882" y="9580"/>
                  </a:lnTo>
                  <a:lnTo>
                    <a:pt x="10081" y="10849"/>
                  </a:lnTo>
                  <a:lnTo>
                    <a:pt x="1" y="16665"/>
                  </a:lnTo>
                  <a:lnTo>
                    <a:pt x="29" y="16714"/>
                  </a:lnTo>
                  <a:lnTo>
                    <a:pt x="10145" y="10870"/>
                  </a:lnTo>
                  <a:lnTo>
                    <a:pt x="10187" y="10849"/>
                  </a:lnTo>
                  <a:lnTo>
                    <a:pt x="7988" y="9580"/>
                  </a:lnTo>
                  <a:lnTo>
                    <a:pt x="24497" y="43"/>
                  </a:lnTo>
                  <a:lnTo>
                    <a:pt x="24476"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7942860" y="1208072"/>
              <a:ext cx="63992" cy="33811"/>
            </a:xfrm>
            <a:custGeom>
              <a:avLst/>
              <a:gdLst/>
              <a:ahLst/>
              <a:cxnLst/>
              <a:rect l="l" t="t" r="r" b="b"/>
              <a:pathLst>
                <a:path w="1340" h="708" extrusionOk="0">
                  <a:moveTo>
                    <a:pt x="672" y="1"/>
                  </a:moveTo>
                  <a:cubicBezTo>
                    <a:pt x="525" y="1"/>
                    <a:pt x="377" y="36"/>
                    <a:pt x="240" y="106"/>
                  </a:cubicBezTo>
                  <a:cubicBezTo>
                    <a:pt x="0" y="247"/>
                    <a:pt x="0" y="466"/>
                    <a:pt x="240" y="607"/>
                  </a:cubicBezTo>
                  <a:cubicBezTo>
                    <a:pt x="377" y="674"/>
                    <a:pt x="525" y="707"/>
                    <a:pt x="672" y="707"/>
                  </a:cubicBezTo>
                  <a:cubicBezTo>
                    <a:pt x="820" y="707"/>
                    <a:pt x="966" y="674"/>
                    <a:pt x="1100" y="607"/>
                  </a:cubicBezTo>
                  <a:cubicBezTo>
                    <a:pt x="1339" y="466"/>
                    <a:pt x="1339" y="247"/>
                    <a:pt x="1100" y="106"/>
                  </a:cubicBezTo>
                  <a:cubicBezTo>
                    <a:pt x="966" y="36"/>
                    <a:pt x="820" y="1"/>
                    <a:pt x="672"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7941475" y="1207069"/>
              <a:ext cx="67048" cy="36055"/>
            </a:xfrm>
            <a:custGeom>
              <a:avLst/>
              <a:gdLst/>
              <a:ahLst/>
              <a:cxnLst/>
              <a:rect l="l" t="t" r="r" b="b"/>
              <a:pathLst>
                <a:path w="1404" h="755" extrusionOk="0">
                  <a:moveTo>
                    <a:pt x="663" y="49"/>
                  </a:moveTo>
                  <a:cubicBezTo>
                    <a:pt x="675" y="49"/>
                    <a:pt x="687" y="49"/>
                    <a:pt x="699" y="50"/>
                  </a:cubicBezTo>
                  <a:cubicBezTo>
                    <a:pt x="847" y="50"/>
                    <a:pt x="988" y="78"/>
                    <a:pt x="1122" y="149"/>
                  </a:cubicBezTo>
                  <a:cubicBezTo>
                    <a:pt x="1340" y="219"/>
                    <a:pt x="1340" y="529"/>
                    <a:pt x="1122" y="600"/>
                  </a:cubicBezTo>
                  <a:cubicBezTo>
                    <a:pt x="988" y="667"/>
                    <a:pt x="843" y="700"/>
                    <a:pt x="700" y="700"/>
                  </a:cubicBezTo>
                  <a:cubicBezTo>
                    <a:pt x="556" y="700"/>
                    <a:pt x="413" y="667"/>
                    <a:pt x="283" y="600"/>
                  </a:cubicBezTo>
                  <a:cubicBezTo>
                    <a:pt x="64" y="529"/>
                    <a:pt x="64" y="219"/>
                    <a:pt x="283" y="149"/>
                  </a:cubicBezTo>
                  <a:cubicBezTo>
                    <a:pt x="399" y="84"/>
                    <a:pt x="533" y="49"/>
                    <a:pt x="663" y="49"/>
                  </a:cubicBezTo>
                  <a:close/>
                  <a:moveTo>
                    <a:pt x="703" y="1"/>
                  </a:moveTo>
                  <a:cubicBezTo>
                    <a:pt x="551" y="1"/>
                    <a:pt x="399" y="36"/>
                    <a:pt x="262" y="106"/>
                  </a:cubicBezTo>
                  <a:cubicBezTo>
                    <a:pt x="1" y="198"/>
                    <a:pt x="1" y="557"/>
                    <a:pt x="262" y="649"/>
                  </a:cubicBezTo>
                  <a:cubicBezTo>
                    <a:pt x="396" y="720"/>
                    <a:pt x="544" y="755"/>
                    <a:pt x="699" y="755"/>
                  </a:cubicBezTo>
                  <a:cubicBezTo>
                    <a:pt x="854" y="755"/>
                    <a:pt x="1009" y="720"/>
                    <a:pt x="1150" y="649"/>
                  </a:cubicBezTo>
                  <a:cubicBezTo>
                    <a:pt x="1404" y="557"/>
                    <a:pt x="1404" y="198"/>
                    <a:pt x="1150" y="106"/>
                  </a:cubicBezTo>
                  <a:cubicBezTo>
                    <a:pt x="1009" y="36"/>
                    <a:pt x="856" y="1"/>
                    <a:pt x="703"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125"/>
        <p:cNvGrpSpPr/>
        <p:nvPr/>
      </p:nvGrpSpPr>
      <p:grpSpPr>
        <a:xfrm>
          <a:off x="0" y="0"/>
          <a:ext cx="0" cy="0"/>
          <a:chOff x="0" y="0"/>
          <a:chExt cx="0" cy="0"/>
        </a:xfrm>
      </p:grpSpPr>
      <p:sp>
        <p:nvSpPr>
          <p:cNvPr id="126" name="Google Shape;126;p1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7" name="Google Shape;127;p14"/>
          <p:cNvGrpSpPr/>
          <p:nvPr/>
        </p:nvGrpSpPr>
        <p:grpSpPr>
          <a:xfrm rot="899960" flipH="1">
            <a:off x="7638891" y="4415103"/>
            <a:ext cx="1169176" cy="1042928"/>
            <a:chOff x="4704025" y="2907300"/>
            <a:chExt cx="1169211" cy="1042959"/>
          </a:xfrm>
        </p:grpSpPr>
        <p:sp>
          <p:nvSpPr>
            <p:cNvPr id="128" name="Google Shape;128;p14"/>
            <p:cNvSpPr/>
            <p:nvPr/>
          </p:nvSpPr>
          <p:spPr>
            <a:xfrm>
              <a:off x="4704025" y="2908253"/>
              <a:ext cx="76975" cy="40521"/>
            </a:xfrm>
            <a:custGeom>
              <a:avLst/>
              <a:gdLst/>
              <a:ahLst/>
              <a:cxnLst/>
              <a:rect l="l" t="t" r="r" b="b"/>
              <a:pathLst>
                <a:path w="2101" h="1106" extrusionOk="0">
                  <a:moveTo>
                    <a:pt x="1053" y="1"/>
                  </a:moveTo>
                  <a:cubicBezTo>
                    <a:pt x="821" y="1"/>
                    <a:pt x="589" y="54"/>
                    <a:pt x="374" y="159"/>
                  </a:cubicBezTo>
                  <a:cubicBezTo>
                    <a:pt x="0" y="378"/>
                    <a:pt x="0" y="723"/>
                    <a:pt x="374" y="942"/>
                  </a:cubicBezTo>
                  <a:cubicBezTo>
                    <a:pt x="589" y="1051"/>
                    <a:pt x="821" y="1106"/>
                    <a:pt x="1053" y="1106"/>
                  </a:cubicBezTo>
                  <a:cubicBezTo>
                    <a:pt x="1285" y="1106"/>
                    <a:pt x="1516" y="1051"/>
                    <a:pt x="1727" y="942"/>
                  </a:cubicBezTo>
                  <a:cubicBezTo>
                    <a:pt x="2101" y="723"/>
                    <a:pt x="2101" y="378"/>
                    <a:pt x="1727" y="159"/>
                  </a:cubicBezTo>
                  <a:cubicBezTo>
                    <a:pt x="1516" y="54"/>
                    <a:pt x="1285" y="1"/>
                    <a:pt x="10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741980" y="2927487"/>
              <a:ext cx="1131256" cy="1022772"/>
            </a:xfrm>
            <a:custGeom>
              <a:avLst/>
              <a:gdLst/>
              <a:ahLst/>
              <a:cxnLst/>
              <a:rect l="l" t="t" r="r" b="b"/>
              <a:pathLst>
                <a:path w="30877" h="27916" extrusionOk="0">
                  <a:moveTo>
                    <a:pt x="28" y="1"/>
                  </a:moveTo>
                  <a:lnTo>
                    <a:pt x="0" y="50"/>
                  </a:lnTo>
                  <a:lnTo>
                    <a:pt x="15847" y="9193"/>
                  </a:lnTo>
                  <a:lnTo>
                    <a:pt x="7169" y="14205"/>
                  </a:lnTo>
                  <a:lnTo>
                    <a:pt x="7134" y="14226"/>
                  </a:lnTo>
                  <a:lnTo>
                    <a:pt x="30848" y="27916"/>
                  </a:lnTo>
                  <a:lnTo>
                    <a:pt x="30876" y="27874"/>
                  </a:lnTo>
                  <a:lnTo>
                    <a:pt x="7240" y="14226"/>
                  </a:lnTo>
                  <a:lnTo>
                    <a:pt x="15911" y="9221"/>
                  </a:lnTo>
                  <a:lnTo>
                    <a:pt x="15953" y="9193"/>
                  </a:lnTo>
                  <a:lnTo>
                    <a:pt x="2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4706590" y="2907300"/>
              <a:ext cx="72103" cy="42463"/>
            </a:xfrm>
            <a:custGeom>
              <a:avLst/>
              <a:gdLst/>
              <a:ahLst/>
              <a:cxnLst/>
              <a:rect l="l" t="t" r="r" b="b"/>
              <a:pathLst>
                <a:path w="1968" h="1159" extrusionOk="0">
                  <a:moveTo>
                    <a:pt x="1019" y="51"/>
                  </a:moveTo>
                  <a:cubicBezTo>
                    <a:pt x="1238" y="51"/>
                    <a:pt x="1450" y="107"/>
                    <a:pt x="1643" y="214"/>
                  </a:cubicBezTo>
                  <a:cubicBezTo>
                    <a:pt x="1812" y="312"/>
                    <a:pt x="1904" y="439"/>
                    <a:pt x="1904" y="580"/>
                  </a:cubicBezTo>
                  <a:cubicBezTo>
                    <a:pt x="1904" y="714"/>
                    <a:pt x="1819" y="848"/>
                    <a:pt x="1643" y="947"/>
                  </a:cubicBezTo>
                  <a:cubicBezTo>
                    <a:pt x="1435" y="1049"/>
                    <a:pt x="1208" y="1100"/>
                    <a:pt x="980" y="1100"/>
                  </a:cubicBezTo>
                  <a:cubicBezTo>
                    <a:pt x="753" y="1100"/>
                    <a:pt x="526" y="1049"/>
                    <a:pt x="318" y="947"/>
                  </a:cubicBezTo>
                  <a:cubicBezTo>
                    <a:pt x="149" y="841"/>
                    <a:pt x="57" y="714"/>
                    <a:pt x="57" y="580"/>
                  </a:cubicBezTo>
                  <a:cubicBezTo>
                    <a:pt x="57" y="439"/>
                    <a:pt x="142" y="312"/>
                    <a:pt x="318" y="214"/>
                  </a:cubicBezTo>
                  <a:cubicBezTo>
                    <a:pt x="511" y="107"/>
                    <a:pt x="723" y="51"/>
                    <a:pt x="942" y="51"/>
                  </a:cubicBezTo>
                  <a:cubicBezTo>
                    <a:pt x="954" y="51"/>
                    <a:pt x="967" y="51"/>
                    <a:pt x="980" y="51"/>
                  </a:cubicBezTo>
                  <a:cubicBezTo>
                    <a:pt x="993" y="51"/>
                    <a:pt x="1006" y="51"/>
                    <a:pt x="1019" y="51"/>
                  </a:cubicBezTo>
                  <a:close/>
                  <a:moveTo>
                    <a:pt x="984" y="0"/>
                  </a:moveTo>
                  <a:cubicBezTo>
                    <a:pt x="748" y="0"/>
                    <a:pt x="512" y="55"/>
                    <a:pt x="297" y="164"/>
                  </a:cubicBezTo>
                  <a:cubicBezTo>
                    <a:pt x="106" y="277"/>
                    <a:pt x="1" y="425"/>
                    <a:pt x="1" y="580"/>
                  </a:cubicBezTo>
                  <a:cubicBezTo>
                    <a:pt x="1" y="735"/>
                    <a:pt x="106" y="883"/>
                    <a:pt x="297" y="996"/>
                  </a:cubicBezTo>
                  <a:cubicBezTo>
                    <a:pt x="508" y="1102"/>
                    <a:pt x="741" y="1158"/>
                    <a:pt x="980" y="1158"/>
                  </a:cubicBezTo>
                  <a:cubicBezTo>
                    <a:pt x="1220" y="1158"/>
                    <a:pt x="1460" y="1109"/>
                    <a:pt x="1671" y="996"/>
                  </a:cubicBezTo>
                  <a:cubicBezTo>
                    <a:pt x="1862" y="883"/>
                    <a:pt x="1967" y="742"/>
                    <a:pt x="1967" y="580"/>
                  </a:cubicBezTo>
                  <a:cubicBezTo>
                    <a:pt x="1967" y="425"/>
                    <a:pt x="1862" y="277"/>
                    <a:pt x="1671" y="164"/>
                  </a:cubicBezTo>
                  <a:cubicBezTo>
                    <a:pt x="1456" y="55"/>
                    <a:pt x="1220" y="0"/>
                    <a:pt x="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4"/>
          <p:cNvGrpSpPr/>
          <p:nvPr/>
        </p:nvGrpSpPr>
        <p:grpSpPr>
          <a:xfrm rot="10800000">
            <a:off x="8160225" y="240400"/>
            <a:ext cx="983775" cy="876850"/>
            <a:chOff x="7636150" y="250100"/>
            <a:chExt cx="983775" cy="876850"/>
          </a:xfrm>
        </p:grpSpPr>
        <p:sp>
          <p:nvSpPr>
            <p:cNvPr id="132" name="Google Shape;132;p14"/>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3_1">
    <p:spTree>
      <p:nvGrpSpPr>
        <p:cNvPr id="1" name="Shape 134"/>
        <p:cNvGrpSpPr/>
        <p:nvPr/>
      </p:nvGrpSpPr>
      <p:grpSpPr>
        <a:xfrm>
          <a:off x="0" y="0"/>
          <a:ext cx="0" cy="0"/>
          <a:chOff x="0" y="0"/>
          <a:chExt cx="0" cy="0"/>
        </a:xfrm>
      </p:grpSpPr>
      <p:sp>
        <p:nvSpPr>
          <p:cNvPr id="135" name="Google Shape;135;p1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6" name="Google Shape;136;p15"/>
          <p:cNvGrpSpPr/>
          <p:nvPr/>
        </p:nvGrpSpPr>
        <p:grpSpPr>
          <a:xfrm flipH="1">
            <a:off x="29825" y="4509925"/>
            <a:ext cx="1169211" cy="1042959"/>
            <a:chOff x="4704025" y="2907300"/>
            <a:chExt cx="1169211" cy="1042959"/>
          </a:xfrm>
        </p:grpSpPr>
        <p:sp>
          <p:nvSpPr>
            <p:cNvPr id="137" name="Google Shape;137;p15"/>
            <p:cNvSpPr/>
            <p:nvPr/>
          </p:nvSpPr>
          <p:spPr>
            <a:xfrm>
              <a:off x="4704025" y="2908253"/>
              <a:ext cx="76975" cy="40521"/>
            </a:xfrm>
            <a:custGeom>
              <a:avLst/>
              <a:gdLst/>
              <a:ahLst/>
              <a:cxnLst/>
              <a:rect l="l" t="t" r="r" b="b"/>
              <a:pathLst>
                <a:path w="2101" h="1106" extrusionOk="0">
                  <a:moveTo>
                    <a:pt x="1053" y="1"/>
                  </a:moveTo>
                  <a:cubicBezTo>
                    <a:pt x="821" y="1"/>
                    <a:pt x="589" y="54"/>
                    <a:pt x="374" y="159"/>
                  </a:cubicBezTo>
                  <a:cubicBezTo>
                    <a:pt x="0" y="378"/>
                    <a:pt x="0" y="723"/>
                    <a:pt x="374" y="942"/>
                  </a:cubicBezTo>
                  <a:cubicBezTo>
                    <a:pt x="589" y="1051"/>
                    <a:pt x="821" y="1106"/>
                    <a:pt x="1053" y="1106"/>
                  </a:cubicBezTo>
                  <a:cubicBezTo>
                    <a:pt x="1285" y="1106"/>
                    <a:pt x="1516" y="1051"/>
                    <a:pt x="1727" y="942"/>
                  </a:cubicBezTo>
                  <a:cubicBezTo>
                    <a:pt x="2101" y="723"/>
                    <a:pt x="2101" y="378"/>
                    <a:pt x="1727" y="159"/>
                  </a:cubicBezTo>
                  <a:cubicBezTo>
                    <a:pt x="1516" y="54"/>
                    <a:pt x="1285" y="1"/>
                    <a:pt x="10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4741980" y="2927487"/>
              <a:ext cx="1131256" cy="1022772"/>
            </a:xfrm>
            <a:custGeom>
              <a:avLst/>
              <a:gdLst/>
              <a:ahLst/>
              <a:cxnLst/>
              <a:rect l="l" t="t" r="r" b="b"/>
              <a:pathLst>
                <a:path w="30877" h="27916" extrusionOk="0">
                  <a:moveTo>
                    <a:pt x="28" y="1"/>
                  </a:moveTo>
                  <a:lnTo>
                    <a:pt x="0" y="50"/>
                  </a:lnTo>
                  <a:lnTo>
                    <a:pt x="15847" y="9193"/>
                  </a:lnTo>
                  <a:lnTo>
                    <a:pt x="7169" y="14205"/>
                  </a:lnTo>
                  <a:lnTo>
                    <a:pt x="7134" y="14226"/>
                  </a:lnTo>
                  <a:lnTo>
                    <a:pt x="30848" y="27916"/>
                  </a:lnTo>
                  <a:lnTo>
                    <a:pt x="30876" y="27874"/>
                  </a:lnTo>
                  <a:lnTo>
                    <a:pt x="7240" y="14226"/>
                  </a:lnTo>
                  <a:lnTo>
                    <a:pt x="15911" y="9221"/>
                  </a:lnTo>
                  <a:lnTo>
                    <a:pt x="15953" y="9193"/>
                  </a:lnTo>
                  <a:lnTo>
                    <a:pt x="2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4706590" y="2907300"/>
              <a:ext cx="72103" cy="42463"/>
            </a:xfrm>
            <a:custGeom>
              <a:avLst/>
              <a:gdLst/>
              <a:ahLst/>
              <a:cxnLst/>
              <a:rect l="l" t="t" r="r" b="b"/>
              <a:pathLst>
                <a:path w="1968" h="1159" extrusionOk="0">
                  <a:moveTo>
                    <a:pt x="1019" y="51"/>
                  </a:moveTo>
                  <a:cubicBezTo>
                    <a:pt x="1238" y="51"/>
                    <a:pt x="1450" y="107"/>
                    <a:pt x="1643" y="214"/>
                  </a:cubicBezTo>
                  <a:cubicBezTo>
                    <a:pt x="1812" y="312"/>
                    <a:pt x="1904" y="439"/>
                    <a:pt x="1904" y="580"/>
                  </a:cubicBezTo>
                  <a:cubicBezTo>
                    <a:pt x="1904" y="714"/>
                    <a:pt x="1819" y="848"/>
                    <a:pt x="1643" y="947"/>
                  </a:cubicBezTo>
                  <a:cubicBezTo>
                    <a:pt x="1435" y="1049"/>
                    <a:pt x="1208" y="1100"/>
                    <a:pt x="980" y="1100"/>
                  </a:cubicBezTo>
                  <a:cubicBezTo>
                    <a:pt x="753" y="1100"/>
                    <a:pt x="526" y="1049"/>
                    <a:pt x="318" y="947"/>
                  </a:cubicBezTo>
                  <a:cubicBezTo>
                    <a:pt x="149" y="841"/>
                    <a:pt x="57" y="714"/>
                    <a:pt x="57" y="580"/>
                  </a:cubicBezTo>
                  <a:cubicBezTo>
                    <a:pt x="57" y="439"/>
                    <a:pt x="142" y="312"/>
                    <a:pt x="318" y="214"/>
                  </a:cubicBezTo>
                  <a:cubicBezTo>
                    <a:pt x="511" y="107"/>
                    <a:pt x="723" y="51"/>
                    <a:pt x="942" y="51"/>
                  </a:cubicBezTo>
                  <a:cubicBezTo>
                    <a:pt x="954" y="51"/>
                    <a:pt x="967" y="51"/>
                    <a:pt x="980" y="51"/>
                  </a:cubicBezTo>
                  <a:cubicBezTo>
                    <a:pt x="993" y="51"/>
                    <a:pt x="1006" y="51"/>
                    <a:pt x="1019" y="51"/>
                  </a:cubicBezTo>
                  <a:close/>
                  <a:moveTo>
                    <a:pt x="984" y="0"/>
                  </a:moveTo>
                  <a:cubicBezTo>
                    <a:pt x="748" y="0"/>
                    <a:pt x="512" y="55"/>
                    <a:pt x="297" y="164"/>
                  </a:cubicBezTo>
                  <a:cubicBezTo>
                    <a:pt x="106" y="277"/>
                    <a:pt x="1" y="425"/>
                    <a:pt x="1" y="580"/>
                  </a:cubicBezTo>
                  <a:cubicBezTo>
                    <a:pt x="1" y="735"/>
                    <a:pt x="106" y="883"/>
                    <a:pt x="297" y="996"/>
                  </a:cubicBezTo>
                  <a:cubicBezTo>
                    <a:pt x="508" y="1102"/>
                    <a:pt x="741" y="1158"/>
                    <a:pt x="980" y="1158"/>
                  </a:cubicBezTo>
                  <a:cubicBezTo>
                    <a:pt x="1220" y="1158"/>
                    <a:pt x="1460" y="1109"/>
                    <a:pt x="1671" y="996"/>
                  </a:cubicBezTo>
                  <a:cubicBezTo>
                    <a:pt x="1862" y="883"/>
                    <a:pt x="1967" y="742"/>
                    <a:pt x="1967" y="580"/>
                  </a:cubicBezTo>
                  <a:cubicBezTo>
                    <a:pt x="1967" y="425"/>
                    <a:pt x="1862" y="277"/>
                    <a:pt x="1671" y="164"/>
                  </a:cubicBezTo>
                  <a:cubicBezTo>
                    <a:pt x="1456" y="55"/>
                    <a:pt x="1220" y="0"/>
                    <a:pt x="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15"/>
          <p:cNvGrpSpPr/>
          <p:nvPr/>
        </p:nvGrpSpPr>
        <p:grpSpPr>
          <a:xfrm flipH="1">
            <a:off x="7534650" y="429550"/>
            <a:ext cx="1609351" cy="603651"/>
            <a:chOff x="4072400" y="286775"/>
            <a:chExt cx="1609351" cy="603651"/>
          </a:xfrm>
        </p:grpSpPr>
        <p:sp>
          <p:nvSpPr>
            <p:cNvPr id="141" name="Google Shape;141;p15"/>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144"/>
        <p:cNvGrpSpPr/>
        <p:nvPr/>
      </p:nvGrpSpPr>
      <p:grpSpPr>
        <a:xfrm>
          <a:off x="0" y="0"/>
          <a:ext cx="0" cy="0"/>
          <a:chOff x="0" y="0"/>
          <a:chExt cx="0" cy="0"/>
        </a:xfrm>
      </p:grpSpPr>
      <p:sp>
        <p:nvSpPr>
          <p:cNvPr id="145" name="Google Shape;145;p1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6" name="Google Shape;146;p16"/>
          <p:cNvGrpSpPr/>
          <p:nvPr/>
        </p:nvGrpSpPr>
        <p:grpSpPr>
          <a:xfrm rot="10800000">
            <a:off x="7736925" y="4464500"/>
            <a:ext cx="1609351" cy="603651"/>
            <a:chOff x="4072400" y="286775"/>
            <a:chExt cx="1609351" cy="603651"/>
          </a:xfrm>
        </p:grpSpPr>
        <p:sp>
          <p:nvSpPr>
            <p:cNvPr id="147" name="Google Shape;147;p16"/>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1" name="Shape 150"/>
        <p:cNvGrpSpPr/>
        <p:nvPr/>
      </p:nvGrpSpPr>
      <p:grpSpPr>
        <a:xfrm>
          <a:off x="0" y="0"/>
          <a:ext cx="0" cy="0"/>
          <a:chOff x="0" y="0"/>
          <a:chExt cx="0" cy="0"/>
        </a:xfrm>
      </p:grpSpPr>
      <p:sp>
        <p:nvSpPr>
          <p:cNvPr id="151" name="Google Shape;151;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2" name="Google Shape;152;p17"/>
          <p:cNvGrpSpPr/>
          <p:nvPr/>
        </p:nvGrpSpPr>
        <p:grpSpPr>
          <a:xfrm>
            <a:off x="8139589" y="-253105"/>
            <a:ext cx="137710" cy="1548108"/>
            <a:chOff x="1858375" y="175625"/>
            <a:chExt cx="484552" cy="5445334"/>
          </a:xfrm>
        </p:grpSpPr>
        <p:sp>
          <p:nvSpPr>
            <p:cNvPr id="153" name="Google Shape;153;p17"/>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17"/>
            <p:cNvGrpSpPr/>
            <p:nvPr/>
          </p:nvGrpSpPr>
          <p:grpSpPr>
            <a:xfrm>
              <a:off x="1858375" y="223839"/>
              <a:ext cx="484552" cy="5397120"/>
              <a:chOff x="1858375" y="223839"/>
              <a:chExt cx="484552" cy="5397120"/>
            </a:xfrm>
          </p:grpSpPr>
          <p:sp>
            <p:nvSpPr>
              <p:cNvPr id="158" name="Google Shape;158;p17"/>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7"/>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7"/>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7"/>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7"/>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7"/>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7"/>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7"/>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7"/>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7"/>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7"/>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7"/>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2" name="Google Shape;202;p17"/>
          <p:cNvGrpSpPr/>
          <p:nvPr/>
        </p:nvGrpSpPr>
        <p:grpSpPr>
          <a:xfrm>
            <a:off x="8393989" y="-1085680"/>
            <a:ext cx="137710" cy="1548108"/>
            <a:chOff x="1858375" y="175625"/>
            <a:chExt cx="484552" cy="5445334"/>
          </a:xfrm>
        </p:grpSpPr>
        <p:sp>
          <p:nvSpPr>
            <p:cNvPr id="203" name="Google Shape;203;p17"/>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17"/>
            <p:cNvGrpSpPr/>
            <p:nvPr/>
          </p:nvGrpSpPr>
          <p:grpSpPr>
            <a:xfrm>
              <a:off x="1858375" y="223839"/>
              <a:ext cx="484552" cy="5397120"/>
              <a:chOff x="1858375" y="223839"/>
              <a:chExt cx="484552" cy="5397120"/>
            </a:xfrm>
          </p:grpSpPr>
          <p:sp>
            <p:nvSpPr>
              <p:cNvPr id="208" name="Google Shape;208;p17"/>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7"/>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7"/>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7"/>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7"/>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7"/>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7"/>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7"/>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7"/>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7"/>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7"/>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7"/>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7"/>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7"/>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7"/>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7"/>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7"/>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7"/>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7"/>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7"/>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17"/>
          <p:cNvGrpSpPr/>
          <p:nvPr/>
        </p:nvGrpSpPr>
        <p:grpSpPr>
          <a:xfrm>
            <a:off x="7885189" y="-627755"/>
            <a:ext cx="137710" cy="1548108"/>
            <a:chOff x="1858375" y="175625"/>
            <a:chExt cx="484552" cy="5445334"/>
          </a:xfrm>
        </p:grpSpPr>
        <p:sp>
          <p:nvSpPr>
            <p:cNvPr id="253" name="Google Shape;253;p17"/>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7"/>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7"/>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7"/>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17"/>
            <p:cNvGrpSpPr/>
            <p:nvPr/>
          </p:nvGrpSpPr>
          <p:grpSpPr>
            <a:xfrm>
              <a:off x="1858375" y="223839"/>
              <a:ext cx="484552" cy="5397120"/>
              <a:chOff x="1858375" y="223839"/>
              <a:chExt cx="484552" cy="5397120"/>
            </a:xfrm>
          </p:grpSpPr>
          <p:sp>
            <p:nvSpPr>
              <p:cNvPr id="258" name="Google Shape;258;p17"/>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7"/>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7"/>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7"/>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7"/>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7"/>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7"/>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7"/>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7"/>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7"/>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7"/>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7"/>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7"/>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7"/>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7"/>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7"/>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7"/>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7"/>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7"/>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7"/>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7"/>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7"/>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7"/>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02"/>
        <p:cNvGrpSpPr/>
        <p:nvPr/>
      </p:nvGrpSpPr>
      <p:grpSpPr>
        <a:xfrm>
          <a:off x="0" y="0"/>
          <a:ext cx="0" cy="0"/>
          <a:chOff x="0" y="0"/>
          <a:chExt cx="0" cy="0"/>
        </a:xfrm>
      </p:grpSpPr>
      <p:sp>
        <p:nvSpPr>
          <p:cNvPr id="303" name="Google Shape;303;p18"/>
          <p:cNvSpPr txBox="1">
            <a:spLocks noGrp="1"/>
          </p:cNvSpPr>
          <p:nvPr>
            <p:ph type="title"/>
          </p:nvPr>
        </p:nvSpPr>
        <p:spPr>
          <a:xfrm>
            <a:off x="1231300" y="3176000"/>
            <a:ext cx="5208300" cy="531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sz="25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04" name="Google Shape;304;p18"/>
          <p:cNvSpPr txBox="1">
            <a:spLocks noGrp="1"/>
          </p:cNvSpPr>
          <p:nvPr>
            <p:ph type="subTitle" idx="1"/>
          </p:nvPr>
        </p:nvSpPr>
        <p:spPr>
          <a:xfrm>
            <a:off x="1231300" y="1342125"/>
            <a:ext cx="6587400" cy="174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0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305" name="Google Shape;305;p18"/>
          <p:cNvGrpSpPr/>
          <p:nvPr/>
        </p:nvGrpSpPr>
        <p:grpSpPr>
          <a:xfrm>
            <a:off x="0" y="445850"/>
            <a:ext cx="1609351" cy="603651"/>
            <a:chOff x="4072400" y="286775"/>
            <a:chExt cx="1609351" cy="603651"/>
          </a:xfrm>
        </p:grpSpPr>
        <p:sp>
          <p:nvSpPr>
            <p:cNvPr id="306" name="Google Shape;306;p18"/>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8"/>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8"/>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8"/>
          <p:cNvGrpSpPr/>
          <p:nvPr/>
        </p:nvGrpSpPr>
        <p:grpSpPr>
          <a:xfrm>
            <a:off x="8139589" y="-26380"/>
            <a:ext cx="137710" cy="1548108"/>
            <a:chOff x="1858375" y="175625"/>
            <a:chExt cx="484552" cy="5445334"/>
          </a:xfrm>
        </p:grpSpPr>
        <p:sp>
          <p:nvSpPr>
            <p:cNvPr id="310" name="Google Shape;310;p1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18"/>
            <p:cNvGrpSpPr/>
            <p:nvPr/>
          </p:nvGrpSpPr>
          <p:grpSpPr>
            <a:xfrm>
              <a:off x="1858375" y="223839"/>
              <a:ext cx="484552" cy="5397120"/>
              <a:chOff x="1858375" y="223839"/>
              <a:chExt cx="484552" cy="5397120"/>
            </a:xfrm>
          </p:grpSpPr>
          <p:sp>
            <p:nvSpPr>
              <p:cNvPr id="315" name="Google Shape;315;p1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 name="Google Shape;359;p18"/>
          <p:cNvGrpSpPr/>
          <p:nvPr/>
        </p:nvGrpSpPr>
        <p:grpSpPr>
          <a:xfrm>
            <a:off x="8393989" y="-858955"/>
            <a:ext cx="137710" cy="1548108"/>
            <a:chOff x="1858375" y="175625"/>
            <a:chExt cx="484552" cy="5445334"/>
          </a:xfrm>
        </p:grpSpPr>
        <p:sp>
          <p:nvSpPr>
            <p:cNvPr id="360" name="Google Shape;360;p1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18"/>
            <p:cNvGrpSpPr/>
            <p:nvPr/>
          </p:nvGrpSpPr>
          <p:grpSpPr>
            <a:xfrm>
              <a:off x="1858375" y="223839"/>
              <a:ext cx="484552" cy="5397120"/>
              <a:chOff x="1858375" y="223839"/>
              <a:chExt cx="484552" cy="5397120"/>
            </a:xfrm>
          </p:grpSpPr>
          <p:sp>
            <p:nvSpPr>
              <p:cNvPr id="365" name="Google Shape;365;p1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 name="Google Shape;409;p18"/>
          <p:cNvGrpSpPr/>
          <p:nvPr/>
        </p:nvGrpSpPr>
        <p:grpSpPr>
          <a:xfrm>
            <a:off x="7885189" y="-401030"/>
            <a:ext cx="137710" cy="1548108"/>
            <a:chOff x="1858375" y="175625"/>
            <a:chExt cx="484552" cy="5445334"/>
          </a:xfrm>
        </p:grpSpPr>
        <p:sp>
          <p:nvSpPr>
            <p:cNvPr id="410" name="Google Shape;410;p1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18"/>
            <p:cNvGrpSpPr/>
            <p:nvPr/>
          </p:nvGrpSpPr>
          <p:grpSpPr>
            <a:xfrm>
              <a:off x="1858375" y="223839"/>
              <a:ext cx="484552" cy="5397120"/>
              <a:chOff x="1858375" y="223839"/>
              <a:chExt cx="484552" cy="5397120"/>
            </a:xfrm>
          </p:grpSpPr>
          <p:sp>
            <p:nvSpPr>
              <p:cNvPr id="415" name="Google Shape;415;p1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59"/>
        <p:cNvGrpSpPr/>
        <p:nvPr/>
      </p:nvGrpSpPr>
      <p:grpSpPr>
        <a:xfrm>
          <a:off x="0" y="0"/>
          <a:ext cx="0" cy="0"/>
          <a:chOff x="0" y="0"/>
          <a:chExt cx="0" cy="0"/>
        </a:xfrm>
      </p:grpSpPr>
      <p:sp>
        <p:nvSpPr>
          <p:cNvPr id="460" name="Google Shape;460;p19"/>
          <p:cNvSpPr txBox="1">
            <a:spLocks noGrp="1"/>
          </p:cNvSpPr>
          <p:nvPr>
            <p:ph type="subTitle" idx="1"/>
          </p:nvPr>
        </p:nvSpPr>
        <p:spPr>
          <a:xfrm>
            <a:off x="5211100" y="3227650"/>
            <a:ext cx="2907600" cy="10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19"/>
          <p:cNvSpPr txBox="1">
            <a:spLocks noGrp="1"/>
          </p:cNvSpPr>
          <p:nvPr>
            <p:ph type="title"/>
          </p:nvPr>
        </p:nvSpPr>
        <p:spPr>
          <a:xfrm>
            <a:off x="5211100" y="2654950"/>
            <a:ext cx="3217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62" name="Google Shape;462;p19"/>
          <p:cNvGrpSpPr/>
          <p:nvPr/>
        </p:nvGrpSpPr>
        <p:grpSpPr>
          <a:xfrm>
            <a:off x="8381989" y="94595"/>
            <a:ext cx="137710" cy="1548108"/>
            <a:chOff x="1858375" y="175625"/>
            <a:chExt cx="484552" cy="5445334"/>
          </a:xfrm>
        </p:grpSpPr>
        <p:sp>
          <p:nvSpPr>
            <p:cNvPr id="463" name="Google Shape;463;p19"/>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 name="Google Shape;467;p19"/>
            <p:cNvGrpSpPr/>
            <p:nvPr/>
          </p:nvGrpSpPr>
          <p:grpSpPr>
            <a:xfrm>
              <a:off x="1858375" y="223839"/>
              <a:ext cx="484552" cy="5397120"/>
              <a:chOff x="1858375" y="223839"/>
              <a:chExt cx="484552" cy="5397120"/>
            </a:xfrm>
          </p:grpSpPr>
          <p:sp>
            <p:nvSpPr>
              <p:cNvPr id="468" name="Google Shape;468;p19"/>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9"/>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9"/>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9"/>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9"/>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 name="Google Shape;512;p19"/>
          <p:cNvGrpSpPr/>
          <p:nvPr/>
        </p:nvGrpSpPr>
        <p:grpSpPr>
          <a:xfrm>
            <a:off x="8127589" y="-280055"/>
            <a:ext cx="137710" cy="1548108"/>
            <a:chOff x="1858375" y="175625"/>
            <a:chExt cx="484552" cy="5445334"/>
          </a:xfrm>
        </p:grpSpPr>
        <p:sp>
          <p:nvSpPr>
            <p:cNvPr id="513" name="Google Shape;513;p19"/>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19"/>
            <p:cNvGrpSpPr/>
            <p:nvPr/>
          </p:nvGrpSpPr>
          <p:grpSpPr>
            <a:xfrm>
              <a:off x="1858375" y="223839"/>
              <a:ext cx="484552" cy="5397120"/>
              <a:chOff x="1858375" y="223839"/>
              <a:chExt cx="484552" cy="5397120"/>
            </a:xfrm>
          </p:grpSpPr>
          <p:sp>
            <p:nvSpPr>
              <p:cNvPr id="518" name="Google Shape;518;p19"/>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9"/>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9"/>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9"/>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9"/>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9"/>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 name="Google Shape;562;p19"/>
          <p:cNvGrpSpPr/>
          <p:nvPr/>
        </p:nvGrpSpPr>
        <p:grpSpPr>
          <a:xfrm>
            <a:off x="7873189" y="94595"/>
            <a:ext cx="137710" cy="1548108"/>
            <a:chOff x="1858375" y="175625"/>
            <a:chExt cx="484552" cy="5445334"/>
          </a:xfrm>
        </p:grpSpPr>
        <p:sp>
          <p:nvSpPr>
            <p:cNvPr id="563" name="Google Shape;563;p19"/>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9"/>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19"/>
            <p:cNvGrpSpPr/>
            <p:nvPr/>
          </p:nvGrpSpPr>
          <p:grpSpPr>
            <a:xfrm>
              <a:off x="1858375" y="223839"/>
              <a:ext cx="484552" cy="5397120"/>
              <a:chOff x="1858375" y="223839"/>
              <a:chExt cx="484552" cy="5397120"/>
            </a:xfrm>
          </p:grpSpPr>
          <p:sp>
            <p:nvSpPr>
              <p:cNvPr id="568" name="Google Shape;568;p19"/>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9"/>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 name="Google Shape;612;p19"/>
          <p:cNvGrpSpPr/>
          <p:nvPr/>
        </p:nvGrpSpPr>
        <p:grpSpPr>
          <a:xfrm>
            <a:off x="-268675" y="4223325"/>
            <a:ext cx="983775" cy="876850"/>
            <a:chOff x="7636150" y="250100"/>
            <a:chExt cx="983775" cy="876850"/>
          </a:xfrm>
        </p:grpSpPr>
        <p:sp>
          <p:nvSpPr>
            <p:cNvPr id="613" name="Google Shape;613;p19"/>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9"/>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1_1">
    <p:spTree>
      <p:nvGrpSpPr>
        <p:cNvPr id="1" name="Shape 615"/>
        <p:cNvGrpSpPr/>
        <p:nvPr/>
      </p:nvGrpSpPr>
      <p:grpSpPr>
        <a:xfrm>
          <a:off x="0" y="0"/>
          <a:ext cx="0" cy="0"/>
          <a:chOff x="0" y="0"/>
          <a:chExt cx="0" cy="0"/>
        </a:xfrm>
      </p:grpSpPr>
      <p:sp>
        <p:nvSpPr>
          <p:cNvPr id="616" name="Google Shape;616;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7" name="Google Shape;617;p20"/>
          <p:cNvSpPr txBox="1">
            <a:spLocks noGrp="1"/>
          </p:cNvSpPr>
          <p:nvPr>
            <p:ph type="body" idx="1"/>
          </p:nvPr>
        </p:nvSpPr>
        <p:spPr>
          <a:xfrm>
            <a:off x="720000" y="1192100"/>
            <a:ext cx="77040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solidFill>
                  <a:srgbClr val="434343"/>
                </a:solidFill>
              </a:defRPr>
            </a:lvl1pPr>
            <a:lvl2pPr marL="914400" lvl="1" indent="-317500" rtl="0">
              <a:lnSpc>
                <a:spcPct val="115000"/>
              </a:lnSpc>
              <a:spcBef>
                <a:spcPts val="0"/>
              </a:spcBef>
              <a:spcAft>
                <a:spcPts val="0"/>
              </a:spcAft>
              <a:buClr>
                <a:schemeClr val="dk2"/>
              </a:buClr>
              <a:buSzPts val="1400"/>
              <a:buFont typeface="Overpass"/>
              <a:buChar char="○"/>
              <a:defRPr>
                <a:solidFill>
                  <a:srgbClr val="434343"/>
                </a:solidFill>
              </a:defRPr>
            </a:lvl2pPr>
            <a:lvl3pPr marL="1371600" lvl="2" indent="-317500" rtl="0">
              <a:lnSpc>
                <a:spcPct val="115000"/>
              </a:lnSpc>
              <a:spcBef>
                <a:spcPts val="0"/>
              </a:spcBef>
              <a:spcAft>
                <a:spcPts val="0"/>
              </a:spcAft>
              <a:buClr>
                <a:schemeClr val="dk2"/>
              </a:buClr>
              <a:buSzPts val="1400"/>
              <a:buFont typeface="Overpass"/>
              <a:buChar char="■"/>
              <a:defRPr>
                <a:solidFill>
                  <a:srgbClr val="434343"/>
                </a:solidFill>
              </a:defRPr>
            </a:lvl3pPr>
            <a:lvl4pPr marL="1828800" lvl="3" indent="-317500" rtl="0">
              <a:lnSpc>
                <a:spcPct val="115000"/>
              </a:lnSpc>
              <a:spcBef>
                <a:spcPts val="0"/>
              </a:spcBef>
              <a:spcAft>
                <a:spcPts val="0"/>
              </a:spcAft>
              <a:buClr>
                <a:schemeClr val="dk2"/>
              </a:buClr>
              <a:buSzPts val="1400"/>
              <a:buFont typeface="Overpass"/>
              <a:buChar char="●"/>
              <a:defRPr>
                <a:solidFill>
                  <a:srgbClr val="434343"/>
                </a:solidFill>
              </a:defRPr>
            </a:lvl4pPr>
            <a:lvl5pPr marL="2286000" lvl="4" indent="-317500" rtl="0">
              <a:lnSpc>
                <a:spcPct val="115000"/>
              </a:lnSpc>
              <a:spcBef>
                <a:spcPts val="0"/>
              </a:spcBef>
              <a:spcAft>
                <a:spcPts val="0"/>
              </a:spcAft>
              <a:buClr>
                <a:schemeClr val="dk2"/>
              </a:buClr>
              <a:buSzPts val="1400"/>
              <a:buFont typeface="Overpass"/>
              <a:buChar char="○"/>
              <a:defRPr>
                <a:solidFill>
                  <a:srgbClr val="434343"/>
                </a:solidFill>
              </a:defRPr>
            </a:lvl5pPr>
            <a:lvl6pPr marL="2743200" lvl="5" indent="-317500" rtl="0">
              <a:lnSpc>
                <a:spcPct val="115000"/>
              </a:lnSpc>
              <a:spcBef>
                <a:spcPts val="0"/>
              </a:spcBef>
              <a:spcAft>
                <a:spcPts val="0"/>
              </a:spcAft>
              <a:buClr>
                <a:schemeClr val="dk2"/>
              </a:buClr>
              <a:buSzPts val="1400"/>
              <a:buFont typeface="Overpass"/>
              <a:buChar char="■"/>
              <a:defRPr>
                <a:solidFill>
                  <a:srgbClr val="434343"/>
                </a:solidFill>
              </a:defRPr>
            </a:lvl6pPr>
            <a:lvl7pPr marL="3200400" lvl="6" indent="-317500" rtl="0">
              <a:lnSpc>
                <a:spcPct val="115000"/>
              </a:lnSpc>
              <a:spcBef>
                <a:spcPts val="0"/>
              </a:spcBef>
              <a:spcAft>
                <a:spcPts val="0"/>
              </a:spcAft>
              <a:buClr>
                <a:schemeClr val="dk2"/>
              </a:buClr>
              <a:buSzPts val="1400"/>
              <a:buFont typeface="Overpass"/>
              <a:buChar char="●"/>
              <a:defRPr>
                <a:solidFill>
                  <a:srgbClr val="434343"/>
                </a:solidFill>
              </a:defRPr>
            </a:lvl7pPr>
            <a:lvl8pPr marL="3657600" lvl="7" indent="-317500" rtl="0">
              <a:lnSpc>
                <a:spcPct val="115000"/>
              </a:lnSpc>
              <a:spcBef>
                <a:spcPts val="0"/>
              </a:spcBef>
              <a:spcAft>
                <a:spcPts val="0"/>
              </a:spcAft>
              <a:buClr>
                <a:schemeClr val="dk2"/>
              </a:buClr>
              <a:buSzPts val="1400"/>
              <a:buFont typeface="Overpass"/>
              <a:buChar char="○"/>
              <a:defRPr>
                <a:solidFill>
                  <a:srgbClr val="434343"/>
                </a:solidFill>
              </a:defRPr>
            </a:lvl8pPr>
            <a:lvl9pPr marL="4114800" lvl="8" indent="-317500" rtl="0">
              <a:lnSpc>
                <a:spcPct val="115000"/>
              </a:lnSpc>
              <a:spcBef>
                <a:spcPts val="0"/>
              </a:spcBef>
              <a:spcAft>
                <a:spcPts val="0"/>
              </a:spcAft>
              <a:buClr>
                <a:schemeClr val="dk2"/>
              </a:buClr>
              <a:buSzPts val="1400"/>
              <a:buFont typeface="Overpass"/>
              <a:buChar char="■"/>
              <a:defRPr>
                <a:solidFill>
                  <a:srgbClr val="434343"/>
                </a:solidFill>
              </a:defRPr>
            </a:lvl9pPr>
          </a:lstStyle>
          <a:p>
            <a:endParaRPr/>
          </a:p>
        </p:txBody>
      </p:sp>
      <p:grpSp>
        <p:nvGrpSpPr>
          <p:cNvPr id="618" name="Google Shape;618;p20"/>
          <p:cNvGrpSpPr/>
          <p:nvPr/>
        </p:nvGrpSpPr>
        <p:grpSpPr>
          <a:xfrm rot="10800000">
            <a:off x="8160225" y="283550"/>
            <a:ext cx="983775" cy="876850"/>
            <a:chOff x="7636150" y="250100"/>
            <a:chExt cx="983775" cy="876850"/>
          </a:xfrm>
        </p:grpSpPr>
        <p:sp>
          <p:nvSpPr>
            <p:cNvPr id="619" name="Google Shape;619;p20"/>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0"/>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4269100" y="2209613"/>
            <a:ext cx="4159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4269100" y="1367813"/>
            <a:ext cx="1438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 name="Google Shape;27;p3"/>
          <p:cNvSpPr txBox="1">
            <a:spLocks noGrp="1"/>
          </p:cNvSpPr>
          <p:nvPr>
            <p:ph type="subTitle" idx="1"/>
          </p:nvPr>
        </p:nvSpPr>
        <p:spPr>
          <a:xfrm>
            <a:off x="4269100" y="3295688"/>
            <a:ext cx="4159800" cy="39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 name="Google Shape;28;p3"/>
          <p:cNvGrpSpPr/>
          <p:nvPr/>
        </p:nvGrpSpPr>
        <p:grpSpPr>
          <a:xfrm rot="10800000">
            <a:off x="5" y="4325095"/>
            <a:ext cx="1207492" cy="818405"/>
            <a:chOff x="2377625" y="627425"/>
            <a:chExt cx="629525" cy="426675"/>
          </a:xfrm>
        </p:grpSpPr>
        <p:sp>
          <p:nvSpPr>
            <p:cNvPr id="29" name="Google Shape;29;p3"/>
            <p:cNvSpPr/>
            <p:nvPr/>
          </p:nvSpPr>
          <p:spPr>
            <a:xfrm>
              <a:off x="2394725" y="627425"/>
              <a:ext cx="612425" cy="417700"/>
            </a:xfrm>
            <a:custGeom>
              <a:avLst/>
              <a:gdLst/>
              <a:ahLst/>
              <a:cxnLst/>
              <a:rect l="l" t="t" r="r" b="b"/>
              <a:pathLst>
                <a:path w="24497" h="16708" extrusionOk="0">
                  <a:moveTo>
                    <a:pt x="24468" y="1"/>
                  </a:moveTo>
                  <a:lnTo>
                    <a:pt x="7917" y="9552"/>
                  </a:lnTo>
                  <a:lnTo>
                    <a:pt x="7874" y="9574"/>
                  </a:lnTo>
                  <a:lnTo>
                    <a:pt x="10074" y="10842"/>
                  </a:lnTo>
                  <a:lnTo>
                    <a:pt x="0" y="16665"/>
                  </a:lnTo>
                  <a:lnTo>
                    <a:pt x="21" y="16707"/>
                  </a:lnTo>
                  <a:lnTo>
                    <a:pt x="10144" y="10871"/>
                  </a:lnTo>
                  <a:lnTo>
                    <a:pt x="10179" y="10842"/>
                  </a:lnTo>
                  <a:lnTo>
                    <a:pt x="7980" y="9574"/>
                  </a:lnTo>
                  <a:lnTo>
                    <a:pt x="24497" y="43"/>
                  </a:lnTo>
                  <a:lnTo>
                    <a:pt x="24468"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378325" y="1035750"/>
              <a:ext cx="33325" cy="17650"/>
            </a:xfrm>
            <a:custGeom>
              <a:avLst/>
              <a:gdLst/>
              <a:ahLst/>
              <a:cxnLst/>
              <a:rect l="l" t="t" r="r" b="b"/>
              <a:pathLst>
                <a:path w="1333" h="706" extrusionOk="0">
                  <a:moveTo>
                    <a:pt x="667" y="1"/>
                  </a:moveTo>
                  <a:cubicBezTo>
                    <a:pt x="519" y="1"/>
                    <a:pt x="371" y="36"/>
                    <a:pt x="233" y="106"/>
                  </a:cubicBezTo>
                  <a:cubicBezTo>
                    <a:pt x="1" y="240"/>
                    <a:pt x="1" y="466"/>
                    <a:pt x="233" y="600"/>
                  </a:cubicBezTo>
                  <a:cubicBezTo>
                    <a:pt x="371" y="670"/>
                    <a:pt x="519" y="706"/>
                    <a:pt x="667" y="706"/>
                  </a:cubicBezTo>
                  <a:cubicBezTo>
                    <a:pt x="815" y="706"/>
                    <a:pt x="963" y="670"/>
                    <a:pt x="1100" y="600"/>
                  </a:cubicBezTo>
                  <a:cubicBezTo>
                    <a:pt x="1333" y="466"/>
                    <a:pt x="1333" y="240"/>
                    <a:pt x="1100" y="106"/>
                  </a:cubicBezTo>
                  <a:cubicBezTo>
                    <a:pt x="963" y="36"/>
                    <a:pt x="815" y="1"/>
                    <a:pt x="667"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2377625" y="1035050"/>
              <a:ext cx="34925" cy="19050"/>
            </a:xfrm>
            <a:custGeom>
              <a:avLst/>
              <a:gdLst/>
              <a:ahLst/>
              <a:cxnLst/>
              <a:rect l="l" t="t" r="r" b="b"/>
              <a:pathLst>
                <a:path w="1397" h="762" extrusionOk="0">
                  <a:moveTo>
                    <a:pt x="728" y="56"/>
                  </a:moveTo>
                  <a:cubicBezTo>
                    <a:pt x="863" y="56"/>
                    <a:pt x="992" y="91"/>
                    <a:pt x="1114" y="156"/>
                  </a:cubicBezTo>
                  <a:cubicBezTo>
                    <a:pt x="1333" y="226"/>
                    <a:pt x="1333" y="536"/>
                    <a:pt x="1114" y="607"/>
                  </a:cubicBezTo>
                  <a:cubicBezTo>
                    <a:pt x="980" y="674"/>
                    <a:pt x="836" y="707"/>
                    <a:pt x="692" y="707"/>
                  </a:cubicBezTo>
                  <a:cubicBezTo>
                    <a:pt x="549" y="707"/>
                    <a:pt x="406" y="674"/>
                    <a:pt x="275" y="607"/>
                  </a:cubicBezTo>
                  <a:cubicBezTo>
                    <a:pt x="57" y="536"/>
                    <a:pt x="57" y="226"/>
                    <a:pt x="275" y="156"/>
                  </a:cubicBezTo>
                  <a:cubicBezTo>
                    <a:pt x="392" y="91"/>
                    <a:pt x="526" y="56"/>
                    <a:pt x="656" y="56"/>
                  </a:cubicBezTo>
                  <a:cubicBezTo>
                    <a:pt x="668" y="56"/>
                    <a:pt x="679" y="56"/>
                    <a:pt x="691" y="57"/>
                  </a:cubicBezTo>
                  <a:cubicBezTo>
                    <a:pt x="704" y="56"/>
                    <a:pt x="716" y="56"/>
                    <a:pt x="728" y="56"/>
                  </a:cubicBezTo>
                  <a:close/>
                  <a:moveTo>
                    <a:pt x="696" y="1"/>
                  </a:moveTo>
                  <a:cubicBezTo>
                    <a:pt x="543" y="1"/>
                    <a:pt x="392" y="36"/>
                    <a:pt x="254" y="106"/>
                  </a:cubicBezTo>
                  <a:cubicBezTo>
                    <a:pt x="0" y="198"/>
                    <a:pt x="0" y="557"/>
                    <a:pt x="254" y="649"/>
                  </a:cubicBezTo>
                  <a:cubicBezTo>
                    <a:pt x="388" y="727"/>
                    <a:pt x="543" y="762"/>
                    <a:pt x="691" y="762"/>
                  </a:cubicBezTo>
                  <a:cubicBezTo>
                    <a:pt x="846" y="762"/>
                    <a:pt x="1001" y="727"/>
                    <a:pt x="1142" y="649"/>
                  </a:cubicBezTo>
                  <a:cubicBezTo>
                    <a:pt x="1396" y="564"/>
                    <a:pt x="1396" y="198"/>
                    <a:pt x="1142" y="106"/>
                  </a:cubicBezTo>
                  <a:cubicBezTo>
                    <a:pt x="1001" y="36"/>
                    <a:pt x="848" y="1"/>
                    <a:pt x="696"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3"/>
          <p:cNvGrpSpPr/>
          <p:nvPr/>
        </p:nvGrpSpPr>
        <p:grpSpPr>
          <a:xfrm rot="10800000">
            <a:off x="0" y="-282375"/>
            <a:ext cx="1169211" cy="1042959"/>
            <a:chOff x="4704025" y="2907300"/>
            <a:chExt cx="1169211" cy="1042959"/>
          </a:xfrm>
        </p:grpSpPr>
        <p:sp>
          <p:nvSpPr>
            <p:cNvPr id="33" name="Google Shape;33;p3"/>
            <p:cNvSpPr/>
            <p:nvPr/>
          </p:nvSpPr>
          <p:spPr>
            <a:xfrm>
              <a:off x="4704025" y="2908253"/>
              <a:ext cx="76975" cy="40521"/>
            </a:xfrm>
            <a:custGeom>
              <a:avLst/>
              <a:gdLst/>
              <a:ahLst/>
              <a:cxnLst/>
              <a:rect l="l" t="t" r="r" b="b"/>
              <a:pathLst>
                <a:path w="2101" h="1106" extrusionOk="0">
                  <a:moveTo>
                    <a:pt x="1053" y="1"/>
                  </a:moveTo>
                  <a:cubicBezTo>
                    <a:pt x="821" y="1"/>
                    <a:pt x="589" y="54"/>
                    <a:pt x="374" y="159"/>
                  </a:cubicBezTo>
                  <a:cubicBezTo>
                    <a:pt x="0" y="378"/>
                    <a:pt x="0" y="723"/>
                    <a:pt x="374" y="942"/>
                  </a:cubicBezTo>
                  <a:cubicBezTo>
                    <a:pt x="589" y="1051"/>
                    <a:pt x="821" y="1106"/>
                    <a:pt x="1053" y="1106"/>
                  </a:cubicBezTo>
                  <a:cubicBezTo>
                    <a:pt x="1285" y="1106"/>
                    <a:pt x="1516" y="1051"/>
                    <a:pt x="1727" y="942"/>
                  </a:cubicBezTo>
                  <a:cubicBezTo>
                    <a:pt x="2101" y="723"/>
                    <a:pt x="2101" y="378"/>
                    <a:pt x="1727" y="159"/>
                  </a:cubicBezTo>
                  <a:cubicBezTo>
                    <a:pt x="1516" y="54"/>
                    <a:pt x="1285" y="1"/>
                    <a:pt x="10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741980" y="2927487"/>
              <a:ext cx="1131256" cy="1022772"/>
            </a:xfrm>
            <a:custGeom>
              <a:avLst/>
              <a:gdLst/>
              <a:ahLst/>
              <a:cxnLst/>
              <a:rect l="l" t="t" r="r" b="b"/>
              <a:pathLst>
                <a:path w="30877" h="27916" extrusionOk="0">
                  <a:moveTo>
                    <a:pt x="28" y="1"/>
                  </a:moveTo>
                  <a:lnTo>
                    <a:pt x="0" y="50"/>
                  </a:lnTo>
                  <a:lnTo>
                    <a:pt x="15847" y="9193"/>
                  </a:lnTo>
                  <a:lnTo>
                    <a:pt x="7169" y="14205"/>
                  </a:lnTo>
                  <a:lnTo>
                    <a:pt x="7134" y="14226"/>
                  </a:lnTo>
                  <a:lnTo>
                    <a:pt x="30848" y="27916"/>
                  </a:lnTo>
                  <a:lnTo>
                    <a:pt x="30876" y="27874"/>
                  </a:lnTo>
                  <a:lnTo>
                    <a:pt x="7240" y="14226"/>
                  </a:lnTo>
                  <a:lnTo>
                    <a:pt x="15911" y="9221"/>
                  </a:lnTo>
                  <a:lnTo>
                    <a:pt x="15953" y="9193"/>
                  </a:lnTo>
                  <a:lnTo>
                    <a:pt x="2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06590" y="2907300"/>
              <a:ext cx="72103" cy="42463"/>
            </a:xfrm>
            <a:custGeom>
              <a:avLst/>
              <a:gdLst/>
              <a:ahLst/>
              <a:cxnLst/>
              <a:rect l="l" t="t" r="r" b="b"/>
              <a:pathLst>
                <a:path w="1968" h="1159" extrusionOk="0">
                  <a:moveTo>
                    <a:pt x="1019" y="51"/>
                  </a:moveTo>
                  <a:cubicBezTo>
                    <a:pt x="1238" y="51"/>
                    <a:pt x="1450" y="107"/>
                    <a:pt x="1643" y="214"/>
                  </a:cubicBezTo>
                  <a:cubicBezTo>
                    <a:pt x="1812" y="312"/>
                    <a:pt x="1904" y="439"/>
                    <a:pt x="1904" y="580"/>
                  </a:cubicBezTo>
                  <a:cubicBezTo>
                    <a:pt x="1904" y="714"/>
                    <a:pt x="1819" y="848"/>
                    <a:pt x="1643" y="947"/>
                  </a:cubicBezTo>
                  <a:cubicBezTo>
                    <a:pt x="1435" y="1049"/>
                    <a:pt x="1208" y="1100"/>
                    <a:pt x="980" y="1100"/>
                  </a:cubicBezTo>
                  <a:cubicBezTo>
                    <a:pt x="753" y="1100"/>
                    <a:pt x="526" y="1049"/>
                    <a:pt x="318" y="947"/>
                  </a:cubicBezTo>
                  <a:cubicBezTo>
                    <a:pt x="149" y="841"/>
                    <a:pt x="57" y="714"/>
                    <a:pt x="57" y="580"/>
                  </a:cubicBezTo>
                  <a:cubicBezTo>
                    <a:pt x="57" y="439"/>
                    <a:pt x="142" y="312"/>
                    <a:pt x="318" y="214"/>
                  </a:cubicBezTo>
                  <a:cubicBezTo>
                    <a:pt x="511" y="107"/>
                    <a:pt x="723" y="51"/>
                    <a:pt x="942" y="51"/>
                  </a:cubicBezTo>
                  <a:cubicBezTo>
                    <a:pt x="954" y="51"/>
                    <a:pt x="967" y="51"/>
                    <a:pt x="980" y="51"/>
                  </a:cubicBezTo>
                  <a:cubicBezTo>
                    <a:pt x="993" y="51"/>
                    <a:pt x="1006" y="51"/>
                    <a:pt x="1019" y="51"/>
                  </a:cubicBezTo>
                  <a:close/>
                  <a:moveTo>
                    <a:pt x="984" y="0"/>
                  </a:moveTo>
                  <a:cubicBezTo>
                    <a:pt x="748" y="0"/>
                    <a:pt x="512" y="55"/>
                    <a:pt x="297" y="164"/>
                  </a:cubicBezTo>
                  <a:cubicBezTo>
                    <a:pt x="106" y="277"/>
                    <a:pt x="1" y="425"/>
                    <a:pt x="1" y="580"/>
                  </a:cubicBezTo>
                  <a:cubicBezTo>
                    <a:pt x="1" y="735"/>
                    <a:pt x="106" y="883"/>
                    <a:pt x="297" y="996"/>
                  </a:cubicBezTo>
                  <a:cubicBezTo>
                    <a:pt x="508" y="1102"/>
                    <a:pt x="741" y="1158"/>
                    <a:pt x="980" y="1158"/>
                  </a:cubicBezTo>
                  <a:cubicBezTo>
                    <a:pt x="1220" y="1158"/>
                    <a:pt x="1460" y="1109"/>
                    <a:pt x="1671" y="996"/>
                  </a:cubicBezTo>
                  <a:cubicBezTo>
                    <a:pt x="1862" y="883"/>
                    <a:pt x="1967" y="742"/>
                    <a:pt x="1967" y="580"/>
                  </a:cubicBezTo>
                  <a:cubicBezTo>
                    <a:pt x="1967" y="425"/>
                    <a:pt x="1862" y="277"/>
                    <a:pt x="1671" y="164"/>
                  </a:cubicBezTo>
                  <a:cubicBezTo>
                    <a:pt x="1456" y="55"/>
                    <a:pt x="1220" y="0"/>
                    <a:pt x="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1_1_1_1_1">
    <p:spTree>
      <p:nvGrpSpPr>
        <p:cNvPr id="1" name="Shape 621"/>
        <p:cNvGrpSpPr/>
        <p:nvPr/>
      </p:nvGrpSpPr>
      <p:grpSpPr>
        <a:xfrm>
          <a:off x="0" y="0"/>
          <a:ext cx="0" cy="0"/>
          <a:chOff x="0" y="0"/>
          <a:chExt cx="0" cy="0"/>
        </a:xfrm>
      </p:grpSpPr>
      <p:sp>
        <p:nvSpPr>
          <p:cNvPr id="622" name="Google Shape;622;p21"/>
          <p:cNvSpPr txBox="1">
            <a:spLocks noGrp="1"/>
          </p:cNvSpPr>
          <p:nvPr>
            <p:ph type="title"/>
          </p:nvPr>
        </p:nvSpPr>
        <p:spPr>
          <a:xfrm>
            <a:off x="720000" y="3254675"/>
            <a:ext cx="7665900" cy="6036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3" name="Google Shape;623;p21"/>
          <p:cNvSpPr txBox="1">
            <a:spLocks noGrp="1"/>
          </p:cNvSpPr>
          <p:nvPr>
            <p:ph type="subTitle" idx="1"/>
          </p:nvPr>
        </p:nvSpPr>
        <p:spPr>
          <a:xfrm>
            <a:off x="720000" y="3952500"/>
            <a:ext cx="5727600" cy="6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24" name="Google Shape;624;p21"/>
          <p:cNvGrpSpPr/>
          <p:nvPr/>
        </p:nvGrpSpPr>
        <p:grpSpPr>
          <a:xfrm rot="10800000">
            <a:off x="7534650" y="4060100"/>
            <a:ext cx="1609351" cy="603651"/>
            <a:chOff x="4072400" y="286775"/>
            <a:chExt cx="1609351" cy="603651"/>
          </a:xfrm>
        </p:grpSpPr>
        <p:sp>
          <p:nvSpPr>
            <p:cNvPr id="625" name="Google Shape;625;p21"/>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1"/>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28"/>
        <p:cNvGrpSpPr/>
        <p:nvPr/>
      </p:nvGrpSpPr>
      <p:grpSpPr>
        <a:xfrm>
          <a:off x="0" y="0"/>
          <a:ext cx="0" cy="0"/>
          <a:chOff x="0" y="0"/>
          <a:chExt cx="0" cy="0"/>
        </a:xfrm>
      </p:grpSpPr>
      <p:sp>
        <p:nvSpPr>
          <p:cNvPr id="629" name="Google Shape;629;p22"/>
          <p:cNvSpPr txBox="1">
            <a:spLocks noGrp="1"/>
          </p:cNvSpPr>
          <p:nvPr>
            <p:ph type="subTitle" idx="1"/>
          </p:nvPr>
        </p:nvSpPr>
        <p:spPr>
          <a:xfrm>
            <a:off x="715100" y="1326500"/>
            <a:ext cx="37521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b="1">
                <a:latin typeface="Fira Sans"/>
                <a:ea typeface="Fira Sans"/>
                <a:cs typeface="Fira Sans"/>
                <a:sym typeface="Fira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0" name="Google Shape;630;p22"/>
          <p:cNvSpPr txBox="1">
            <a:spLocks noGrp="1"/>
          </p:cNvSpPr>
          <p:nvPr>
            <p:ph type="subTitle" idx="2"/>
          </p:nvPr>
        </p:nvSpPr>
        <p:spPr>
          <a:xfrm>
            <a:off x="4676800" y="1326500"/>
            <a:ext cx="37521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500" b="1">
                <a:latin typeface="Fira Sans"/>
                <a:ea typeface="Fira Sans"/>
                <a:cs typeface="Fira Sans"/>
                <a:sym typeface="Fira Sa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1" name="Google Shape;631;p22"/>
          <p:cNvSpPr txBox="1">
            <a:spLocks noGrp="1"/>
          </p:cNvSpPr>
          <p:nvPr>
            <p:ph type="subTitle" idx="3"/>
          </p:nvPr>
        </p:nvSpPr>
        <p:spPr>
          <a:xfrm>
            <a:off x="715100" y="1872500"/>
            <a:ext cx="3752100" cy="273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Anaheim"/>
              <a:buChar char="●"/>
              <a:defRPr/>
            </a:lvl1pPr>
            <a:lvl2pPr lvl="1" algn="ctr" rtl="0">
              <a:lnSpc>
                <a:spcPct val="100000"/>
              </a:lnSpc>
              <a:spcBef>
                <a:spcPts val="160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
        <p:nvSpPr>
          <p:cNvPr id="632" name="Google Shape;632;p22"/>
          <p:cNvSpPr txBox="1">
            <a:spLocks noGrp="1"/>
          </p:cNvSpPr>
          <p:nvPr>
            <p:ph type="subTitle" idx="4"/>
          </p:nvPr>
        </p:nvSpPr>
        <p:spPr>
          <a:xfrm>
            <a:off x="4676800" y="1872500"/>
            <a:ext cx="3752100" cy="273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
        <p:nvSpPr>
          <p:cNvPr id="633" name="Google Shape;633;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34"/>
        <p:cNvGrpSpPr/>
        <p:nvPr/>
      </p:nvGrpSpPr>
      <p:grpSpPr>
        <a:xfrm>
          <a:off x="0" y="0"/>
          <a:ext cx="0" cy="0"/>
          <a:chOff x="0" y="0"/>
          <a:chExt cx="0" cy="0"/>
        </a:xfrm>
      </p:grpSpPr>
      <p:sp>
        <p:nvSpPr>
          <p:cNvPr id="635" name="Google Shape;635;p23"/>
          <p:cNvSpPr txBox="1">
            <a:spLocks noGrp="1"/>
          </p:cNvSpPr>
          <p:nvPr>
            <p:ph type="subTitle" idx="1"/>
          </p:nvPr>
        </p:nvSpPr>
        <p:spPr>
          <a:xfrm>
            <a:off x="720000" y="2184925"/>
            <a:ext cx="2336400" cy="41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36" name="Google Shape;636;p23"/>
          <p:cNvSpPr txBox="1">
            <a:spLocks noGrp="1"/>
          </p:cNvSpPr>
          <p:nvPr>
            <p:ph type="subTitle" idx="2"/>
          </p:nvPr>
        </p:nvSpPr>
        <p:spPr>
          <a:xfrm>
            <a:off x="720000" y="2603359"/>
            <a:ext cx="2336400" cy="81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7" name="Google Shape;637;p23"/>
          <p:cNvSpPr txBox="1">
            <a:spLocks noGrp="1"/>
          </p:cNvSpPr>
          <p:nvPr>
            <p:ph type="subTitle" idx="3"/>
          </p:nvPr>
        </p:nvSpPr>
        <p:spPr>
          <a:xfrm>
            <a:off x="3403800" y="2984359"/>
            <a:ext cx="2336400" cy="81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8" name="Google Shape;638;p23"/>
          <p:cNvSpPr txBox="1">
            <a:spLocks noGrp="1"/>
          </p:cNvSpPr>
          <p:nvPr>
            <p:ph type="subTitle" idx="4"/>
          </p:nvPr>
        </p:nvSpPr>
        <p:spPr>
          <a:xfrm>
            <a:off x="6087600" y="3365359"/>
            <a:ext cx="2336400" cy="81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9" name="Google Shape;639;p23"/>
          <p:cNvSpPr txBox="1">
            <a:spLocks noGrp="1"/>
          </p:cNvSpPr>
          <p:nvPr>
            <p:ph type="subTitle" idx="5"/>
          </p:nvPr>
        </p:nvSpPr>
        <p:spPr>
          <a:xfrm>
            <a:off x="3403800" y="2565925"/>
            <a:ext cx="2336400" cy="41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0" name="Google Shape;640;p23"/>
          <p:cNvSpPr txBox="1">
            <a:spLocks noGrp="1"/>
          </p:cNvSpPr>
          <p:nvPr>
            <p:ph type="subTitle" idx="6"/>
          </p:nvPr>
        </p:nvSpPr>
        <p:spPr>
          <a:xfrm>
            <a:off x="6087600" y="2946925"/>
            <a:ext cx="2336400" cy="41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1" name="Google Shape;641;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42" name="Google Shape;642;p23"/>
          <p:cNvGrpSpPr/>
          <p:nvPr/>
        </p:nvGrpSpPr>
        <p:grpSpPr>
          <a:xfrm>
            <a:off x="8139589" y="-26380"/>
            <a:ext cx="137710" cy="1548108"/>
            <a:chOff x="1858375" y="175625"/>
            <a:chExt cx="484552" cy="5445334"/>
          </a:xfrm>
        </p:grpSpPr>
        <p:sp>
          <p:nvSpPr>
            <p:cNvPr id="643" name="Google Shape;643;p23"/>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 name="Google Shape;647;p23"/>
            <p:cNvGrpSpPr/>
            <p:nvPr/>
          </p:nvGrpSpPr>
          <p:grpSpPr>
            <a:xfrm>
              <a:off x="1858375" y="223839"/>
              <a:ext cx="484552" cy="5397120"/>
              <a:chOff x="1858375" y="223839"/>
              <a:chExt cx="484552" cy="5397120"/>
            </a:xfrm>
          </p:grpSpPr>
          <p:sp>
            <p:nvSpPr>
              <p:cNvPr id="648" name="Google Shape;648;p23"/>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3"/>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3"/>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3"/>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3"/>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3"/>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3"/>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3"/>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3"/>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3"/>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3"/>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3"/>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3"/>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3"/>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3"/>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3"/>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3"/>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3"/>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3"/>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3"/>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3"/>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3"/>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3"/>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3"/>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3"/>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3"/>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3"/>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3"/>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3"/>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3"/>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3"/>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3"/>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3"/>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3"/>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3"/>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3"/>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3"/>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3"/>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3"/>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3"/>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3"/>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 name="Google Shape;692;p23"/>
          <p:cNvGrpSpPr/>
          <p:nvPr/>
        </p:nvGrpSpPr>
        <p:grpSpPr>
          <a:xfrm>
            <a:off x="8393989" y="-858955"/>
            <a:ext cx="137710" cy="1548108"/>
            <a:chOff x="1858375" y="175625"/>
            <a:chExt cx="484552" cy="5445334"/>
          </a:xfrm>
        </p:grpSpPr>
        <p:sp>
          <p:nvSpPr>
            <p:cNvPr id="693" name="Google Shape;693;p23"/>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 name="Google Shape;697;p23"/>
            <p:cNvGrpSpPr/>
            <p:nvPr/>
          </p:nvGrpSpPr>
          <p:grpSpPr>
            <a:xfrm>
              <a:off x="1858375" y="223839"/>
              <a:ext cx="484552" cy="5397120"/>
              <a:chOff x="1858375" y="223839"/>
              <a:chExt cx="484552" cy="5397120"/>
            </a:xfrm>
          </p:grpSpPr>
          <p:sp>
            <p:nvSpPr>
              <p:cNvPr id="698" name="Google Shape;698;p23"/>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3"/>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3"/>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3"/>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3"/>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3"/>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3"/>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3"/>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3"/>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3"/>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3"/>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3"/>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3"/>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3"/>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3"/>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3"/>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3"/>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3"/>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3"/>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3"/>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3"/>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 name="Google Shape;742;p23"/>
          <p:cNvGrpSpPr/>
          <p:nvPr/>
        </p:nvGrpSpPr>
        <p:grpSpPr>
          <a:xfrm>
            <a:off x="7885189" y="-401030"/>
            <a:ext cx="137710" cy="1548108"/>
            <a:chOff x="1858375" y="175625"/>
            <a:chExt cx="484552" cy="5445334"/>
          </a:xfrm>
        </p:grpSpPr>
        <p:sp>
          <p:nvSpPr>
            <p:cNvPr id="743" name="Google Shape;743;p23"/>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3"/>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 name="Google Shape;747;p23"/>
            <p:cNvGrpSpPr/>
            <p:nvPr/>
          </p:nvGrpSpPr>
          <p:grpSpPr>
            <a:xfrm>
              <a:off x="1858375" y="223839"/>
              <a:ext cx="484552" cy="5397120"/>
              <a:chOff x="1858375" y="223839"/>
              <a:chExt cx="484552" cy="5397120"/>
            </a:xfrm>
          </p:grpSpPr>
          <p:sp>
            <p:nvSpPr>
              <p:cNvPr id="748" name="Google Shape;748;p23"/>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3"/>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3"/>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3"/>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3"/>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3"/>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3"/>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3"/>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3"/>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3"/>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3"/>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3"/>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3"/>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3"/>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3"/>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3"/>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3"/>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3"/>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3"/>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3"/>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3"/>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3"/>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3"/>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3"/>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3"/>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3"/>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3"/>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3"/>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3"/>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3"/>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3"/>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3"/>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3"/>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3"/>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3"/>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3"/>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3"/>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 name="Google Shape;792;p23"/>
          <p:cNvGrpSpPr/>
          <p:nvPr/>
        </p:nvGrpSpPr>
        <p:grpSpPr>
          <a:xfrm>
            <a:off x="7630789" y="-596655"/>
            <a:ext cx="137710" cy="1548108"/>
            <a:chOff x="1858375" y="175625"/>
            <a:chExt cx="484552" cy="5445334"/>
          </a:xfrm>
        </p:grpSpPr>
        <p:sp>
          <p:nvSpPr>
            <p:cNvPr id="793" name="Google Shape;793;p23"/>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3"/>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3"/>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3"/>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23"/>
            <p:cNvGrpSpPr/>
            <p:nvPr/>
          </p:nvGrpSpPr>
          <p:grpSpPr>
            <a:xfrm>
              <a:off x="1858375" y="223839"/>
              <a:ext cx="484552" cy="5397120"/>
              <a:chOff x="1858375" y="223839"/>
              <a:chExt cx="484552" cy="5397120"/>
            </a:xfrm>
          </p:grpSpPr>
          <p:sp>
            <p:nvSpPr>
              <p:cNvPr id="798" name="Google Shape;798;p23"/>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3"/>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3"/>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3"/>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3"/>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3"/>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3"/>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3"/>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3"/>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3"/>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3"/>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3"/>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3"/>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3"/>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3"/>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3"/>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3"/>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3"/>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3"/>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3"/>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3"/>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3"/>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3"/>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3"/>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3"/>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3"/>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3"/>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3"/>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3"/>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3"/>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3"/>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3"/>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3"/>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3"/>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3"/>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3"/>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 name="Google Shape;842;p23"/>
          <p:cNvGrpSpPr/>
          <p:nvPr/>
        </p:nvGrpSpPr>
        <p:grpSpPr>
          <a:xfrm>
            <a:off x="7941475" y="4184350"/>
            <a:ext cx="1202520" cy="815049"/>
            <a:chOff x="7941475" y="428075"/>
            <a:chExt cx="1202520" cy="815049"/>
          </a:xfrm>
        </p:grpSpPr>
        <p:sp>
          <p:nvSpPr>
            <p:cNvPr id="843" name="Google Shape;843;p23"/>
            <p:cNvSpPr/>
            <p:nvPr/>
          </p:nvSpPr>
          <p:spPr>
            <a:xfrm>
              <a:off x="7974140" y="428075"/>
              <a:ext cx="1169854" cy="798225"/>
            </a:xfrm>
            <a:custGeom>
              <a:avLst/>
              <a:gdLst/>
              <a:ahLst/>
              <a:cxnLst/>
              <a:rect l="l" t="t" r="r" b="b"/>
              <a:pathLst>
                <a:path w="24497" h="16715" extrusionOk="0">
                  <a:moveTo>
                    <a:pt x="24476" y="1"/>
                  </a:moveTo>
                  <a:lnTo>
                    <a:pt x="7924" y="9552"/>
                  </a:lnTo>
                  <a:lnTo>
                    <a:pt x="7882" y="9580"/>
                  </a:lnTo>
                  <a:lnTo>
                    <a:pt x="10081" y="10849"/>
                  </a:lnTo>
                  <a:lnTo>
                    <a:pt x="1" y="16665"/>
                  </a:lnTo>
                  <a:lnTo>
                    <a:pt x="29" y="16714"/>
                  </a:lnTo>
                  <a:lnTo>
                    <a:pt x="10145" y="10870"/>
                  </a:lnTo>
                  <a:lnTo>
                    <a:pt x="10187" y="10849"/>
                  </a:lnTo>
                  <a:lnTo>
                    <a:pt x="7988" y="9580"/>
                  </a:lnTo>
                  <a:lnTo>
                    <a:pt x="24497" y="43"/>
                  </a:lnTo>
                  <a:lnTo>
                    <a:pt x="24476"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3"/>
            <p:cNvSpPr/>
            <p:nvPr/>
          </p:nvSpPr>
          <p:spPr>
            <a:xfrm>
              <a:off x="7942860" y="1208072"/>
              <a:ext cx="63992" cy="33811"/>
            </a:xfrm>
            <a:custGeom>
              <a:avLst/>
              <a:gdLst/>
              <a:ahLst/>
              <a:cxnLst/>
              <a:rect l="l" t="t" r="r" b="b"/>
              <a:pathLst>
                <a:path w="1340" h="708" extrusionOk="0">
                  <a:moveTo>
                    <a:pt x="672" y="1"/>
                  </a:moveTo>
                  <a:cubicBezTo>
                    <a:pt x="525" y="1"/>
                    <a:pt x="377" y="36"/>
                    <a:pt x="240" y="106"/>
                  </a:cubicBezTo>
                  <a:cubicBezTo>
                    <a:pt x="0" y="247"/>
                    <a:pt x="0" y="466"/>
                    <a:pt x="240" y="607"/>
                  </a:cubicBezTo>
                  <a:cubicBezTo>
                    <a:pt x="377" y="674"/>
                    <a:pt x="525" y="707"/>
                    <a:pt x="672" y="707"/>
                  </a:cubicBezTo>
                  <a:cubicBezTo>
                    <a:pt x="820" y="707"/>
                    <a:pt x="966" y="674"/>
                    <a:pt x="1100" y="607"/>
                  </a:cubicBezTo>
                  <a:cubicBezTo>
                    <a:pt x="1339" y="466"/>
                    <a:pt x="1339" y="247"/>
                    <a:pt x="1100" y="106"/>
                  </a:cubicBezTo>
                  <a:cubicBezTo>
                    <a:pt x="966" y="36"/>
                    <a:pt x="820" y="1"/>
                    <a:pt x="672"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3"/>
            <p:cNvSpPr/>
            <p:nvPr/>
          </p:nvSpPr>
          <p:spPr>
            <a:xfrm>
              <a:off x="7941475" y="1207069"/>
              <a:ext cx="67048" cy="36055"/>
            </a:xfrm>
            <a:custGeom>
              <a:avLst/>
              <a:gdLst/>
              <a:ahLst/>
              <a:cxnLst/>
              <a:rect l="l" t="t" r="r" b="b"/>
              <a:pathLst>
                <a:path w="1404" h="755" extrusionOk="0">
                  <a:moveTo>
                    <a:pt x="663" y="49"/>
                  </a:moveTo>
                  <a:cubicBezTo>
                    <a:pt x="675" y="49"/>
                    <a:pt x="687" y="49"/>
                    <a:pt x="699" y="50"/>
                  </a:cubicBezTo>
                  <a:cubicBezTo>
                    <a:pt x="847" y="50"/>
                    <a:pt x="988" y="78"/>
                    <a:pt x="1122" y="149"/>
                  </a:cubicBezTo>
                  <a:cubicBezTo>
                    <a:pt x="1340" y="219"/>
                    <a:pt x="1340" y="529"/>
                    <a:pt x="1122" y="600"/>
                  </a:cubicBezTo>
                  <a:cubicBezTo>
                    <a:pt x="988" y="667"/>
                    <a:pt x="843" y="700"/>
                    <a:pt x="700" y="700"/>
                  </a:cubicBezTo>
                  <a:cubicBezTo>
                    <a:pt x="556" y="700"/>
                    <a:pt x="413" y="667"/>
                    <a:pt x="283" y="600"/>
                  </a:cubicBezTo>
                  <a:cubicBezTo>
                    <a:pt x="64" y="529"/>
                    <a:pt x="64" y="219"/>
                    <a:pt x="283" y="149"/>
                  </a:cubicBezTo>
                  <a:cubicBezTo>
                    <a:pt x="399" y="84"/>
                    <a:pt x="533" y="49"/>
                    <a:pt x="663" y="49"/>
                  </a:cubicBezTo>
                  <a:close/>
                  <a:moveTo>
                    <a:pt x="703" y="1"/>
                  </a:moveTo>
                  <a:cubicBezTo>
                    <a:pt x="551" y="1"/>
                    <a:pt x="399" y="36"/>
                    <a:pt x="262" y="106"/>
                  </a:cubicBezTo>
                  <a:cubicBezTo>
                    <a:pt x="1" y="198"/>
                    <a:pt x="1" y="557"/>
                    <a:pt x="262" y="649"/>
                  </a:cubicBezTo>
                  <a:cubicBezTo>
                    <a:pt x="396" y="720"/>
                    <a:pt x="544" y="755"/>
                    <a:pt x="699" y="755"/>
                  </a:cubicBezTo>
                  <a:cubicBezTo>
                    <a:pt x="854" y="755"/>
                    <a:pt x="1009" y="720"/>
                    <a:pt x="1150" y="649"/>
                  </a:cubicBezTo>
                  <a:cubicBezTo>
                    <a:pt x="1404" y="557"/>
                    <a:pt x="1404" y="198"/>
                    <a:pt x="1150" y="106"/>
                  </a:cubicBezTo>
                  <a:cubicBezTo>
                    <a:pt x="1009" y="36"/>
                    <a:pt x="856" y="1"/>
                    <a:pt x="703"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846"/>
        <p:cNvGrpSpPr/>
        <p:nvPr/>
      </p:nvGrpSpPr>
      <p:grpSpPr>
        <a:xfrm>
          <a:off x="0" y="0"/>
          <a:ext cx="0" cy="0"/>
          <a:chOff x="0" y="0"/>
          <a:chExt cx="0" cy="0"/>
        </a:xfrm>
      </p:grpSpPr>
      <p:sp>
        <p:nvSpPr>
          <p:cNvPr id="847" name="Google Shape;847;p2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8" name="Google Shape;848;p24"/>
          <p:cNvSpPr txBox="1">
            <a:spLocks noGrp="1"/>
          </p:cNvSpPr>
          <p:nvPr>
            <p:ph type="subTitle" idx="1"/>
          </p:nvPr>
        </p:nvSpPr>
        <p:spPr>
          <a:xfrm>
            <a:off x="1151799" y="1201375"/>
            <a:ext cx="7277100" cy="389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49" name="Google Shape;849;p24"/>
          <p:cNvSpPr txBox="1">
            <a:spLocks noGrp="1"/>
          </p:cNvSpPr>
          <p:nvPr>
            <p:ph type="subTitle" idx="2"/>
          </p:nvPr>
        </p:nvSpPr>
        <p:spPr>
          <a:xfrm>
            <a:off x="1151791" y="1591123"/>
            <a:ext cx="72771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0" name="Google Shape;850;p24"/>
          <p:cNvSpPr txBox="1">
            <a:spLocks noGrp="1"/>
          </p:cNvSpPr>
          <p:nvPr>
            <p:ph type="subTitle" idx="3"/>
          </p:nvPr>
        </p:nvSpPr>
        <p:spPr>
          <a:xfrm>
            <a:off x="1151820" y="2759361"/>
            <a:ext cx="72771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1" name="Google Shape;851;p24"/>
          <p:cNvSpPr txBox="1">
            <a:spLocks noGrp="1"/>
          </p:cNvSpPr>
          <p:nvPr>
            <p:ph type="subTitle" idx="4"/>
          </p:nvPr>
        </p:nvSpPr>
        <p:spPr>
          <a:xfrm>
            <a:off x="1151675" y="3927600"/>
            <a:ext cx="72771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2" name="Google Shape;852;p24"/>
          <p:cNvSpPr txBox="1">
            <a:spLocks noGrp="1"/>
          </p:cNvSpPr>
          <p:nvPr>
            <p:ph type="subTitle" idx="5"/>
          </p:nvPr>
        </p:nvSpPr>
        <p:spPr>
          <a:xfrm>
            <a:off x="1151799" y="2369675"/>
            <a:ext cx="7277100" cy="389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53" name="Google Shape;853;p24"/>
          <p:cNvSpPr txBox="1">
            <a:spLocks noGrp="1"/>
          </p:cNvSpPr>
          <p:nvPr>
            <p:ph type="subTitle" idx="6"/>
          </p:nvPr>
        </p:nvSpPr>
        <p:spPr>
          <a:xfrm>
            <a:off x="1151675" y="3538051"/>
            <a:ext cx="7277100" cy="389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54"/>
        <p:cNvGrpSpPr/>
        <p:nvPr/>
      </p:nvGrpSpPr>
      <p:grpSpPr>
        <a:xfrm>
          <a:off x="0" y="0"/>
          <a:ext cx="0" cy="0"/>
          <a:chOff x="0" y="0"/>
          <a:chExt cx="0" cy="0"/>
        </a:xfrm>
      </p:grpSpPr>
      <p:sp>
        <p:nvSpPr>
          <p:cNvPr id="855" name="Google Shape;855;p25"/>
          <p:cNvSpPr txBox="1">
            <a:spLocks noGrp="1"/>
          </p:cNvSpPr>
          <p:nvPr>
            <p:ph type="subTitle" idx="1"/>
          </p:nvPr>
        </p:nvSpPr>
        <p:spPr>
          <a:xfrm>
            <a:off x="1477700" y="1458878"/>
            <a:ext cx="2575200" cy="376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56" name="Google Shape;856;p25"/>
          <p:cNvSpPr txBox="1">
            <a:spLocks noGrp="1"/>
          </p:cNvSpPr>
          <p:nvPr>
            <p:ph type="subTitle" idx="2"/>
          </p:nvPr>
        </p:nvSpPr>
        <p:spPr>
          <a:xfrm>
            <a:off x="1477700" y="1801650"/>
            <a:ext cx="2575200" cy="77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7" name="Google Shape;857;p25"/>
          <p:cNvSpPr txBox="1">
            <a:spLocks noGrp="1"/>
          </p:cNvSpPr>
          <p:nvPr>
            <p:ph type="subTitle" idx="3"/>
          </p:nvPr>
        </p:nvSpPr>
        <p:spPr>
          <a:xfrm>
            <a:off x="4967271" y="1801650"/>
            <a:ext cx="2575200" cy="77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8" name="Google Shape;858;p25"/>
          <p:cNvSpPr txBox="1">
            <a:spLocks noGrp="1"/>
          </p:cNvSpPr>
          <p:nvPr>
            <p:ph type="subTitle" idx="4"/>
          </p:nvPr>
        </p:nvSpPr>
        <p:spPr>
          <a:xfrm>
            <a:off x="1477700" y="3391600"/>
            <a:ext cx="2575200" cy="77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9" name="Google Shape;859;p25"/>
          <p:cNvSpPr txBox="1">
            <a:spLocks noGrp="1"/>
          </p:cNvSpPr>
          <p:nvPr>
            <p:ph type="subTitle" idx="5"/>
          </p:nvPr>
        </p:nvSpPr>
        <p:spPr>
          <a:xfrm>
            <a:off x="4967271" y="3391600"/>
            <a:ext cx="2575200" cy="776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0" name="Google Shape;860;p2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1" name="Google Shape;861;p25"/>
          <p:cNvSpPr txBox="1">
            <a:spLocks noGrp="1"/>
          </p:cNvSpPr>
          <p:nvPr>
            <p:ph type="subTitle" idx="6"/>
          </p:nvPr>
        </p:nvSpPr>
        <p:spPr>
          <a:xfrm>
            <a:off x="1477700" y="3041478"/>
            <a:ext cx="2575200" cy="376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62" name="Google Shape;862;p25"/>
          <p:cNvSpPr txBox="1">
            <a:spLocks noGrp="1"/>
          </p:cNvSpPr>
          <p:nvPr>
            <p:ph type="subTitle" idx="7"/>
          </p:nvPr>
        </p:nvSpPr>
        <p:spPr>
          <a:xfrm>
            <a:off x="4967273" y="1458878"/>
            <a:ext cx="2575200" cy="376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63" name="Google Shape;863;p25"/>
          <p:cNvSpPr txBox="1">
            <a:spLocks noGrp="1"/>
          </p:cNvSpPr>
          <p:nvPr>
            <p:ph type="subTitle" idx="8"/>
          </p:nvPr>
        </p:nvSpPr>
        <p:spPr>
          <a:xfrm>
            <a:off x="4967273" y="3041478"/>
            <a:ext cx="2575200" cy="376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864" name="Google Shape;864;p25"/>
          <p:cNvGrpSpPr/>
          <p:nvPr/>
        </p:nvGrpSpPr>
        <p:grpSpPr>
          <a:xfrm rot="10800000">
            <a:off x="7534650" y="4278150"/>
            <a:ext cx="1609351" cy="603651"/>
            <a:chOff x="4072400" y="286775"/>
            <a:chExt cx="1609351" cy="603651"/>
          </a:xfrm>
        </p:grpSpPr>
        <p:sp>
          <p:nvSpPr>
            <p:cNvPr id="865" name="Google Shape;865;p25"/>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5"/>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5"/>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25"/>
          <p:cNvGrpSpPr/>
          <p:nvPr/>
        </p:nvGrpSpPr>
        <p:grpSpPr>
          <a:xfrm>
            <a:off x="8381989" y="94595"/>
            <a:ext cx="137710" cy="1548108"/>
            <a:chOff x="1858375" y="175625"/>
            <a:chExt cx="484552" cy="5445334"/>
          </a:xfrm>
        </p:grpSpPr>
        <p:sp>
          <p:nvSpPr>
            <p:cNvPr id="869" name="Google Shape;869;p2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 name="Google Shape;873;p25"/>
            <p:cNvGrpSpPr/>
            <p:nvPr/>
          </p:nvGrpSpPr>
          <p:grpSpPr>
            <a:xfrm>
              <a:off x="1858375" y="223839"/>
              <a:ext cx="484552" cy="5397120"/>
              <a:chOff x="1858375" y="223839"/>
              <a:chExt cx="484552" cy="5397120"/>
            </a:xfrm>
          </p:grpSpPr>
          <p:sp>
            <p:nvSpPr>
              <p:cNvPr id="874" name="Google Shape;874;p2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 name="Google Shape;918;p25"/>
          <p:cNvGrpSpPr/>
          <p:nvPr/>
        </p:nvGrpSpPr>
        <p:grpSpPr>
          <a:xfrm>
            <a:off x="8127589" y="-280055"/>
            <a:ext cx="137710" cy="1548108"/>
            <a:chOff x="1858375" y="175625"/>
            <a:chExt cx="484552" cy="5445334"/>
          </a:xfrm>
        </p:grpSpPr>
        <p:sp>
          <p:nvSpPr>
            <p:cNvPr id="919" name="Google Shape;919;p2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 name="Google Shape;923;p25"/>
            <p:cNvGrpSpPr/>
            <p:nvPr/>
          </p:nvGrpSpPr>
          <p:grpSpPr>
            <a:xfrm>
              <a:off x="1858375" y="223839"/>
              <a:ext cx="484552" cy="5397120"/>
              <a:chOff x="1858375" y="223839"/>
              <a:chExt cx="484552" cy="5397120"/>
            </a:xfrm>
          </p:grpSpPr>
          <p:sp>
            <p:nvSpPr>
              <p:cNvPr id="924" name="Google Shape;924;p2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68"/>
        <p:cNvGrpSpPr/>
        <p:nvPr/>
      </p:nvGrpSpPr>
      <p:grpSpPr>
        <a:xfrm>
          <a:off x="0" y="0"/>
          <a:ext cx="0" cy="0"/>
          <a:chOff x="0" y="0"/>
          <a:chExt cx="0" cy="0"/>
        </a:xfrm>
      </p:grpSpPr>
      <p:sp>
        <p:nvSpPr>
          <p:cNvPr id="969" name="Google Shape;969;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70" name="Google Shape;970;p26"/>
          <p:cNvSpPr txBox="1">
            <a:spLocks noGrp="1"/>
          </p:cNvSpPr>
          <p:nvPr>
            <p:ph type="subTitle" idx="1"/>
          </p:nvPr>
        </p:nvSpPr>
        <p:spPr>
          <a:xfrm>
            <a:off x="719604" y="2274535"/>
            <a:ext cx="214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1" name="Google Shape;971;p26"/>
          <p:cNvSpPr txBox="1">
            <a:spLocks noGrp="1"/>
          </p:cNvSpPr>
          <p:nvPr>
            <p:ph type="subTitle" idx="2"/>
          </p:nvPr>
        </p:nvSpPr>
        <p:spPr>
          <a:xfrm>
            <a:off x="3403800" y="2274535"/>
            <a:ext cx="21522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2" name="Google Shape;972;p26"/>
          <p:cNvSpPr txBox="1">
            <a:spLocks noGrp="1"/>
          </p:cNvSpPr>
          <p:nvPr>
            <p:ph type="subTitle" idx="3"/>
          </p:nvPr>
        </p:nvSpPr>
        <p:spPr>
          <a:xfrm>
            <a:off x="6087600" y="2274535"/>
            <a:ext cx="21522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3" name="Google Shape;973;p26"/>
          <p:cNvSpPr txBox="1">
            <a:spLocks noGrp="1"/>
          </p:cNvSpPr>
          <p:nvPr>
            <p:ph type="subTitle" idx="4"/>
          </p:nvPr>
        </p:nvSpPr>
        <p:spPr>
          <a:xfrm>
            <a:off x="719604" y="4123701"/>
            <a:ext cx="2147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4" name="Google Shape;974;p26"/>
          <p:cNvSpPr txBox="1">
            <a:spLocks noGrp="1"/>
          </p:cNvSpPr>
          <p:nvPr>
            <p:ph type="subTitle" idx="5"/>
          </p:nvPr>
        </p:nvSpPr>
        <p:spPr>
          <a:xfrm>
            <a:off x="3403800" y="4123701"/>
            <a:ext cx="21522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5" name="Google Shape;975;p26"/>
          <p:cNvSpPr txBox="1">
            <a:spLocks noGrp="1"/>
          </p:cNvSpPr>
          <p:nvPr>
            <p:ph type="subTitle" idx="6"/>
          </p:nvPr>
        </p:nvSpPr>
        <p:spPr>
          <a:xfrm>
            <a:off x="6087600" y="4123700"/>
            <a:ext cx="21522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6" name="Google Shape;976;p26"/>
          <p:cNvSpPr txBox="1">
            <a:spLocks noGrp="1"/>
          </p:cNvSpPr>
          <p:nvPr>
            <p:ph type="subTitle" idx="7"/>
          </p:nvPr>
        </p:nvSpPr>
        <p:spPr>
          <a:xfrm>
            <a:off x="715100" y="1821725"/>
            <a:ext cx="21477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7" name="Google Shape;977;p26"/>
          <p:cNvSpPr txBox="1">
            <a:spLocks noGrp="1"/>
          </p:cNvSpPr>
          <p:nvPr>
            <p:ph type="subTitle" idx="8"/>
          </p:nvPr>
        </p:nvSpPr>
        <p:spPr>
          <a:xfrm>
            <a:off x="3403800" y="1821725"/>
            <a:ext cx="21522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8" name="Google Shape;978;p26"/>
          <p:cNvSpPr txBox="1">
            <a:spLocks noGrp="1"/>
          </p:cNvSpPr>
          <p:nvPr>
            <p:ph type="subTitle" idx="9"/>
          </p:nvPr>
        </p:nvSpPr>
        <p:spPr>
          <a:xfrm>
            <a:off x="6092114" y="1821725"/>
            <a:ext cx="21522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6"/>
          <p:cNvSpPr txBox="1">
            <a:spLocks noGrp="1"/>
          </p:cNvSpPr>
          <p:nvPr>
            <p:ph type="subTitle" idx="13"/>
          </p:nvPr>
        </p:nvSpPr>
        <p:spPr>
          <a:xfrm>
            <a:off x="715100" y="3666198"/>
            <a:ext cx="21477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0" name="Google Shape;980;p26"/>
          <p:cNvSpPr txBox="1">
            <a:spLocks noGrp="1"/>
          </p:cNvSpPr>
          <p:nvPr>
            <p:ph type="subTitle" idx="14"/>
          </p:nvPr>
        </p:nvSpPr>
        <p:spPr>
          <a:xfrm>
            <a:off x="3403800" y="3666198"/>
            <a:ext cx="21522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1" name="Google Shape;981;p26"/>
          <p:cNvSpPr txBox="1">
            <a:spLocks noGrp="1"/>
          </p:cNvSpPr>
          <p:nvPr>
            <p:ph type="subTitle" idx="15"/>
          </p:nvPr>
        </p:nvSpPr>
        <p:spPr>
          <a:xfrm>
            <a:off x="6092114" y="3666198"/>
            <a:ext cx="2152200" cy="455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982" name="Google Shape;982;p26"/>
          <p:cNvGrpSpPr/>
          <p:nvPr/>
        </p:nvGrpSpPr>
        <p:grpSpPr>
          <a:xfrm flipH="1">
            <a:off x="7534650" y="281375"/>
            <a:ext cx="1609351" cy="603651"/>
            <a:chOff x="4072400" y="286775"/>
            <a:chExt cx="1609351" cy="603651"/>
          </a:xfrm>
        </p:grpSpPr>
        <p:sp>
          <p:nvSpPr>
            <p:cNvPr id="983" name="Google Shape;983;p26"/>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986"/>
        <p:cNvGrpSpPr/>
        <p:nvPr/>
      </p:nvGrpSpPr>
      <p:grpSpPr>
        <a:xfrm>
          <a:off x="0" y="0"/>
          <a:ext cx="0" cy="0"/>
          <a:chOff x="0" y="0"/>
          <a:chExt cx="0" cy="0"/>
        </a:xfrm>
      </p:grpSpPr>
      <p:sp>
        <p:nvSpPr>
          <p:cNvPr id="987" name="Google Shape;987;p27"/>
          <p:cNvSpPr txBox="1">
            <a:spLocks noGrp="1"/>
          </p:cNvSpPr>
          <p:nvPr>
            <p:ph type="title" hasCustomPrompt="1"/>
          </p:nvPr>
        </p:nvSpPr>
        <p:spPr>
          <a:xfrm>
            <a:off x="1242975" y="540000"/>
            <a:ext cx="3894600" cy="8283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88" name="Google Shape;988;p27"/>
          <p:cNvSpPr txBox="1">
            <a:spLocks noGrp="1"/>
          </p:cNvSpPr>
          <p:nvPr>
            <p:ph type="subTitle" idx="1"/>
          </p:nvPr>
        </p:nvSpPr>
        <p:spPr>
          <a:xfrm>
            <a:off x="1242975" y="1292103"/>
            <a:ext cx="38946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9" name="Google Shape;989;p27"/>
          <p:cNvSpPr txBox="1">
            <a:spLocks noGrp="1"/>
          </p:cNvSpPr>
          <p:nvPr>
            <p:ph type="title" idx="2" hasCustomPrompt="1"/>
          </p:nvPr>
        </p:nvSpPr>
        <p:spPr>
          <a:xfrm>
            <a:off x="1242975" y="1975592"/>
            <a:ext cx="3894600" cy="8283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90" name="Google Shape;990;p27"/>
          <p:cNvSpPr txBox="1">
            <a:spLocks noGrp="1"/>
          </p:cNvSpPr>
          <p:nvPr>
            <p:ph type="subTitle" idx="3"/>
          </p:nvPr>
        </p:nvSpPr>
        <p:spPr>
          <a:xfrm>
            <a:off x="1242975" y="2727695"/>
            <a:ext cx="38946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27"/>
          <p:cNvSpPr txBox="1">
            <a:spLocks noGrp="1"/>
          </p:cNvSpPr>
          <p:nvPr>
            <p:ph type="title" idx="4" hasCustomPrompt="1"/>
          </p:nvPr>
        </p:nvSpPr>
        <p:spPr>
          <a:xfrm>
            <a:off x="1242975" y="3411197"/>
            <a:ext cx="3894600" cy="8283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92" name="Google Shape;992;p27"/>
          <p:cNvSpPr txBox="1">
            <a:spLocks noGrp="1"/>
          </p:cNvSpPr>
          <p:nvPr>
            <p:ph type="subTitle" idx="5"/>
          </p:nvPr>
        </p:nvSpPr>
        <p:spPr>
          <a:xfrm>
            <a:off x="1242975" y="4163300"/>
            <a:ext cx="38946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993"/>
        <p:cNvGrpSpPr/>
        <p:nvPr/>
      </p:nvGrpSpPr>
      <p:grpSpPr>
        <a:xfrm>
          <a:off x="0" y="0"/>
          <a:ext cx="0" cy="0"/>
          <a:chOff x="0" y="0"/>
          <a:chExt cx="0" cy="0"/>
        </a:xfrm>
      </p:grpSpPr>
      <p:sp>
        <p:nvSpPr>
          <p:cNvPr id="994" name="Google Shape;994;p28"/>
          <p:cNvSpPr txBox="1">
            <a:spLocks noGrp="1"/>
          </p:cNvSpPr>
          <p:nvPr>
            <p:ph type="ctrTitle"/>
          </p:nvPr>
        </p:nvSpPr>
        <p:spPr>
          <a:xfrm>
            <a:off x="1281350" y="535000"/>
            <a:ext cx="4284000" cy="99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200"/>
              <a:buNone/>
              <a:defRPr sz="52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95" name="Google Shape;995;p28"/>
          <p:cNvSpPr txBox="1">
            <a:spLocks noGrp="1"/>
          </p:cNvSpPr>
          <p:nvPr>
            <p:ph type="subTitle" idx="1"/>
          </p:nvPr>
        </p:nvSpPr>
        <p:spPr>
          <a:xfrm>
            <a:off x="1281350" y="1524175"/>
            <a:ext cx="4284000" cy="11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96" name="Google Shape;996;p28"/>
          <p:cNvSpPr txBox="1"/>
          <p:nvPr/>
        </p:nvSpPr>
        <p:spPr>
          <a:xfrm>
            <a:off x="1281350" y="3691150"/>
            <a:ext cx="4740300" cy="48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200">
                <a:solidFill>
                  <a:schemeClr val="dk1"/>
                </a:solidFill>
                <a:latin typeface="Roboto"/>
                <a:ea typeface="Roboto"/>
                <a:cs typeface="Roboto"/>
                <a:sym typeface="Roboto"/>
              </a:rPr>
              <a:t>CREDITS: This presentation template was created by </a:t>
            </a:r>
            <a:r>
              <a:rPr lang="en" sz="1200" b="1">
                <a:solidFill>
                  <a:schemeClr val="dk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b="1">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and infographics &amp; images by </a:t>
            </a:r>
            <a:r>
              <a:rPr lang="en" sz="1200" b="1">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endParaRPr sz="1200" b="1">
              <a:solidFill>
                <a:schemeClr val="dk1"/>
              </a:solidFill>
              <a:latin typeface="Roboto"/>
              <a:ea typeface="Roboto"/>
              <a:cs typeface="Roboto"/>
              <a:sym typeface="Roboto"/>
            </a:endParaRPr>
          </a:p>
        </p:txBody>
      </p:sp>
      <p:grpSp>
        <p:nvGrpSpPr>
          <p:cNvPr id="997" name="Google Shape;997;p28"/>
          <p:cNvGrpSpPr/>
          <p:nvPr/>
        </p:nvGrpSpPr>
        <p:grpSpPr>
          <a:xfrm rot="10800000">
            <a:off x="8160225" y="283550"/>
            <a:ext cx="983775" cy="876850"/>
            <a:chOff x="7636150" y="250100"/>
            <a:chExt cx="983775" cy="876850"/>
          </a:xfrm>
        </p:grpSpPr>
        <p:sp>
          <p:nvSpPr>
            <p:cNvPr id="998" name="Google Shape;998;p28"/>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28"/>
          <p:cNvGrpSpPr/>
          <p:nvPr/>
        </p:nvGrpSpPr>
        <p:grpSpPr>
          <a:xfrm rot="10800000">
            <a:off x="7534650" y="4024525"/>
            <a:ext cx="1609351" cy="603651"/>
            <a:chOff x="4072400" y="286775"/>
            <a:chExt cx="1609351" cy="603651"/>
          </a:xfrm>
        </p:grpSpPr>
        <p:sp>
          <p:nvSpPr>
            <p:cNvPr id="1001" name="Google Shape;1001;p28"/>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04"/>
        <p:cNvGrpSpPr/>
        <p:nvPr/>
      </p:nvGrpSpPr>
      <p:grpSpPr>
        <a:xfrm>
          <a:off x="0" y="0"/>
          <a:ext cx="0" cy="0"/>
          <a:chOff x="0" y="0"/>
          <a:chExt cx="0" cy="0"/>
        </a:xfrm>
      </p:grpSpPr>
      <p:grpSp>
        <p:nvGrpSpPr>
          <p:cNvPr id="1005" name="Google Shape;1005;p29"/>
          <p:cNvGrpSpPr/>
          <p:nvPr/>
        </p:nvGrpSpPr>
        <p:grpSpPr>
          <a:xfrm flipH="1">
            <a:off x="4799900" y="4509925"/>
            <a:ext cx="1169211" cy="1042959"/>
            <a:chOff x="4704025" y="2907300"/>
            <a:chExt cx="1169211" cy="1042959"/>
          </a:xfrm>
        </p:grpSpPr>
        <p:sp>
          <p:nvSpPr>
            <p:cNvPr id="1006" name="Google Shape;1006;p29"/>
            <p:cNvSpPr/>
            <p:nvPr/>
          </p:nvSpPr>
          <p:spPr>
            <a:xfrm>
              <a:off x="4704025" y="2908253"/>
              <a:ext cx="76975" cy="40521"/>
            </a:xfrm>
            <a:custGeom>
              <a:avLst/>
              <a:gdLst/>
              <a:ahLst/>
              <a:cxnLst/>
              <a:rect l="l" t="t" r="r" b="b"/>
              <a:pathLst>
                <a:path w="2101" h="1106" extrusionOk="0">
                  <a:moveTo>
                    <a:pt x="1053" y="1"/>
                  </a:moveTo>
                  <a:cubicBezTo>
                    <a:pt x="821" y="1"/>
                    <a:pt x="589" y="54"/>
                    <a:pt x="374" y="159"/>
                  </a:cubicBezTo>
                  <a:cubicBezTo>
                    <a:pt x="0" y="378"/>
                    <a:pt x="0" y="723"/>
                    <a:pt x="374" y="942"/>
                  </a:cubicBezTo>
                  <a:cubicBezTo>
                    <a:pt x="589" y="1051"/>
                    <a:pt x="821" y="1106"/>
                    <a:pt x="1053" y="1106"/>
                  </a:cubicBezTo>
                  <a:cubicBezTo>
                    <a:pt x="1285" y="1106"/>
                    <a:pt x="1516" y="1051"/>
                    <a:pt x="1727" y="942"/>
                  </a:cubicBezTo>
                  <a:cubicBezTo>
                    <a:pt x="2101" y="723"/>
                    <a:pt x="2101" y="378"/>
                    <a:pt x="1727" y="159"/>
                  </a:cubicBezTo>
                  <a:cubicBezTo>
                    <a:pt x="1516" y="54"/>
                    <a:pt x="1285" y="1"/>
                    <a:pt x="10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a:off x="4741980" y="2927487"/>
              <a:ext cx="1131256" cy="1022772"/>
            </a:xfrm>
            <a:custGeom>
              <a:avLst/>
              <a:gdLst/>
              <a:ahLst/>
              <a:cxnLst/>
              <a:rect l="l" t="t" r="r" b="b"/>
              <a:pathLst>
                <a:path w="30877" h="27916" extrusionOk="0">
                  <a:moveTo>
                    <a:pt x="28" y="1"/>
                  </a:moveTo>
                  <a:lnTo>
                    <a:pt x="0" y="50"/>
                  </a:lnTo>
                  <a:lnTo>
                    <a:pt x="15847" y="9193"/>
                  </a:lnTo>
                  <a:lnTo>
                    <a:pt x="7169" y="14205"/>
                  </a:lnTo>
                  <a:lnTo>
                    <a:pt x="7134" y="14226"/>
                  </a:lnTo>
                  <a:lnTo>
                    <a:pt x="30848" y="27916"/>
                  </a:lnTo>
                  <a:lnTo>
                    <a:pt x="30876" y="27874"/>
                  </a:lnTo>
                  <a:lnTo>
                    <a:pt x="7240" y="14226"/>
                  </a:lnTo>
                  <a:lnTo>
                    <a:pt x="15911" y="9221"/>
                  </a:lnTo>
                  <a:lnTo>
                    <a:pt x="15953" y="9193"/>
                  </a:lnTo>
                  <a:lnTo>
                    <a:pt x="28"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a:off x="4706590" y="2907300"/>
              <a:ext cx="72103" cy="42463"/>
            </a:xfrm>
            <a:custGeom>
              <a:avLst/>
              <a:gdLst/>
              <a:ahLst/>
              <a:cxnLst/>
              <a:rect l="l" t="t" r="r" b="b"/>
              <a:pathLst>
                <a:path w="1968" h="1159" extrusionOk="0">
                  <a:moveTo>
                    <a:pt x="1019" y="51"/>
                  </a:moveTo>
                  <a:cubicBezTo>
                    <a:pt x="1238" y="51"/>
                    <a:pt x="1450" y="107"/>
                    <a:pt x="1643" y="214"/>
                  </a:cubicBezTo>
                  <a:cubicBezTo>
                    <a:pt x="1812" y="312"/>
                    <a:pt x="1904" y="439"/>
                    <a:pt x="1904" y="580"/>
                  </a:cubicBezTo>
                  <a:cubicBezTo>
                    <a:pt x="1904" y="714"/>
                    <a:pt x="1819" y="848"/>
                    <a:pt x="1643" y="947"/>
                  </a:cubicBezTo>
                  <a:cubicBezTo>
                    <a:pt x="1435" y="1049"/>
                    <a:pt x="1208" y="1100"/>
                    <a:pt x="980" y="1100"/>
                  </a:cubicBezTo>
                  <a:cubicBezTo>
                    <a:pt x="753" y="1100"/>
                    <a:pt x="526" y="1049"/>
                    <a:pt x="318" y="947"/>
                  </a:cubicBezTo>
                  <a:cubicBezTo>
                    <a:pt x="149" y="841"/>
                    <a:pt x="57" y="714"/>
                    <a:pt x="57" y="580"/>
                  </a:cubicBezTo>
                  <a:cubicBezTo>
                    <a:pt x="57" y="439"/>
                    <a:pt x="142" y="312"/>
                    <a:pt x="318" y="214"/>
                  </a:cubicBezTo>
                  <a:cubicBezTo>
                    <a:pt x="511" y="107"/>
                    <a:pt x="723" y="51"/>
                    <a:pt x="942" y="51"/>
                  </a:cubicBezTo>
                  <a:cubicBezTo>
                    <a:pt x="954" y="51"/>
                    <a:pt x="967" y="51"/>
                    <a:pt x="980" y="51"/>
                  </a:cubicBezTo>
                  <a:cubicBezTo>
                    <a:pt x="993" y="51"/>
                    <a:pt x="1006" y="51"/>
                    <a:pt x="1019" y="51"/>
                  </a:cubicBezTo>
                  <a:close/>
                  <a:moveTo>
                    <a:pt x="984" y="0"/>
                  </a:moveTo>
                  <a:cubicBezTo>
                    <a:pt x="748" y="0"/>
                    <a:pt x="512" y="55"/>
                    <a:pt x="297" y="164"/>
                  </a:cubicBezTo>
                  <a:cubicBezTo>
                    <a:pt x="106" y="277"/>
                    <a:pt x="1" y="425"/>
                    <a:pt x="1" y="580"/>
                  </a:cubicBezTo>
                  <a:cubicBezTo>
                    <a:pt x="1" y="735"/>
                    <a:pt x="106" y="883"/>
                    <a:pt x="297" y="996"/>
                  </a:cubicBezTo>
                  <a:cubicBezTo>
                    <a:pt x="508" y="1102"/>
                    <a:pt x="741" y="1158"/>
                    <a:pt x="980" y="1158"/>
                  </a:cubicBezTo>
                  <a:cubicBezTo>
                    <a:pt x="1220" y="1158"/>
                    <a:pt x="1460" y="1109"/>
                    <a:pt x="1671" y="996"/>
                  </a:cubicBezTo>
                  <a:cubicBezTo>
                    <a:pt x="1862" y="883"/>
                    <a:pt x="1967" y="742"/>
                    <a:pt x="1967" y="580"/>
                  </a:cubicBezTo>
                  <a:cubicBezTo>
                    <a:pt x="1967" y="425"/>
                    <a:pt x="1862" y="277"/>
                    <a:pt x="1671" y="164"/>
                  </a:cubicBezTo>
                  <a:cubicBezTo>
                    <a:pt x="1456" y="55"/>
                    <a:pt x="1220" y="0"/>
                    <a:pt x="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29"/>
          <p:cNvGrpSpPr/>
          <p:nvPr/>
        </p:nvGrpSpPr>
        <p:grpSpPr>
          <a:xfrm>
            <a:off x="-375" y="240400"/>
            <a:ext cx="983775" cy="876850"/>
            <a:chOff x="7636150" y="250100"/>
            <a:chExt cx="983775" cy="876850"/>
          </a:xfrm>
        </p:grpSpPr>
        <p:sp>
          <p:nvSpPr>
            <p:cNvPr id="1010" name="Google Shape;1010;p29"/>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29"/>
          <p:cNvGrpSpPr/>
          <p:nvPr/>
        </p:nvGrpSpPr>
        <p:grpSpPr>
          <a:xfrm rot="-1948746">
            <a:off x="7688691" y="-34898"/>
            <a:ext cx="1169224" cy="2362128"/>
            <a:chOff x="9219749" y="2415292"/>
            <a:chExt cx="1169206" cy="2362092"/>
          </a:xfrm>
        </p:grpSpPr>
        <p:sp>
          <p:nvSpPr>
            <p:cNvPr id="1013" name="Google Shape;1013;p29"/>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018"/>
        <p:cNvGrpSpPr/>
        <p:nvPr/>
      </p:nvGrpSpPr>
      <p:grpSpPr>
        <a:xfrm>
          <a:off x="0" y="0"/>
          <a:ext cx="0" cy="0"/>
          <a:chOff x="0" y="0"/>
          <a:chExt cx="0" cy="0"/>
        </a:xfrm>
      </p:grpSpPr>
      <p:grpSp>
        <p:nvGrpSpPr>
          <p:cNvPr id="1019" name="Google Shape;1019;p30"/>
          <p:cNvGrpSpPr/>
          <p:nvPr/>
        </p:nvGrpSpPr>
        <p:grpSpPr>
          <a:xfrm rot="10800000">
            <a:off x="7534650" y="4278150"/>
            <a:ext cx="1609351" cy="603651"/>
            <a:chOff x="4072400" y="286775"/>
            <a:chExt cx="1609351" cy="603651"/>
          </a:xfrm>
        </p:grpSpPr>
        <p:sp>
          <p:nvSpPr>
            <p:cNvPr id="1020" name="Google Shape;1020;p30"/>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30"/>
          <p:cNvGrpSpPr/>
          <p:nvPr/>
        </p:nvGrpSpPr>
        <p:grpSpPr>
          <a:xfrm>
            <a:off x="8381989" y="94595"/>
            <a:ext cx="137710" cy="1548108"/>
            <a:chOff x="1858375" y="175625"/>
            <a:chExt cx="484552" cy="5445334"/>
          </a:xfrm>
        </p:grpSpPr>
        <p:sp>
          <p:nvSpPr>
            <p:cNvPr id="1024" name="Google Shape;1024;p30"/>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 name="Google Shape;1028;p30"/>
            <p:cNvGrpSpPr/>
            <p:nvPr/>
          </p:nvGrpSpPr>
          <p:grpSpPr>
            <a:xfrm>
              <a:off x="1858375" y="223839"/>
              <a:ext cx="484552" cy="5397120"/>
              <a:chOff x="1858375" y="223839"/>
              <a:chExt cx="484552" cy="5397120"/>
            </a:xfrm>
          </p:grpSpPr>
          <p:sp>
            <p:nvSpPr>
              <p:cNvPr id="1029" name="Google Shape;1029;p30"/>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3" name="Google Shape;1073;p30"/>
          <p:cNvGrpSpPr/>
          <p:nvPr/>
        </p:nvGrpSpPr>
        <p:grpSpPr>
          <a:xfrm>
            <a:off x="8127589" y="-280055"/>
            <a:ext cx="137710" cy="1548108"/>
            <a:chOff x="1858375" y="175625"/>
            <a:chExt cx="484552" cy="5445334"/>
          </a:xfrm>
        </p:grpSpPr>
        <p:sp>
          <p:nvSpPr>
            <p:cNvPr id="1074" name="Google Shape;1074;p30"/>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30"/>
            <p:cNvGrpSpPr/>
            <p:nvPr/>
          </p:nvGrpSpPr>
          <p:grpSpPr>
            <a:xfrm>
              <a:off x="1858375" y="223839"/>
              <a:ext cx="484552" cy="5397120"/>
              <a:chOff x="1858375" y="223839"/>
              <a:chExt cx="484552" cy="5397120"/>
            </a:xfrm>
          </p:grpSpPr>
          <p:sp>
            <p:nvSpPr>
              <p:cNvPr id="1079" name="Google Shape;1079;p30"/>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0"/>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0"/>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0"/>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0"/>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0"/>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0"/>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0"/>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0"/>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0"/>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0"/>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0"/>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0"/>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0"/>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0"/>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0"/>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0"/>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Font typeface="Anaheim"/>
              <a:buChar char="●"/>
              <a:defRPr b="1">
                <a:solidFill>
                  <a:srgbClr val="434343"/>
                </a:solidFill>
              </a:defRPr>
            </a:lvl1pPr>
            <a:lvl2pPr marL="914400" lvl="1" indent="-304800" rtl="0">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grpSp>
        <p:nvGrpSpPr>
          <p:cNvPr id="39" name="Google Shape;39;p4"/>
          <p:cNvGrpSpPr/>
          <p:nvPr/>
        </p:nvGrpSpPr>
        <p:grpSpPr>
          <a:xfrm flipH="1">
            <a:off x="7534650" y="281375"/>
            <a:ext cx="1609351" cy="603651"/>
            <a:chOff x="4072400" y="286775"/>
            <a:chExt cx="1609351" cy="603651"/>
          </a:xfrm>
        </p:grpSpPr>
        <p:sp>
          <p:nvSpPr>
            <p:cNvPr id="40" name="Google Shape;40;p4"/>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1_Title and six columns">
    <p:spTree>
      <p:nvGrpSpPr>
        <p:cNvPr id="1" name="Shape 96"/>
        <p:cNvGrpSpPr/>
        <p:nvPr/>
      </p:nvGrpSpPr>
      <p:grpSpPr>
        <a:xfrm>
          <a:off x="0" y="0"/>
          <a:ext cx="0" cy="0"/>
          <a:chOff x="0" y="0"/>
          <a:chExt cx="0" cy="0"/>
        </a:xfrm>
      </p:grpSpPr>
      <p:sp>
        <p:nvSpPr>
          <p:cNvPr id="97" name="Google Shape;97;p18"/>
          <p:cNvSpPr/>
          <p:nvPr/>
        </p:nvSpPr>
        <p:spPr>
          <a:xfrm>
            <a:off x="-700" y="0"/>
            <a:ext cx="9144000" cy="107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18"/>
          <p:cNvSpPr txBox="1">
            <a:spLocks noGrp="1"/>
          </p:cNvSpPr>
          <p:nvPr>
            <p:ph type="title" idx="2"/>
          </p:nvPr>
        </p:nvSpPr>
        <p:spPr>
          <a:xfrm>
            <a:off x="720000" y="19824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0" name="Google Shape;100;p18"/>
          <p:cNvSpPr txBox="1">
            <a:spLocks noGrp="1"/>
          </p:cNvSpPr>
          <p:nvPr>
            <p:ph type="subTitle" idx="1"/>
          </p:nvPr>
        </p:nvSpPr>
        <p:spPr>
          <a:xfrm>
            <a:off x="720000" y="2329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1" name="Google Shape;101;p18"/>
          <p:cNvSpPr txBox="1">
            <a:spLocks noGrp="1"/>
          </p:cNvSpPr>
          <p:nvPr>
            <p:ph type="title" idx="3"/>
          </p:nvPr>
        </p:nvSpPr>
        <p:spPr>
          <a:xfrm>
            <a:off x="3403800" y="19824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2" name="Google Shape;102;p18"/>
          <p:cNvSpPr txBox="1">
            <a:spLocks noGrp="1"/>
          </p:cNvSpPr>
          <p:nvPr>
            <p:ph type="subTitle" idx="4"/>
          </p:nvPr>
        </p:nvSpPr>
        <p:spPr>
          <a:xfrm>
            <a:off x="3403800" y="2329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8"/>
          <p:cNvSpPr txBox="1">
            <a:spLocks noGrp="1"/>
          </p:cNvSpPr>
          <p:nvPr>
            <p:ph type="title" idx="5"/>
          </p:nvPr>
        </p:nvSpPr>
        <p:spPr>
          <a:xfrm>
            <a:off x="720000" y="37717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4" name="Google Shape;104;p18"/>
          <p:cNvSpPr txBox="1">
            <a:spLocks noGrp="1"/>
          </p:cNvSpPr>
          <p:nvPr>
            <p:ph type="subTitle" idx="6"/>
          </p:nvPr>
        </p:nvSpPr>
        <p:spPr>
          <a:xfrm>
            <a:off x="7200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8"/>
          <p:cNvSpPr txBox="1">
            <a:spLocks noGrp="1"/>
          </p:cNvSpPr>
          <p:nvPr>
            <p:ph type="title" idx="7"/>
          </p:nvPr>
        </p:nvSpPr>
        <p:spPr>
          <a:xfrm>
            <a:off x="3403800" y="37717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6" name="Google Shape;106;p18"/>
          <p:cNvSpPr txBox="1">
            <a:spLocks noGrp="1"/>
          </p:cNvSpPr>
          <p:nvPr>
            <p:ph type="subTitle" idx="8"/>
          </p:nvPr>
        </p:nvSpPr>
        <p:spPr>
          <a:xfrm>
            <a:off x="3403800"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7" name="Google Shape;107;p18"/>
          <p:cNvSpPr txBox="1">
            <a:spLocks noGrp="1"/>
          </p:cNvSpPr>
          <p:nvPr>
            <p:ph type="title" idx="9"/>
          </p:nvPr>
        </p:nvSpPr>
        <p:spPr>
          <a:xfrm>
            <a:off x="6067975" y="19824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8" name="Google Shape;108;p18"/>
          <p:cNvSpPr txBox="1">
            <a:spLocks noGrp="1"/>
          </p:cNvSpPr>
          <p:nvPr>
            <p:ph type="subTitle" idx="13"/>
          </p:nvPr>
        </p:nvSpPr>
        <p:spPr>
          <a:xfrm>
            <a:off x="6067975" y="23293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 name="Google Shape;109;p18"/>
          <p:cNvSpPr txBox="1">
            <a:spLocks noGrp="1"/>
          </p:cNvSpPr>
          <p:nvPr>
            <p:ph type="title" idx="14"/>
          </p:nvPr>
        </p:nvSpPr>
        <p:spPr>
          <a:xfrm>
            <a:off x="6067975" y="3771775"/>
            <a:ext cx="23364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10" name="Google Shape;110;p18"/>
          <p:cNvSpPr txBox="1">
            <a:spLocks noGrp="1"/>
          </p:cNvSpPr>
          <p:nvPr>
            <p:ph type="subTitle" idx="15"/>
          </p:nvPr>
        </p:nvSpPr>
        <p:spPr>
          <a:xfrm>
            <a:off x="6067975" y="41187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8676547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26"/>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27"/>
        <p:cNvGrpSpPr/>
        <p:nvPr/>
      </p:nvGrpSpPr>
      <p:grpSpPr>
        <a:xfrm>
          <a:off x="0" y="0"/>
          <a:ext cx="0" cy="0"/>
          <a:chOff x="0" y="0"/>
          <a:chExt cx="0" cy="0"/>
        </a:xfrm>
      </p:grpSpPr>
      <p:sp>
        <p:nvSpPr>
          <p:cNvPr id="1128" name="Google Shape;1128;p3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
        <p:cNvGrpSpPr/>
        <p:nvPr/>
      </p:nvGrpSpPr>
      <p:grpSpPr>
        <a:xfrm>
          <a:off x="0" y="0"/>
          <a:ext cx="0" cy="0"/>
          <a:chOff x="0" y="0"/>
          <a:chExt cx="0" cy="0"/>
        </a:xfrm>
      </p:grpSpPr>
      <p:sp>
        <p:nvSpPr>
          <p:cNvPr id="44" name="Google Shape;44;p5"/>
          <p:cNvSpPr txBox="1">
            <a:spLocks noGrp="1"/>
          </p:cNvSpPr>
          <p:nvPr>
            <p:ph type="subTitle" idx="1"/>
          </p:nvPr>
        </p:nvSpPr>
        <p:spPr>
          <a:xfrm>
            <a:off x="1383369" y="2053275"/>
            <a:ext cx="2645700" cy="527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400"/>
              <a:buFont typeface="Bebas Neue"/>
              <a:buNone/>
              <a:defRPr sz="2400" b="1">
                <a:solidFill>
                  <a:schemeClr val="dk2"/>
                </a:solidFill>
                <a:latin typeface="Fira Sans"/>
                <a:ea typeface="Fira Sans"/>
                <a:cs typeface="Fira Sans"/>
                <a:sym typeface="Fira Sans"/>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5" name="Google Shape;45;p5"/>
          <p:cNvSpPr txBox="1">
            <a:spLocks noGrp="1"/>
          </p:cNvSpPr>
          <p:nvPr>
            <p:ph type="subTitle" idx="2"/>
          </p:nvPr>
        </p:nvSpPr>
        <p:spPr>
          <a:xfrm>
            <a:off x="5114931" y="2835875"/>
            <a:ext cx="2645700" cy="52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dk2"/>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6" name="Google Shape;46;p5"/>
          <p:cNvSpPr txBox="1">
            <a:spLocks noGrp="1"/>
          </p:cNvSpPr>
          <p:nvPr>
            <p:ph type="subTitle" idx="3"/>
          </p:nvPr>
        </p:nvSpPr>
        <p:spPr>
          <a:xfrm>
            <a:off x="1383369" y="2580375"/>
            <a:ext cx="2645700" cy="117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 name="Google Shape;47;p5"/>
          <p:cNvSpPr txBox="1">
            <a:spLocks noGrp="1"/>
          </p:cNvSpPr>
          <p:nvPr>
            <p:ph type="subTitle" idx="4"/>
          </p:nvPr>
        </p:nvSpPr>
        <p:spPr>
          <a:xfrm>
            <a:off x="5114931" y="3362975"/>
            <a:ext cx="2645700" cy="117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1" name="Google Shape;51;p6"/>
          <p:cNvGrpSpPr/>
          <p:nvPr/>
        </p:nvGrpSpPr>
        <p:grpSpPr>
          <a:xfrm flipH="1">
            <a:off x="7534650" y="115475"/>
            <a:ext cx="1609351" cy="603651"/>
            <a:chOff x="4072400" y="286775"/>
            <a:chExt cx="1609351" cy="603651"/>
          </a:xfrm>
        </p:grpSpPr>
        <p:sp>
          <p:nvSpPr>
            <p:cNvPr id="52" name="Google Shape;52;p6"/>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7"/>
          <p:cNvSpPr txBox="1">
            <a:spLocks noGrp="1"/>
          </p:cNvSpPr>
          <p:nvPr>
            <p:ph type="body" idx="1"/>
          </p:nvPr>
        </p:nvSpPr>
        <p:spPr>
          <a:xfrm>
            <a:off x="720000" y="1571300"/>
            <a:ext cx="4488000" cy="3037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solidFill>
                  <a:srgbClr val="434343"/>
                </a:solidFill>
              </a:defRPr>
            </a:lvl1pPr>
            <a:lvl2pPr marL="914400" lvl="1" indent="-317500" rtl="0">
              <a:lnSpc>
                <a:spcPct val="115000"/>
              </a:lnSpc>
              <a:spcBef>
                <a:spcPts val="0"/>
              </a:spcBef>
              <a:spcAft>
                <a:spcPts val="0"/>
              </a:spcAft>
              <a:buSzPts val="1400"/>
              <a:buFont typeface="Anaheim"/>
              <a:buChar char="○"/>
              <a:defRPr>
                <a:solidFill>
                  <a:srgbClr val="434343"/>
                </a:solidFill>
              </a:defRPr>
            </a:lvl2pPr>
            <a:lvl3pPr marL="1371600" lvl="2" indent="-317500" rtl="0">
              <a:lnSpc>
                <a:spcPct val="115000"/>
              </a:lnSpc>
              <a:spcBef>
                <a:spcPts val="0"/>
              </a:spcBef>
              <a:spcAft>
                <a:spcPts val="0"/>
              </a:spcAft>
              <a:buSzPts val="1400"/>
              <a:buFont typeface="Anaheim"/>
              <a:buChar char="■"/>
              <a:defRPr>
                <a:solidFill>
                  <a:srgbClr val="434343"/>
                </a:solidFill>
              </a:defRPr>
            </a:lvl3pPr>
            <a:lvl4pPr marL="1828800" lvl="3" indent="-317500" rtl="0">
              <a:lnSpc>
                <a:spcPct val="115000"/>
              </a:lnSpc>
              <a:spcBef>
                <a:spcPts val="0"/>
              </a:spcBef>
              <a:spcAft>
                <a:spcPts val="0"/>
              </a:spcAft>
              <a:buSzPts val="1400"/>
              <a:buFont typeface="Anaheim"/>
              <a:buChar char="●"/>
              <a:defRPr>
                <a:solidFill>
                  <a:srgbClr val="434343"/>
                </a:solidFill>
              </a:defRPr>
            </a:lvl4pPr>
            <a:lvl5pPr marL="2286000" lvl="4" indent="-317500" rtl="0">
              <a:lnSpc>
                <a:spcPct val="115000"/>
              </a:lnSpc>
              <a:spcBef>
                <a:spcPts val="0"/>
              </a:spcBef>
              <a:spcAft>
                <a:spcPts val="0"/>
              </a:spcAft>
              <a:buSzPts val="1400"/>
              <a:buFont typeface="Anaheim"/>
              <a:buChar char="○"/>
              <a:defRPr>
                <a:solidFill>
                  <a:srgbClr val="434343"/>
                </a:solidFill>
              </a:defRPr>
            </a:lvl5pPr>
            <a:lvl6pPr marL="2743200" lvl="5" indent="-317500" rtl="0">
              <a:lnSpc>
                <a:spcPct val="115000"/>
              </a:lnSpc>
              <a:spcBef>
                <a:spcPts val="0"/>
              </a:spcBef>
              <a:spcAft>
                <a:spcPts val="0"/>
              </a:spcAft>
              <a:buSzPts val="1400"/>
              <a:buFont typeface="Anaheim"/>
              <a:buChar char="■"/>
              <a:defRPr>
                <a:solidFill>
                  <a:srgbClr val="434343"/>
                </a:solidFill>
              </a:defRPr>
            </a:lvl6pPr>
            <a:lvl7pPr marL="3200400" lvl="6" indent="-317500" rtl="0">
              <a:lnSpc>
                <a:spcPct val="115000"/>
              </a:lnSpc>
              <a:spcBef>
                <a:spcPts val="0"/>
              </a:spcBef>
              <a:spcAft>
                <a:spcPts val="0"/>
              </a:spcAft>
              <a:buSzPts val="1400"/>
              <a:buFont typeface="Anaheim"/>
              <a:buChar char="●"/>
              <a:defRPr>
                <a:solidFill>
                  <a:srgbClr val="434343"/>
                </a:solidFill>
              </a:defRPr>
            </a:lvl7pPr>
            <a:lvl8pPr marL="3657600" lvl="7" indent="-317500" rtl="0">
              <a:lnSpc>
                <a:spcPct val="115000"/>
              </a:lnSpc>
              <a:spcBef>
                <a:spcPts val="0"/>
              </a:spcBef>
              <a:spcAft>
                <a:spcPts val="0"/>
              </a:spcAft>
              <a:buSzPts val="1400"/>
              <a:buFont typeface="Anaheim"/>
              <a:buChar char="○"/>
              <a:defRPr>
                <a:solidFill>
                  <a:srgbClr val="434343"/>
                </a:solidFill>
              </a:defRPr>
            </a:lvl8pPr>
            <a:lvl9pPr marL="4114800" lvl="8" indent="-317500" rtl="0">
              <a:lnSpc>
                <a:spcPct val="115000"/>
              </a:lnSpc>
              <a:spcBef>
                <a:spcPts val="0"/>
              </a:spcBef>
              <a:spcAft>
                <a:spcPts val="0"/>
              </a:spcAft>
              <a:buSzPts val="1400"/>
              <a:buFont typeface="Anaheim"/>
              <a:buChar char="■"/>
              <a:defRPr>
                <a:solidFill>
                  <a:srgbClr val="434343"/>
                </a:solidFill>
              </a:defRPr>
            </a:lvl9pPr>
          </a:lstStyle>
          <a:p>
            <a:endParaRPr/>
          </a:p>
        </p:txBody>
      </p:sp>
      <p:grpSp>
        <p:nvGrpSpPr>
          <p:cNvPr id="58" name="Google Shape;58;p7"/>
          <p:cNvGrpSpPr/>
          <p:nvPr/>
        </p:nvGrpSpPr>
        <p:grpSpPr>
          <a:xfrm rot="10800000" flipH="1">
            <a:off x="0" y="4180100"/>
            <a:ext cx="1609351" cy="603651"/>
            <a:chOff x="4072400" y="286775"/>
            <a:chExt cx="1609351" cy="603651"/>
          </a:xfrm>
        </p:grpSpPr>
        <p:sp>
          <p:nvSpPr>
            <p:cNvPr id="59" name="Google Shape;59;p7"/>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7"/>
          <p:cNvGrpSpPr/>
          <p:nvPr/>
        </p:nvGrpSpPr>
        <p:grpSpPr>
          <a:xfrm rot="10800000">
            <a:off x="8160225" y="240400"/>
            <a:ext cx="983775" cy="876850"/>
            <a:chOff x="7636150" y="250100"/>
            <a:chExt cx="983775" cy="876850"/>
          </a:xfrm>
        </p:grpSpPr>
        <p:sp>
          <p:nvSpPr>
            <p:cNvPr id="63" name="Google Shape;63;p7"/>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952300" y="1616150"/>
            <a:ext cx="6517800" cy="1164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6000"/>
              <a:buNone/>
              <a:defRPr sz="6000">
                <a:solidFill>
                  <a:schemeClr val="dk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7" name="Google Shape;67;p8"/>
          <p:cNvGrpSpPr/>
          <p:nvPr/>
        </p:nvGrpSpPr>
        <p:grpSpPr>
          <a:xfrm>
            <a:off x="0" y="3197650"/>
            <a:ext cx="1609351" cy="603651"/>
            <a:chOff x="4072400" y="286775"/>
            <a:chExt cx="1609351" cy="603651"/>
          </a:xfrm>
        </p:grpSpPr>
        <p:sp>
          <p:nvSpPr>
            <p:cNvPr id="68" name="Google Shape;68;p8"/>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8"/>
          <p:cNvGrpSpPr/>
          <p:nvPr/>
        </p:nvGrpSpPr>
        <p:grpSpPr>
          <a:xfrm rot="10800000">
            <a:off x="2446750" y="4328450"/>
            <a:ext cx="1202520" cy="815049"/>
            <a:chOff x="7941475" y="428075"/>
            <a:chExt cx="1202520" cy="815049"/>
          </a:xfrm>
        </p:grpSpPr>
        <p:sp>
          <p:nvSpPr>
            <p:cNvPr id="72" name="Google Shape;72;p8"/>
            <p:cNvSpPr/>
            <p:nvPr/>
          </p:nvSpPr>
          <p:spPr>
            <a:xfrm>
              <a:off x="7974140" y="428075"/>
              <a:ext cx="1169854" cy="798225"/>
            </a:xfrm>
            <a:custGeom>
              <a:avLst/>
              <a:gdLst/>
              <a:ahLst/>
              <a:cxnLst/>
              <a:rect l="l" t="t" r="r" b="b"/>
              <a:pathLst>
                <a:path w="24497" h="16715" extrusionOk="0">
                  <a:moveTo>
                    <a:pt x="24476" y="1"/>
                  </a:moveTo>
                  <a:lnTo>
                    <a:pt x="7924" y="9552"/>
                  </a:lnTo>
                  <a:lnTo>
                    <a:pt x="7882" y="9580"/>
                  </a:lnTo>
                  <a:lnTo>
                    <a:pt x="10081" y="10849"/>
                  </a:lnTo>
                  <a:lnTo>
                    <a:pt x="1" y="16665"/>
                  </a:lnTo>
                  <a:lnTo>
                    <a:pt x="29" y="16714"/>
                  </a:lnTo>
                  <a:lnTo>
                    <a:pt x="10145" y="10870"/>
                  </a:lnTo>
                  <a:lnTo>
                    <a:pt x="10187" y="10849"/>
                  </a:lnTo>
                  <a:lnTo>
                    <a:pt x="7988" y="9580"/>
                  </a:lnTo>
                  <a:lnTo>
                    <a:pt x="24497" y="43"/>
                  </a:lnTo>
                  <a:lnTo>
                    <a:pt x="24476"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a:off x="7942860" y="1208072"/>
              <a:ext cx="63992" cy="33811"/>
            </a:xfrm>
            <a:custGeom>
              <a:avLst/>
              <a:gdLst/>
              <a:ahLst/>
              <a:cxnLst/>
              <a:rect l="l" t="t" r="r" b="b"/>
              <a:pathLst>
                <a:path w="1340" h="708" extrusionOk="0">
                  <a:moveTo>
                    <a:pt x="672" y="1"/>
                  </a:moveTo>
                  <a:cubicBezTo>
                    <a:pt x="525" y="1"/>
                    <a:pt x="377" y="36"/>
                    <a:pt x="240" y="106"/>
                  </a:cubicBezTo>
                  <a:cubicBezTo>
                    <a:pt x="0" y="247"/>
                    <a:pt x="0" y="466"/>
                    <a:pt x="240" y="607"/>
                  </a:cubicBezTo>
                  <a:cubicBezTo>
                    <a:pt x="377" y="674"/>
                    <a:pt x="525" y="707"/>
                    <a:pt x="672" y="707"/>
                  </a:cubicBezTo>
                  <a:cubicBezTo>
                    <a:pt x="820" y="707"/>
                    <a:pt x="966" y="674"/>
                    <a:pt x="1100" y="607"/>
                  </a:cubicBezTo>
                  <a:cubicBezTo>
                    <a:pt x="1339" y="466"/>
                    <a:pt x="1339" y="247"/>
                    <a:pt x="1100" y="106"/>
                  </a:cubicBezTo>
                  <a:cubicBezTo>
                    <a:pt x="966" y="36"/>
                    <a:pt x="820" y="1"/>
                    <a:pt x="672"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7941475" y="1207069"/>
              <a:ext cx="67048" cy="36055"/>
            </a:xfrm>
            <a:custGeom>
              <a:avLst/>
              <a:gdLst/>
              <a:ahLst/>
              <a:cxnLst/>
              <a:rect l="l" t="t" r="r" b="b"/>
              <a:pathLst>
                <a:path w="1404" h="755" extrusionOk="0">
                  <a:moveTo>
                    <a:pt x="663" y="49"/>
                  </a:moveTo>
                  <a:cubicBezTo>
                    <a:pt x="675" y="49"/>
                    <a:pt x="687" y="49"/>
                    <a:pt x="699" y="50"/>
                  </a:cubicBezTo>
                  <a:cubicBezTo>
                    <a:pt x="847" y="50"/>
                    <a:pt x="988" y="78"/>
                    <a:pt x="1122" y="149"/>
                  </a:cubicBezTo>
                  <a:cubicBezTo>
                    <a:pt x="1340" y="219"/>
                    <a:pt x="1340" y="529"/>
                    <a:pt x="1122" y="600"/>
                  </a:cubicBezTo>
                  <a:cubicBezTo>
                    <a:pt x="988" y="667"/>
                    <a:pt x="843" y="700"/>
                    <a:pt x="700" y="700"/>
                  </a:cubicBezTo>
                  <a:cubicBezTo>
                    <a:pt x="556" y="700"/>
                    <a:pt x="413" y="667"/>
                    <a:pt x="283" y="600"/>
                  </a:cubicBezTo>
                  <a:cubicBezTo>
                    <a:pt x="64" y="529"/>
                    <a:pt x="64" y="219"/>
                    <a:pt x="283" y="149"/>
                  </a:cubicBezTo>
                  <a:cubicBezTo>
                    <a:pt x="399" y="84"/>
                    <a:pt x="533" y="49"/>
                    <a:pt x="663" y="49"/>
                  </a:cubicBezTo>
                  <a:close/>
                  <a:moveTo>
                    <a:pt x="703" y="1"/>
                  </a:moveTo>
                  <a:cubicBezTo>
                    <a:pt x="551" y="1"/>
                    <a:pt x="399" y="36"/>
                    <a:pt x="262" y="106"/>
                  </a:cubicBezTo>
                  <a:cubicBezTo>
                    <a:pt x="1" y="198"/>
                    <a:pt x="1" y="557"/>
                    <a:pt x="262" y="649"/>
                  </a:cubicBezTo>
                  <a:cubicBezTo>
                    <a:pt x="396" y="720"/>
                    <a:pt x="544" y="755"/>
                    <a:pt x="699" y="755"/>
                  </a:cubicBezTo>
                  <a:cubicBezTo>
                    <a:pt x="854" y="755"/>
                    <a:pt x="1009" y="720"/>
                    <a:pt x="1150" y="649"/>
                  </a:cubicBezTo>
                  <a:cubicBezTo>
                    <a:pt x="1404" y="557"/>
                    <a:pt x="1404" y="198"/>
                    <a:pt x="1150" y="106"/>
                  </a:cubicBezTo>
                  <a:cubicBezTo>
                    <a:pt x="1009" y="36"/>
                    <a:pt x="856" y="1"/>
                    <a:pt x="703"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1150300" y="1483925"/>
            <a:ext cx="46611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600"/>
              <a:buNone/>
              <a:defRPr sz="4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7" name="Google Shape;77;p9"/>
          <p:cNvSpPr txBox="1">
            <a:spLocks noGrp="1"/>
          </p:cNvSpPr>
          <p:nvPr>
            <p:ph type="subTitle" idx="1"/>
          </p:nvPr>
        </p:nvSpPr>
        <p:spPr>
          <a:xfrm>
            <a:off x="1150300" y="2519963"/>
            <a:ext cx="4661100" cy="11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8" name="Google Shape;78;p9"/>
          <p:cNvGrpSpPr/>
          <p:nvPr/>
        </p:nvGrpSpPr>
        <p:grpSpPr>
          <a:xfrm>
            <a:off x="-275" y="4028750"/>
            <a:ext cx="1609351" cy="603651"/>
            <a:chOff x="4072400" y="286775"/>
            <a:chExt cx="1609351" cy="603651"/>
          </a:xfrm>
        </p:grpSpPr>
        <p:sp>
          <p:nvSpPr>
            <p:cNvPr id="79" name="Google Shape;79;p9"/>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9"/>
          <p:cNvGrpSpPr/>
          <p:nvPr/>
        </p:nvGrpSpPr>
        <p:grpSpPr>
          <a:xfrm>
            <a:off x="8093255" y="-101410"/>
            <a:ext cx="1207492" cy="818405"/>
            <a:chOff x="2377625" y="627425"/>
            <a:chExt cx="629525" cy="426675"/>
          </a:xfrm>
        </p:grpSpPr>
        <p:sp>
          <p:nvSpPr>
            <p:cNvPr id="83" name="Google Shape;83;p9"/>
            <p:cNvSpPr/>
            <p:nvPr/>
          </p:nvSpPr>
          <p:spPr>
            <a:xfrm>
              <a:off x="2394725" y="627425"/>
              <a:ext cx="612425" cy="417700"/>
            </a:xfrm>
            <a:custGeom>
              <a:avLst/>
              <a:gdLst/>
              <a:ahLst/>
              <a:cxnLst/>
              <a:rect l="l" t="t" r="r" b="b"/>
              <a:pathLst>
                <a:path w="24497" h="16708" extrusionOk="0">
                  <a:moveTo>
                    <a:pt x="24468" y="1"/>
                  </a:moveTo>
                  <a:lnTo>
                    <a:pt x="7917" y="9552"/>
                  </a:lnTo>
                  <a:lnTo>
                    <a:pt x="7874" y="9574"/>
                  </a:lnTo>
                  <a:lnTo>
                    <a:pt x="10074" y="10842"/>
                  </a:lnTo>
                  <a:lnTo>
                    <a:pt x="0" y="16665"/>
                  </a:lnTo>
                  <a:lnTo>
                    <a:pt x="21" y="16707"/>
                  </a:lnTo>
                  <a:lnTo>
                    <a:pt x="10144" y="10871"/>
                  </a:lnTo>
                  <a:lnTo>
                    <a:pt x="10179" y="10842"/>
                  </a:lnTo>
                  <a:lnTo>
                    <a:pt x="7980" y="9574"/>
                  </a:lnTo>
                  <a:lnTo>
                    <a:pt x="24497" y="43"/>
                  </a:lnTo>
                  <a:lnTo>
                    <a:pt x="24468"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2378325" y="1035750"/>
              <a:ext cx="33325" cy="17650"/>
            </a:xfrm>
            <a:custGeom>
              <a:avLst/>
              <a:gdLst/>
              <a:ahLst/>
              <a:cxnLst/>
              <a:rect l="l" t="t" r="r" b="b"/>
              <a:pathLst>
                <a:path w="1333" h="706" extrusionOk="0">
                  <a:moveTo>
                    <a:pt x="667" y="1"/>
                  </a:moveTo>
                  <a:cubicBezTo>
                    <a:pt x="519" y="1"/>
                    <a:pt x="371" y="36"/>
                    <a:pt x="233" y="106"/>
                  </a:cubicBezTo>
                  <a:cubicBezTo>
                    <a:pt x="1" y="240"/>
                    <a:pt x="1" y="466"/>
                    <a:pt x="233" y="600"/>
                  </a:cubicBezTo>
                  <a:cubicBezTo>
                    <a:pt x="371" y="670"/>
                    <a:pt x="519" y="706"/>
                    <a:pt x="667" y="706"/>
                  </a:cubicBezTo>
                  <a:cubicBezTo>
                    <a:pt x="815" y="706"/>
                    <a:pt x="963" y="670"/>
                    <a:pt x="1100" y="600"/>
                  </a:cubicBezTo>
                  <a:cubicBezTo>
                    <a:pt x="1333" y="466"/>
                    <a:pt x="1333" y="240"/>
                    <a:pt x="1100" y="106"/>
                  </a:cubicBezTo>
                  <a:cubicBezTo>
                    <a:pt x="963" y="36"/>
                    <a:pt x="815" y="1"/>
                    <a:pt x="667"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2377625" y="1035050"/>
              <a:ext cx="34925" cy="19050"/>
            </a:xfrm>
            <a:custGeom>
              <a:avLst/>
              <a:gdLst/>
              <a:ahLst/>
              <a:cxnLst/>
              <a:rect l="l" t="t" r="r" b="b"/>
              <a:pathLst>
                <a:path w="1397" h="762" extrusionOk="0">
                  <a:moveTo>
                    <a:pt x="728" y="56"/>
                  </a:moveTo>
                  <a:cubicBezTo>
                    <a:pt x="863" y="56"/>
                    <a:pt x="992" y="91"/>
                    <a:pt x="1114" y="156"/>
                  </a:cubicBezTo>
                  <a:cubicBezTo>
                    <a:pt x="1333" y="226"/>
                    <a:pt x="1333" y="536"/>
                    <a:pt x="1114" y="607"/>
                  </a:cubicBezTo>
                  <a:cubicBezTo>
                    <a:pt x="980" y="674"/>
                    <a:pt x="836" y="707"/>
                    <a:pt x="692" y="707"/>
                  </a:cubicBezTo>
                  <a:cubicBezTo>
                    <a:pt x="549" y="707"/>
                    <a:pt x="406" y="674"/>
                    <a:pt x="275" y="607"/>
                  </a:cubicBezTo>
                  <a:cubicBezTo>
                    <a:pt x="57" y="536"/>
                    <a:pt x="57" y="226"/>
                    <a:pt x="275" y="156"/>
                  </a:cubicBezTo>
                  <a:cubicBezTo>
                    <a:pt x="392" y="91"/>
                    <a:pt x="526" y="56"/>
                    <a:pt x="656" y="56"/>
                  </a:cubicBezTo>
                  <a:cubicBezTo>
                    <a:pt x="668" y="56"/>
                    <a:pt x="679" y="56"/>
                    <a:pt x="691" y="57"/>
                  </a:cubicBezTo>
                  <a:cubicBezTo>
                    <a:pt x="704" y="56"/>
                    <a:pt x="716" y="56"/>
                    <a:pt x="728" y="56"/>
                  </a:cubicBezTo>
                  <a:close/>
                  <a:moveTo>
                    <a:pt x="696" y="1"/>
                  </a:moveTo>
                  <a:cubicBezTo>
                    <a:pt x="543" y="1"/>
                    <a:pt x="392" y="36"/>
                    <a:pt x="254" y="106"/>
                  </a:cubicBezTo>
                  <a:cubicBezTo>
                    <a:pt x="0" y="198"/>
                    <a:pt x="0" y="557"/>
                    <a:pt x="254" y="649"/>
                  </a:cubicBezTo>
                  <a:cubicBezTo>
                    <a:pt x="388" y="727"/>
                    <a:pt x="543" y="762"/>
                    <a:pt x="691" y="762"/>
                  </a:cubicBezTo>
                  <a:cubicBezTo>
                    <a:pt x="846" y="762"/>
                    <a:pt x="1001" y="727"/>
                    <a:pt x="1142" y="649"/>
                  </a:cubicBezTo>
                  <a:cubicBezTo>
                    <a:pt x="1396" y="564"/>
                    <a:pt x="1396" y="198"/>
                    <a:pt x="1142" y="106"/>
                  </a:cubicBezTo>
                  <a:cubicBezTo>
                    <a:pt x="1001" y="36"/>
                    <a:pt x="848" y="1"/>
                    <a:pt x="696"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10"/>
          <p:cNvSpPr txBox="1">
            <a:spLocks noGrp="1"/>
          </p:cNvSpPr>
          <p:nvPr>
            <p:ph type="title"/>
          </p:nvPr>
        </p:nvSpPr>
        <p:spPr>
          <a:xfrm>
            <a:off x="715100" y="4038725"/>
            <a:ext cx="7713900" cy="609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200"/>
              <a:buNone/>
              <a:defRPr>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ira Sans"/>
              <a:buNone/>
              <a:defRPr sz="3200" b="1">
                <a:solidFill>
                  <a:schemeClr val="dk2"/>
                </a:solidFill>
                <a:latin typeface="Fira Sans"/>
                <a:ea typeface="Fira Sans"/>
                <a:cs typeface="Fira Sans"/>
                <a:sym typeface="Fira Sans"/>
              </a:defRPr>
            </a:lvl1pPr>
            <a:lvl2pPr lvl="1"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2pPr>
            <a:lvl3pPr lvl="2"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3pPr>
            <a:lvl4pPr lvl="3"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4pPr>
            <a:lvl5pPr lvl="4"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5pPr>
            <a:lvl6pPr lvl="5"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6pPr>
            <a:lvl7pPr lvl="6"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7pPr>
            <a:lvl8pPr lvl="7"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8pPr>
            <a:lvl9pPr lvl="8" rtl="0">
              <a:spcBef>
                <a:spcPts val="0"/>
              </a:spcBef>
              <a:spcAft>
                <a:spcPts val="0"/>
              </a:spcAft>
              <a:buClr>
                <a:schemeClr val="dk1"/>
              </a:buClr>
              <a:buSzPts val="3500"/>
              <a:buFont typeface="Fira Sans"/>
              <a:buNone/>
              <a:defRPr sz="3500">
                <a:solidFill>
                  <a:schemeClr val="dk1"/>
                </a:solidFill>
                <a:latin typeface="Fira Sans"/>
                <a:ea typeface="Fira Sans"/>
                <a:cs typeface="Fira Sans"/>
                <a:sym typeface="Fira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81"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23"/>
        <p:cNvGrpSpPr/>
        <p:nvPr/>
      </p:nvGrpSpPr>
      <p:grpSpPr>
        <a:xfrm>
          <a:off x="0" y="0"/>
          <a:ext cx="0" cy="0"/>
          <a:chOff x="0" y="0"/>
          <a:chExt cx="0" cy="0"/>
        </a:xfrm>
      </p:grpSpPr>
      <p:sp>
        <p:nvSpPr>
          <p:cNvPr id="1124" name="Google Shape;1124;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125" name="Google Shape;1125;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 id="214748367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image" Target="../media/image18.sv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5.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8" Type="http://schemas.openxmlformats.org/officeDocument/2006/relationships/slide" Target="slide57.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49.xml"/><Relationship Id="rId7" Type="http://schemas.openxmlformats.org/officeDocument/2006/relationships/slide" Target="slide51.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1.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43.xml"/><Relationship Id="rId11" Type="http://schemas.openxmlformats.org/officeDocument/2006/relationships/hyperlink" Target="http://bit.ly/33VAFh3" TargetMode="External"/><Relationship Id="rId5" Type="http://schemas.openxmlformats.org/officeDocument/2006/relationships/slide" Target="slide45.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46.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k362brYhy3gC2_YnLBeaiPHK82fBq4VZnO6gcxRAORM/copy" TargetMode="External"/><Relationship Id="rId2" Type="http://schemas.openxmlformats.org/officeDocument/2006/relationships/notesSlide" Target="../notesSlides/notesSlide33.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2.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cyber-brain-isometric-illustration_14682964.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vector/cyber-security-isometric-icon-with-binary-code-characters-head-3d-illustration_17543940.htm/?utm_source=slidesgo_template&amp;utm_medium=referral-link&amp;utm_campaign=sg_resources&amp;utm_content=freepik" TargetMode="External"/><Relationship Id="rId3" Type="http://schemas.openxmlformats.org/officeDocument/2006/relationships/hyperlink" Target="https://www.freepik.com/free-photo/medium-shot-man-holding-device_20824741.htm/?utm_source=slidesgo_template&amp;utm_medium=referral-link&amp;utm_campaign=sg_resources&amp;utm_content=freepik" TargetMode="External"/><Relationship Id="rId7" Type="http://schemas.openxmlformats.org/officeDocument/2006/relationships/hyperlink" Target="https://www.freepik.com/free-vector/cyber-brain-isometric-illustration_14682964.htm/?utm_source=slidesgo_template&amp;utm_medium=referral-link&amp;utm_campaign=sg_resources&amp;utm_content=freepik" TargetMode="External"/><Relationship Id="rId2" Type="http://schemas.openxmlformats.org/officeDocument/2006/relationships/notesSlide" Target="../notesSlides/notesSlide46.xml"/><Relationship Id="rId1" Type="http://schemas.openxmlformats.org/officeDocument/2006/relationships/slideLayout" Target="../slideLayouts/slideLayout19.xml"/><Relationship Id="rId6" Type="http://schemas.openxmlformats.org/officeDocument/2006/relationships/hyperlink" Target="https://www.freepik.com/free-vector/cyber-attack-isometric-icon-with-hacker-laptop-3d-illustration_17543930.htm/?utm_source=slidesgo_template&amp;utm_medium=referral-link&amp;utm_campaign=sg_resources&amp;utm_content=freepik" TargetMode="External"/><Relationship Id="rId5" Type="http://schemas.openxmlformats.org/officeDocument/2006/relationships/hyperlink" Target="https://www.freepik.com/free-vector/cyber-insurance-horizontal-banner_14258247.htm/?utm_source=slidesgo_template&amp;utm_medium=referral-link&amp;utm_campaign=sg_resources&amp;utm_content=freepik" TargetMode="External"/><Relationship Id="rId10" Type="http://schemas.openxmlformats.org/officeDocument/2006/relationships/hyperlink" Target="https://www.flaticon.com/packs/cyber-crimes-21?word=hacking" TargetMode="External"/><Relationship Id="rId4" Type="http://schemas.openxmlformats.org/officeDocument/2006/relationships/hyperlink" Target="https://www.freepik.com/free-photo/medium-shot-man-typing-laptop_20824743.htm/?utm_source=slidesgo_template&amp;utm_medium=referral-link&amp;utm_campaign=sg_resources&amp;utm_content=freepik" TargetMode="External"/><Relationship Id="rId9" Type="http://schemas.openxmlformats.org/officeDocument/2006/relationships/hyperlink" Target="https://www.freepik.com/free-vector/cyber-attack-concept-icon-with-human-head-with-gears-wires-3d-illustration_17543948.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 Id="rId6" Type="http://schemas.openxmlformats.org/officeDocument/2006/relationships/slide" Target="slide43.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Fira+Sans)"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 Id="rId4" Type="http://schemas.openxmlformats.org/officeDocument/2006/relationships/hyperlink" Target="https://fonts.google.com/specimen/Roboto)"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6.png"/><Relationship Id="rId2" Type="http://schemas.openxmlformats.org/officeDocument/2006/relationships/notesSlide" Target="../notesSlides/notesSlide50.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4.png"/><Relationship Id="rId4" Type="http://schemas.openxmlformats.org/officeDocument/2006/relationships/image" Target="../media/image32.png"/><Relationship Id="rId9" Type="http://schemas.openxmlformats.org/officeDocument/2006/relationships/image" Target="../media/image33.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1.xml"/></Relationships>
</file>

<file path=ppt/slides/_rels/slide5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1.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4.xml"/><Relationship Id="rId1" Type="http://schemas.openxmlformats.org/officeDocument/2006/relationships/slideLayout" Target="../slideLayouts/slideLayout31.xml"/><Relationship Id="rId4" Type="http://schemas.openxmlformats.org/officeDocument/2006/relationships/image" Target="../media/image37.png"/></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2" name="Retângulo 1">
            <a:extLst>
              <a:ext uri="{FF2B5EF4-FFF2-40B4-BE49-F238E27FC236}">
                <a16:creationId xmlns:a16="http://schemas.microsoft.com/office/drawing/2014/main" id="{0878E84D-A4DD-5A01-6604-0AADBB1B6D20}"/>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33" name="Google Shape;1133;p34"/>
          <p:cNvSpPr/>
          <p:nvPr/>
        </p:nvSpPr>
        <p:spPr>
          <a:xfrm rot="5400000">
            <a:off x="2387625" y="1264400"/>
            <a:ext cx="560400" cy="53364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txBox="1">
            <a:spLocks noGrp="1"/>
          </p:cNvSpPr>
          <p:nvPr>
            <p:ph type="ctrTitle"/>
          </p:nvPr>
        </p:nvSpPr>
        <p:spPr>
          <a:xfrm>
            <a:off x="715100" y="1006950"/>
            <a:ext cx="4830600" cy="24123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sz="3800" dirty="0">
                <a:solidFill>
                  <a:srgbClr val="566FF0"/>
                </a:solidFill>
              </a:rPr>
              <a:t>SOLLUTE APRESENTA</a:t>
            </a:r>
            <a:br>
              <a:rPr lang="en" sz="3800" dirty="0">
                <a:solidFill>
                  <a:srgbClr val="566FF0"/>
                </a:solidFill>
              </a:rPr>
            </a:br>
            <a:r>
              <a:rPr lang="en" sz="4500" dirty="0">
                <a:solidFill>
                  <a:schemeClr val="dk1"/>
                </a:solidFill>
              </a:rPr>
              <a:t>ESTOQUE CERTO</a:t>
            </a:r>
            <a:endParaRPr sz="4500" dirty="0">
              <a:solidFill>
                <a:schemeClr val="dk1"/>
              </a:solidFill>
            </a:endParaRPr>
          </a:p>
        </p:txBody>
      </p:sp>
      <p:sp>
        <p:nvSpPr>
          <p:cNvPr id="1135" name="Google Shape;1135;p34"/>
          <p:cNvSpPr txBox="1">
            <a:spLocks noGrp="1"/>
          </p:cNvSpPr>
          <p:nvPr>
            <p:ph type="subTitle" idx="1"/>
          </p:nvPr>
        </p:nvSpPr>
        <p:spPr>
          <a:xfrm>
            <a:off x="715100" y="3727850"/>
            <a:ext cx="4359000" cy="4095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pt-BR" dirty="0">
                <a:solidFill>
                  <a:schemeClr val="bg1"/>
                </a:solidFill>
                <a:latin typeface="Open Sans" panose="020B0606030504020204" pitchFamily="34" charset="0"/>
                <a:ea typeface="Open Sans" panose="020B0606030504020204" pitchFamily="34" charset="0"/>
                <a:cs typeface="Open Sans" panose="020B0606030504020204" pitchFamily="34" charset="0"/>
              </a:rPr>
              <a:t>Gerencie o seu negócio de forma prática.</a:t>
            </a:r>
          </a:p>
        </p:txBody>
      </p:sp>
      <p:grpSp>
        <p:nvGrpSpPr>
          <p:cNvPr id="1136" name="Google Shape;1136;p34"/>
          <p:cNvGrpSpPr/>
          <p:nvPr/>
        </p:nvGrpSpPr>
        <p:grpSpPr>
          <a:xfrm>
            <a:off x="5996106" y="533257"/>
            <a:ext cx="2432803" cy="3199482"/>
            <a:chOff x="1804475" y="1192725"/>
            <a:chExt cx="823200" cy="1082625"/>
          </a:xfrm>
        </p:grpSpPr>
        <p:sp>
          <p:nvSpPr>
            <p:cNvPr id="1137" name="Google Shape;1137;p34"/>
            <p:cNvSpPr/>
            <p:nvPr/>
          </p:nvSpPr>
          <p:spPr>
            <a:xfrm>
              <a:off x="1898050" y="1963325"/>
              <a:ext cx="542825" cy="311875"/>
            </a:xfrm>
            <a:custGeom>
              <a:avLst/>
              <a:gdLst/>
              <a:ahLst/>
              <a:cxnLst/>
              <a:rect l="l" t="t" r="r" b="b"/>
              <a:pathLst>
                <a:path w="21713" h="12475" extrusionOk="0">
                  <a:moveTo>
                    <a:pt x="7733" y="1"/>
                  </a:moveTo>
                  <a:cubicBezTo>
                    <a:pt x="7531" y="1"/>
                    <a:pt x="7328" y="48"/>
                    <a:pt x="7141" y="144"/>
                  </a:cubicBezTo>
                  <a:lnTo>
                    <a:pt x="325" y="4105"/>
                  </a:lnTo>
                  <a:cubicBezTo>
                    <a:pt x="0" y="4296"/>
                    <a:pt x="0" y="4599"/>
                    <a:pt x="332" y="4789"/>
                  </a:cubicBezTo>
                  <a:lnTo>
                    <a:pt x="13380" y="12332"/>
                  </a:lnTo>
                  <a:cubicBezTo>
                    <a:pt x="13563" y="12427"/>
                    <a:pt x="13766" y="12474"/>
                    <a:pt x="13969" y="12474"/>
                  </a:cubicBezTo>
                  <a:cubicBezTo>
                    <a:pt x="14173" y="12474"/>
                    <a:pt x="14377" y="12427"/>
                    <a:pt x="14564" y="12332"/>
                  </a:cubicBezTo>
                  <a:lnTo>
                    <a:pt x="21381" y="8370"/>
                  </a:lnTo>
                  <a:cubicBezTo>
                    <a:pt x="21712" y="8180"/>
                    <a:pt x="21712" y="7870"/>
                    <a:pt x="21381" y="7679"/>
                  </a:cubicBezTo>
                  <a:lnTo>
                    <a:pt x="8325" y="144"/>
                  </a:lnTo>
                  <a:cubicBezTo>
                    <a:pt x="8139" y="48"/>
                    <a:pt x="7936" y="1"/>
                    <a:pt x="7733" y="1"/>
                  </a:cubicBezTo>
                  <a:close/>
                </a:path>
              </a:pathLst>
            </a:custGeom>
            <a:solidFill>
              <a:srgbClr val="1E1B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1899800" y="1963150"/>
              <a:ext cx="539300" cy="312200"/>
            </a:xfrm>
            <a:custGeom>
              <a:avLst/>
              <a:gdLst/>
              <a:ahLst/>
              <a:cxnLst/>
              <a:rect l="l" t="t" r="r" b="b"/>
              <a:pathLst>
                <a:path w="21572" h="12488" extrusionOk="0">
                  <a:moveTo>
                    <a:pt x="7702" y="23"/>
                  </a:moveTo>
                  <a:cubicBezTo>
                    <a:pt x="7893" y="23"/>
                    <a:pt x="8083" y="72"/>
                    <a:pt x="8248" y="158"/>
                  </a:cubicBezTo>
                  <a:lnTo>
                    <a:pt x="21304" y="7693"/>
                  </a:lnTo>
                  <a:cubicBezTo>
                    <a:pt x="21459" y="7785"/>
                    <a:pt x="21543" y="7905"/>
                    <a:pt x="21543" y="8032"/>
                  </a:cubicBezTo>
                  <a:cubicBezTo>
                    <a:pt x="21543" y="8159"/>
                    <a:pt x="21459" y="8278"/>
                    <a:pt x="21304" y="8363"/>
                  </a:cubicBezTo>
                  <a:lnTo>
                    <a:pt x="14494" y="12325"/>
                  </a:lnTo>
                  <a:cubicBezTo>
                    <a:pt x="14307" y="12420"/>
                    <a:pt x="14105" y="12467"/>
                    <a:pt x="13903" y="12467"/>
                  </a:cubicBezTo>
                  <a:cubicBezTo>
                    <a:pt x="13701" y="12467"/>
                    <a:pt x="13500" y="12420"/>
                    <a:pt x="13317" y="12325"/>
                  </a:cubicBezTo>
                  <a:lnTo>
                    <a:pt x="262" y="4789"/>
                  </a:lnTo>
                  <a:cubicBezTo>
                    <a:pt x="106" y="4697"/>
                    <a:pt x="22" y="4577"/>
                    <a:pt x="22" y="4451"/>
                  </a:cubicBezTo>
                  <a:cubicBezTo>
                    <a:pt x="22" y="4331"/>
                    <a:pt x="106" y="4211"/>
                    <a:pt x="262" y="4119"/>
                  </a:cubicBezTo>
                  <a:lnTo>
                    <a:pt x="7078" y="165"/>
                  </a:lnTo>
                  <a:cubicBezTo>
                    <a:pt x="7243" y="72"/>
                    <a:pt x="7433" y="23"/>
                    <a:pt x="7625" y="23"/>
                  </a:cubicBezTo>
                  <a:cubicBezTo>
                    <a:pt x="7638" y="23"/>
                    <a:pt x="7651" y="23"/>
                    <a:pt x="7663" y="24"/>
                  </a:cubicBezTo>
                  <a:cubicBezTo>
                    <a:pt x="7676" y="23"/>
                    <a:pt x="7689" y="23"/>
                    <a:pt x="7702" y="23"/>
                  </a:cubicBezTo>
                  <a:close/>
                  <a:moveTo>
                    <a:pt x="7661" y="1"/>
                  </a:moveTo>
                  <a:cubicBezTo>
                    <a:pt x="7455" y="1"/>
                    <a:pt x="7251" y="48"/>
                    <a:pt x="7064" y="143"/>
                  </a:cubicBezTo>
                  <a:lnTo>
                    <a:pt x="247" y="4105"/>
                  </a:lnTo>
                  <a:cubicBezTo>
                    <a:pt x="85" y="4197"/>
                    <a:pt x="1" y="4324"/>
                    <a:pt x="1" y="4458"/>
                  </a:cubicBezTo>
                  <a:cubicBezTo>
                    <a:pt x="1" y="4585"/>
                    <a:pt x="92" y="4711"/>
                    <a:pt x="255" y="4810"/>
                  </a:cubicBezTo>
                  <a:lnTo>
                    <a:pt x="13303" y="12346"/>
                  </a:lnTo>
                  <a:cubicBezTo>
                    <a:pt x="13481" y="12438"/>
                    <a:pt x="13672" y="12487"/>
                    <a:pt x="13869" y="12487"/>
                  </a:cubicBezTo>
                  <a:cubicBezTo>
                    <a:pt x="13882" y="12487"/>
                    <a:pt x="13896" y="12487"/>
                    <a:pt x="13909" y="12487"/>
                  </a:cubicBezTo>
                  <a:cubicBezTo>
                    <a:pt x="13922" y="12487"/>
                    <a:pt x="13935" y="12487"/>
                    <a:pt x="13947" y="12487"/>
                  </a:cubicBezTo>
                  <a:cubicBezTo>
                    <a:pt x="14139" y="12487"/>
                    <a:pt x="14329" y="12438"/>
                    <a:pt x="14501" y="12346"/>
                  </a:cubicBezTo>
                  <a:lnTo>
                    <a:pt x="21318" y="8384"/>
                  </a:lnTo>
                  <a:cubicBezTo>
                    <a:pt x="21480" y="8292"/>
                    <a:pt x="21572" y="8166"/>
                    <a:pt x="21572" y="8032"/>
                  </a:cubicBezTo>
                  <a:cubicBezTo>
                    <a:pt x="21572" y="7898"/>
                    <a:pt x="21480" y="7771"/>
                    <a:pt x="21318" y="7679"/>
                  </a:cubicBezTo>
                  <a:lnTo>
                    <a:pt x="8263" y="143"/>
                  </a:lnTo>
                  <a:cubicBezTo>
                    <a:pt x="8072" y="48"/>
                    <a:pt x="7866" y="1"/>
                    <a:pt x="766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1997275" y="1863450"/>
              <a:ext cx="344375" cy="299625"/>
            </a:xfrm>
            <a:custGeom>
              <a:avLst/>
              <a:gdLst/>
              <a:ahLst/>
              <a:cxnLst/>
              <a:rect l="l" t="t" r="r" b="b"/>
              <a:pathLst>
                <a:path w="13775" h="11985" extrusionOk="0">
                  <a:moveTo>
                    <a:pt x="5083" y="1"/>
                  </a:moveTo>
                  <a:lnTo>
                    <a:pt x="4631" y="374"/>
                  </a:lnTo>
                  <a:lnTo>
                    <a:pt x="4892" y="1573"/>
                  </a:lnTo>
                  <a:cubicBezTo>
                    <a:pt x="4899" y="1615"/>
                    <a:pt x="4906" y="1657"/>
                    <a:pt x="4913" y="1699"/>
                  </a:cubicBezTo>
                  <a:lnTo>
                    <a:pt x="4913" y="1728"/>
                  </a:lnTo>
                  <a:cubicBezTo>
                    <a:pt x="4920" y="1770"/>
                    <a:pt x="4920" y="1819"/>
                    <a:pt x="4927" y="1862"/>
                  </a:cubicBezTo>
                  <a:cubicBezTo>
                    <a:pt x="4927" y="1862"/>
                    <a:pt x="4927" y="1869"/>
                    <a:pt x="4927" y="1876"/>
                  </a:cubicBezTo>
                  <a:lnTo>
                    <a:pt x="4927" y="2003"/>
                  </a:lnTo>
                  <a:lnTo>
                    <a:pt x="4927" y="2031"/>
                  </a:lnTo>
                  <a:cubicBezTo>
                    <a:pt x="4927" y="2073"/>
                    <a:pt x="4927" y="2122"/>
                    <a:pt x="4920" y="2165"/>
                  </a:cubicBezTo>
                  <a:lnTo>
                    <a:pt x="4920" y="2193"/>
                  </a:lnTo>
                  <a:cubicBezTo>
                    <a:pt x="4920" y="2242"/>
                    <a:pt x="4913" y="2285"/>
                    <a:pt x="4906" y="2327"/>
                  </a:cubicBezTo>
                  <a:cubicBezTo>
                    <a:pt x="4906" y="2334"/>
                    <a:pt x="4906" y="2341"/>
                    <a:pt x="4906" y="2348"/>
                  </a:cubicBezTo>
                  <a:cubicBezTo>
                    <a:pt x="4899" y="2397"/>
                    <a:pt x="4892" y="2447"/>
                    <a:pt x="4885" y="2503"/>
                  </a:cubicBezTo>
                  <a:cubicBezTo>
                    <a:pt x="4885" y="2510"/>
                    <a:pt x="4878" y="2524"/>
                    <a:pt x="4878" y="2538"/>
                  </a:cubicBezTo>
                  <a:cubicBezTo>
                    <a:pt x="4871" y="2574"/>
                    <a:pt x="4864" y="2616"/>
                    <a:pt x="4857" y="2658"/>
                  </a:cubicBezTo>
                  <a:lnTo>
                    <a:pt x="4843" y="2693"/>
                  </a:lnTo>
                  <a:cubicBezTo>
                    <a:pt x="4836" y="2743"/>
                    <a:pt x="4822" y="2792"/>
                    <a:pt x="4808" y="2841"/>
                  </a:cubicBezTo>
                  <a:cubicBezTo>
                    <a:pt x="4794" y="2891"/>
                    <a:pt x="4772" y="2961"/>
                    <a:pt x="4751" y="3018"/>
                  </a:cubicBezTo>
                  <a:cubicBezTo>
                    <a:pt x="4744" y="3046"/>
                    <a:pt x="4737" y="3074"/>
                    <a:pt x="4723" y="3102"/>
                  </a:cubicBezTo>
                  <a:cubicBezTo>
                    <a:pt x="4716" y="3130"/>
                    <a:pt x="4702" y="3159"/>
                    <a:pt x="4695" y="3187"/>
                  </a:cubicBezTo>
                  <a:cubicBezTo>
                    <a:pt x="4674" y="3243"/>
                    <a:pt x="4645" y="3300"/>
                    <a:pt x="4624" y="3356"/>
                  </a:cubicBezTo>
                  <a:cubicBezTo>
                    <a:pt x="4603" y="3412"/>
                    <a:pt x="4575" y="3469"/>
                    <a:pt x="4547" y="3518"/>
                  </a:cubicBezTo>
                  <a:lnTo>
                    <a:pt x="4526" y="3568"/>
                  </a:lnTo>
                  <a:cubicBezTo>
                    <a:pt x="4505" y="3603"/>
                    <a:pt x="4490" y="3638"/>
                    <a:pt x="4469" y="3673"/>
                  </a:cubicBezTo>
                  <a:lnTo>
                    <a:pt x="4434" y="3737"/>
                  </a:lnTo>
                  <a:lnTo>
                    <a:pt x="4385" y="3828"/>
                  </a:lnTo>
                  <a:lnTo>
                    <a:pt x="4342" y="3892"/>
                  </a:lnTo>
                  <a:cubicBezTo>
                    <a:pt x="4321" y="3920"/>
                    <a:pt x="4307" y="3955"/>
                    <a:pt x="4286" y="3983"/>
                  </a:cubicBezTo>
                  <a:cubicBezTo>
                    <a:pt x="4265" y="4012"/>
                    <a:pt x="4258" y="4026"/>
                    <a:pt x="4244" y="4054"/>
                  </a:cubicBezTo>
                  <a:cubicBezTo>
                    <a:pt x="4215" y="4089"/>
                    <a:pt x="4187" y="4131"/>
                    <a:pt x="4159" y="4167"/>
                  </a:cubicBezTo>
                  <a:cubicBezTo>
                    <a:pt x="4131" y="4209"/>
                    <a:pt x="4103" y="4244"/>
                    <a:pt x="4067" y="4280"/>
                  </a:cubicBezTo>
                  <a:cubicBezTo>
                    <a:pt x="4039" y="4322"/>
                    <a:pt x="4004" y="4364"/>
                    <a:pt x="3969" y="4399"/>
                  </a:cubicBezTo>
                  <a:lnTo>
                    <a:pt x="3926" y="4456"/>
                  </a:lnTo>
                  <a:lnTo>
                    <a:pt x="3891" y="4491"/>
                  </a:lnTo>
                  <a:cubicBezTo>
                    <a:pt x="3863" y="4519"/>
                    <a:pt x="3842" y="4547"/>
                    <a:pt x="3814" y="4583"/>
                  </a:cubicBezTo>
                  <a:lnTo>
                    <a:pt x="3771" y="4625"/>
                  </a:lnTo>
                  <a:cubicBezTo>
                    <a:pt x="3736" y="4660"/>
                    <a:pt x="3701" y="4695"/>
                    <a:pt x="3666" y="4724"/>
                  </a:cubicBezTo>
                  <a:cubicBezTo>
                    <a:pt x="3630" y="4759"/>
                    <a:pt x="3581" y="4801"/>
                    <a:pt x="3546" y="4836"/>
                  </a:cubicBezTo>
                  <a:lnTo>
                    <a:pt x="3525" y="4851"/>
                  </a:lnTo>
                  <a:cubicBezTo>
                    <a:pt x="3482" y="4879"/>
                    <a:pt x="3447" y="4914"/>
                    <a:pt x="3405" y="4942"/>
                  </a:cubicBezTo>
                  <a:lnTo>
                    <a:pt x="3384" y="4956"/>
                  </a:lnTo>
                  <a:cubicBezTo>
                    <a:pt x="3348" y="4984"/>
                    <a:pt x="3306" y="5013"/>
                    <a:pt x="3264" y="5041"/>
                  </a:cubicBezTo>
                  <a:lnTo>
                    <a:pt x="3250" y="5055"/>
                  </a:lnTo>
                  <a:cubicBezTo>
                    <a:pt x="3207" y="5083"/>
                    <a:pt x="3158" y="5111"/>
                    <a:pt x="3123" y="5132"/>
                  </a:cubicBezTo>
                  <a:lnTo>
                    <a:pt x="0" y="6937"/>
                  </a:lnTo>
                  <a:lnTo>
                    <a:pt x="8692" y="11984"/>
                  </a:lnTo>
                  <a:lnTo>
                    <a:pt x="11815" y="10187"/>
                  </a:lnTo>
                  <a:cubicBezTo>
                    <a:pt x="11857" y="10159"/>
                    <a:pt x="11899" y="10137"/>
                    <a:pt x="11942" y="10109"/>
                  </a:cubicBezTo>
                  <a:lnTo>
                    <a:pt x="11963" y="10095"/>
                  </a:lnTo>
                  <a:cubicBezTo>
                    <a:pt x="11998" y="10067"/>
                    <a:pt x="12040" y="10039"/>
                    <a:pt x="12082" y="10011"/>
                  </a:cubicBezTo>
                  <a:lnTo>
                    <a:pt x="12104" y="9989"/>
                  </a:lnTo>
                  <a:cubicBezTo>
                    <a:pt x="12139" y="9961"/>
                    <a:pt x="12181" y="9933"/>
                    <a:pt x="12216" y="9898"/>
                  </a:cubicBezTo>
                  <a:lnTo>
                    <a:pt x="12238" y="9884"/>
                  </a:lnTo>
                  <a:cubicBezTo>
                    <a:pt x="12280" y="9848"/>
                    <a:pt x="12315" y="9813"/>
                    <a:pt x="12357" y="9778"/>
                  </a:cubicBezTo>
                  <a:lnTo>
                    <a:pt x="12435" y="9707"/>
                  </a:lnTo>
                  <a:lnTo>
                    <a:pt x="12463" y="9672"/>
                  </a:lnTo>
                  <a:lnTo>
                    <a:pt x="12505" y="9630"/>
                  </a:lnTo>
                  <a:lnTo>
                    <a:pt x="12590" y="9538"/>
                  </a:lnTo>
                  <a:lnTo>
                    <a:pt x="12625" y="9503"/>
                  </a:lnTo>
                  <a:lnTo>
                    <a:pt x="12632" y="9489"/>
                  </a:lnTo>
                  <a:lnTo>
                    <a:pt x="12668" y="9454"/>
                  </a:lnTo>
                  <a:cubicBezTo>
                    <a:pt x="12696" y="9411"/>
                    <a:pt x="12731" y="9376"/>
                    <a:pt x="12766" y="9334"/>
                  </a:cubicBezTo>
                  <a:lnTo>
                    <a:pt x="12787" y="9306"/>
                  </a:lnTo>
                  <a:cubicBezTo>
                    <a:pt x="12809" y="9277"/>
                    <a:pt x="12830" y="9249"/>
                    <a:pt x="12851" y="9221"/>
                  </a:cubicBezTo>
                  <a:cubicBezTo>
                    <a:pt x="12872" y="9186"/>
                    <a:pt x="12886" y="9172"/>
                    <a:pt x="12907" y="9144"/>
                  </a:cubicBezTo>
                  <a:lnTo>
                    <a:pt x="12935" y="9101"/>
                  </a:lnTo>
                  <a:lnTo>
                    <a:pt x="12978" y="9031"/>
                  </a:lnTo>
                  <a:lnTo>
                    <a:pt x="13006" y="8995"/>
                  </a:lnTo>
                  <a:cubicBezTo>
                    <a:pt x="13013" y="8981"/>
                    <a:pt x="13027" y="8960"/>
                    <a:pt x="13034" y="8946"/>
                  </a:cubicBezTo>
                  <a:cubicBezTo>
                    <a:pt x="13048" y="8925"/>
                    <a:pt x="13062" y="8904"/>
                    <a:pt x="13076" y="8883"/>
                  </a:cubicBezTo>
                  <a:lnTo>
                    <a:pt x="13091" y="8854"/>
                  </a:lnTo>
                  <a:cubicBezTo>
                    <a:pt x="13105" y="8833"/>
                    <a:pt x="13119" y="8805"/>
                    <a:pt x="13133" y="8784"/>
                  </a:cubicBezTo>
                  <a:lnTo>
                    <a:pt x="13161" y="8728"/>
                  </a:lnTo>
                  <a:lnTo>
                    <a:pt x="13175" y="8706"/>
                  </a:lnTo>
                  <a:cubicBezTo>
                    <a:pt x="13189" y="8678"/>
                    <a:pt x="13203" y="8643"/>
                    <a:pt x="13217" y="8622"/>
                  </a:cubicBezTo>
                  <a:lnTo>
                    <a:pt x="13246" y="8573"/>
                  </a:lnTo>
                  <a:cubicBezTo>
                    <a:pt x="13246" y="8565"/>
                    <a:pt x="13246" y="8565"/>
                    <a:pt x="13246" y="8558"/>
                  </a:cubicBezTo>
                  <a:cubicBezTo>
                    <a:pt x="13267" y="8509"/>
                    <a:pt x="13288" y="8460"/>
                    <a:pt x="13309" y="8410"/>
                  </a:cubicBezTo>
                  <a:cubicBezTo>
                    <a:pt x="13337" y="8361"/>
                    <a:pt x="13358" y="8298"/>
                    <a:pt x="13380" y="8248"/>
                  </a:cubicBezTo>
                  <a:lnTo>
                    <a:pt x="13415" y="8157"/>
                  </a:lnTo>
                  <a:cubicBezTo>
                    <a:pt x="13422" y="8128"/>
                    <a:pt x="13436" y="8100"/>
                    <a:pt x="13443" y="8072"/>
                  </a:cubicBezTo>
                  <a:cubicBezTo>
                    <a:pt x="13464" y="8009"/>
                    <a:pt x="13478" y="7952"/>
                    <a:pt x="13499" y="7889"/>
                  </a:cubicBezTo>
                  <a:cubicBezTo>
                    <a:pt x="13513" y="7832"/>
                    <a:pt x="13528" y="7790"/>
                    <a:pt x="13535" y="7741"/>
                  </a:cubicBezTo>
                  <a:lnTo>
                    <a:pt x="13542" y="7705"/>
                  </a:lnTo>
                  <a:cubicBezTo>
                    <a:pt x="13542" y="7698"/>
                    <a:pt x="13549" y="7684"/>
                    <a:pt x="13549" y="7670"/>
                  </a:cubicBezTo>
                  <a:cubicBezTo>
                    <a:pt x="13556" y="7642"/>
                    <a:pt x="13563" y="7614"/>
                    <a:pt x="13570" y="7586"/>
                  </a:cubicBezTo>
                  <a:cubicBezTo>
                    <a:pt x="13570" y="7572"/>
                    <a:pt x="13570" y="7564"/>
                    <a:pt x="13577" y="7550"/>
                  </a:cubicBezTo>
                  <a:cubicBezTo>
                    <a:pt x="13584" y="7501"/>
                    <a:pt x="13591" y="7452"/>
                    <a:pt x="13598" y="7409"/>
                  </a:cubicBezTo>
                  <a:lnTo>
                    <a:pt x="13598" y="7395"/>
                  </a:lnTo>
                  <a:cubicBezTo>
                    <a:pt x="13598" y="7388"/>
                    <a:pt x="13598" y="7381"/>
                    <a:pt x="13598" y="7374"/>
                  </a:cubicBezTo>
                  <a:cubicBezTo>
                    <a:pt x="13598" y="7332"/>
                    <a:pt x="13605" y="7283"/>
                    <a:pt x="13605" y="7247"/>
                  </a:cubicBezTo>
                  <a:lnTo>
                    <a:pt x="13605" y="7219"/>
                  </a:lnTo>
                  <a:lnTo>
                    <a:pt x="13605" y="7078"/>
                  </a:lnTo>
                  <a:lnTo>
                    <a:pt x="13626" y="7050"/>
                  </a:lnTo>
                  <a:lnTo>
                    <a:pt x="13626" y="6930"/>
                  </a:lnTo>
                  <a:cubicBezTo>
                    <a:pt x="13626" y="6923"/>
                    <a:pt x="13626" y="6916"/>
                    <a:pt x="13626" y="6909"/>
                  </a:cubicBezTo>
                  <a:cubicBezTo>
                    <a:pt x="13626" y="6867"/>
                    <a:pt x="13619" y="6824"/>
                    <a:pt x="13612" y="6782"/>
                  </a:cubicBezTo>
                  <a:cubicBezTo>
                    <a:pt x="13612" y="6768"/>
                    <a:pt x="13612" y="6761"/>
                    <a:pt x="13605" y="6754"/>
                  </a:cubicBezTo>
                  <a:cubicBezTo>
                    <a:pt x="13598" y="6704"/>
                    <a:pt x="13591" y="6662"/>
                    <a:pt x="13584" y="6627"/>
                  </a:cubicBezTo>
                  <a:lnTo>
                    <a:pt x="13323" y="5429"/>
                  </a:lnTo>
                  <a:lnTo>
                    <a:pt x="13774" y="5055"/>
                  </a:lnTo>
                  <a:lnTo>
                    <a:pt x="5083"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1996725" y="1863100"/>
              <a:ext cx="345275" cy="300500"/>
            </a:xfrm>
            <a:custGeom>
              <a:avLst/>
              <a:gdLst/>
              <a:ahLst/>
              <a:cxnLst/>
              <a:rect l="l" t="t" r="r" b="b"/>
              <a:pathLst>
                <a:path w="13811" h="12020" extrusionOk="0">
                  <a:moveTo>
                    <a:pt x="5098" y="29"/>
                  </a:moveTo>
                  <a:lnTo>
                    <a:pt x="13775" y="5069"/>
                  </a:lnTo>
                  <a:lnTo>
                    <a:pt x="13331" y="5435"/>
                  </a:lnTo>
                  <a:lnTo>
                    <a:pt x="13571" y="6634"/>
                  </a:lnTo>
                  <a:cubicBezTo>
                    <a:pt x="13578" y="6676"/>
                    <a:pt x="13585" y="6711"/>
                    <a:pt x="13592" y="6768"/>
                  </a:cubicBezTo>
                  <a:cubicBezTo>
                    <a:pt x="13592" y="6775"/>
                    <a:pt x="13592" y="6782"/>
                    <a:pt x="13592" y="6796"/>
                  </a:cubicBezTo>
                  <a:cubicBezTo>
                    <a:pt x="13599" y="6838"/>
                    <a:pt x="13606" y="6881"/>
                    <a:pt x="13606" y="6923"/>
                  </a:cubicBezTo>
                  <a:lnTo>
                    <a:pt x="13606" y="6930"/>
                  </a:lnTo>
                  <a:lnTo>
                    <a:pt x="13606" y="6944"/>
                  </a:lnTo>
                  <a:lnTo>
                    <a:pt x="13606" y="7064"/>
                  </a:lnTo>
                  <a:lnTo>
                    <a:pt x="13606" y="7092"/>
                  </a:lnTo>
                  <a:lnTo>
                    <a:pt x="13606" y="7233"/>
                  </a:lnTo>
                  <a:lnTo>
                    <a:pt x="13606" y="7247"/>
                  </a:lnTo>
                  <a:lnTo>
                    <a:pt x="13606" y="7261"/>
                  </a:lnTo>
                  <a:cubicBezTo>
                    <a:pt x="13606" y="7297"/>
                    <a:pt x="13599" y="7346"/>
                    <a:pt x="13592" y="7388"/>
                  </a:cubicBezTo>
                  <a:lnTo>
                    <a:pt x="13592" y="7395"/>
                  </a:lnTo>
                  <a:lnTo>
                    <a:pt x="13592" y="7409"/>
                  </a:lnTo>
                  <a:lnTo>
                    <a:pt x="13592" y="7423"/>
                  </a:lnTo>
                  <a:cubicBezTo>
                    <a:pt x="13592" y="7466"/>
                    <a:pt x="13585" y="7508"/>
                    <a:pt x="13571" y="7564"/>
                  </a:cubicBezTo>
                  <a:lnTo>
                    <a:pt x="13571" y="7578"/>
                  </a:lnTo>
                  <a:lnTo>
                    <a:pt x="13571" y="7600"/>
                  </a:lnTo>
                  <a:lnTo>
                    <a:pt x="13571" y="7614"/>
                  </a:lnTo>
                  <a:cubicBezTo>
                    <a:pt x="13571" y="7635"/>
                    <a:pt x="13564" y="7663"/>
                    <a:pt x="13564" y="7684"/>
                  </a:cubicBezTo>
                  <a:lnTo>
                    <a:pt x="13557" y="7705"/>
                  </a:lnTo>
                  <a:lnTo>
                    <a:pt x="13557" y="7719"/>
                  </a:lnTo>
                  <a:cubicBezTo>
                    <a:pt x="13550" y="7734"/>
                    <a:pt x="13550" y="7741"/>
                    <a:pt x="13550" y="7755"/>
                  </a:cubicBezTo>
                  <a:cubicBezTo>
                    <a:pt x="13535" y="7811"/>
                    <a:pt x="13528" y="7846"/>
                    <a:pt x="13507" y="7903"/>
                  </a:cubicBezTo>
                  <a:cubicBezTo>
                    <a:pt x="13493" y="7959"/>
                    <a:pt x="13472" y="8023"/>
                    <a:pt x="13451" y="8086"/>
                  </a:cubicBezTo>
                  <a:cubicBezTo>
                    <a:pt x="13451" y="8100"/>
                    <a:pt x="13444" y="8121"/>
                    <a:pt x="13437" y="8135"/>
                  </a:cubicBezTo>
                  <a:lnTo>
                    <a:pt x="13423" y="8164"/>
                  </a:lnTo>
                  <a:lnTo>
                    <a:pt x="13416" y="8192"/>
                  </a:lnTo>
                  <a:cubicBezTo>
                    <a:pt x="13409" y="8213"/>
                    <a:pt x="13402" y="8234"/>
                    <a:pt x="13395" y="8255"/>
                  </a:cubicBezTo>
                  <a:cubicBezTo>
                    <a:pt x="13373" y="8312"/>
                    <a:pt x="13345" y="8368"/>
                    <a:pt x="13324" y="8424"/>
                  </a:cubicBezTo>
                  <a:cubicBezTo>
                    <a:pt x="13303" y="8474"/>
                    <a:pt x="13282" y="8523"/>
                    <a:pt x="13254" y="8572"/>
                  </a:cubicBezTo>
                  <a:lnTo>
                    <a:pt x="13254" y="8579"/>
                  </a:lnTo>
                  <a:lnTo>
                    <a:pt x="13239" y="8608"/>
                  </a:lnTo>
                  <a:lnTo>
                    <a:pt x="13232" y="8629"/>
                  </a:lnTo>
                  <a:lnTo>
                    <a:pt x="13218" y="8650"/>
                  </a:lnTo>
                  <a:cubicBezTo>
                    <a:pt x="13211" y="8671"/>
                    <a:pt x="13197" y="8699"/>
                    <a:pt x="13183" y="8720"/>
                  </a:cubicBezTo>
                  <a:lnTo>
                    <a:pt x="13183" y="8728"/>
                  </a:lnTo>
                  <a:cubicBezTo>
                    <a:pt x="13176" y="8735"/>
                    <a:pt x="13176" y="8735"/>
                    <a:pt x="13176" y="8735"/>
                  </a:cubicBezTo>
                  <a:lnTo>
                    <a:pt x="13155" y="8777"/>
                  </a:lnTo>
                  <a:lnTo>
                    <a:pt x="13141" y="8798"/>
                  </a:lnTo>
                  <a:cubicBezTo>
                    <a:pt x="13141" y="8805"/>
                    <a:pt x="13134" y="8812"/>
                    <a:pt x="13127" y="8819"/>
                  </a:cubicBezTo>
                  <a:lnTo>
                    <a:pt x="13105" y="8861"/>
                  </a:lnTo>
                  <a:lnTo>
                    <a:pt x="13098" y="8883"/>
                  </a:lnTo>
                  <a:cubicBezTo>
                    <a:pt x="13091" y="8883"/>
                    <a:pt x="13091" y="8890"/>
                    <a:pt x="13091" y="8890"/>
                  </a:cubicBezTo>
                  <a:lnTo>
                    <a:pt x="13049" y="8953"/>
                  </a:lnTo>
                  <a:cubicBezTo>
                    <a:pt x="13042" y="8960"/>
                    <a:pt x="13042" y="8967"/>
                    <a:pt x="13035" y="8974"/>
                  </a:cubicBezTo>
                  <a:cubicBezTo>
                    <a:pt x="13028" y="8988"/>
                    <a:pt x="13021" y="8995"/>
                    <a:pt x="13014" y="9009"/>
                  </a:cubicBezTo>
                  <a:lnTo>
                    <a:pt x="13007" y="9031"/>
                  </a:lnTo>
                  <a:lnTo>
                    <a:pt x="12993" y="9045"/>
                  </a:lnTo>
                  <a:lnTo>
                    <a:pt x="12950" y="9115"/>
                  </a:lnTo>
                  <a:lnTo>
                    <a:pt x="12936" y="9129"/>
                  </a:lnTo>
                  <a:cubicBezTo>
                    <a:pt x="12929" y="9136"/>
                    <a:pt x="12922" y="9150"/>
                    <a:pt x="12915" y="9158"/>
                  </a:cubicBezTo>
                  <a:lnTo>
                    <a:pt x="12866" y="9228"/>
                  </a:lnTo>
                  <a:lnTo>
                    <a:pt x="12802" y="9320"/>
                  </a:lnTo>
                  <a:lnTo>
                    <a:pt x="12788" y="9334"/>
                  </a:lnTo>
                  <a:cubicBezTo>
                    <a:pt x="12781" y="9334"/>
                    <a:pt x="12781" y="9341"/>
                    <a:pt x="12781" y="9341"/>
                  </a:cubicBezTo>
                  <a:cubicBezTo>
                    <a:pt x="12746" y="9383"/>
                    <a:pt x="12718" y="9418"/>
                    <a:pt x="12675" y="9461"/>
                  </a:cubicBezTo>
                  <a:lnTo>
                    <a:pt x="12668" y="9482"/>
                  </a:lnTo>
                  <a:lnTo>
                    <a:pt x="12647" y="9503"/>
                  </a:lnTo>
                  <a:lnTo>
                    <a:pt x="12640" y="9510"/>
                  </a:lnTo>
                  <a:lnTo>
                    <a:pt x="12633" y="9517"/>
                  </a:lnTo>
                  <a:lnTo>
                    <a:pt x="12612" y="9538"/>
                  </a:lnTo>
                  <a:lnTo>
                    <a:pt x="12605" y="9552"/>
                  </a:lnTo>
                  <a:lnTo>
                    <a:pt x="12520" y="9644"/>
                  </a:lnTo>
                  <a:lnTo>
                    <a:pt x="12478" y="9686"/>
                  </a:lnTo>
                  <a:cubicBezTo>
                    <a:pt x="12478" y="9686"/>
                    <a:pt x="12471" y="9693"/>
                    <a:pt x="12464" y="9700"/>
                  </a:cubicBezTo>
                  <a:lnTo>
                    <a:pt x="12450" y="9714"/>
                  </a:lnTo>
                  <a:cubicBezTo>
                    <a:pt x="12422" y="9743"/>
                    <a:pt x="12401" y="9764"/>
                    <a:pt x="12372" y="9785"/>
                  </a:cubicBezTo>
                  <a:lnTo>
                    <a:pt x="12379" y="9792"/>
                  </a:lnTo>
                  <a:lnTo>
                    <a:pt x="12372" y="9792"/>
                  </a:lnTo>
                  <a:cubicBezTo>
                    <a:pt x="12337" y="9820"/>
                    <a:pt x="12295" y="9855"/>
                    <a:pt x="12253" y="9891"/>
                  </a:cubicBezTo>
                  <a:lnTo>
                    <a:pt x="12231" y="9912"/>
                  </a:lnTo>
                  <a:cubicBezTo>
                    <a:pt x="12196" y="9933"/>
                    <a:pt x="12161" y="9968"/>
                    <a:pt x="12119" y="9996"/>
                  </a:cubicBezTo>
                  <a:lnTo>
                    <a:pt x="12097" y="10010"/>
                  </a:lnTo>
                  <a:cubicBezTo>
                    <a:pt x="12055" y="10046"/>
                    <a:pt x="12013" y="10074"/>
                    <a:pt x="11978" y="10102"/>
                  </a:cubicBezTo>
                  <a:lnTo>
                    <a:pt x="11956" y="10116"/>
                  </a:lnTo>
                  <a:cubicBezTo>
                    <a:pt x="11914" y="10144"/>
                    <a:pt x="11872" y="10173"/>
                    <a:pt x="11830" y="10194"/>
                  </a:cubicBezTo>
                  <a:lnTo>
                    <a:pt x="8714" y="11991"/>
                  </a:lnTo>
                  <a:lnTo>
                    <a:pt x="43" y="6951"/>
                  </a:lnTo>
                  <a:lnTo>
                    <a:pt x="3145" y="5154"/>
                  </a:lnTo>
                  <a:cubicBezTo>
                    <a:pt x="3187" y="5132"/>
                    <a:pt x="3229" y="5104"/>
                    <a:pt x="3279" y="5069"/>
                  </a:cubicBezTo>
                  <a:lnTo>
                    <a:pt x="3293" y="5062"/>
                  </a:lnTo>
                  <a:cubicBezTo>
                    <a:pt x="3328" y="5034"/>
                    <a:pt x="3370" y="5005"/>
                    <a:pt x="3413" y="4977"/>
                  </a:cubicBezTo>
                  <a:lnTo>
                    <a:pt x="3434" y="4963"/>
                  </a:lnTo>
                  <a:cubicBezTo>
                    <a:pt x="3476" y="4928"/>
                    <a:pt x="3511" y="4900"/>
                    <a:pt x="3554" y="4865"/>
                  </a:cubicBezTo>
                  <a:lnTo>
                    <a:pt x="3561" y="4857"/>
                  </a:lnTo>
                  <a:lnTo>
                    <a:pt x="3568" y="4850"/>
                  </a:lnTo>
                  <a:cubicBezTo>
                    <a:pt x="3610" y="4815"/>
                    <a:pt x="3652" y="4780"/>
                    <a:pt x="3688" y="4745"/>
                  </a:cubicBezTo>
                  <a:cubicBezTo>
                    <a:pt x="3730" y="4709"/>
                    <a:pt x="3765" y="4674"/>
                    <a:pt x="3800" y="4639"/>
                  </a:cubicBezTo>
                  <a:lnTo>
                    <a:pt x="3836" y="4597"/>
                  </a:lnTo>
                  <a:cubicBezTo>
                    <a:pt x="3864" y="4568"/>
                    <a:pt x="3892" y="4540"/>
                    <a:pt x="3920" y="4512"/>
                  </a:cubicBezTo>
                  <a:lnTo>
                    <a:pt x="3934" y="4498"/>
                  </a:lnTo>
                  <a:lnTo>
                    <a:pt x="3956" y="4470"/>
                  </a:lnTo>
                  <a:lnTo>
                    <a:pt x="3984" y="4442"/>
                  </a:lnTo>
                  <a:lnTo>
                    <a:pt x="3998" y="4420"/>
                  </a:lnTo>
                  <a:cubicBezTo>
                    <a:pt x="4033" y="4378"/>
                    <a:pt x="4068" y="4336"/>
                    <a:pt x="4097" y="4301"/>
                  </a:cubicBezTo>
                  <a:cubicBezTo>
                    <a:pt x="4132" y="4258"/>
                    <a:pt x="4160" y="4223"/>
                    <a:pt x="4188" y="4188"/>
                  </a:cubicBezTo>
                  <a:cubicBezTo>
                    <a:pt x="4216" y="4145"/>
                    <a:pt x="4245" y="4103"/>
                    <a:pt x="4273" y="4068"/>
                  </a:cubicBezTo>
                  <a:cubicBezTo>
                    <a:pt x="4287" y="4047"/>
                    <a:pt x="4294" y="4026"/>
                    <a:pt x="4315" y="3997"/>
                  </a:cubicBezTo>
                  <a:cubicBezTo>
                    <a:pt x="4336" y="3969"/>
                    <a:pt x="4350" y="3941"/>
                    <a:pt x="4371" y="3913"/>
                  </a:cubicBezTo>
                  <a:lnTo>
                    <a:pt x="4414" y="3849"/>
                  </a:lnTo>
                  <a:lnTo>
                    <a:pt x="4463" y="3758"/>
                  </a:lnTo>
                  <a:lnTo>
                    <a:pt x="4477" y="3737"/>
                  </a:lnTo>
                  <a:cubicBezTo>
                    <a:pt x="4484" y="3723"/>
                    <a:pt x="4491" y="3708"/>
                    <a:pt x="4498" y="3694"/>
                  </a:cubicBezTo>
                  <a:cubicBezTo>
                    <a:pt x="4519" y="3659"/>
                    <a:pt x="4541" y="3617"/>
                    <a:pt x="4555" y="3589"/>
                  </a:cubicBezTo>
                  <a:lnTo>
                    <a:pt x="4562" y="3567"/>
                  </a:lnTo>
                  <a:cubicBezTo>
                    <a:pt x="4569" y="3553"/>
                    <a:pt x="4583" y="3546"/>
                    <a:pt x="4583" y="3539"/>
                  </a:cubicBezTo>
                  <a:cubicBezTo>
                    <a:pt x="4604" y="3483"/>
                    <a:pt x="4632" y="3426"/>
                    <a:pt x="4653" y="3377"/>
                  </a:cubicBezTo>
                  <a:cubicBezTo>
                    <a:pt x="4675" y="3321"/>
                    <a:pt x="4703" y="3264"/>
                    <a:pt x="4724" y="3208"/>
                  </a:cubicBezTo>
                  <a:cubicBezTo>
                    <a:pt x="4731" y="3187"/>
                    <a:pt x="4738" y="3166"/>
                    <a:pt x="4745" y="3144"/>
                  </a:cubicBezTo>
                  <a:lnTo>
                    <a:pt x="4766" y="3095"/>
                  </a:lnTo>
                  <a:cubicBezTo>
                    <a:pt x="4773" y="3074"/>
                    <a:pt x="4780" y="3053"/>
                    <a:pt x="4780" y="3039"/>
                  </a:cubicBezTo>
                  <a:cubicBezTo>
                    <a:pt x="4801" y="2982"/>
                    <a:pt x="4830" y="2905"/>
                    <a:pt x="4837" y="2863"/>
                  </a:cubicBezTo>
                  <a:cubicBezTo>
                    <a:pt x="4851" y="2813"/>
                    <a:pt x="4865" y="2764"/>
                    <a:pt x="4879" y="2707"/>
                  </a:cubicBezTo>
                  <a:lnTo>
                    <a:pt x="4886" y="2679"/>
                  </a:lnTo>
                  <a:cubicBezTo>
                    <a:pt x="4893" y="2637"/>
                    <a:pt x="4900" y="2602"/>
                    <a:pt x="4907" y="2552"/>
                  </a:cubicBezTo>
                  <a:lnTo>
                    <a:pt x="4907" y="2538"/>
                  </a:lnTo>
                  <a:cubicBezTo>
                    <a:pt x="4907" y="2531"/>
                    <a:pt x="4907" y="2524"/>
                    <a:pt x="4907" y="2517"/>
                  </a:cubicBezTo>
                  <a:cubicBezTo>
                    <a:pt x="4921" y="2468"/>
                    <a:pt x="4928" y="2411"/>
                    <a:pt x="4935" y="2362"/>
                  </a:cubicBezTo>
                  <a:cubicBezTo>
                    <a:pt x="4935" y="2362"/>
                    <a:pt x="4935" y="2355"/>
                    <a:pt x="4935" y="2348"/>
                  </a:cubicBezTo>
                  <a:lnTo>
                    <a:pt x="4935" y="2341"/>
                  </a:lnTo>
                  <a:cubicBezTo>
                    <a:pt x="4935" y="2299"/>
                    <a:pt x="4942" y="2256"/>
                    <a:pt x="4942" y="2207"/>
                  </a:cubicBezTo>
                  <a:lnTo>
                    <a:pt x="4942" y="2200"/>
                  </a:lnTo>
                  <a:lnTo>
                    <a:pt x="4942" y="2179"/>
                  </a:lnTo>
                  <a:cubicBezTo>
                    <a:pt x="4949" y="2136"/>
                    <a:pt x="4949" y="2087"/>
                    <a:pt x="4949" y="2045"/>
                  </a:cubicBezTo>
                  <a:lnTo>
                    <a:pt x="4949" y="2010"/>
                  </a:lnTo>
                  <a:lnTo>
                    <a:pt x="4949" y="1890"/>
                  </a:lnTo>
                  <a:lnTo>
                    <a:pt x="4949" y="1883"/>
                  </a:lnTo>
                  <a:lnTo>
                    <a:pt x="4949" y="1869"/>
                  </a:lnTo>
                  <a:cubicBezTo>
                    <a:pt x="4949" y="1826"/>
                    <a:pt x="4942" y="1784"/>
                    <a:pt x="4935" y="1742"/>
                  </a:cubicBezTo>
                  <a:lnTo>
                    <a:pt x="4935" y="1706"/>
                  </a:lnTo>
                  <a:cubicBezTo>
                    <a:pt x="4928" y="1657"/>
                    <a:pt x="4921" y="1615"/>
                    <a:pt x="4914" y="1580"/>
                  </a:cubicBezTo>
                  <a:lnTo>
                    <a:pt x="4660" y="388"/>
                  </a:lnTo>
                  <a:lnTo>
                    <a:pt x="5098" y="29"/>
                  </a:lnTo>
                  <a:close/>
                  <a:moveTo>
                    <a:pt x="5090" y="1"/>
                  </a:moveTo>
                  <a:lnTo>
                    <a:pt x="4632" y="381"/>
                  </a:lnTo>
                  <a:lnTo>
                    <a:pt x="4900" y="1587"/>
                  </a:lnTo>
                  <a:cubicBezTo>
                    <a:pt x="4907" y="1622"/>
                    <a:pt x="4914" y="1664"/>
                    <a:pt x="4921" y="1713"/>
                  </a:cubicBezTo>
                  <a:lnTo>
                    <a:pt x="4921" y="1742"/>
                  </a:lnTo>
                  <a:cubicBezTo>
                    <a:pt x="4928" y="1791"/>
                    <a:pt x="4935" y="1833"/>
                    <a:pt x="4935" y="1876"/>
                  </a:cubicBezTo>
                  <a:cubicBezTo>
                    <a:pt x="4935" y="1876"/>
                    <a:pt x="4935" y="1883"/>
                    <a:pt x="4935" y="1883"/>
                  </a:cubicBezTo>
                  <a:lnTo>
                    <a:pt x="4935" y="1890"/>
                  </a:lnTo>
                  <a:lnTo>
                    <a:pt x="4935" y="2017"/>
                  </a:lnTo>
                  <a:lnTo>
                    <a:pt x="4935" y="2045"/>
                  </a:lnTo>
                  <a:cubicBezTo>
                    <a:pt x="4935" y="2094"/>
                    <a:pt x="4928" y="2136"/>
                    <a:pt x="4928" y="2179"/>
                  </a:cubicBezTo>
                  <a:cubicBezTo>
                    <a:pt x="4928" y="2186"/>
                    <a:pt x="4928" y="2193"/>
                    <a:pt x="4928" y="2200"/>
                  </a:cubicBezTo>
                  <a:lnTo>
                    <a:pt x="4928" y="2207"/>
                  </a:lnTo>
                  <a:cubicBezTo>
                    <a:pt x="4928" y="2249"/>
                    <a:pt x="4921" y="2299"/>
                    <a:pt x="4914" y="2341"/>
                  </a:cubicBezTo>
                  <a:lnTo>
                    <a:pt x="4914" y="2348"/>
                  </a:lnTo>
                  <a:cubicBezTo>
                    <a:pt x="4914" y="2355"/>
                    <a:pt x="4914" y="2355"/>
                    <a:pt x="4914" y="2362"/>
                  </a:cubicBezTo>
                  <a:cubicBezTo>
                    <a:pt x="4914" y="2411"/>
                    <a:pt x="4907" y="2461"/>
                    <a:pt x="4893" y="2510"/>
                  </a:cubicBezTo>
                  <a:cubicBezTo>
                    <a:pt x="4893" y="2517"/>
                    <a:pt x="4893" y="2524"/>
                    <a:pt x="4893" y="2531"/>
                  </a:cubicBezTo>
                  <a:lnTo>
                    <a:pt x="4893" y="2552"/>
                  </a:lnTo>
                  <a:cubicBezTo>
                    <a:pt x="4879" y="2595"/>
                    <a:pt x="4872" y="2637"/>
                    <a:pt x="4865" y="2672"/>
                  </a:cubicBezTo>
                  <a:cubicBezTo>
                    <a:pt x="4865" y="2686"/>
                    <a:pt x="4858" y="2693"/>
                    <a:pt x="4858" y="2707"/>
                  </a:cubicBezTo>
                  <a:cubicBezTo>
                    <a:pt x="4844" y="2764"/>
                    <a:pt x="4830" y="2806"/>
                    <a:pt x="4823" y="2855"/>
                  </a:cubicBezTo>
                  <a:cubicBezTo>
                    <a:pt x="4801" y="2912"/>
                    <a:pt x="4787" y="2968"/>
                    <a:pt x="4766" y="3032"/>
                  </a:cubicBezTo>
                  <a:cubicBezTo>
                    <a:pt x="4759" y="3046"/>
                    <a:pt x="4752" y="3067"/>
                    <a:pt x="4745" y="3088"/>
                  </a:cubicBezTo>
                  <a:lnTo>
                    <a:pt x="4724" y="3137"/>
                  </a:lnTo>
                  <a:lnTo>
                    <a:pt x="4703" y="3201"/>
                  </a:lnTo>
                  <a:cubicBezTo>
                    <a:pt x="4682" y="3257"/>
                    <a:pt x="4660" y="3321"/>
                    <a:pt x="4632" y="3370"/>
                  </a:cubicBezTo>
                  <a:cubicBezTo>
                    <a:pt x="4611" y="3426"/>
                    <a:pt x="4590" y="3476"/>
                    <a:pt x="4562" y="3525"/>
                  </a:cubicBezTo>
                  <a:lnTo>
                    <a:pt x="4548" y="3553"/>
                  </a:lnTo>
                  <a:lnTo>
                    <a:pt x="4541" y="3574"/>
                  </a:lnTo>
                  <a:cubicBezTo>
                    <a:pt x="4519" y="3610"/>
                    <a:pt x="4498" y="3652"/>
                    <a:pt x="4484" y="3687"/>
                  </a:cubicBezTo>
                  <a:lnTo>
                    <a:pt x="4456" y="3723"/>
                  </a:lnTo>
                  <a:lnTo>
                    <a:pt x="4449" y="3744"/>
                  </a:lnTo>
                  <a:cubicBezTo>
                    <a:pt x="4435" y="3772"/>
                    <a:pt x="4407" y="3821"/>
                    <a:pt x="4393" y="3842"/>
                  </a:cubicBezTo>
                  <a:cubicBezTo>
                    <a:pt x="4386" y="3856"/>
                    <a:pt x="4371" y="3871"/>
                    <a:pt x="4357" y="3906"/>
                  </a:cubicBezTo>
                  <a:cubicBezTo>
                    <a:pt x="4336" y="3934"/>
                    <a:pt x="4315" y="3969"/>
                    <a:pt x="4301" y="3990"/>
                  </a:cubicBezTo>
                  <a:cubicBezTo>
                    <a:pt x="4287" y="4012"/>
                    <a:pt x="4273" y="4040"/>
                    <a:pt x="4252" y="4061"/>
                  </a:cubicBezTo>
                  <a:cubicBezTo>
                    <a:pt x="4230" y="4096"/>
                    <a:pt x="4202" y="4138"/>
                    <a:pt x="4174" y="4181"/>
                  </a:cubicBezTo>
                  <a:cubicBezTo>
                    <a:pt x="4146" y="4216"/>
                    <a:pt x="4111" y="4251"/>
                    <a:pt x="4082" y="4294"/>
                  </a:cubicBezTo>
                  <a:cubicBezTo>
                    <a:pt x="4054" y="4329"/>
                    <a:pt x="4019" y="4371"/>
                    <a:pt x="3984" y="4413"/>
                  </a:cubicBezTo>
                  <a:lnTo>
                    <a:pt x="3970" y="4427"/>
                  </a:lnTo>
                  <a:lnTo>
                    <a:pt x="3941" y="4463"/>
                  </a:lnTo>
                  <a:cubicBezTo>
                    <a:pt x="3934" y="4470"/>
                    <a:pt x="3927" y="4477"/>
                    <a:pt x="3920" y="4484"/>
                  </a:cubicBezTo>
                  <a:lnTo>
                    <a:pt x="3906" y="4498"/>
                  </a:lnTo>
                  <a:cubicBezTo>
                    <a:pt x="3878" y="4533"/>
                    <a:pt x="3850" y="4561"/>
                    <a:pt x="3829" y="4590"/>
                  </a:cubicBezTo>
                  <a:lnTo>
                    <a:pt x="3786" y="4632"/>
                  </a:lnTo>
                  <a:cubicBezTo>
                    <a:pt x="3751" y="4660"/>
                    <a:pt x="3716" y="4702"/>
                    <a:pt x="3681" y="4738"/>
                  </a:cubicBezTo>
                  <a:cubicBezTo>
                    <a:pt x="3638" y="4773"/>
                    <a:pt x="3603" y="4801"/>
                    <a:pt x="3561" y="4843"/>
                  </a:cubicBezTo>
                  <a:lnTo>
                    <a:pt x="3554" y="4850"/>
                  </a:lnTo>
                  <a:lnTo>
                    <a:pt x="3540" y="4857"/>
                  </a:lnTo>
                  <a:cubicBezTo>
                    <a:pt x="3504" y="4886"/>
                    <a:pt x="3462" y="4921"/>
                    <a:pt x="3420" y="4949"/>
                  </a:cubicBezTo>
                  <a:lnTo>
                    <a:pt x="3399" y="4963"/>
                  </a:lnTo>
                  <a:cubicBezTo>
                    <a:pt x="3363" y="4998"/>
                    <a:pt x="3321" y="5027"/>
                    <a:pt x="3279" y="5048"/>
                  </a:cubicBezTo>
                  <a:cubicBezTo>
                    <a:pt x="3279" y="5055"/>
                    <a:pt x="3272" y="5062"/>
                    <a:pt x="3265" y="5062"/>
                  </a:cubicBezTo>
                  <a:cubicBezTo>
                    <a:pt x="3215" y="5090"/>
                    <a:pt x="3173" y="5118"/>
                    <a:pt x="3138" y="5139"/>
                  </a:cubicBezTo>
                  <a:lnTo>
                    <a:pt x="15" y="6944"/>
                  </a:lnTo>
                  <a:lnTo>
                    <a:pt x="1" y="6951"/>
                  </a:lnTo>
                  <a:lnTo>
                    <a:pt x="8721" y="12020"/>
                  </a:lnTo>
                  <a:lnTo>
                    <a:pt x="11858" y="10215"/>
                  </a:lnTo>
                  <a:cubicBezTo>
                    <a:pt x="11900" y="10194"/>
                    <a:pt x="11942" y="10173"/>
                    <a:pt x="11985" y="10137"/>
                  </a:cubicBezTo>
                  <a:lnTo>
                    <a:pt x="12006" y="10130"/>
                  </a:lnTo>
                  <a:cubicBezTo>
                    <a:pt x="12041" y="10095"/>
                    <a:pt x="12083" y="10067"/>
                    <a:pt x="12126" y="10039"/>
                  </a:cubicBezTo>
                  <a:lnTo>
                    <a:pt x="12147" y="10025"/>
                  </a:lnTo>
                  <a:cubicBezTo>
                    <a:pt x="12189" y="9989"/>
                    <a:pt x="12224" y="9961"/>
                    <a:pt x="12267" y="9926"/>
                  </a:cubicBezTo>
                  <a:lnTo>
                    <a:pt x="12281" y="9912"/>
                  </a:lnTo>
                  <a:cubicBezTo>
                    <a:pt x="12330" y="9877"/>
                    <a:pt x="12365" y="9841"/>
                    <a:pt x="12401" y="9806"/>
                  </a:cubicBezTo>
                  <a:lnTo>
                    <a:pt x="12394" y="9799"/>
                  </a:lnTo>
                  <a:lnTo>
                    <a:pt x="12394" y="9799"/>
                  </a:lnTo>
                  <a:lnTo>
                    <a:pt x="12408" y="9806"/>
                  </a:lnTo>
                  <a:lnTo>
                    <a:pt x="12478" y="9736"/>
                  </a:lnTo>
                  <a:lnTo>
                    <a:pt x="12499" y="9714"/>
                  </a:lnTo>
                  <a:lnTo>
                    <a:pt x="12513" y="9700"/>
                  </a:lnTo>
                  <a:lnTo>
                    <a:pt x="12556" y="9658"/>
                  </a:lnTo>
                  <a:cubicBezTo>
                    <a:pt x="12577" y="9630"/>
                    <a:pt x="12605" y="9602"/>
                    <a:pt x="12633" y="9573"/>
                  </a:cubicBezTo>
                  <a:lnTo>
                    <a:pt x="12647" y="9559"/>
                  </a:lnTo>
                  <a:lnTo>
                    <a:pt x="12668" y="9531"/>
                  </a:lnTo>
                  <a:lnTo>
                    <a:pt x="12675" y="9524"/>
                  </a:lnTo>
                  <a:cubicBezTo>
                    <a:pt x="12675" y="9524"/>
                    <a:pt x="12683" y="9517"/>
                    <a:pt x="12683" y="9517"/>
                  </a:cubicBezTo>
                  <a:cubicBezTo>
                    <a:pt x="12690" y="9510"/>
                    <a:pt x="12697" y="9503"/>
                    <a:pt x="12697" y="9496"/>
                  </a:cubicBezTo>
                  <a:lnTo>
                    <a:pt x="12711" y="9482"/>
                  </a:lnTo>
                  <a:cubicBezTo>
                    <a:pt x="12746" y="9439"/>
                    <a:pt x="12781" y="9397"/>
                    <a:pt x="12809" y="9362"/>
                  </a:cubicBezTo>
                  <a:cubicBezTo>
                    <a:pt x="12816" y="9355"/>
                    <a:pt x="12816" y="9355"/>
                    <a:pt x="12824" y="9348"/>
                  </a:cubicBezTo>
                  <a:cubicBezTo>
                    <a:pt x="12824" y="9341"/>
                    <a:pt x="12831" y="9341"/>
                    <a:pt x="12831" y="9334"/>
                  </a:cubicBezTo>
                  <a:lnTo>
                    <a:pt x="12901" y="9249"/>
                  </a:lnTo>
                  <a:cubicBezTo>
                    <a:pt x="12915" y="9221"/>
                    <a:pt x="12936" y="9200"/>
                    <a:pt x="12950" y="9172"/>
                  </a:cubicBezTo>
                  <a:lnTo>
                    <a:pt x="12972" y="9143"/>
                  </a:lnTo>
                  <a:lnTo>
                    <a:pt x="12979" y="9129"/>
                  </a:lnTo>
                  <a:cubicBezTo>
                    <a:pt x="13000" y="9108"/>
                    <a:pt x="13014" y="9080"/>
                    <a:pt x="13028" y="9059"/>
                  </a:cubicBezTo>
                  <a:lnTo>
                    <a:pt x="13035" y="9045"/>
                  </a:lnTo>
                  <a:lnTo>
                    <a:pt x="13049" y="9024"/>
                  </a:lnTo>
                  <a:cubicBezTo>
                    <a:pt x="13056" y="9017"/>
                    <a:pt x="13063" y="9002"/>
                    <a:pt x="13070" y="8988"/>
                  </a:cubicBezTo>
                  <a:lnTo>
                    <a:pt x="13084" y="8967"/>
                  </a:lnTo>
                  <a:cubicBezTo>
                    <a:pt x="13098" y="8946"/>
                    <a:pt x="13113" y="8925"/>
                    <a:pt x="13120" y="8904"/>
                  </a:cubicBezTo>
                  <a:lnTo>
                    <a:pt x="13134" y="8897"/>
                  </a:lnTo>
                  <a:lnTo>
                    <a:pt x="13141" y="8876"/>
                  </a:lnTo>
                  <a:lnTo>
                    <a:pt x="13162" y="8833"/>
                  </a:lnTo>
                  <a:cubicBezTo>
                    <a:pt x="13169" y="8826"/>
                    <a:pt x="13176" y="8819"/>
                    <a:pt x="13176" y="8812"/>
                  </a:cubicBezTo>
                  <a:lnTo>
                    <a:pt x="13190" y="8791"/>
                  </a:lnTo>
                  <a:lnTo>
                    <a:pt x="13211" y="8749"/>
                  </a:lnTo>
                  <a:lnTo>
                    <a:pt x="13211" y="8742"/>
                  </a:lnTo>
                  <a:lnTo>
                    <a:pt x="13218" y="8735"/>
                  </a:lnTo>
                  <a:cubicBezTo>
                    <a:pt x="13232" y="8713"/>
                    <a:pt x="13239" y="8685"/>
                    <a:pt x="13254" y="8664"/>
                  </a:cubicBezTo>
                  <a:lnTo>
                    <a:pt x="13261" y="8643"/>
                  </a:lnTo>
                  <a:lnTo>
                    <a:pt x="13275" y="8622"/>
                  </a:lnTo>
                  <a:lnTo>
                    <a:pt x="13289" y="8594"/>
                  </a:lnTo>
                  <a:lnTo>
                    <a:pt x="13289" y="8587"/>
                  </a:lnTo>
                  <a:cubicBezTo>
                    <a:pt x="13317" y="8537"/>
                    <a:pt x="13338" y="8488"/>
                    <a:pt x="13359" y="8431"/>
                  </a:cubicBezTo>
                  <a:cubicBezTo>
                    <a:pt x="13387" y="8375"/>
                    <a:pt x="13409" y="8326"/>
                    <a:pt x="13430" y="8262"/>
                  </a:cubicBezTo>
                  <a:cubicBezTo>
                    <a:pt x="13437" y="8241"/>
                    <a:pt x="13444" y="8220"/>
                    <a:pt x="13451" y="8206"/>
                  </a:cubicBezTo>
                  <a:lnTo>
                    <a:pt x="13465" y="8178"/>
                  </a:lnTo>
                  <a:cubicBezTo>
                    <a:pt x="13465" y="8164"/>
                    <a:pt x="13465" y="8164"/>
                    <a:pt x="13472" y="8149"/>
                  </a:cubicBezTo>
                  <a:cubicBezTo>
                    <a:pt x="13479" y="8128"/>
                    <a:pt x="13486" y="8114"/>
                    <a:pt x="13493" y="8093"/>
                  </a:cubicBezTo>
                  <a:cubicBezTo>
                    <a:pt x="13514" y="8030"/>
                    <a:pt x="13528" y="7973"/>
                    <a:pt x="13550" y="7910"/>
                  </a:cubicBezTo>
                  <a:cubicBezTo>
                    <a:pt x="13557" y="7867"/>
                    <a:pt x="13571" y="7818"/>
                    <a:pt x="13585" y="7762"/>
                  </a:cubicBezTo>
                  <a:lnTo>
                    <a:pt x="13592" y="7727"/>
                  </a:lnTo>
                  <a:lnTo>
                    <a:pt x="13592" y="7712"/>
                  </a:lnTo>
                  <a:cubicBezTo>
                    <a:pt x="13599" y="7705"/>
                    <a:pt x="13599" y="7698"/>
                    <a:pt x="13599" y="7691"/>
                  </a:cubicBezTo>
                  <a:cubicBezTo>
                    <a:pt x="13599" y="7670"/>
                    <a:pt x="13613" y="7642"/>
                    <a:pt x="13613" y="7621"/>
                  </a:cubicBezTo>
                  <a:lnTo>
                    <a:pt x="13613" y="7593"/>
                  </a:lnTo>
                  <a:lnTo>
                    <a:pt x="13613" y="7571"/>
                  </a:lnTo>
                  <a:cubicBezTo>
                    <a:pt x="13627" y="7515"/>
                    <a:pt x="13634" y="7473"/>
                    <a:pt x="13641" y="7430"/>
                  </a:cubicBezTo>
                  <a:lnTo>
                    <a:pt x="13641" y="7416"/>
                  </a:lnTo>
                  <a:lnTo>
                    <a:pt x="13641" y="7402"/>
                  </a:lnTo>
                  <a:lnTo>
                    <a:pt x="13641" y="7395"/>
                  </a:lnTo>
                  <a:cubicBezTo>
                    <a:pt x="13641" y="7353"/>
                    <a:pt x="13648" y="7311"/>
                    <a:pt x="13648" y="7261"/>
                  </a:cubicBezTo>
                  <a:lnTo>
                    <a:pt x="13648" y="7254"/>
                  </a:lnTo>
                  <a:lnTo>
                    <a:pt x="13648" y="7233"/>
                  </a:lnTo>
                  <a:lnTo>
                    <a:pt x="13648" y="7099"/>
                  </a:lnTo>
                  <a:lnTo>
                    <a:pt x="13648" y="7064"/>
                  </a:lnTo>
                  <a:lnTo>
                    <a:pt x="13648" y="6937"/>
                  </a:lnTo>
                  <a:cubicBezTo>
                    <a:pt x="13648" y="6930"/>
                    <a:pt x="13648" y="6930"/>
                    <a:pt x="13648" y="6923"/>
                  </a:cubicBezTo>
                  <a:cubicBezTo>
                    <a:pt x="13648" y="6881"/>
                    <a:pt x="13641" y="6838"/>
                    <a:pt x="13634" y="6796"/>
                  </a:cubicBezTo>
                  <a:cubicBezTo>
                    <a:pt x="13634" y="6782"/>
                    <a:pt x="13634" y="6775"/>
                    <a:pt x="13634" y="6761"/>
                  </a:cubicBezTo>
                  <a:cubicBezTo>
                    <a:pt x="13627" y="6711"/>
                    <a:pt x="13620" y="6676"/>
                    <a:pt x="13613" y="6634"/>
                  </a:cubicBezTo>
                  <a:lnTo>
                    <a:pt x="13352" y="5443"/>
                  </a:lnTo>
                  <a:lnTo>
                    <a:pt x="13810" y="5069"/>
                  </a:lnTo>
                  <a:lnTo>
                    <a:pt x="509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1997275" y="2036875"/>
              <a:ext cx="217475" cy="139425"/>
            </a:xfrm>
            <a:custGeom>
              <a:avLst/>
              <a:gdLst/>
              <a:ahLst/>
              <a:cxnLst/>
              <a:rect l="l" t="t" r="r" b="b"/>
              <a:pathLst>
                <a:path w="8699" h="5577" extrusionOk="0">
                  <a:moveTo>
                    <a:pt x="0" y="0"/>
                  </a:moveTo>
                  <a:lnTo>
                    <a:pt x="0" y="529"/>
                  </a:lnTo>
                  <a:lnTo>
                    <a:pt x="8699" y="5576"/>
                  </a:lnTo>
                  <a:lnTo>
                    <a:pt x="8699" y="5576"/>
                  </a:lnTo>
                  <a:lnTo>
                    <a:pt x="8692" y="5054"/>
                  </a:lnTo>
                  <a:lnTo>
                    <a:pt x="0"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1997075" y="2036325"/>
              <a:ext cx="218025" cy="140500"/>
            </a:xfrm>
            <a:custGeom>
              <a:avLst/>
              <a:gdLst/>
              <a:ahLst/>
              <a:cxnLst/>
              <a:rect l="l" t="t" r="r" b="b"/>
              <a:pathLst>
                <a:path w="8721" h="5620" extrusionOk="0">
                  <a:moveTo>
                    <a:pt x="22" y="43"/>
                  </a:moveTo>
                  <a:lnTo>
                    <a:pt x="8700" y="5083"/>
                  </a:lnTo>
                  <a:lnTo>
                    <a:pt x="8700" y="5584"/>
                  </a:lnTo>
                  <a:lnTo>
                    <a:pt x="22" y="544"/>
                  </a:lnTo>
                  <a:lnTo>
                    <a:pt x="22" y="43"/>
                  </a:lnTo>
                  <a:close/>
                  <a:moveTo>
                    <a:pt x="1" y="1"/>
                  </a:moveTo>
                  <a:lnTo>
                    <a:pt x="1" y="558"/>
                  </a:lnTo>
                  <a:lnTo>
                    <a:pt x="8700" y="5612"/>
                  </a:lnTo>
                  <a:lnTo>
                    <a:pt x="8721" y="5619"/>
                  </a:lnTo>
                  <a:lnTo>
                    <a:pt x="8721" y="5069"/>
                  </a:lnTo>
                  <a:lnTo>
                    <a:pt x="22" y="15"/>
                  </a:lnTo>
                  <a:lnTo>
                    <a:pt x="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2214725" y="1989975"/>
              <a:ext cx="137500" cy="186325"/>
            </a:xfrm>
            <a:custGeom>
              <a:avLst/>
              <a:gdLst/>
              <a:ahLst/>
              <a:cxnLst/>
              <a:rect l="l" t="t" r="r" b="b"/>
              <a:pathLst>
                <a:path w="5500" h="7453" extrusionOk="0">
                  <a:moveTo>
                    <a:pt x="5069" y="1"/>
                  </a:moveTo>
                  <a:lnTo>
                    <a:pt x="4625" y="375"/>
                  </a:lnTo>
                  <a:lnTo>
                    <a:pt x="4689" y="685"/>
                  </a:lnTo>
                  <a:lnTo>
                    <a:pt x="4886" y="1566"/>
                  </a:lnTo>
                  <a:cubicBezTo>
                    <a:pt x="5006" y="2116"/>
                    <a:pt x="4872" y="2835"/>
                    <a:pt x="4548" y="3504"/>
                  </a:cubicBezTo>
                  <a:cubicBezTo>
                    <a:pt x="4442" y="3737"/>
                    <a:pt x="4308" y="3956"/>
                    <a:pt x="4153" y="4167"/>
                  </a:cubicBezTo>
                  <a:cubicBezTo>
                    <a:pt x="3878" y="4548"/>
                    <a:pt x="3525" y="4879"/>
                    <a:pt x="3117" y="5126"/>
                  </a:cubicBezTo>
                  <a:lnTo>
                    <a:pt x="1" y="6923"/>
                  </a:lnTo>
                  <a:lnTo>
                    <a:pt x="1" y="7452"/>
                  </a:lnTo>
                  <a:lnTo>
                    <a:pt x="3117" y="5654"/>
                  </a:lnTo>
                  <a:cubicBezTo>
                    <a:pt x="3624" y="5344"/>
                    <a:pt x="4068" y="4935"/>
                    <a:pt x="4414" y="4456"/>
                  </a:cubicBezTo>
                  <a:cubicBezTo>
                    <a:pt x="4526" y="4301"/>
                    <a:pt x="4625" y="4139"/>
                    <a:pt x="4724" y="3977"/>
                  </a:cubicBezTo>
                  <a:cubicBezTo>
                    <a:pt x="5260" y="3046"/>
                    <a:pt x="5499" y="1982"/>
                    <a:pt x="5330" y="1199"/>
                  </a:cubicBezTo>
                  <a:lnTo>
                    <a:pt x="5316" y="1136"/>
                  </a:lnTo>
                  <a:lnTo>
                    <a:pt x="5069"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2214375" y="1989275"/>
              <a:ext cx="138200" cy="187550"/>
            </a:xfrm>
            <a:custGeom>
              <a:avLst/>
              <a:gdLst/>
              <a:ahLst/>
              <a:cxnLst/>
              <a:rect l="l" t="t" r="r" b="b"/>
              <a:pathLst>
                <a:path w="5528" h="7502" extrusionOk="0">
                  <a:moveTo>
                    <a:pt x="5076" y="43"/>
                  </a:moveTo>
                  <a:lnTo>
                    <a:pt x="5337" y="1220"/>
                  </a:lnTo>
                  <a:cubicBezTo>
                    <a:pt x="5499" y="2003"/>
                    <a:pt x="5267" y="3067"/>
                    <a:pt x="4724" y="3998"/>
                  </a:cubicBezTo>
                  <a:cubicBezTo>
                    <a:pt x="4632" y="4167"/>
                    <a:pt x="4526" y="4322"/>
                    <a:pt x="4414" y="4477"/>
                  </a:cubicBezTo>
                  <a:cubicBezTo>
                    <a:pt x="4075" y="4956"/>
                    <a:pt x="3631" y="5365"/>
                    <a:pt x="3131" y="5675"/>
                  </a:cubicBezTo>
                  <a:lnTo>
                    <a:pt x="22" y="7466"/>
                  </a:lnTo>
                  <a:lnTo>
                    <a:pt x="22" y="6965"/>
                  </a:lnTo>
                  <a:lnTo>
                    <a:pt x="3138" y="5168"/>
                  </a:lnTo>
                  <a:cubicBezTo>
                    <a:pt x="3547" y="4914"/>
                    <a:pt x="3899" y="4590"/>
                    <a:pt x="4174" y="4195"/>
                  </a:cubicBezTo>
                  <a:cubicBezTo>
                    <a:pt x="4329" y="3991"/>
                    <a:pt x="4463" y="3765"/>
                    <a:pt x="4576" y="3532"/>
                  </a:cubicBezTo>
                  <a:cubicBezTo>
                    <a:pt x="4900" y="2856"/>
                    <a:pt x="5027" y="2130"/>
                    <a:pt x="4907" y="1587"/>
                  </a:cubicBezTo>
                  <a:lnTo>
                    <a:pt x="4653" y="396"/>
                  </a:lnTo>
                  <a:lnTo>
                    <a:pt x="5076" y="43"/>
                  </a:lnTo>
                  <a:close/>
                  <a:moveTo>
                    <a:pt x="5090" y="1"/>
                  </a:moveTo>
                  <a:lnTo>
                    <a:pt x="4625" y="388"/>
                  </a:lnTo>
                  <a:lnTo>
                    <a:pt x="4886" y="1587"/>
                  </a:lnTo>
                  <a:cubicBezTo>
                    <a:pt x="5006" y="2130"/>
                    <a:pt x="4879" y="2856"/>
                    <a:pt x="4555" y="3525"/>
                  </a:cubicBezTo>
                  <a:cubicBezTo>
                    <a:pt x="4442" y="3758"/>
                    <a:pt x="4308" y="3977"/>
                    <a:pt x="4160" y="4188"/>
                  </a:cubicBezTo>
                  <a:cubicBezTo>
                    <a:pt x="3885" y="4569"/>
                    <a:pt x="3532" y="4900"/>
                    <a:pt x="3124" y="5147"/>
                  </a:cubicBezTo>
                  <a:lnTo>
                    <a:pt x="1" y="6951"/>
                  </a:lnTo>
                  <a:lnTo>
                    <a:pt x="1" y="7501"/>
                  </a:lnTo>
                  <a:lnTo>
                    <a:pt x="3138" y="5690"/>
                  </a:lnTo>
                  <a:cubicBezTo>
                    <a:pt x="3645" y="5379"/>
                    <a:pt x="4089" y="4971"/>
                    <a:pt x="4435" y="4484"/>
                  </a:cubicBezTo>
                  <a:cubicBezTo>
                    <a:pt x="4548" y="4329"/>
                    <a:pt x="4653" y="4174"/>
                    <a:pt x="4745" y="4012"/>
                  </a:cubicBezTo>
                  <a:cubicBezTo>
                    <a:pt x="5295" y="3067"/>
                    <a:pt x="5527" y="1996"/>
                    <a:pt x="5358" y="1213"/>
                  </a:cubicBezTo>
                  <a:lnTo>
                    <a:pt x="5090" y="1"/>
                  </a:lnTo>
                  <a:close/>
                </a:path>
              </a:pathLst>
            </a:custGeom>
            <a:solidFill>
              <a:srgbClr val="566FF0"/>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2118325" y="1900275"/>
              <a:ext cx="233900" cy="189125"/>
            </a:xfrm>
            <a:custGeom>
              <a:avLst/>
              <a:gdLst/>
              <a:ahLst/>
              <a:cxnLst/>
              <a:rect l="l" t="t" r="r" b="b"/>
              <a:pathLst>
                <a:path w="9356" h="7565" extrusionOk="0">
                  <a:moveTo>
                    <a:pt x="184" y="1"/>
                  </a:moveTo>
                  <a:lnTo>
                    <a:pt x="1" y="1220"/>
                  </a:lnTo>
                  <a:lnTo>
                    <a:pt x="8404" y="7092"/>
                  </a:lnTo>
                  <a:lnTo>
                    <a:pt x="8580" y="7565"/>
                  </a:lnTo>
                  <a:cubicBezTo>
                    <a:pt x="9116" y="6634"/>
                    <a:pt x="9355" y="5570"/>
                    <a:pt x="9186" y="4773"/>
                  </a:cubicBezTo>
                  <a:lnTo>
                    <a:pt x="9172" y="4717"/>
                  </a:lnTo>
                  <a:lnTo>
                    <a:pt x="8545" y="4266"/>
                  </a:lnTo>
                  <a:lnTo>
                    <a:pt x="8382" y="4146"/>
                  </a:lnTo>
                  <a:lnTo>
                    <a:pt x="18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2118150" y="1899925"/>
              <a:ext cx="234250" cy="190175"/>
            </a:xfrm>
            <a:custGeom>
              <a:avLst/>
              <a:gdLst/>
              <a:ahLst/>
              <a:cxnLst/>
              <a:rect l="l" t="t" r="r" b="b"/>
              <a:pathLst>
                <a:path w="9370" h="7607" extrusionOk="0">
                  <a:moveTo>
                    <a:pt x="205" y="29"/>
                  </a:moveTo>
                  <a:lnTo>
                    <a:pt x="8382" y="4167"/>
                  </a:lnTo>
                  <a:lnTo>
                    <a:pt x="9172" y="4738"/>
                  </a:lnTo>
                  <a:lnTo>
                    <a:pt x="9186" y="4794"/>
                  </a:lnTo>
                  <a:cubicBezTo>
                    <a:pt x="9348" y="5570"/>
                    <a:pt x="9123" y="6620"/>
                    <a:pt x="8587" y="7551"/>
                  </a:cubicBezTo>
                  <a:lnTo>
                    <a:pt x="8425" y="7099"/>
                  </a:lnTo>
                  <a:lnTo>
                    <a:pt x="22" y="1227"/>
                  </a:lnTo>
                  <a:lnTo>
                    <a:pt x="205" y="29"/>
                  </a:lnTo>
                  <a:close/>
                  <a:moveTo>
                    <a:pt x="191" y="1"/>
                  </a:moveTo>
                  <a:lnTo>
                    <a:pt x="1" y="1241"/>
                  </a:lnTo>
                  <a:lnTo>
                    <a:pt x="8404" y="7114"/>
                  </a:lnTo>
                  <a:lnTo>
                    <a:pt x="8580" y="7607"/>
                  </a:lnTo>
                  <a:lnTo>
                    <a:pt x="8594" y="7579"/>
                  </a:lnTo>
                  <a:cubicBezTo>
                    <a:pt x="9137" y="6641"/>
                    <a:pt x="9369" y="5570"/>
                    <a:pt x="9200" y="4787"/>
                  </a:cubicBezTo>
                  <a:lnTo>
                    <a:pt x="9186" y="4724"/>
                  </a:lnTo>
                  <a:lnTo>
                    <a:pt x="8397" y="4146"/>
                  </a:lnTo>
                  <a:lnTo>
                    <a:pt x="198" y="8"/>
                  </a:lnTo>
                  <a:lnTo>
                    <a:pt x="19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1813800" y="1192725"/>
              <a:ext cx="813875" cy="977925"/>
            </a:xfrm>
            <a:custGeom>
              <a:avLst/>
              <a:gdLst/>
              <a:ahLst/>
              <a:cxnLst/>
              <a:rect l="l" t="t" r="r" b="b"/>
              <a:pathLst>
                <a:path w="32555" h="39117" extrusionOk="0">
                  <a:moveTo>
                    <a:pt x="40" y="527"/>
                  </a:moveTo>
                  <a:lnTo>
                    <a:pt x="36" y="529"/>
                  </a:lnTo>
                  <a:cubicBezTo>
                    <a:pt x="28" y="533"/>
                    <a:pt x="22" y="537"/>
                    <a:pt x="16" y="541"/>
                  </a:cubicBezTo>
                  <a:lnTo>
                    <a:pt x="16" y="541"/>
                  </a:lnTo>
                  <a:lnTo>
                    <a:pt x="40" y="527"/>
                  </a:lnTo>
                  <a:close/>
                  <a:moveTo>
                    <a:pt x="16" y="541"/>
                  </a:moveTo>
                  <a:lnTo>
                    <a:pt x="1" y="550"/>
                  </a:lnTo>
                  <a:cubicBezTo>
                    <a:pt x="7" y="547"/>
                    <a:pt x="11" y="544"/>
                    <a:pt x="16" y="541"/>
                  </a:cubicBezTo>
                  <a:close/>
                  <a:moveTo>
                    <a:pt x="1044" y="0"/>
                  </a:moveTo>
                  <a:lnTo>
                    <a:pt x="988" y="7"/>
                  </a:lnTo>
                  <a:cubicBezTo>
                    <a:pt x="966" y="14"/>
                    <a:pt x="938" y="14"/>
                    <a:pt x="917" y="28"/>
                  </a:cubicBezTo>
                  <a:lnTo>
                    <a:pt x="882" y="42"/>
                  </a:lnTo>
                  <a:lnTo>
                    <a:pt x="868" y="42"/>
                  </a:lnTo>
                  <a:cubicBezTo>
                    <a:pt x="854" y="49"/>
                    <a:pt x="840" y="56"/>
                    <a:pt x="825" y="64"/>
                  </a:cubicBezTo>
                  <a:lnTo>
                    <a:pt x="40" y="527"/>
                  </a:lnTo>
                  <a:lnTo>
                    <a:pt x="40" y="527"/>
                  </a:lnTo>
                  <a:lnTo>
                    <a:pt x="50" y="522"/>
                  </a:lnTo>
                  <a:lnTo>
                    <a:pt x="78" y="508"/>
                  </a:lnTo>
                  <a:lnTo>
                    <a:pt x="92" y="508"/>
                  </a:lnTo>
                  <a:cubicBezTo>
                    <a:pt x="113" y="501"/>
                    <a:pt x="135" y="494"/>
                    <a:pt x="156" y="494"/>
                  </a:cubicBezTo>
                  <a:lnTo>
                    <a:pt x="212" y="486"/>
                  </a:lnTo>
                  <a:lnTo>
                    <a:pt x="445" y="486"/>
                  </a:lnTo>
                  <a:lnTo>
                    <a:pt x="473" y="494"/>
                  </a:lnTo>
                  <a:lnTo>
                    <a:pt x="494" y="501"/>
                  </a:lnTo>
                  <a:lnTo>
                    <a:pt x="522" y="508"/>
                  </a:lnTo>
                  <a:lnTo>
                    <a:pt x="543" y="529"/>
                  </a:lnTo>
                  <a:lnTo>
                    <a:pt x="586" y="543"/>
                  </a:lnTo>
                  <a:lnTo>
                    <a:pt x="635" y="564"/>
                  </a:lnTo>
                  <a:lnTo>
                    <a:pt x="649" y="571"/>
                  </a:lnTo>
                  <a:lnTo>
                    <a:pt x="684" y="592"/>
                  </a:lnTo>
                  <a:lnTo>
                    <a:pt x="706" y="599"/>
                  </a:lnTo>
                  <a:lnTo>
                    <a:pt x="748" y="620"/>
                  </a:lnTo>
                  <a:lnTo>
                    <a:pt x="30672" y="17891"/>
                  </a:lnTo>
                  <a:cubicBezTo>
                    <a:pt x="30707" y="17912"/>
                    <a:pt x="30743" y="17940"/>
                    <a:pt x="30778" y="17962"/>
                  </a:cubicBezTo>
                  <a:cubicBezTo>
                    <a:pt x="30813" y="17983"/>
                    <a:pt x="30848" y="18011"/>
                    <a:pt x="30877" y="18039"/>
                  </a:cubicBezTo>
                  <a:lnTo>
                    <a:pt x="30891" y="18046"/>
                  </a:lnTo>
                  <a:cubicBezTo>
                    <a:pt x="30919" y="18074"/>
                    <a:pt x="30947" y="18096"/>
                    <a:pt x="30975" y="18124"/>
                  </a:cubicBezTo>
                  <a:lnTo>
                    <a:pt x="30989" y="18138"/>
                  </a:lnTo>
                  <a:cubicBezTo>
                    <a:pt x="31018" y="18159"/>
                    <a:pt x="31039" y="18187"/>
                    <a:pt x="31067" y="18215"/>
                  </a:cubicBezTo>
                  <a:lnTo>
                    <a:pt x="31088" y="18237"/>
                  </a:lnTo>
                  <a:cubicBezTo>
                    <a:pt x="31102" y="18251"/>
                    <a:pt x="31123" y="18272"/>
                    <a:pt x="31137" y="18293"/>
                  </a:cubicBezTo>
                  <a:cubicBezTo>
                    <a:pt x="31152" y="18314"/>
                    <a:pt x="31166" y="18321"/>
                    <a:pt x="31180" y="18335"/>
                  </a:cubicBezTo>
                  <a:cubicBezTo>
                    <a:pt x="31187" y="18349"/>
                    <a:pt x="31215" y="18385"/>
                    <a:pt x="31229" y="18406"/>
                  </a:cubicBezTo>
                  <a:lnTo>
                    <a:pt x="31257" y="18448"/>
                  </a:lnTo>
                  <a:cubicBezTo>
                    <a:pt x="31285" y="18476"/>
                    <a:pt x="31307" y="18504"/>
                    <a:pt x="31328" y="18540"/>
                  </a:cubicBezTo>
                  <a:lnTo>
                    <a:pt x="31342" y="18561"/>
                  </a:lnTo>
                  <a:cubicBezTo>
                    <a:pt x="31363" y="18596"/>
                    <a:pt x="31391" y="18638"/>
                    <a:pt x="31412" y="18681"/>
                  </a:cubicBezTo>
                  <a:cubicBezTo>
                    <a:pt x="31419" y="18688"/>
                    <a:pt x="31426" y="18702"/>
                    <a:pt x="31433" y="18709"/>
                  </a:cubicBezTo>
                  <a:cubicBezTo>
                    <a:pt x="31448" y="18744"/>
                    <a:pt x="31462" y="18772"/>
                    <a:pt x="31476" y="18800"/>
                  </a:cubicBezTo>
                  <a:cubicBezTo>
                    <a:pt x="31490" y="18829"/>
                    <a:pt x="31497" y="18836"/>
                    <a:pt x="31504" y="18850"/>
                  </a:cubicBezTo>
                  <a:cubicBezTo>
                    <a:pt x="31504" y="18864"/>
                    <a:pt x="31525" y="18899"/>
                    <a:pt x="31539" y="18927"/>
                  </a:cubicBezTo>
                  <a:lnTo>
                    <a:pt x="31546" y="18956"/>
                  </a:lnTo>
                  <a:cubicBezTo>
                    <a:pt x="31560" y="18984"/>
                    <a:pt x="31574" y="19019"/>
                    <a:pt x="31589" y="19047"/>
                  </a:cubicBezTo>
                  <a:cubicBezTo>
                    <a:pt x="31589" y="19061"/>
                    <a:pt x="31596" y="19068"/>
                    <a:pt x="31596" y="19075"/>
                  </a:cubicBezTo>
                  <a:cubicBezTo>
                    <a:pt x="31610" y="19111"/>
                    <a:pt x="31624" y="19153"/>
                    <a:pt x="31638" y="19188"/>
                  </a:cubicBezTo>
                  <a:cubicBezTo>
                    <a:pt x="31638" y="19195"/>
                    <a:pt x="31638" y="19202"/>
                    <a:pt x="31638" y="19202"/>
                  </a:cubicBezTo>
                  <a:cubicBezTo>
                    <a:pt x="31645" y="19245"/>
                    <a:pt x="31659" y="19280"/>
                    <a:pt x="31666" y="19322"/>
                  </a:cubicBezTo>
                  <a:lnTo>
                    <a:pt x="31666" y="19336"/>
                  </a:lnTo>
                  <a:cubicBezTo>
                    <a:pt x="31680" y="19371"/>
                    <a:pt x="31687" y="19414"/>
                    <a:pt x="31694" y="19456"/>
                  </a:cubicBezTo>
                  <a:cubicBezTo>
                    <a:pt x="31701" y="19498"/>
                    <a:pt x="31701" y="19548"/>
                    <a:pt x="31708" y="19583"/>
                  </a:cubicBezTo>
                  <a:lnTo>
                    <a:pt x="31708" y="19597"/>
                  </a:lnTo>
                  <a:lnTo>
                    <a:pt x="31708" y="19717"/>
                  </a:lnTo>
                  <a:lnTo>
                    <a:pt x="31652" y="38440"/>
                  </a:lnTo>
                  <a:cubicBezTo>
                    <a:pt x="31652" y="38482"/>
                    <a:pt x="31652" y="38524"/>
                    <a:pt x="31652" y="38560"/>
                  </a:cubicBezTo>
                  <a:cubicBezTo>
                    <a:pt x="31645" y="38560"/>
                    <a:pt x="31645" y="38567"/>
                    <a:pt x="31652" y="38567"/>
                  </a:cubicBezTo>
                  <a:cubicBezTo>
                    <a:pt x="31652" y="38602"/>
                    <a:pt x="31638" y="38637"/>
                    <a:pt x="31631" y="38665"/>
                  </a:cubicBezTo>
                  <a:lnTo>
                    <a:pt x="31631" y="38679"/>
                  </a:lnTo>
                  <a:cubicBezTo>
                    <a:pt x="31631" y="38708"/>
                    <a:pt x="31624" y="38736"/>
                    <a:pt x="31610" y="38764"/>
                  </a:cubicBezTo>
                  <a:lnTo>
                    <a:pt x="31610" y="38785"/>
                  </a:lnTo>
                  <a:cubicBezTo>
                    <a:pt x="31596" y="38806"/>
                    <a:pt x="31589" y="38835"/>
                    <a:pt x="31574" y="38856"/>
                  </a:cubicBezTo>
                  <a:cubicBezTo>
                    <a:pt x="31574" y="38863"/>
                    <a:pt x="31574" y="38863"/>
                    <a:pt x="31574" y="38863"/>
                  </a:cubicBezTo>
                  <a:cubicBezTo>
                    <a:pt x="31567" y="38891"/>
                    <a:pt x="31553" y="38919"/>
                    <a:pt x="31532" y="38940"/>
                  </a:cubicBezTo>
                  <a:lnTo>
                    <a:pt x="31525" y="38954"/>
                  </a:lnTo>
                  <a:cubicBezTo>
                    <a:pt x="31518" y="38968"/>
                    <a:pt x="31504" y="38990"/>
                    <a:pt x="31490" y="39004"/>
                  </a:cubicBezTo>
                  <a:lnTo>
                    <a:pt x="31469" y="39025"/>
                  </a:lnTo>
                  <a:cubicBezTo>
                    <a:pt x="31462" y="39039"/>
                    <a:pt x="31448" y="39053"/>
                    <a:pt x="31433" y="39060"/>
                  </a:cubicBezTo>
                  <a:lnTo>
                    <a:pt x="31412" y="39074"/>
                  </a:lnTo>
                  <a:cubicBezTo>
                    <a:pt x="31408" y="39081"/>
                    <a:pt x="31402" y="39088"/>
                    <a:pt x="31396" y="39093"/>
                  </a:cubicBezTo>
                  <a:lnTo>
                    <a:pt x="31396" y="39093"/>
                  </a:lnTo>
                  <a:lnTo>
                    <a:pt x="32181" y="38637"/>
                  </a:lnTo>
                  <a:cubicBezTo>
                    <a:pt x="32202" y="38623"/>
                    <a:pt x="32223" y="38609"/>
                    <a:pt x="32244" y="38595"/>
                  </a:cubicBezTo>
                  <a:lnTo>
                    <a:pt x="32258" y="38581"/>
                  </a:lnTo>
                  <a:cubicBezTo>
                    <a:pt x="32272" y="38567"/>
                    <a:pt x="32286" y="38560"/>
                    <a:pt x="32301" y="38545"/>
                  </a:cubicBezTo>
                  <a:lnTo>
                    <a:pt x="32315" y="38524"/>
                  </a:lnTo>
                  <a:cubicBezTo>
                    <a:pt x="32329" y="38510"/>
                    <a:pt x="32343" y="38489"/>
                    <a:pt x="32357" y="38468"/>
                  </a:cubicBezTo>
                  <a:cubicBezTo>
                    <a:pt x="32357" y="38468"/>
                    <a:pt x="32357" y="38468"/>
                    <a:pt x="32364" y="38461"/>
                  </a:cubicBezTo>
                  <a:cubicBezTo>
                    <a:pt x="32378" y="38440"/>
                    <a:pt x="32392" y="38412"/>
                    <a:pt x="32406" y="38390"/>
                  </a:cubicBezTo>
                  <a:cubicBezTo>
                    <a:pt x="32406" y="38383"/>
                    <a:pt x="32406" y="38383"/>
                    <a:pt x="32406" y="38376"/>
                  </a:cubicBezTo>
                  <a:cubicBezTo>
                    <a:pt x="32413" y="38362"/>
                    <a:pt x="32420" y="38348"/>
                    <a:pt x="32427" y="38327"/>
                  </a:cubicBezTo>
                  <a:cubicBezTo>
                    <a:pt x="32427" y="38320"/>
                    <a:pt x="32427" y="38313"/>
                    <a:pt x="32434" y="38299"/>
                  </a:cubicBezTo>
                  <a:cubicBezTo>
                    <a:pt x="32434" y="38299"/>
                    <a:pt x="32434" y="38292"/>
                    <a:pt x="32442" y="38285"/>
                  </a:cubicBezTo>
                  <a:lnTo>
                    <a:pt x="32442" y="38271"/>
                  </a:lnTo>
                  <a:cubicBezTo>
                    <a:pt x="32449" y="38256"/>
                    <a:pt x="32456" y="38235"/>
                    <a:pt x="32456" y="38221"/>
                  </a:cubicBezTo>
                  <a:cubicBezTo>
                    <a:pt x="32463" y="38200"/>
                    <a:pt x="32456" y="38207"/>
                    <a:pt x="32456" y="38200"/>
                  </a:cubicBezTo>
                  <a:lnTo>
                    <a:pt x="32456" y="38186"/>
                  </a:lnTo>
                  <a:lnTo>
                    <a:pt x="32456" y="38165"/>
                  </a:lnTo>
                  <a:cubicBezTo>
                    <a:pt x="32456" y="38158"/>
                    <a:pt x="32463" y="38130"/>
                    <a:pt x="32463" y="38115"/>
                  </a:cubicBezTo>
                  <a:lnTo>
                    <a:pt x="32463" y="38087"/>
                  </a:lnTo>
                  <a:lnTo>
                    <a:pt x="32463" y="38080"/>
                  </a:lnTo>
                  <a:lnTo>
                    <a:pt x="32463" y="38066"/>
                  </a:lnTo>
                  <a:lnTo>
                    <a:pt x="32463" y="38017"/>
                  </a:lnTo>
                  <a:lnTo>
                    <a:pt x="32463" y="37967"/>
                  </a:lnTo>
                  <a:lnTo>
                    <a:pt x="32519" y="19238"/>
                  </a:lnTo>
                  <a:cubicBezTo>
                    <a:pt x="32554" y="19216"/>
                    <a:pt x="32554" y="19209"/>
                    <a:pt x="32547" y="19188"/>
                  </a:cubicBezTo>
                  <a:lnTo>
                    <a:pt x="32547" y="19139"/>
                  </a:lnTo>
                  <a:lnTo>
                    <a:pt x="32547" y="19118"/>
                  </a:lnTo>
                  <a:lnTo>
                    <a:pt x="32547" y="19104"/>
                  </a:lnTo>
                  <a:lnTo>
                    <a:pt x="32547" y="19090"/>
                  </a:lnTo>
                  <a:cubicBezTo>
                    <a:pt x="32547" y="19082"/>
                    <a:pt x="32547" y="19054"/>
                    <a:pt x="32547" y="19033"/>
                  </a:cubicBezTo>
                  <a:cubicBezTo>
                    <a:pt x="32540" y="19019"/>
                    <a:pt x="32547" y="18998"/>
                    <a:pt x="32540" y="18977"/>
                  </a:cubicBezTo>
                  <a:cubicBezTo>
                    <a:pt x="32533" y="18963"/>
                    <a:pt x="32533" y="18941"/>
                    <a:pt x="32526" y="18927"/>
                  </a:cubicBezTo>
                  <a:cubicBezTo>
                    <a:pt x="32526" y="18906"/>
                    <a:pt x="32519" y="18885"/>
                    <a:pt x="32519" y="18871"/>
                  </a:cubicBezTo>
                  <a:lnTo>
                    <a:pt x="32519" y="18850"/>
                  </a:lnTo>
                  <a:lnTo>
                    <a:pt x="32519" y="18843"/>
                  </a:lnTo>
                  <a:cubicBezTo>
                    <a:pt x="32519" y="18836"/>
                    <a:pt x="32519" y="18822"/>
                    <a:pt x="32512" y="18808"/>
                  </a:cubicBezTo>
                  <a:cubicBezTo>
                    <a:pt x="32505" y="18800"/>
                    <a:pt x="32498" y="18772"/>
                    <a:pt x="32491" y="18751"/>
                  </a:cubicBezTo>
                  <a:cubicBezTo>
                    <a:pt x="32491" y="18737"/>
                    <a:pt x="32491" y="18730"/>
                    <a:pt x="32484" y="18723"/>
                  </a:cubicBezTo>
                  <a:lnTo>
                    <a:pt x="32477" y="18709"/>
                  </a:lnTo>
                  <a:cubicBezTo>
                    <a:pt x="32477" y="18702"/>
                    <a:pt x="32477" y="18688"/>
                    <a:pt x="32470" y="18681"/>
                  </a:cubicBezTo>
                  <a:lnTo>
                    <a:pt x="32449" y="18610"/>
                  </a:lnTo>
                  <a:lnTo>
                    <a:pt x="32442" y="18596"/>
                  </a:lnTo>
                  <a:lnTo>
                    <a:pt x="32434" y="18568"/>
                  </a:lnTo>
                  <a:cubicBezTo>
                    <a:pt x="32427" y="18554"/>
                    <a:pt x="32420" y="18540"/>
                    <a:pt x="32420" y="18533"/>
                  </a:cubicBezTo>
                  <a:lnTo>
                    <a:pt x="32392" y="18476"/>
                  </a:lnTo>
                  <a:cubicBezTo>
                    <a:pt x="32392" y="18462"/>
                    <a:pt x="32385" y="18455"/>
                    <a:pt x="32385" y="18448"/>
                  </a:cubicBezTo>
                  <a:lnTo>
                    <a:pt x="32378" y="18434"/>
                  </a:lnTo>
                  <a:cubicBezTo>
                    <a:pt x="32371" y="18413"/>
                    <a:pt x="32357" y="18392"/>
                    <a:pt x="32343" y="18370"/>
                  </a:cubicBezTo>
                  <a:cubicBezTo>
                    <a:pt x="32336" y="18349"/>
                    <a:pt x="32329" y="18335"/>
                    <a:pt x="32322" y="18321"/>
                  </a:cubicBezTo>
                  <a:cubicBezTo>
                    <a:pt x="32308" y="18286"/>
                    <a:pt x="32293" y="18258"/>
                    <a:pt x="32272" y="18230"/>
                  </a:cubicBezTo>
                  <a:lnTo>
                    <a:pt x="32258" y="18194"/>
                  </a:lnTo>
                  <a:cubicBezTo>
                    <a:pt x="32230" y="18159"/>
                    <a:pt x="32209" y="18117"/>
                    <a:pt x="32181" y="18081"/>
                  </a:cubicBezTo>
                  <a:lnTo>
                    <a:pt x="32167" y="18060"/>
                  </a:lnTo>
                  <a:cubicBezTo>
                    <a:pt x="32145" y="18025"/>
                    <a:pt x="32124" y="17997"/>
                    <a:pt x="32103" y="17962"/>
                  </a:cubicBezTo>
                  <a:lnTo>
                    <a:pt x="32075" y="17926"/>
                  </a:lnTo>
                  <a:cubicBezTo>
                    <a:pt x="32061" y="17905"/>
                    <a:pt x="32047" y="17884"/>
                    <a:pt x="32026" y="17863"/>
                  </a:cubicBezTo>
                  <a:lnTo>
                    <a:pt x="32019" y="17856"/>
                  </a:lnTo>
                  <a:lnTo>
                    <a:pt x="31983" y="17814"/>
                  </a:lnTo>
                  <a:cubicBezTo>
                    <a:pt x="31969" y="17799"/>
                    <a:pt x="31955" y="17778"/>
                    <a:pt x="31941" y="17764"/>
                  </a:cubicBezTo>
                  <a:cubicBezTo>
                    <a:pt x="31934" y="17757"/>
                    <a:pt x="31934" y="17757"/>
                    <a:pt x="31927" y="17750"/>
                  </a:cubicBezTo>
                  <a:lnTo>
                    <a:pt x="31913" y="17729"/>
                  </a:lnTo>
                  <a:cubicBezTo>
                    <a:pt x="31899" y="17722"/>
                    <a:pt x="31885" y="17708"/>
                    <a:pt x="31871" y="17694"/>
                  </a:cubicBezTo>
                  <a:cubicBezTo>
                    <a:pt x="31856" y="17680"/>
                    <a:pt x="31849" y="17673"/>
                    <a:pt x="31835" y="17659"/>
                  </a:cubicBezTo>
                  <a:lnTo>
                    <a:pt x="31821" y="17644"/>
                  </a:lnTo>
                  <a:lnTo>
                    <a:pt x="31814" y="17637"/>
                  </a:lnTo>
                  <a:cubicBezTo>
                    <a:pt x="31793" y="17623"/>
                    <a:pt x="31779" y="17602"/>
                    <a:pt x="31758" y="17588"/>
                  </a:cubicBezTo>
                  <a:cubicBezTo>
                    <a:pt x="31751" y="17581"/>
                    <a:pt x="31744" y="17574"/>
                    <a:pt x="31730" y="17567"/>
                  </a:cubicBezTo>
                  <a:lnTo>
                    <a:pt x="31723" y="17560"/>
                  </a:lnTo>
                  <a:lnTo>
                    <a:pt x="31708" y="17546"/>
                  </a:lnTo>
                  <a:lnTo>
                    <a:pt x="31659" y="17510"/>
                  </a:lnTo>
                  <a:lnTo>
                    <a:pt x="31624" y="17482"/>
                  </a:lnTo>
                  <a:lnTo>
                    <a:pt x="31560" y="17447"/>
                  </a:lnTo>
                  <a:lnTo>
                    <a:pt x="31511" y="17419"/>
                  </a:lnTo>
                  <a:lnTo>
                    <a:pt x="31504" y="17412"/>
                  </a:lnTo>
                  <a:lnTo>
                    <a:pt x="1580" y="141"/>
                  </a:lnTo>
                  <a:lnTo>
                    <a:pt x="1544" y="120"/>
                  </a:lnTo>
                  <a:lnTo>
                    <a:pt x="1537" y="113"/>
                  </a:lnTo>
                  <a:lnTo>
                    <a:pt x="1516" y="106"/>
                  </a:lnTo>
                  <a:lnTo>
                    <a:pt x="1502" y="99"/>
                  </a:lnTo>
                  <a:lnTo>
                    <a:pt x="1481" y="85"/>
                  </a:lnTo>
                  <a:lnTo>
                    <a:pt x="1467" y="85"/>
                  </a:lnTo>
                  <a:lnTo>
                    <a:pt x="1425" y="64"/>
                  </a:lnTo>
                  <a:lnTo>
                    <a:pt x="1382" y="42"/>
                  </a:lnTo>
                  <a:lnTo>
                    <a:pt x="1361" y="35"/>
                  </a:lnTo>
                  <a:lnTo>
                    <a:pt x="1333" y="28"/>
                  </a:lnTo>
                  <a:lnTo>
                    <a:pt x="1185" y="28"/>
                  </a:lnTo>
                  <a:lnTo>
                    <a:pt x="1157" y="0"/>
                  </a:lnTo>
                  <a:close/>
                  <a:moveTo>
                    <a:pt x="31396" y="39093"/>
                  </a:moveTo>
                  <a:lnTo>
                    <a:pt x="31356" y="39116"/>
                  </a:lnTo>
                  <a:cubicBezTo>
                    <a:pt x="31370" y="39112"/>
                    <a:pt x="31384" y="39104"/>
                    <a:pt x="31396" y="39093"/>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1814150" y="1192725"/>
              <a:ext cx="813175" cy="979325"/>
            </a:xfrm>
            <a:custGeom>
              <a:avLst/>
              <a:gdLst/>
              <a:ahLst/>
              <a:cxnLst/>
              <a:rect l="l" t="t" r="r" b="b"/>
              <a:pathLst>
                <a:path w="32527" h="39173" extrusionOk="0">
                  <a:moveTo>
                    <a:pt x="339" y="508"/>
                  </a:moveTo>
                  <a:lnTo>
                    <a:pt x="339" y="515"/>
                  </a:lnTo>
                  <a:lnTo>
                    <a:pt x="340" y="508"/>
                  </a:lnTo>
                  <a:close/>
                  <a:moveTo>
                    <a:pt x="346" y="472"/>
                  </a:moveTo>
                  <a:lnTo>
                    <a:pt x="340" y="508"/>
                  </a:lnTo>
                  <a:lnTo>
                    <a:pt x="445" y="508"/>
                  </a:lnTo>
                  <a:lnTo>
                    <a:pt x="473" y="515"/>
                  </a:lnTo>
                  <a:lnTo>
                    <a:pt x="494" y="522"/>
                  </a:lnTo>
                  <a:lnTo>
                    <a:pt x="529" y="536"/>
                  </a:lnTo>
                  <a:lnTo>
                    <a:pt x="544" y="536"/>
                  </a:lnTo>
                  <a:lnTo>
                    <a:pt x="593" y="550"/>
                  </a:lnTo>
                  <a:lnTo>
                    <a:pt x="635" y="571"/>
                  </a:lnTo>
                  <a:lnTo>
                    <a:pt x="649" y="578"/>
                  </a:lnTo>
                  <a:lnTo>
                    <a:pt x="685" y="599"/>
                  </a:lnTo>
                  <a:lnTo>
                    <a:pt x="706" y="606"/>
                  </a:lnTo>
                  <a:lnTo>
                    <a:pt x="748" y="627"/>
                  </a:lnTo>
                  <a:lnTo>
                    <a:pt x="30672" y="17898"/>
                  </a:lnTo>
                  <a:cubicBezTo>
                    <a:pt x="30700" y="17919"/>
                    <a:pt x="30750" y="17948"/>
                    <a:pt x="30778" y="17976"/>
                  </a:cubicBezTo>
                  <a:cubicBezTo>
                    <a:pt x="30813" y="17997"/>
                    <a:pt x="30841" y="18018"/>
                    <a:pt x="30877" y="18046"/>
                  </a:cubicBezTo>
                  <a:lnTo>
                    <a:pt x="30884" y="18053"/>
                  </a:lnTo>
                  <a:cubicBezTo>
                    <a:pt x="30912" y="18081"/>
                    <a:pt x="30947" y="18103"/>
                    <a:pt x="30975" y="18131"/>
                  </a:cubicBezTo>
                  <a:lnTo>
                    <a:pt x="30989" y="18145"/>
                  </a:lnTo>
                  <a:cubicBezTo>
                    <a:pt x="31011" y="18166"/>
                    <a:pt x="31032" y="18194"/>
                    <a:pt x="31060" y="18215"/>
                  </a:cubicBezTo>
                  <a:lnTo>
                    <a:pt x="31067" y="18222"/>
                  </a:lnTo>
                  <a:lnTo>
                    <a:pt x="31081" y="18237"/>
                  </a:lnTo>
                  <a:cubicBezTo>
                    <a:pt x="31095" y="18258"/>
                    <a:pt x="31109" y="18272"/>
                    <a:pt x="31123" y="18286"/>
                  </a:cubicBezTo>
                  <a:lnTo>
                    <a:pt x="31145" y="18314"/>
                  </a:lnTo>
                  <a:cubicBezTo>
                    <a:pt x="31152" y="18321"/>
                    <a:pt x="31152" y="18321"/>
                    <a:pt x="31173" y="18342"/>
                  </a:cubicBezTo>
                  <a:cubicBezTo>
                    <a:pt x="31187" y="18363"/>
                    <a:pt x="31208" y="18385"/>
                    <a:pt x="31222" y="18406"/>
                  </a:cubicBezTo>
                  <a:lnTo>
                    <a:pt x="31229" y="18413"/>
                  </a:lnTo>
                  <a:lnTo>
                    <a:pt x="31236" y="18427"/>
                  </a:lnTo>
                  <a:cubicBezTo>
                    <a:pt x="31243" y="18434"/>
                    <a:pt x="31250" y="18441"/>
                    <a:pt x="31257" y="18448"/>
                  </a:cubicBezTo>
                  <a:cubicBezTo>
                    <a:pt x="31278" y="18483"/>
                    <a:pt x="31300" y="18519"/>
                    <a:pt x="31321" y="18540"/>
                  </a:cubicBezTo>
                  <a:lnTo>
                    <a:pt x="31328" y="18554"/>
                  </a:lnTo>
                  <a:cubicBezTo>
                    <a:pt x="31328" y="18554"/>
                    <a:pt x="31328" y="18561"/>
                    <a:pt x="31335" y="18561"/>
                  </a:cubicBezTo>
                  <a:cubicBezTo>
                    <a:pt x="31356" y="18603"/>
                    <a:pt x="31384" y="18638"/>
                    <a:pt x="31405" y="18681"/>
                  </a:cubicBezTo>
                  <a:cubicBezTo>
                    <a:pt x="31412" y="18688"/>
                    <a:pt x="31412" y="18695"/>
                    <a:pt x="31419" y="18702"/>
                  </a:cubicBezTo>
                  <a:lnTo>
                    <a:pt x="31427" y="18716"/>
                  </a:lnTo>
                  <a:cubicBezTo>
                    <a:pt x="31441" y="18744"/>
                    <a:pt x="31455" y="18772"/>
                    <a:pt x="31469" y="18800"/>
                  </a:cubicBezTo>
                  <a:lnTo>
                    <a:pt x="31490" y="18836"/>
                  </a:lnTo>
                  <a:cubicBezTo>
                    <a:pt x="31490" y="18843"/>
                    <a:pt x="31490" y="18850"/>
                    <a:pt x="31497" y="18850"/>
                  </a:cubicBezTo>
                  <a:cubicBezTo>
                    <a:pt x="31497" y="18843"/>
                    <a:pt x="31490" y="18836"/>
                    <a:pt x="31490" y="18829"/>
                  </a:cubicBezTo>
                  <a:cubicBezTo>
                    <a:pt x="31483" y="18815"/>
                    <a:pt x="31483" y="18808"/>
                    <a:pt x="31476" y="18800"/>
                  </a:cubicBezTo>
                  <a:cubicBezTo>
                    <a:pt x="31462" y="18765"/>
                    <a:pt x="31441" y="18737"/>
                    <a:pt x="31427" y="18709"/>
                  </a:cubicBezTo>
                  <a:lnTo>
                    <a:pt x="31419" y="18695"/>
                  </a:lnTo>
                  <a:cubicBezTo>
                    <a:pt x="31412" y="18688"/>
                    <a:pt x="31405" y="18681"/>
                    <a:pt x="31405" y="18674"/>
                  </a:cubicBezTo>
                  <a:cubicBezTo>
                    <a:pt x="31384" y="18631"/>
                    <a:pt x="31363" y="18596"/>
                    <a:pt x="31335" y="18554"/>
                  </a:cubicBezTo>
                  <a:lnTo>
                    <a:pt x="31328" y="18547"/>
                  </a:lnTo>
                  <a:lnTo>
                    <a:pt x="31321" y="18533"/>
                  </a:lnTo>
                  <a:cubicBezTo>
                    <a:pt x="31307" y="18511"/>
                    <a:pt x="31278" y="18476"/>
                    <a:pt x="31257" y="18441"/>
                  </a:cubicBezTo>
                  <a:lnTo>
                    <a:pt x="31236" y="18420"/>
                  </a:lnTo>
                  <a:lnTo>
                    <a:pt x="31229" y="18406"/>
                  </a:lnTo>
                  <a:lnTo>
                    <a:pt x="31222" y="18392"/>
                  </a:lnTo>
                  <a:cubicBezTo>
                    <a:pt x="31208" y="18378"/>
                    <a:pt x="31187" y="18349"/>
                    <a:pt x="31173" y="18335"/>
                  </a:cubicBezTo>
                  <a:lnTo>
                    <a:pt x="31145" y="18300"/>
                  </a:lnTo>
                  <a:lnTo>
                    <a:pt x="31123" y="18279"/>
                  </a:lnTo>
                  <a:cubicBezTo>
                    <a:pt x="31109" y="18258"/>
                    <a:pt x="31095" y="18244"/>
                    <a:pt x="31081" y="18230"/>
                  </a:cubicBezTo>
                  <a:lnTo>
                    <a:pt x="31067" y="18215"/>
                  </a:lnTo>
                  <a:lnTo>
                    <a:pt x="31060" y="18208"/>
                  </a:lnTo>
                  <a:cubicBezTo>
                    <a:pt x="31032" y="18180"/>
                    <a:pt x="31011" y="18152"/>
                    <a:pt x="30982" y="18124"/>
                  </a:cubicBezTo>
                  <a:lnTo>
                    <a:pt x="30968" y="18117"/>
                  </a:lnTo>
                  <a:cubicBezTo>
                    <a:pt x="30947" y="18096"/>
                    <a:pt x="30912" y="18067"/>
                    <a:pt x="30884" y="18039"/>
                  </a:cubicBezTo>
                  <a:lnTo>
                    <a:pt x="30870" y="18032"/>
                  </a:lnTo>
                  <a:cubicBezTo>
                    <a:pt x="30841" y="18004"/>
                    <a:pt x="30806" y="17976"/>
                    <a:pt x="30771" y="17955"/>
                  </a:cubicBezTo>
                  <a:cubicBezTo>
                    <a:pt x="30736" y="17926"/>
                    <a:pt x="30700" y="17905"/>
                    <a:pt x="30665" y="17884"/>
                  </a:cubicBezTo>
                  <a:lnTo>
                    <a:pt x="741" y="599"/>
                  </a:lnTo>
                  <a:cubicBezTo>
                    <a:pt x="727" y="585"/>
                    <a:pt x="713" y="578"/>
                    <a:pt x="699" y="571"/>
                  </a:cubicBezTo>
                  <a:lnTo>
                    <a:pt x="678" y="564"/>
                  </a:lnTo>
                  <a:lnTo>
                    <a:pt x="642" y="543"/>
                  </a:lnTo>
                  <a:lnTo>
                    <a:pt x="628" y="543"/>
                  </a:lnTo>
                  <a:cubicBezTo>
                    <a:pt x="614" y="536"/>
                    <a:pt x="600" y="529"/>
                    <a:pt x="579" y="522"/>
                  </a:cubicBezTo>
                  <a:cubicBezTo>
                    <a:pt x="565" y="515"/>
                    <a:pt x="551" y="508"/>
                    <a:pt x="529" y="508"/>
                  </a:cubicBezTo>
                  <a:lnTo>
                    <a:pt x="515" y="501"/>
                  </a:lnTo>
                  <a:lnTo>
                    <a:pt x="487" y="486"/>
                  </a:lnTo>
                  <a:lnTo>
                    <a:pt x="466" y="486"/>
                  </a:lnTo>
                  <a:lnTo>
                    <a:pt x="438" y="479"/>
                  </a:lnTo>
                  <a:lnTo>
                    <a:pt x="417" y="479"/>
                  </a:lnTo>
                  <a:lnTo>
                    <a:pt x="389" y="472"/>
                  </a:lnTo>
                  <a:close/>
                  <a:moveTo>
                    <a:pt x="1234" y="0"/>
                  </a:moveTo>
                  <a:lnTo>
                    <a:pt x="1241" y="14"/>
                  </a:lnTo>
                  <a:lnTo>
                    <a:pt x="1227" y="14"/>
                  </a:lnTo>
                  <a:lnTo>
                    <a:pt x="1206" y="7"/>
                  </a:lnTo>
                  <a:lnTo>
                    <a:pt x="1044" y="7"/>
                  </a:lnTo>
                  <a:lnTo>
                    <a:pt x="988" y="14"/>
                  </a:lnTo>
                  <a:cubicBezTo>
                    <a:pt x="960" y="21"/>
                    <a:pt x="938" y="28"/>
                    <a:pt x="910" y="35"/>
                  </a:cubicBezTo>
                  <a:lnTo>
                    <a:pt x="875" y="49"/>
                  </a:lnTo>
                  <a:lnTo>
                    <a:pt x="868" y="49"/>
                  </a:lnTo>
                  <a:lnTo>
                    <a:pt x="826" y="71"/>
                  </a:lnTo>
                  <a:lnTo>
                    <a:pt x="1" y="557"/>
                  </a:lnTo>
                  <a:cubicBezTo>
                    <a:pt x="1" y="564"/>
                    <a:pt x="8" y="564"/>
                    <a:pt x="8" y="571"/>
                  </a:cubicBezTo>
                  <a:lnTo>
                    <a:pt x="50" y="550"/>
                  </a:lnTo>
                  <a:lnTo>
                    <a:pt x="64" y="550"/>
                  </a:lnTo>
                  <a:lnTo>
                    <a:pt x="99" y="529"/>
                  </a:lnTo>
                  <a:cubicBezTo>
                    <a:pt x="121" y="522"/>
                    <a:pt x="142" y="522"/>
                    <a:pt x="170" y="515"/>
                  </a:cubicBezTo>
                  <a:lnTo>
                    <a:pt x="219" y="508"/>
                  </a:lnTo>
                  <a:lnTo>
                    <a:pt x="198" y="508"/>
                  </a:lnTo>
                  <a:lnTo>
                    <a:pt x="142" y="515"/>
                  </a:lnTo>
                  <a:lnTo>
                    <a:pt x="114" y="515"/>
                  </a:lnTo>
                  <a:lnTo>
                    <a:pt x="819" y="113"/>
                  </a:lnTo>
                  <a:lnTo>
                    <a:pt x="861" y="92"/>
                  </a:lnTo>
                  <a:lnTo>
                    <a:pt x="875" y="85"/>
                  </a:lnTo>
                  <a:cubicBezTo>
                    <a:pt x="889" y="78"/>
                    <a:pt x="896" y="71"/>
                    <a:pt x="910" y="71"/>
                  </a:cubicBezTo>
                  <a:cubicBezTo>
                    <a:pt x="931" y="64"/>
                    <a:pt x="960" y="56"/>
                    <a:pt x="981" y="49"/>
                  </a:cubicBezTo>
                  <a:cubicBezTo>
                    <a:pt x="995" y="49"/>
                    <a:pt x="1009" y="42"/>
                    <a:pt x="1044" y="42"/>
                  </a:cubicBezTo>
                  <a:lnTo>
                    <a:pt x="1241" y="42"/>
                  </a:lnTo>
                  <a:lnTo>
                    <a:pt x="1263" y="49"/>
                  </a:lnTo>
                  <a:lnTo>
                    <a:pt x="1361" y="49"/>
                  </a:lnTo>
                  <a:lnTo>
                    <a:pt x="1404" y="71"/>
                  </a:lnTo>
                  <a:lnTo>
                    <a:pt x="1446" y="85"/>
                  </a:lnTo>
                  <a:lnTo>
                    <a:pt x="1474" y="99"/>
                  </a:lnTo>
                  <a:lnTo>
                    <a:pt x="1488" y="106"/>
                  </a:lnTo>
                  <a:lnTo>
                    <a:pt x="1495" y="113"/>
                  </a:lnTo>
                  <a:lnTo>
                    <a:pt x="1516" y="127"/>
                  </a:lnTo>
                  <a:lnTo>
                    <a:pt x="1530" y="134"/>
                  </a:lnTo>
                  <a:lnTo>
                    <a:pt x="1559" y="148"/>
                  </a:lnTo>
                  <a:lnTo>
                    <a:pt x="31469" y="17433"/>
                  </a:lnTo>
                  <a:lnTo>
                    <a:pt x="31483" y="17440"/>
                  </a:lnTo>
                  <a:lnTo>
                    <a:pt x="31525" y="17468"/>
                  </a:lnTo>
                  <a:cubicBezTo>
                    <a:pt x="31539" y="17482"/>
                    <a:pt x="31553" y="17489"/>
                    <a:pt x="31568" y="17496"/>
                  </a:cubicBezTo>
                  <a:lnTo>
                    <a:pt x="31582" y="17510"/>
                  </a:lnTo>
                  <a:lnTo>
                    <a:pt x="31617" y="17532"/>
                  </a:lnTo>
                  <a:lnTo>
                    <a:pt x="31666" y="17567"/>
                  </a:lnTo>
                  <a:lnTo>
                    <a:pt x="31694" y="17595"/>
                  </a:lnTo>
                  <a:lnTo>
                    <a:pt x="31716" y="17609"/>
                  </a:lnTo>
                  <a:cubicBezTo>
                    <a:pt x="31730" y="17623"/>
                    <a:pt x="31751" y="17637"/>
                    <a:pt x="31765" y="17659"/>
                  </a:cubicBezTo>
                  <a:lnTo>
                    <a:pt x="31779" y="17666"/>
                  </a:lnTo>
                  <a:lnTo>
                    <a:pt x="31786" y="17673"/>
                  </a:lnTo>
                  <a:lnTo>
                    <a:pt x="31800" y="17687"/>
                  </a:lnTo>
                  <a:lnTo>
                    <a:pt x="31828" y="17715"/>
                  </a:lnTo>
                  <a:lnTo>
                    <a:pt x="31849" y="17743"/>
                  </a:lnTo>
                  <a:lnTo>
                    <a:pt x="31871" y="17757"/>
                  </a:lnTo>
                  <a:lnTo>
                    <a:pt x="31892" y="17785"/>
                  </a:lnTo>
                  <a:lnTo>
                    <a:pt x="31920" y="17814"/>
                  </a:lnTo>
                  <a:lnTo>
                    <a:pt x="31948" y="17849"/>
                  </a:lnTo>
                  <a:lnTo>
                    <a:pt x="31983" y="17884"/>
                  </a:lnTo>
                  <a:cubicBezTo>
                    <a:pt x="31990" y="17898"/>
                    <a:pt x="32005" y="17912"/>
                    <a:pt x="32019" y="17933"/>
                  </a:cubicBezTo>
                  <a:lnTo>
                    <a:pt x="32026" y="17948"/>
                  </a:lnTo>
                  <a:cubicBezTo>
                    <a:pt x="32033" y="17948"/>
                    <a:pt x="32040" y="17955"/>
                    <a:pt x="32040" y="17962"/>
                  </a:cubicBezTo>
                  <a:lnTo>
                    <a:pt x="32061" y="17983"/>
                  </a:lnTo>
                  <a:cubicBezTo>
                    <a:pt x="32082" y="18011"/>
                    <a:pt x="32103" y="18046"/>
                    <a:pt x="32124" y="18074"/>
                  </a:cubicBezTo>
                  <a:cubicBezTo>
                    <a:pt x="32124" y="18074"/>
                    <a:pt x="32124" y="18081"/>
                    <a:pt x="32131" y="18081"/>
                  </a:cubicBezTo>
                  <a:lnTo>
                    <a:pt x="32139" y="18096"/>
                  </a:lnTo>
                  <a:cubicBezTo>
                    <a:pt x="32160" y="18131"/>
                    <a:pt x="32188" y="18173"/>
                    <a:pt x="32209" y="18208"/>
                  </a:cubicBezTo>
                  <a:lnTo>
                    <a:pt x="32223" y="18230"/>
                  </a:lnTo>
                  <a:lnTo>
                    <a:pt x="32230" y="18244"/>
                  </a:lnTo>
                  <a:lnTo>
                    <a:pt x="32237" y="18258"/>
                  </a:lnTo>
                  <a:cubicBezTo>
                    <a:pt x="32244" y="18279"/>
                    <a:pt x="32258" y="18300"/>
                    <a:pt x="32272" y="18335"/>
                  </a:cubicBezTo>
                  <a:lnTo>
                    <a:pt x="32287" y="18363"/>
                  </a:lnTo>
                  <a:lnTo>
                    <a:pt x="32308" y="18399"/>
                  </a:lnTo>
                  <a:cubicBezTo>
                    <a:pt x="32315" y="18420"/>
                    <a:pt x="32322" y="18434"/>
                    <a:pt x="32329" y="18448"/>
                  </a:cubicBezTo>
                  <a:lnTo>
                    <a:pt x="32336" y="18462"/>
                  </a:lnTo>
                  <a:cubicBezTo>
                    <a:pt x="32336" y="18462"/>
                    <a:pt x="32343" y="18469"/>
                    <a:pt x="32343" y="18476"/>
                  </a:cubicBezTo>
                  <a:lnTo>
                    <a:pt x="32350" y="18497"/>
                  </a:lnTo>
                  <a:cubicBezTo>
                    <a:pt x="32357" y="18511"/>
                    <a:pt x="32364" y="18526"/>
                    <a:pt x="32371" y="18540"/>
                  </a:cubicBezTo>
                  <a:lnTo>
                    <a:pt x="32378" y="18568"/>
                  </a:lnTo>
                  <a:lnTo>
                    <a:pt x="32385" y="18589"/>
                  </a:lnTo>
                  <a:cubicBezTo>
                    <a:pt x="32385" y="18596"/>
                    <a:pt x="32392" y="18603"/>
                    <a:pt x="32392" y="18603"/>
                  </a:cubicBezTo>
                  <a:lnTo>
                    <a:pt x="32392" y="18617"/>
                  </a:lnTo>
                  <a:cubicBezTo>
                    <a:pt x="32392" y="18617"/>
                    <a:pt x="32392" y="18617"/>
                    <a:pt x="32392" y="18624"/>
                  </a:cubicBezTo>
                  <a:cubicBezTo>
                    <a:pt x="32399" y="18645"/>
                    <a:pt x="32413" y="18674"/>
                    <a:pt x="32420" y="18695"/>
                  </a:cubicBezTo>
                  <a:cubicBezTo>
                    <a:pt x="32420" y="18695"/>
                    <a:pt x="32420" y="18702"/>
                    <a:pt x="32420" y="18709"/>
                  </a:cubicBezTo>
                  <a:lnTo>
                    <a:pt x="32435" y="18744"/>
                  </a:lnTo>
                  <a:cubicBezTo>
                    <a:pt x="32435" y="18751"/>
                    <a:pt x="32435" y="18751"/>
                    <a:pt x="32435" y="18758"/>
                  </a:cubicBezTo>
                  <a:cubicBezTo>
                    <a:pt x="32442" y="18779"/>
                    <a:pt x="32442" y="18800"/>
                    <a:pt x="32449" y="18822"/>
                  </a:cubicBezTo>
                  <a:cubicBezTo>
                    <a:pt x="32449" y="18829"/>
                    <a:pt x="32449" y="18836"/>
                    <a:pt x="32449" y="18843"/>
                  </a:cubicBezTo>
                  <a:lnTo>
                    <a:pt x="32456" y="18878"/>
                  </a:lnTo>
                  <a:cubicBezTo>
                    <a:pt x="32463" y="18899"/>
                    <a:pt x="32470" y="18920"/>
                    <a:pt x="32470" y="18934"/>
                  </a:cubicBezTo>
                  <a:cubicBezTo>
                    <a:pt x="32477" y="18956"/>
                    <a:pt x="32477" y="18970"/>
                    <a:pt x="32477" y="18991"/>
                  </a:cubicBezTo>
                  <a:cubicBezTo>
                    <a:pt x="32484" y="19005"/>
                    <a:pt x="32484" y="19026"/>
                    <a:pt x="32484" y="19040"/>
                  </a:cubicBezTo>
                  <a:cubicBezTo>
                    <a:pt x="32491" y="19061"/>
                    <a:pt x="32491" y="19075"/>
                    <a:pt x="32491" y="19090"/>
                  </a:cubicBezTo>
                  <a:lnTo>
                    <a:pt x="32491" y="19132"/>
                  </a:lnTo>
                  <a:lnTo>
                    <a:pt x="32491" y="19146"/>
                  </a:lnTo>
                  <a:lnTo>
                    <a:pt x="32491" y="19195"/>
                  </a:lnTo>
                  <a:lnTo>
                    <a:pt x="32491" y="19245"/>
                  </a:lnTo>
                  <a:lnTo>
                    <a:pt x="32442" y="37967"/>
                  </a:lnTo>
                  <a:lnTo>
                    <a:pt x="32442" y="38017"/>
                  </a:lnTo>
                  <a:lnTo>
                    <a:pt x="32442" y="38066"/>
                  </a:lnTo>
                  <a:lnTo>
                    <a:pt x="32442" y="38101"/>
                  </a:lnTo>
                  <a:cubicBezTo>
                    <a:pt x="32442" y="38108"/>
                    <a:pt x="32442" y="38115"/>
                    <a:pt x="32442" y="38123"/>
                  </a:cubicBezTo>
                  <a:cubicBezTo>
                    <a:pt x="32442" y="38137"/>
                    <a:pt x="32435" y="38151"/>
                    <a:pt x="32435" y="38172"/>
                  </a:cubicBezTo>
                  <a:cubicBezTo>
                    <a:pt x="32435" y="38172"/>
                    <a:pt x="32435" y="38179"/>
                    <a:pt x="32435" y="38179"/>
                  </a:cubicBezTo>
                  <a:lnTo>
                    <a:pt x="32428" y="38207"/>
                  </a:lnTo>
                  <a:lnTo>
                    <a:pt x="32428" y="38221"/>
                  </a:lnTo>
                  <a:cubicBezTo>
                    <a:pt x="32420" y="38235"/>
                    <a:pt x="32420" y="38256"/>
                    <a:pt x="32406" y="38285"/>
                  </a:cubicBezTo>
                  <a:lnTo>
                    <a:pt x="32406" y="38299"/>
                  </a:lnTo>
                  <a:lnTo>
                    <a:pt x="32406" y="38313"/>
                  </a:lnTo>
                  <a:cubicBezTo>
                    <a:pt x="32406" y="38320"/>
                    <a:pt x="32406" y="38320"/>
                    <a:pt x="32399" y="38327"/>
                  </a:cubicBezTo>
                  <a:cubicBezTo>
                    <a:pt x="32399" y="38348"/>
                    <a:pt x="32392" y="38362"/>
                    <a:pt x="32378" y="38383"/>
                  </a:cubicBezTo>
                  <a:cubicBezTo>
                    <a:pt x="32364" y="38412"/>
                    <a:pt x="32350" y="38440"/>
                    <a:pt x="32329" y="38468"/>
                  </a:cubicBezTo>
                  <a:cubicBezTo>
                    <a:pt x="32315" y="38482"/>
                    <a:pt x="32308" y="38503"/>
                    <a:pt x="32294" y="38517"/>
                  </a:cubicBezTo>
                  <a:lnTo>
                    <a:pt x="32272" y="38538"/>
                  </a:lnTo>
                  <a:cubicBezTo>
                    <a:pt x="32258" y="38553"/>
                    <a:pt x="32244" y="38567"/>
                    <a:pt x="32230" y="38581"/>
                  </a:cubicBezTo>
                  <a:lnTo>
                    <a:pt x="32216" y="38588"/>
                  </a:lnTo>
                  <a:cubicBezTo>
                    <a:pt x="32202" y="38602"/>
                    <a:pt x="32181" y="38616"/>
                    <a:pt x="32160" y="38630"/>
                  </a:cubicBezTo>
                  <a:lnTo>
                    <a:pt x="31455" y="39039"/>
                  </a:lnTo>
                  <a:lnTo>
                    <a:pt x="31462" y="39032"/>
                  </a:lnTo>
                  <a:lnTo>
                    <a:pt x="31476" y="39018"/>
                  </a:lnTo>
                  <a:cubicBezTo>
                    <a:pt x="31518" y="38968"/>
                    <a:pt x="31546" y="38919"/>
                    <a:pt x="31575" y="38863"/>
                  </a:cubicBezTo>
                  <a:cubicBezTo>
                    <a:pt x="31582" y="38842"/>
                    <a:pt x="31596" y="38813"/>
                    <a:pt x="31603" y="38785"/>
                  </a:cubicBezTo>
                  <a:cubicBezTo>
                    <a:pt x="31603" y="38778"/>
                    <a:pt x="31603" y="38778"/>
                    <a:pt x="31603" y="38771"/>
                  </a:cubicBezTo>
                  <a:cubicBezTo>
                    <a:pt x="31610" y="38743"/>
                    <a:pt x="31624" y="38715"/>
                    <a:pt x="31624" y="38686"/>
                  </a:cubicBezTo>
                  <a:lnTo>
                    <a:pt x="31624" y="38672"/>
                  </a:lnTo>
                  <a:cubicBezTo>
                    <a:pt x="31631" y="38637"/>
                    <a:pt x="31645" y="38609"/>
                    <a:pt x="31645" y="38574"/>
                  </a:cubicBezTo>
                  <a:lnTo>
                    <a:pt x="31645" y="38560"/>
                  </a:lnTo>
                  <a:cubicBezTo>
                    <a:pt x="31645" y="38524"/>
                    <a:pt x="31645" y="38482"/>
                    <a:pt x="31645" y="38447"/>
                  </a:cubicBezTo>
                  <a:lnTo>
                    <a:pt x="31701" y="19717"/>
                  </a:lnTo>
                  <a:cubicBezTo>
                    <a:pt x="31701" y="19675"/>
                    <a:pt x="31701" y="19639"/>
                    <a:pt x="31701" y="19597"/>
                  </a:cubicBezTo>
                  <a:lnTo>
                    <a:pt x="31701" y="19583"/>
                  </a:lnTo>
                  <a:cubicBezTo>
                    <a:pt x="31694" y="19541"/>
                    <a:pt x="31694" y="19498"/>
                    <a:pt x="31687" y="19456"/>
                  </a:cubicBezTo>
                  <a:cubicBezTo>
                    <a:pt x="31680" y="19421"/>
                    <a:pt x="31666" y="19379"/>
                    <a:pt x="31659" y="19329"/>
                  </a:cubicBezTo>
                  <a:lnTo>
                    <a:pt x="31659" y="19322"/>
                  </a:lnTo>
                  <a:cubicBezTo>
                    <a:pt x="31652" y="19280"/>
                    <a:pt x="31638" y="19245"/>
                    <a:pt x="31631" y="19202"/>
                  </a:cubicBezTo>
                  <a:lnTo>
                    <a:pt x="31624" y="19188"/>
                  </a:lnTo>
                  <a:cubicBezTo>
                    <a:pt x="31610" y="19153"/>
                    <a:pt x="31603" y="19111"/>
                    <a:pt x="31589" y="19075"/>
                  </a:cubicBezTo>
                  <a:lnTo>
                    <a:pt x="31582" y="19054"/>
                  </a:lnTo>
                  <a:lnTo>
                    <a:pt x="31582" y="19047"/>
                  </a:lnTo>
                  <a:cubicBezTo>
                    <a:pt x="31568" y="19019"/>
                    <a:pt x="31553" y="18984"/>
                    <a:pt x="31539" y="18949"/>
                  </a:cubicBezTo>
                  <a:lnTo>
                    <a:pt x="31539" y="18941"/>
                  </a:lnTo>
                  <a:cubicBezTo>
                    <a:pt x="31532" y="18934"/>
                    <a:pt x="31532" y="18927"/>
                    <a:pt x="31532" y="18927"/>
                  </a:cubicBezTo>
                  <a:cubicBezTo>
                    <a:pt x="31525" y="18899"/>
                    <a:pt x="31511" y="18878"/>
                    <a:pt x="31504" y="18857"/>
                  </a:cubicBezTo>
                  <a:lnTo>
                    <a:pt x="31497" y="18850"/>
                  </a:lnTo>
                  <a:lnTo>
                    <a:pt x="31497" y="18864"/>
                  </a:lnTo>
                  <a:cubicBezTo>
                    <a:pt x="31504" y="18885"/>
                    <a:pt x="31518" y="18906"/>
                    <a:pt x="31525" y="18927"/>
                  </a:cubicBezTo>
                  <a:cubicBezTo>
                    <a:pt x="31532" y="18934"/>
                    <a:pt x="31532" y="18941"/>
                    <a:pt x="31532" y="18949"/>
                  </a:cubicBezTo>
                  <a:lnTo>
                    <a:pt x="31532" y="18956"/>
                  </a:lnTo>
                  <a:cubicBezTo>
                    <a:pt x="31546" y="18991"/>
                    <a:pt x="31560" y="19026"/>
                    <a:pt x="31575" y="19054"/>
                  </a:cubicBezTo>
                  <a:lnTo>
                    <a:pt x="31575" y="19061"/>
                  </a:lnTo>
                  <a:lnTo>
                    <a:pt x="31582" y="19075"/>
                  </a:lnTo>
                  <a:cubicBezTo>
                    <a:pt x="31596" y="19118"/>
                    <a:pt x="31603" y="19153"/>
                    <a:pt x="31617" y="19188"/>
                  </a:cubicBezTo>
                  <a:lnTo>
                    <a:pt x="31624" y="19209"/>
                  </a:lnTo>
                  <a:cubicBezTo>
                    <a:pt x="31631" y="19245"/>
                    <a:pt x="31645" y="19287"/>
                    <a:pt x="31652" y="19322"/>
                  </a:cubicBezTo>
                  <a:lnTo>
                    <a:pt x="31652" y="19336"/>
                  </a:lnTo>
                  <a:cubicBezTo>
                    <a:pt x="31659" y="19379"/>
                    <a:pt x="31673" y="19421"/>
                    <a:pt x="31680" y="19463"/>
                  </a:cubicBezTo>
                  <a:cubicBezTo>
                    <a:pt x="31680" y="19498"/>
                    <a:pt x="31694" y="19541"/>
                    <a:pt x="31694" y="19583"/>
                  </a:cubicBezTo>
                  <a:lnTo>
                    <a:pt x="31694" y="19597"/>
                  </a:lnTo>
                  <a:lnTo>
                    <a:pt x="31694" y="19717"/>
                  </a:lnTo>
                  <a:lnTo>
                    <a:pt x="31638" y="38440"/>
                  </a:lnTo>
                  <a:cubicBezTo>
                    <a:pt x="31638" y="38482"/>
                    <a:pt x="31631" y="38517"/>
                    <a:pt x="31631" y="38560"/>
                  </a:cubicBezTo>
                  <a:lnTo>
                    <a:pt x="31631" y="38567"/>
                  </a:lnTo>
                  <a:cubicBezTo>
                    <a:pt x="31631" y="38602"/>
                    <a:pt x="31624" y="38630"/>
                    <a:pt x="31617" y="38665"/>
                  </a:cubicBezTo>
                  <a:lnTo>
                    <a:pt x="31617" y="38679"/>
                  </a:lnTo>
                  <a:cubicBezTo>
                    <a:pt x="31610" y="38708"/>
                    <a:pt x="31603" y="38736"/>
                    <a:pt x="31596" y="38764"/>
                  </a:cubicBezTo>
                  <a:cubicBezTo>
                    <a:pt x="31596" y="38771"/>
                    <a:pt x="31596" y="38778"/>
                    <a:pt x="31589" y="38778"/>
                  </a:cubicBezTo>
                  <a:cubicBezTo>
                    <a:pt x="31582" y="38806"/>
                    <a:pt x="31575" y="38835"/>
                    <a:pt x="31560" y="38863"/>
                  </a:cubicBezTo>
                  <a:cubicBezTo>
                    <a:pt x="31532" y="38912"/>
                    <a:pt x="31504" y="38961"/>
                    <a:pt x="31469" y="39004"/>
                  </a:cubicBezTo>
                  <a:lnTo>
                    <a:pt x="31455" y="39018"/>
                  </a:lnTo>
                  <a:cubicBezTo>
                    <a:pt x="31441" y="39032"/>
                    <a:pt x="31427" y="39046"/>
                    <a:pt x="31412" y="39060"/>
                  </a:cubicBezTo>
                  <a:lnTo>
                    <a:pt x="31398" y="39067"/>
                  </a:lnTo>
                  <a:cubicBezTo>
                    <a:pt x="31377" y="39081"/>
                    <a:pt x="31363" y="39095"/>
                    <a:pt x="31342" y="39109"/>
                  </a:cubicBezTo>
                  <a:lnTo>
                    <a:pt x="31278" y="39173"/>
                  </a:lnTo>
                  <a:lnTo>
                    <a:pt x="31278" y="39173"/>
                  </a:lnTo>
                  <a:lnTo>
                    <a:pt x="31356" y="39124"/>
                  </a:lnTo>
                  <a:lnTo>
                    <a:pt x="32181" y="38644"/>
                  </a:lnTo>
                  <a:cubicBezTo>
                    <a:pt x="32202" y="38630"/>
                    <a:pt x="32223" y="38616"/>
                    <a:pt x="32244" y="38595"/>
                  </a:cubicBezTo>
                  <a:lnTo>
                    <a:pt x="32258" y="38581"/>
                  </a:lnTo>
                  <a:cubicBezTo>
                    <a:pt x="32272" y="38567"/>
                    <a:pt x="32294" y="38553"/>
                    <a:pt x="32301" y="38538"/>
                  </a:cubicBezTo>
                  <a:lnTo>
                    <a:pt x="32322" y="38524"/>
                  </a:lnTo>
                  <a:cubicBezTo>
                    <a:pt x="32329" y="38510"/>
                    <a:pt x="32350" y="38489"/>
                    <a:pt x="32371" y="38461"/>
                  </a:cubicBezTo>
                  <a:cubicBezTo>
                    <a:pt x="32385" y="38433"/>
                    <a:pt x="32399" y="38405"/>
                    <a:pt x="32413" y="38376"/>
                  </a:cubicBezTo>
                  <a:cubicBezTo>
                    <a:pt x="32420" y="38362"/>
                    <a:pt x="32428" y="38341"/>
                    <a:pt x="32435" y="38327"/>
                  </a:cubicBezTo>
                  <a:lnTo>
                    <a:pt x="32442" y="38306"/>
                  </a:lnTo>
                  <a:lnTo>
                    <a:pt x="32442" y="38292"/>
                  </a:lnTo>
                  <a:cubicBezTo>
                    <a:pt x="32442" y="38292"/>
                    <a:pt x="32442" y="38285"/>
                    <a:pt x="32442" y="38278"/>
                  </a:cubicBezTo>
                  <a:lnTo>
                    <a:pt x="32442" y="38271"/>
                  </a:lnTo>
                  <a:cubicBezTo>
                    <a:pt x="32449" y="38249"/>
                    <a:pt x="32456" y="38228"/>
                    <a:pt x="32463" y="38214"/>
                  </a:cubicBezTo>
                  <a:lnTo>
                    <a:pt x="32463" y="38200"/>
                  </a:lnTo>
                  <a:lnTo>
                    <a:pt x="32463" y="38172"/>
                  </a:lnTo>
                  <a:cubicBezTo>
                    <a:pt x="32463" y="38172"/>
                    <a:pt x="32463" y="38165"/>
                    <a:pt x="32463" y="38165"/>
                  </a:cubicBezTo>
                  <a:cubicBezTo>
                    <a:pt x="32470" y="38144"/>
                    <a:pt x="32470" y="38130"/>
                    <a:pt x="32470" y="38108"/>
                  </a:cubicBezTo>
                  <a:cubicBezTo>
                    <a:pt x="32477" y="38101"/>
                    <a:pt x="32477" y="38094"/>
                    <a:pt x="32470" y="38087"/>
                  </a:cubicBezTo>
                  <a:lnTo>
                    <a:pt x="32470" y="38059"/>
                  </a:lnTo>
                  <a:lnTo>
                    <a:pt x="32470" y="38010"/>
                  </a:lnTo>
                  <a:lnTo>
                    <a:pt x="32470" y="37960"/>
                  </a:lnTo>
                  <a:lnTo>
                    <a:pt x="32526" y="19231"/>
                  </a:lnTo>
                  <a:lnTo>
                    <a:pt x="32526" y="19181"/>
                  </a:lnTo>
                  <a:lnTo>
                    <a:pt x="32526" y="19132"/>
                  </a:lnTo>
                  <a:lnTo>
                    <a:pt x="32526" y="19111"/>
                  </a:lnTo>
                  <a:lnTo>
                    <a:pt x="32526" y="19075"/>
                  </a:lnTo>
                  <a:cubicBezTo>
                    <a:pt x="32519" y="19061"/>
                    <a:pt x="32519" y="19040"/>
                    <a:pt x="32519" y="19026"/>
                  </a:cubicBezTo>
                  <a:cubicBezTo>
                    <a:pt x="32519" y="19005"/>
                    <a:pt x="32512" y="18984"/>
                    <a:pt x="32512" y="18970"/>
                  </a:cubicBezTo>
                  <a:cubicBezTo>
                    <a:pt x="32512" y="18949"/>
                    <a:pt x="32505" y="18934"/>
                    <a:pt x="32505" y="18920"/>
                  </a:cubicBezTo>
                  <a:cubicBezTo>
                    <a:pt x="32498" y="18899"/>
                    <a:pt x="32491" y="18878"/>
                    <a:pt x="32491" y="18857"/>
                  </a:cubicBezTo>
                  <a:lnTo>
                    <a:pt x="32484" y="18822"/>
                  </a:lnTo>
                  <a:cubicBezTo>
                    <a:pt x="32484" y="18815"/>
                    <a:pt x="32484" y="18808"/>
                    <a:pt x="32484" y="18800"/>
                  </a:cubicBezTo>
                  <a:cubicBezTo>
                    <a:pt x="32477" y="18779"/>
                    <a:pt x="32470" y="18758"/>
                    <a:pt x="32463" y="18737"/>
                  </a:cubicBezTo>
                  <a:lnTo>
                    <a:pt x="32463" y="18723"/>
                  </a:lnTo>
                  <a:lnTo>
                    <a:pt x="32456" y="18688"/>
                  </a:lnTo>
                  <a:cubicBezTo>
                    <a:pt x="32456" y="18681"/>
                    <a:pt x="32449" y="18674"/>
                    <a:pt x="32449" y="18674"/>
                  </a:cubicBezTo>
                  <a:cubicBezTo>
                    <a:pt x="32442" y="18645"/>
                    <a:pt x="32435" y="18624"/>
                    <a:pt x="32428" y="18603"/>
                  </a:cubicBezTo>
                  <a:lnTo>
                    <a:pt x="32428" y="18589"/>
                  </a:lnTo>
                  <a:lnTo>
                    <a:pt x="32428" y="18582"/>
                  </a:lnTo>
                  <a:cubicBezTo>
                    <a:pt x="32428" y="18575"/>
                    <a:pt x="32420" y="18568"/>
                    <a:pt x="32420" y="18568"/>
                  </a:cubicBezTo>
                  <a:lnTo>
                    <a:pt x="32413" y="18547"/>
                  </a:lnTo>
                  <a:lnTo>
                    <a:pt x="32399" y="18519"/>
                  </a:lnTo>
                  <a:cubicBezTo>
                    <a:pt x="32399" y="18504"/>
                    <a:pt x="32392" y="18490"/>
                    <a:pt x="32385" y="18476"/>
                  </a:cubicBezTo>
                  <a:lnTo>
                    <a:pt x="32371" y="18448"/>
                  </a:lnTo>
                  <a:cubicBezTo>
                    <a:pt x="32364" y="18448"/>
                    <a:pt x="32364" y="18441"/>
                    <a:pt x="32364" y="18434"/>
                  </a:cubicBezTo>
                  <a:lnTo>
                    <a:pt x="32364" y="18420"/>
                  </a:lnTo>
                  <a:cubicBezTo>
                    <a:pt x="32357" y="18406"/>
                    <a:pt x="32350" y="18392"/>
                    <a:pt x="32343" y="18378"/>
                  </a:cubicBezTo>
                  <a:lnTo>
                    <a:pt x="32322" y="18335"/>
                  </a:lnTo>
                  <a:lnTo>
                    <a:pt x="32301" y="18300"/>
                  </a:lnTo>
                  <a:cubicBezTo>
                    <a:pt x="32294" y="18279"/>
                    <a:pt x="32279" y="18258"/>
                    <a:pt x="32265" y="18230"/>
                  </a:cubicBezTo>
                  <a:lnTo>
                    <a:pt x="32258" y="18222"/>
                  </a:lnTo>
                  <a:lnTo>
                    <a:pt x="32251" y="18208"/>
                  </a:lnTo>
                  <a:cubicBezTo>
                    <a:pt x="32251" y="18201"/>
                    <a:pt x="32237" y="18194"/>
                    <a:pt x="32237" y="18187"/>
                  </a:cubicBezTo>
                  <a:cubicBezTo>
                    <a:pt x="32216" y="18145"/>
                    <a:pt x="32195" y="18103"/>
                    <a:pt x="32167" y="18067"/>
                  </a:cubicBezTo>
                  <a:lnTo>
                    <a:pt x="32160" y="18053"/>
                  </a:lnTo>
                  <a:lnTo>
                    <a:pt x="32153" y="18046"/>
                  </a:lnTo>
                  <a:cubicBezTo>
                    <a:pt x="32139" y="18025"/>
                    <a:pt x="32110" y="17990"/>
                    <a:pt x="32089" y="17955"/>
                  </a:cubicBezTo>
                  <a:lnTo>
                    <a:pt x="32068" y="17933"/>
                  </a:lnTo>
                  <a:cubicBezTo>
                    <a:pt x="32068" y="17926"/>
                    <a:pt x="32061" y="17926"/>
                    <a:pt x="32061" y="17919"/>
                  </a:cubicBezTo>
                  <a:lnTo>
                    <a:pt x="32047" y="17905"/>
                  </a:lnTo>
                  <a:cubicBezTo>
                    <a:pt x="32033" y="17884"/>
                    <a:pt x="32026" y="17870"/>
                    <a:pt x="32005" y="17849"/>
                  </a:cubicBezTo>
                  <a:lnTo>
                    <a:pt x="31976" y="17821"/>
                  </a:lnTo>
                  <a:lnTo>
                    <a:pt x="31948" y="17785"/>
                  </a:lnTo>
                  <a:cubicBezTo>
                    <a:pt x="31941" y="17778"/>
                    <a:pt x="31934" y="17764"/>
                    <a:pt x="31913" y="17743"/>
                  </a:cubicBezTo>
                  <a:lnTo>
                    <a:pt x="31899" y="17729"/>
                  </a:lnTo>
                  <a:lnTo>
                    <a:pt x="31878" y="17715"/>
                  </a:lnTo>
                  <a:lnTo>
                    <a:pt x="31857" y="17687"/>
                  </a:lnTo>
                  <a:lnTo>
                    <a:pt x="31828" y="17659"/>
                  </a:lnTo>
                  <a:lnTo>
                    <a:pt x="31814" y="17644"/>
                  </a:lnTo>
                  <a:lnTo>
                    <a:pt x="31807" y="17637"/>
                  </a:lnTo>
                  <a:lnTo>
                    <a:pt x="31793" y="17630"/>
                  </a:lnTo>
                  <a:lnTo>
                    <a:pt x="31737" y="17581"/>
                  </a:lnTo>
                  <a:lnTo>
                    <a:pt x="31723" y="17567"/>
                  </a:lnTo>
                  <a:lnTo>
                    <a:pt x="31694" y="17539"/>
                  </a:lnTo>
                  <a:lnTo>
                    <a:pt x="31687" y="17539"/>
                  </a:lnTo>
                  <a:cubicBezTo>
                    <a:pt x="31673" y="17525"/>
                    <a:pt x="31659" y="17510"/>
                    <a:pt x="31638" y="17503"/>
                  </a:cubicBezTo>
                  <a:lnTo>
                    <a:pt x="31603" y="17475"/>
                  </a:lnTo>
                  <a:lnTo>
                    <a:pt x="31596" y="17468"/>
                  </a:lnTo>
                  <a:lnTo>
                    <a:pt x="31546" y="17440"/>
                  </a:lnTo>
                  <a:cubicBezTo>
                    <a:pt x="31532" y="17426"/>
                    <a:pt x="31518" y="17419"/>
                    <a:pt x="31504" y="17412"/>
                  </a:cubicBezTo>
                  <a:lnTo>
                    <a:pt x="31497" y="17405"/>
                  </a:lnTo>
                  <a:lnTo>
                    <a:pt x="1573" y="127"/>
                  </a:lnTo>
                  <a:lnTo>
                    <a:pt x="1538" y="113"/>
                  </a:lnTo>
                  <a:lnTo>
                    <a:pt x="1530" y="106"/>
                  </a:lnTo>
                  <a:lnTo>
                    <a:pt x="1502" y="92"/>
                  </a:lnTo>
                  <a:lnTo>
                    <a:pt x="1495" y="85"/>
                  </a:lnTo>
                  <a:lnTo>
                    <a:pt x="1474" y="64"/>
                  </a:lnTo>
                  <a:lnTo>
                    <a:pt x="1446" y="49"/>
                  </a:lnTo>
                  <a:lnTo>
                    <a:pt x="1404" y="35"/>
                  </a:lnTo>
                  <a:lnTo>
                    <a:pt x="1354" y="14"/>
                  </a:lnTo>
                  <a:lnTo>
                    <a:pt x="1312" y="14"/>
                  </a:lnTo>
                  <a:lnTo>
                    <a:pt x="1284" y="7"/>
                  </a:lnTo>
                  <a:lnTo>
                    <a:pt x="1263" y="7"/>
                  </a:lnTo>
                  <a:lnTo>
                    <a:pt x="1234"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1804825" y="1204600"/>
              <a:ext cx="802050" cy="967825"/>
            </a:xfrm>
            <a:custGeom>
              <a:avLst/>
              <a:gdLst/>
              <a:ahLst/>
              <a:cxnLst/>
              <a:rect l="l" t="t" r="r" b="b"/>
              <a:pathLst>
                <a:path w="32082" h="38713" extrusionOk="0">
                  <a:moveTo>
                    <a:pt x="641" y="0"/>
                  </a:moveTo>
                  <a:cubicBezTo>
                    <a:pt x="294" y="0"/>
                    <a:pt x="57" y="277"/>
                    <a:pt x="57" y="752"/>
                  </a:cubicBezTo>
                  <a:lnTo>
                    <a:pt x="0" y="19475"/>
                  </a:lnTo>
                  <a:cubicBezTo>
                    <a:pt x="0" y="20144"/>
                    <a:pt x="472" y="20962"/>
                    <a:pt x="1051" y="21300"/>
                  </a:cubicBezTo>
                  <a:lnTo>
                    <a:pt x="30975" y="38571"/>
                  </a:lnTo>
                  <a:cubicBezTo>
                    <a:pt x="31143" y="38667"/>
                    <a:pt x="31302" y="38713"/>
                    <a:pt x="31444" y="38713"/>
                  </a:cubicBezTo>
                  <a:cubicBezTo>
                    <a:pt x="31791" y="38713"/>
                    <a:pt x="32032" y="38440"/>
                    <a:pt x="32032" y="37965"/>
                  </a:cubicBezTo>
                  <a:lnTo>
                    <a:pt x="32082" y="19242"/>
                  </a:lnTo>
                  <a:cubicBezTo>
                    <a:pt x="32082" y="18572"/>
                    <a:pt x="31616" y="17755"/>
                    <a:pt x="31038" y="17423"/>
                  </a:cubicBezTo>
                  <a:lnTo>
                    <a:pt x="1114" y="145"/>
                  </a:lnTo>
                  <a:cubicBezTo>
                    <a:pt x="944" y="47"/>
                    <a:pt x="783" y="0"/>
                    <a:pt x="641" y="0"/>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1804475" y="1204450"/>
              <a:ext cx="802750" cy="968325"/>
            </a:xfrm>
            <a:custGeom>
              <a:avLst/>
              <a:gdLst/>
              <a:ahLst/>
              <a:cxnLst/>
              <a:rect l="l" t="t" r="r" b="b"/>
              <a:pathLst>
                <a:path w="32110" h="38733" extrusionOk="0">
                  <a:moveTo>
                    <a:pt x="649" y="17"/>
                  </a:moveTo>
                  <a:cubicBezTo>
                    <a:pt x="818" y="25"/>
                    <a:pt x="980" y="74"/>
                    <a:pt x="1114" y="158"/>
                  </a:cubicBezTo>
                  <a:lnTo>
                    <a:pt x="31038" y="17429"/>
                  </a:lnTo>
                  <a:cubicBezTo>
                    <a:pt x="31616" y="17768"/>
                    <a:pt x="32081" y="18578"/>
                    <a:pt x="32081" y="19241"/>
                  </a:cubicBezTo>
                  <a:lnTo>
                    <a:pt x="32032" y="37971"/>
                  </a:lnTo>
                  <a:cubicBezTo>
                    <a:pt x="32032" y="38288"/>
                    <a:pt x="31919" y="38528"/>
                    <a:pt x="31729" y="38640"/>
                  </a:cubicBezTo>
                  <a:cubicBezTo>
                    <a:pt x="31649" y="38686"/>
                    <a:pt x="31558" y="38709"/>
                    <a:pt x="31459" y="38709"/>
                  </a:cubicBezTo>
                  <a:cubicBezTo>
                    <a:pt x="31314" y="38709"/>
                    <a:pt x="31153" y="38660"/>
                    <a:pt x="30989" y="38563"/>
                  </a:cubicBezTo>
                  <a:lnTo>
                    <a:pt x="1072" y="21292"/>
                  </a:lnTo>
                  <a:cubicBezTo>
                    <a:pt x="486" y="20961"/>
                    <a:pt x="21" y="20150"/>
                    <a:pt x="21" y="19481"/>
                  </a:cubicBezTo>
                  <a:lnTo>
                    <a:pt x="78" y="758"/>
                  </a:lnTo>
                  <a:cubicBezTo>
                    <a:pt x="78" y="440"/>
                    <a:pt x="183" y="201"/>
                    <a:pt x="381" y="88"/>
                  </a:cubicBezTo>
                  <a:cubicBezTo>
                    <a:pt x="465" y="39"/>
                    <a:pt x="557" y="17"/>
                    <a:pt x="649" y="17"/>
                  </a:cubicBezTo>
                  <a:close/>
                  <a:moveTo>
                    <a:pt x="653" y="0"/>
                  </a:moveTo>
                  <a:cubicBezTo>
                    <a:pt x="550" y="0"/>
                    <a:pt x="455" y="24"/>
                    <a:pt x="374" y="74"/>
                  </a:cubicBezTo>
                  <a:cubicBezTo>
                    <a:pt x="169" y="187"/>
                    <a:pt x="56" y="433"/>
                    <a:pt x="56" y="758"/>
                  </a:cubicBezTo>
                  <a:lnTo>
                    <a:pt x="0" y="19488"/>
                  </a:lnTo>
                  <a:cubicBezTo>
                    <a:pt x="0" y="20157"/>
                    <a:pt x="479" y="20982"/>
                    <a:pt x="1057" y="21313"/>
                  </a:cubicBezTo>
                  <a:lnTo>
                    <a:pt x="30982" y="38591"/>
                  </a:lnTo>
                  <a:cubicBezTo>
                    <a:pt x="31123" y="38676"/>
                    <a:pt x="31285" y="38725"/>
                    <a:pt x="31461" y="38732"/>
                  </a:cubicBezTo>
                  <a:cubicBezTo>
                    <a:pt x="31560" y="38732"/>
                    <a:pt x="31651" y="38711"/>
                    <a:pt x="31743" y="38662"/>
                  </a:cubicBezTo>
                  <a:cubicBezTo>
                    <a:pt x="31940" y="38542"/>
                    <a:pt x="32053" y="38302"/>
                    <a:pt x="32053" y="37978"/>
                  </a:cubicBezTo>
                  <a:lnTo>
                    <a:pt x="32110" y="19248"/>
                  </a:lnTo>
                  <a:cubicBezTo>
                    <a:pt x="32110" y="18578"/>
                    <a:pt x="31637" y="17753"/>
                    <a:pt x="31052" y="17415"/>
                  </a:cubicBezTo>
                  <a:lnTo>
                    <a:pt x="1128" y="144"/>
                  </a:lnTo>
                  <a:cubicBezTo>
                    <a:pt x="962" y="49"/>
                    <a:pt x="799" y="0"/>
                    <a:pt x="65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1825250" y="1252675"/>
              <a:ext cx="748675" cy="846800"/>
            </a:xfrm>
            <a:custGeom>
              <a:avLst/>
              <a:gdLst/>
              <a:ahLst/>
              <a:cxnLst/>
              <a:rect l="l" t="t" r="r" b="b"/>
              <a:pathLst>
                <a:path w="29947" h="33872" extrusionOk="0">
                  <a:moveTo>
                    <a:pt x="627" y="0"/>
                  </a:moveTo>
                  <a:cubicBezTo>
                    <a:pt x="282" y="0"/>
                    <a:pt x="43" y="273"/>
                    <a:pt x="43" y="746"/>
                  </a:cubicBezTo>
                  <a:lnTo>
                    <a:pt x="1" y="15860"/>
                  </a:lnTo>
                  <a:cubicBezTo>
                    <a:pt x="1" y="16529"/>
                    <a:pt x="473" y="17340"/>
                    <a:pt x="1051" y="17678"/>
                  </a:cubicBezTo>
                  <a:lnTo>
                    <a:pt x="28847" y="33730"/>
                  </a:lnTo>
                  <a:cubicBezTo>
                    <a:pt x="29014" y="33826"/>
                    <a:pt x="29174" y="33871"/>
                    <a:pt x="29316" y="33871"/>
                  </a:cubicBezTo>
                  <a:cubicBezTo>
                    <a:pt x="29663" y="33871"/>
                    <a:pt x="29904" y="33599"/>
                    <a:pt x="29904" y="33123"/>
                  </a:cubicBezTo>
                  <a:lnTo>
                    <a:pt x="29946" y="18010"/>
                  </a:lnTo>
                  <a:cubicBezTo>
                    <a:pt x="29946" y="17340"/>
                    <a:pt x="29474" y="16522"/>
                    <a:pt x="28896" y="16191"/>
                  </a:cubicBezTo>
                  <a:lnTo>
                    <a:pt x="1101" y="147"/>
                  </a:lnTo>
                  <a:cubicBezTo>
                    <a:pt x="931" y="48"/>
                    <a:pt x="770" y="0"/>
                    <a:pt x="627" y="0"/>
                  </a:cubicBezTo>
                  <a:close/>
                </a:path>
              </a:pathLst>
            </a:cu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1824900" y="1252525"/>
              <a:ext cx="749200" cy="847100"/>
            </a:xfrm>
            <a:custGeom>
              <a:avLst/>
              <a:gdLst/>
              <a:ahLst/>
              <a:cxnLst/>
              <a:rect l="l" t="t" r="r" b="b"/>
              <a:pathLst>
                <a:path w="29968" h="33884" extrusionOk="0">
                  <a:moveTo>
                    <a:pt x="642" y="12"/>
                  </a:moveTo>
                  <a:cubicBezTo>
                    <a:pt x="811" y="19"/>
                    <a:pt x="967" y="75"/>
                    <a:pt x="1108" y="160"/>
                  </a:cubicBezTo>
                  <a:lnTo>
                    <a:pt x="28903" y="16204"/>
                  </a:lnTo>
                  <a:cubicBezTo>
                    <a:pt x="29481" y="16535"/>
                    <a:pt x="29946" y="17353"/>
                    <a:pt x="29946" y="18016"/>
                  </a:cubicBezTo>
                  <a:lnTo>
                    <a:pt x="29904" y="33129"/>
                  </a:lnTo>
                  <a:cubicBezTo>
                    <a:pt x="29904" y="33440"/>
                    <a:pt x="29798" y="33679"/>
                    <a:pt x="29601" y="33792"/>
                  </a:cubicBezTo>
                  <a:cubicBezTo>
                    <a:pt x="29519" y="33839"/>
                    <a:pt x="29425" y="33863"/>
                    <a:pt x="29324" y="33863"/>
                  </a:cubicBezTo>
                  <a:cubicBezTo>
                    <a:pt x="29182" y="33863"/>
                    <a:pt x="29025" y="33816"/>
                    <a:pt x="28861" y="33721"/>
                  </a:cubicBezTo>
                  <a:lnTo>
                    <a:pt x="1072" y="17677"/>
                  </a:lnTo>
                  <a:cubicBezTo>
                    <a:pt x="494" y="17339"/>
                    <a:pt x="29" y="16528"/>
                    <a:pt x="29" y="15866"/>
                  </a:cubicBezTo>
                  <a:lnTo>
                    <a:pt x="71" y="752"/>
                  </a:lnTo>
                  <a:cubicBezTo>
                    <a:pt x="71" y="435"/>
                    <a:pt x="177" y="195"/>
                    <a:pt x="374" y="82"/>
                  </a:cubicBezTo>
                  <a:cubicBezTo>
                    <a:pt x="452" y="40"/>
                    <a:pt x="551" y="12"/>
                    <a:pt x="642" y="12"/>
                  </a:cubicBezTo>
                  <a:close/>
                  <a:moveTo>
                    <a:pt x="636" y="0"/>
                  </a:moveTo>
                  <a:cubicBezTo>
                    <a:pt x="536" y="0"/>
                    <a:pt x="443" y="23"/>
                    <a:pt x="360" y="68"/>
                  </a:cubicBezTo>
                  <a:cubicBezTo>
                    <a:pt x="163" y="188"/>
                    <a:pt x="50" y="428"/>
                    <a:pt x="50" y="759"/>
                  </a:cubicBezTo>
                  <a:lnTo>
                    <a:pt x="1" y="15866"/>
                  </a:lnTo>
                  <a:cubicBezTo>
                    <a:pt x="1" y="16542"/>
                    <a:pt x="480" y="17360"/>
                    <a:pt x="1058" y="17699"/>
                  </a:cubicBezTo>
                  <a:lnTo>
                    <a:pt x="28854" y="33736"/>
                  </a:lnTo>
                  <a:cubicBezTo>
                    <a:pt x="28995" y="33827"/>
                    <a:pt x="29157" y="33877"/>
                    <a:pt x="29333" y="33884"/>
                  </a:cubicBezTo>
                  <a:cubicBezTo>
                    <a:pt x="29425" y="33884"/>
                    <a:pt x="29523" y="33862"/>
                    <a:pt x="29608" y="33813"/>
                  </a:cubicBezTo>
                  <a:cubicBezTo>
                    <a:pt x="29812" y="33700"/>
                    <a:pt x="29925" y="33454"/>
                    <a:pt x="29925" y="33129"/>
                  </a:cubicBezTo>
                  <a:lnTo>
                    <a:pt x="29967" y="18016"/>
                  </a:lnTo>
                  <a:cubicBezTo>
                    <a:pt x="29967" y="17346"/>
                    <a:pt x="29495" y="16521"/>
                    <a:pt x="28910" y="16183"/>
                  </a:cubicBezTo>
                  <a:lnTo>
                    <a:pt x="1122" y="146"/>
                  </a:lnTo>
                  <a:cubicBezTo>
                    <a:pt x="949" y="49"/>
                    <a:pt x="785" y="0"/>
                    <a:pt x="63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2603850" y="1652500"/>
              <a:ext cx="14300" cy="7950"/>
            </a:xfrm>
            <a:custGeom>
              <a:avLst/>
              <a:gdLst/>
              <a:ahLst/>
              <a:cxnLst/>
              <a:rect l="l" t="t" r="r" b="b"/>
              <a:pathLst>
                <a:path w="572" h="318" extrusionOk="0">
                  <a:moveTo>
                    <a:pt x="565" y="1"/>
                  </a:moveTo>
                  <a:lnTo>
                    <a:pt x="1" y="297"/>
                  </a:lnTo>
                  <a:lnTo>
                    <a:pt x="15" y="318"/>
                  </a:lnTo>
                  <a:lnTo>
                    <a:pt x="572" y="22"/>
                  </a:lnTo>
                  <a:lnTo>
                    <a:pt x="565"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2050125" y="1380525"/>
              <a:ext cx="20650" cy="26550"/>
            </a:xfrm>
            <a:custGeom>
              <a:avLst/>
              <a:gdLst/>
              <a:ahLst/>
              <a:cxnLst/>
              <a:rect l="l" t="t" r="r" b="b"/>
              <a:pathLst>
                <a:path w="826" h="1062" extrusionOk="0">
                  <a:moveTo>
                    <a:pt x="230" y="1"/>
                  </a:moveTo>
                  <a:cubicBezTo>
                    <a:pt x="95" y="1"/>
                    <a:pt x="1" y="108"/>
                    <a:pt x="1" y="292"/>
                  </a:cubicBezTo>
                  <a:cubicBezTo>
                    <a:pt x="15" y="581"/>
                    <a:pt x="170" y="849"/>
                    <a:pt x="410" y="1004"/>
                  </a:cubicBezTo>
                  <a:cubicBezTo>
                    <a:pt x="478" y="1043"/>
                    <a:pt x="543" y="1062"/>
                    <a:pt x="599" y="1062"/>
                  </a:cubicBezTo>
                  <a:cubicBezTo>
                    <a:pt x="734" y="1062"/>
                    <a:pt x="826" y="955"/>
                    <a:pt x="826" y="771"/>
                  </a:cubicBezTo>
                  <a:cubicBezTo>
                    <a:pt x="811" y="482"/>
                    <a:pt x="656" y="214"/>
                    <a:pt x="417" y="59"/>
                  </a:cubicBezTo>
                  <a:cubicBezTo>
                    <a:pt x="350" y="20"/>
                    <a:pt x="287" y="1"/>
                    <a:pt x="23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2049425" y="1379600"/>
              <a:ext cx="22225" cy="28425"/>
            </a:xfrm>
            <a:custGeom>
              <a:avLst/>
              <a:gdLst/>
              <a:ahLst/>
              <a:cxnLst/>
              <a:rect l="l" t="t" r="r" b="b"/>
              <a:pathLst>
                <a:path w="889" h="1137" extrusionOk="0">
                  <a:moveTo>
                    <a:pt x="258" y="38"/>
                  </a:moveTo>
                  <a:cubicBezTo>
                    <a:pt x="315" y="38"/>
                    <a:pt x="378" y="57"/>
                    <a:pt x="445" y="96"/>
                  </a:cubicBezTo>
                  <a:cubicBezTo>
                    <a:pt x="684" y="251"/>
                    <a:pt x="839" y="519"/>
                    <a:pt x="854" y="808"/>
                  </a:cubicBezTo>
                  <a:cubicBezTo>
                    <a:pt x="854" y="992"/>
                    <a:pt x="762" y="1099"/>
                    <a:pt x="627" y="1099"/>
                  </a:cubicBezTo>
                  <a:cubicBezTo>
                    <a:pt x="571" y="1099"/>
                    <a:pt x="506" y="1080"/>
                    <a:pt x="438" y="1041"/>
                  </a:cubicBezTo>
                  <a:cubicBezTo>
                    <a:pt x="198" y="886"/>
                    <a:pt x="43" y="618"/>
                    <a:pt x="29" y="329"/>
                  </a:cubicBezTo>
                  <a:cubicBezTo>
                    <a:pt x="29" y="145"/>
                    <a:pt x="123" y="38"/>
                    <a:pt x="258" y="38"/>
                  </a:cubicBezTo>
                  <a:close/>
                  <a:moveTo>
                    <a:pt x="250" y="0"/>
                  </a:moveTo>
                  <a:cubicBezTo>
                    <a:pt x="103" y="0"/>
                    <a:pt x="1" y="115"/>
                    <a:pt x="1" y="315"/>
                  </a:cubicBezTo>
                  <a:cubicBezTo>
                    <a:pt x="8" y="399"/>
                    <a:pt x="22" y="491"/>
                    <a:pt x="50" y="575"/>
                  </a:cubicBezTo>
                  <a:cubicBezTo>
                    <a:pt x="57" y="589"/>
                    <a:pt x="64" y="604"/>
                    <a:pt x="71" y="625"/>
                  </a:cubicBezTo>
                  <a:cubicBezTo>
                    <a:pt x="142" y="808"/>
                    <a:pt x="276" y="970"/>
                    <a:pt x="445" y="1076"/>
                  </a:cubicBezTo>
                  <a:cubicBezTo>
                    <a:pt x="515" y="1117"/>
                    <a:pt x="582" y="1137"/>
                    <a:pt x="641" y="1137"/>
                  </a:cubicBezTo>
                  <a:cubicBezTo>
                    <a:pt x="786" y="1137"/>
                    <a:pt x="889" y="1022"/>
                    <a:pt x="889" y="822"/>
                  </a:cubicBezTo>
                  <a:cubicBezTo>
                    <a:pt x="882" y="745"/>
                    <a:pt x="875" y="660"/>
                    <a:pt x="847" y="589"/>
                  </a:cubicBezTo>
                  <a:cubicBezTo>
                    <a:pt x="839" y="568"/>
                    <a:pt x="832" y="554"/>
                    <a:pt x="832" y="540"/>
                  </a:cubicBezTo>
                  <a:cubicBezTo>
                    <a:pt x="755" y="343"/>
                    <a:pt x="621" y="174"/>
                    <a:pt x="452" y="61"/>
                  </a:cubicBezTo>
                  <a:cubicBezTo>
                    <a:pt x="380" y="20"/>
                    <a:pt x="311" y="0"/>
                    <a:pt x="25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2070050" y="1393100"/>
              <a:ext cx="175200" cy="84250"/>
            </a:xfrm>
            <a:custGeom>
              <a:avLst/>
              <a:gdLst/>
              <a:ahLst/>
              <a:cxnLst/>
              <a:rect l="l" t="t" r="r" b="b"/>
              <a:pathLst>
                <a:path w="7008" h="3370" extrusionOk="0">
                  <a:moveTo>
                    <a:pt x="0" y="0"/>
                  </a:moveTo>
                  <a:lnTo>
                    <a:pt x="0" y="0"/>
                  </a:lnTo>
                  <a:cubicBezTo>
                    <a:pt x="7" y="14"/>
                    <a:pt x="14" y="28"/>
                    <a:pt x="22" y="49"/>
                  </a:cubicBezTo>
                  <a:cubicBezTo>
                    <a:pt x="1340" y="71"/>
                    <a:pt x="2806" y="515"/>
                    <a:pt x="4307" y="1389"/>
                  </a:cubicBezTo>
                  <a:cubicBezTo>
                    <a:pt x="5273" y="1953"/>
                    <a:pt x="6176" y="2615"/>
                    <a:pt x="7000" y="3370"/>
                  </a:cubicBezTo>
                  <a:lnTo>
                    <a:pt x="7007" y="3341"/>
                  </a:lnTo>
                  <a:cubicBezTo>
                    <a:pt x="6183" y="2587"/>
                    <a:pt x="5280" y="1918"/>
                    <a:pt x="4307" y="1354"/>
                  </a:cubicBezTo>
                  <a:cubicBezTo>
                    <a:pt x="2813" y="487"/>
                    <a:pt x="1340" y="28"/>
                    <a:pt x="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2325575" y="1754850"/>
              <a:ext cx="20650" cy="26550"/>
            </a:xfrm>
            <a:custGeom>
              <a:avLst/>
              <a:gdLst/>
              <a:ahLst/>
              <a:cxnLst/>
              <a:rect l="l" t="t" r="r" b="b"/>
              <a:pathLst>
                <a:path w="826" h="1062" extrusionOk="0">
                  <a:moveTo>
                    <a:pt x="227" y="1"/>
                  </a:moveTo>
                  <a:cubicBezTo>
                    <a:pt x="92" y="1"/>
                    <a:pt x="1" y="107"/>
                    <a:pt x="1" y="291"/>
                  </a:cubicBezTo>
                  <a:cubicBezTo>
                    <a:pt x="15" y="580"/>
                    <a:pt x="170" y="848"/>
                    <a:pt x="410" y="1003"/>
                  </a:cubicBezTo>
                  <a:cubicBezTo>
                    <a:pt x="476" y="1043"/>
                    <a:pt x="540" y="1061"/>
                    <a:pt x="596" y="1061"/>
                  </a:cubicBezTo>
                  <a:cubicBezTo>
                    <a:pt x="731" y="1061"/>
                    <a:pt x="826" y="955"/>
                    <a:pt x="826" y="771"/>
                  </a:cubicBezTo>
                  <a:cubicBezTo>
                    <a:pt x="812" y="482"/>
                    <a:pt x="656" y="214"/>
                    <a:pt x="417" y="59"/>
                  </a:cubicBezTo>
                  <a:cubicBezTo>
                    <a:pt x="348" y="19"/>
                    <a:pt x="284" y="1"/>
                    <a:pt x="22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2324875" y="1753875"/>
              <a:ext cx="22050" cy="28550"/>
            </a:xfrm>
            <a:custGeom>
              <a:avLst/>
              <a:gdLst/>
              <a:ahLst/>
              <a:cxnLst/>
              <a:rect l="l" t="t" r="r" b="b"/>
              <a:pathLst>
                <a:path w="882" h="1142" extrusionOk="0">
                  <a:moveTo>
                    <a:pt x="258" y="40"/>
                  </a:moveTo>
                  <a:cubicBezTo>
                    <a:pt x="315" y="40"/>
                    <a:pt x="378" y="58"/>
                    <a:pt x="445" y="98"/>
                  </a:cubicBezTo>
                  <a:cubicBezTo>
                    <a:pt x="684" y="253"/>
                    <a:pt x="840" y="521"/>
                    <a:pt x="854" y="810"/>
                  </a:cubicBezTo>
                  <a:cubicBezTo>
                    <a:pt x="854" y="994"/>
                    <a:pt x="762" y="1100"/>
                    <a:pt x="630" y="1100"/>
                  </a:cubicBezTo>
                  <a:cubicBezTo>
                    <a:pt x="574" y="1100"/>
                    <a:pt x="511" y="1082"/>
                    <a:pt x="445" y="1042"/>
                  </a:cubicBezTo>
                  <a:cubicBezTo>
                    <a:pt x="198" y="887"/>
                    <a:pt x="43" y="619"/>
                    <a:pt x="29" y="330"/>
                  </a:cubicBezTo>
                  <a:cubicBezTo>
                    <a:pt x="29" y="146"/>
                    <a:pt x="124" y="40"/>
                    <a:pt x="258" y="40"/>
                  </a:cubicBezTo>
                  <a:close/>
                  <a:moveTo>
                    <a:pt x="243" y="0"/>
                  </a:moveTo>
                  <a:cubicBezTo>
                    <a:pt x="97" y="0"/>
                    <a:pt x="1" y="117"/>
                    <a:pt x="1" y="316"/>
                  </a:cubicBezTo>
                  <a:cubicBezTo>
                    <a:pt x="15" y="626"/>
                    <a:pt x="177" y="908"/>
                    <a:pt x="438" y="1078"/>
                  </a:cubicBezTo>
                  <a:cubicBezTo>
                    <a:pt x="459" y="1092"/>
                    <a:pt x="487" y="1106"/>
                    <a:pt x="508" y="1113"/>
                  </a:cubicBezTo>
                  <a:lnTo>
                    <a:pt x="536" y="1127"/>
                  </a:lnTo>
                  <a:cubicBezTo>
                    <a:pt x="570" y="1136"/>
                    <a:pt x="602" y="1141"/>
                    <a:pt x="632" y="1141"/>
                  </a:cubicBezTo>
                  <a:cubicBezTo>
                    <a:pt x="780" y="1141"/>
                    <a:pt x="882" y="1029"/>
                    <a:pt x="882" y="824"/>
                  </a:cubicBezTo>
                  <a:cubicBezTo>
                    <a:pt x="868" y="514"/>
                    <a:pt x="706" y="232"/>
                    <a:pt x="445" y="62"/>
                  </a:cubicBezTo>
                  <a:cubicBezTo>
                    <a:pt x="424" y="48"/>
                    <a:pt x="402" y="41"/>
                    <a:pt x="381" y="27"/>
                  </a:cubicBezTo>
                  <a:lnTo>
                    <a:pt x="353" y="20"/>
                  </a:lnTo>
                  <a:cubicBezTo>
                    <a:pt x="314" y="7"/>
                    <a:pt x="277" y="0"/>
                    <a:pt x="24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2014525" y="1501350"/>
              <a:ext cx="320075" cy="253400"/>
            </a:xfrm>
            <a:custGeom>
              <a:avLst/>
              <a:gdLst/>
              <a:ahLst/>
              <a:cxnLst/>
              <a:rect l="l" t="t" r="r" b="b"/>
              <a:pathLst>
                <a:path w="12803" h="10136" extrusionOk="0">
                  <a:moveTo>
                    <a:pt x="3617" y="0"/>
                  </a:moveTo>
                  <a:cubicBezTo>
                    <a:pt x="3551" y="0"/>
                    <a:pt x="3485" y="2"/>
                    <a:pt x="3420" y="5"/>
                  </a:cubicBezTo>
                  <a:cubicBezTo>
                    <a:pt x="1326" y="104"/>
                    <a:pt x="8" y="1866"/>
                    <a:pt x="1" y="4609"/>
                  </a:cubicBezTo>
                  <a:cubicBezTo>
                    <a:pt x="1" y="6378"/>
                    <a:pt x="530" y="8317"/>
                    <a:pt x="1446" y="10100"/>
                  </a:cubicBezTo>
                  <a:cubicBezTo>
                    <a:pt x="565" y="8309"/>
                    <a:pt x="29" y="6392"/>
                    <a:pt x="36" y="4630"/>
                  </a:cubicBezTo>
                  <a:cubicBezTo>
                    <a:pt x="43" y="1895"/>
                    <a:pt x="1347" y="146"/>
                    <a:pt x="3441" y="48"/>
                  </a:cubicBezTo>
                  <a:cubicBezTo>
                    <a:pt x="3506" y="44"/>
                    <a:pt x="3571" y="43"/>
                    <a:pt x="3637" y="43"/>
                  </a:cubicBezTo>
                  <a:cubicBezTo>
                    <a:pt x="4525" y="43"/>
                    <a:pt x="5517" y="351"/>
                    <a:pt x="6521" y="929"/>
                  </a:cubicBezTo>
                  <a:cubicBezTo>
                    <a:pt x="9531" y="2663"/>
                    <a:pt x="12062" y="6505"/>
                    <a:pt x="12802" y="10135"/>
                  </a:cubicBezTo>
                  <a:cubicBezTo>
                    <a:pt x="12090" y="6498"/>
                    <a:pt x="9546" y="2635"/>
                    <a:pt x="6521" y="894"/>
                  </a:cubicBezTo>
                  <a:cubicBezTo>
                    <a:pt x="5511" y="309"/>
                    <a:pt x="4512" y="0"/>
                    <a:pt x="3617"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2337575" y="1781675"/>
              <a:ext cx="1775" cy="22425"/>
            </a:xfrm>
            <a:custGeom>
              <a:avLst/>
              <a:gdLst/>
              <a:ahLst/>
              <a:cxnLst/>
              <a:rect l="l" t="t" r="r" b="b"/>
              <a:pathLst>
                <a:path w="71" h="897" extrusionOk="0">
                  <a:moveTo>
                    <a:pt x="0" y="1"/>
                  </a:moveTo>
                  <a:lnTo>
                    <a:pt x="0" y="1"/>
                  </a:lnTo>
                  <a:cubicBezTo>
                    <a:pt x="28" y="297"/>
                    <a:pt x="42" y="593"/>
                    <a:pt x="42" y="875"/>
                  </a:cubicBezTo>
                  <a:lnTo>
                    <a:pt x="71" y="896"/>
                  </a:lnTo>
                  <a:cubicBezTo>
                    <a:pt x="71" y="607"/>
                    <a:pt x="57" y="311"/>
                    <a:pt x="35" y="15"/>
                  </a:cubicBezTo>
                  <a:lnTo>
                    <a:pt x="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2048200" y="1752300"/>
              <a:ext cx="22225" cy="28525"/>
            </a:xfrm>
            <a:custGeom>
              <a:avLst/>
              <a:gdLst/>
              <a:ahLst/>
              <a:cxnLst/>
              <a:rect l="l" t="t" r="r" b="b"/>
              <a:pathLst>
                <a:path w="889" h="1141" extrusionOk="0">
                  <a:moveTo>
                    <a:pt x="271" y="44"/>
                  </a:moveTo>
                  <a:cubicBezTo>
                    <a:pt x="326" y="44"/>
                    <a:pt x="387" y="61"/>
                    <a:pt x="451" y="97"/>
                  </a:cubicBezTo>
                  <a:cubicBezTo>
                    <a:pt x="698" y="259"/>
                    <a:pt x="846" y="520"/>
                    <a:pt x="867" y="809"/>
                  </a:cubicBezTo>
                  <a:cubicBezTo>
                    <a:pt x="867" y="995"/>
                    <a:pt x="770" y="1102"/>
                    <a:pt x="633" y="1102"/>
                  </a:cubicBezTo>
                  <a:cubicBezTo>
                    <a:pt x="578" y="1102"/>
                    <a:pt x="516" y="1085"/>
                    <a:pt x="451" y="1049"/>
                  </a:cubicBezTo>
                  <a:cubicBezTo>
                    <a:pt x="205" y="887"/>
                    <a:pt x="57" y="626"/>
                    <a:pt x="43" y="337"/>
                  </a:cubicBezTo>
                  <a:cubicBezTo>
                    <a:pt x="43" y="151"/>
                    <a:pt x="136" y="44"/>
                    <a:pt x="271" y="44"/>
                  </a:cubicBezTo>
                  <a:close/>
                  <a:moveTo>
                    <a:pt x="254" y="0"/>
                  </a:moveTo>
                  <a:cubicBezTo>
                    <a:pt x="194" y="0"/>
                    <a:pt x="141" y="20"/>
                    <a:pt x="99" y="55"/>
                  </a:cubicBezTo>
                  <a:lnTo>
                    <a:pt x="78" y="76"/>
                  </a:lnTo>
                  <a:cubicBezTo>
                    <a:pt x="28" y="140"/>
                    <a:pt x="0" y="224"/>
                    <a:pt x="7" y="309"/>
                  </a:cubicBezTo>
                  <a:cubicBezTo>
                    <a:pt x="21" y="626"/>
                    <a:pt x="184" y="908"/>
                    <a:pt x="444" y="1077"/>
                  </a:cubicBezTo>
                  <a:cubicBezTo>
                    <a:pt x="508" y="1119"/>
                    <a:pt x="585" y="1141"/>
                    <a:pt x="663" y="1141"/>
                  </a:cubicBezTo>
                  <a:lnTo>
                    <a:pt x="691" y="1141"/>
                  </a:lnTo>
                  <a:cubicBezTo>
                    <a:pt x="811" y="1119"/>
                    <a:pt x="888" y="1007"/>
                    <a:pt x="888" y="830"/>
                  </a:cubicBezTo>
                  <a:cubicBezTo>
                    <a:pt x="874" y="520"/>
                    <a:pt x="712" y="231"/>
                    <a:pt x="451" y="62"/>
                  </a:cubicBezTo>
                  <a:cubicBezTo>
                    <a:pt x="381" y="20"/>
                    <a:pt x="314" y="0"/>
                    <a:pt x="25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2049075" y="1753375"/>
              <a:ext cx="20650" cy="26525"/>
            </a:xfrm>
            <a:custGeom>
              <a:avLst/>
              <a:gdLst/>
              <a:ahLst/>
              <a:cxnLst/>
              <a:rect l="l" t="t" r="r" b="b"/>
              <a:pathLst>
                <a:path w="826" h="1061" extrusionOk="0">
                  <a:moveTo>
                    <a:pt x="234" y="0"/>
                  </a:moveTo>
                  <a:cubicBezTo>
                    <a:pt x="97" y="0"/>
                    <a:pt x="1" y="106"/>
                    <a:pt x="1" y="287"/>
                  </a:cubicBezTo>
                  <a:cubicBezTo>
                    <a:pt x="15" y="583"/>
                    <a:pt x="170" y="844"/>
                    <a:pt x="409" y="1006"/>
                  </a:cubicBezTo>
                  <a:cubicBezTo>
                    <a:pt x="477" y="1043"/>
                    <a:pt x="541" y="1061"/>
                    <a:pt x="597" y="1061"/>
                  </a:cubicBezTo>
                  <a:cubicBezTo>
                    <a:pt x="733" y="1061"/>
                    <a:pt x="825" y="956"/>
                    <a:pt x="825" y="766"/>
                  </a:cubicBezTo>
                  <a:cubicBezTo>
                    <a:pt x="811" y="477"/>
                    <a:pt x="656" y="216"/>
                    <a:pt x="416" y="54"/>
                  </a:cubicBezTo>
                  <a:cubicBezTo>
                    <a:pt x="351" y="18"/>
                    <a:pt x="289" y="0"/>
                    <a:pt x="23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2064750" y="1780800"/>
              <a:ext cx="111775" cy="116150"/>
            </a:xfrm>
            <a:custGeom>
              <a:avLst/>
              <a:gdLst/>
              <a:ahLst/>
              <a:cxnLst/>
              <a:rect l="l" t="t" r="r" b="b"/>
              <a:pathLst>
                <a:path w="4471" h="4646" extrusionOk="0">
                  <a:moveTo>
                    <a:pt x="1" y="1"/>
                  </a:moveTo>
                  <a:cubicBezTo>
                    <a:pt x="1164" y="1953"/>
                    <a:pt x="2736" y="3645"/>
                    <a:pt x="4470" y="4646"/>
                  </a:cubicBezTo>
                  <a:lnTo>
                    <a:pt x="4470" y="4611"/>
                  </a:lnTo>
                  <a:cubicBezTo>
                    <a:pt x="2750" y="3617"/>
                    <a:pt x="1185" y="1939"/>
                    <a:pt x="29"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1938225" y="1644925"/>
              <a:ext cx="105400" cy="227000"/>
            </a:xfrm>
            <a:custGeom>
              <a:avLst/>
              <a:gdLst/>
              <a:ahLst/>
              <a:cxnLst/>
              <a:rect l="l" t="t" r="r" b="b"/>
              <a:pathLst>
                <a:path w="4216" h="9080" extrusionOk="0">
                  <a:moveTo>
                    <a:pt x="0" y="1"/>
                  </a:moveTo>
                  <a:lnTo>
                    <a:pt x="0" y="1"/>
                  </a:lnTo>
                  <a:cubicBezTo>
                    <a:pt x="621" y="3109"/>
                    <a:pt x="2115" y="6331"/>
                    <a:pt x="4195" y="9080"/>
                  </a:cubicBezTo>
                  <a:lnTo>
                    <a:pt x="4216" y="9059"/>
                  </a:lnTo>
                  <a:cubicBezTo>
                    <a:pt x="2136" y="6317"/>
                    <a:pt x="649" y="3102"/>
                    <a:pt x="36" y="8"/>
                  </a:cubicBezTo>
                  <a:lnTo>
                    <a:pt x="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2350425" y="1989775"/>
              <a:ext cx="20650" cy="26625"/>
            </a:xfrm>
            <a:custGeom>
              <a:avLst/>
              <a:gdLst/>
              <a:ahLst/>
              <a:cxnLst/>
              <a:rect l="l" t="t" r="r" b="b"/>
              <a:pathLst>
                <a:path w="826" h="1065" extrusionOk="0">
                  <a:moveTo>
                    <a:pt x="231" y="0"/>
                  </a:moveTo>
                  <a:cubicBezTo>
                    <a:pt x="96" y="0"/>
                    <a:pt x="1" y="109"/>
                    <a:pt x="1" y="298"/>
                  </a:cubicBezTo>
                  <a:cubicBezTo>
                    <a:pt x="15" y="587"/>
                    <a:pt x="170" y="848"/>
                    <a:pt x="417" y="1010"/>
                  </a:cubicBezTo>
                  <a:cubicBezTo>
                    <a:pt x="483" y="1047"/>
                    <a:pt x="545" y="1065"/>
                    <a:pt x="600" y="1065"/>
                  </a:cubicBezTo>
                  <a:cubicBezTo>
                    <a:pt x="734" y="1065"/>
                    <a:pt x="826" y="960"/>
                    <a:pt x="826" y="770"/>
                  </a:cubicBezTo>
                  <a:cubicBezTo>
                    <a:pt x="811" y="481"/>
                    <a:pt x="656" y="213"/>
                    <a:pt x="417" y="58"/>
                  </a:cubicBezTo>
                  <a:cubicBezTo>
                    <a:pt x="351" y="19"/>
                    <a:pt x="287" y="0"/>
                    <a:pt x="23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2364700" y="1635050"/>
              <a:ext cx="59075" cy="363425"/>
            </a:xfrm>
            <a:custGeom>
              <a:avLst/>
              <a:gdLst/>
              <a:ahLst/>
              <a:cxnLst/>
              <a:rect l="l" t="t" r="r" b="b"/>
              <a:pathLst>
                <a:path w="2363" h="14537" extrusionOk="0">
                  <a:moveTo>
                    <a:pt x="22" y="1"/>
                  </a:moveTo>
                  <a:lnTo>
                    <a:pt x="1" y="8"/>
                  </a:lnTo>
                  <a:cubicBezTo>
                    <a:pt x="1509" y="2919"/>
                    <a:pt x="2334" y="6000"/>
                    <a:pt x="2327" y="8685"/>
                  </a:cubicBezTo>
                  <a:cubicBezTo>
                    <a:pt x="2320" y="11350"/>
                    <a:pt x="1502" y="13338"/>
                    <a:pt x="149" y="14494"/>
                  </a:cubicBezTo>
                  <a:cubicBezTo>
                    <a:pt x="156" y="14508"/>
                    <a:pt x="170" y="14522"/>
                    <a:pt x="177" y="14536"/>
                  </a:cubicBezTo>
                  <a:cubicBezTo>
                    <a:pt x="1580" y="13338"/>
                    <a:pt x="2348" y="11308"/>
                    <a:pt x="2355" y="8700"/>
                  </a:cubicBezTo>
                  <a:cubicBezTo>
                    <a:pt x="2362" y="6014"/>
                    <a:pt x="1538" y="2919"/>
                    <a:pt x="2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2176150" y="1992625"/>
              <a:ext cx="178350" cy="35050"/>
            </a:xfrm>
            <a:custGeom>
              <a:avLst/>
              <a:gdLst/>
              <a:ahLst/>
              <a:cxnLst/>
              <a:rect l="l" t="t" r="r" b="b"/>
              <a:pathLst>
                <a:path w="7134" h="1402" extrusionOk="0">
                  <a:moveTo>
                    <a:pt x="0" y="1"/>
                  </a:moveTo>
                  <a:lnTo>
                    <a:pt x="0" y="43"/>
                  </a:lnTo>
                  <a:cubicBezTo>
                    <a:pt x="1561" y="945"/>
                    <a:pt x="3068" y="1401"/>
                    <a:pt x="4426" y="1401"/>
                  </a:cubicBezTo>
                  <a:cubicBezTo>
                    <a:pt x="5360" y="1401"/>
                    <a:pt x="6224" y="1185"/>
                    <a:pt x="6986" y="748"/>
                  </a:cubicBezTo>
                  <a:cubicBezTo>
                    <a:pt x="7035" y="720"/>
                    <a:pt x="7085" y="692"/>
                    <a:pt x="7134" y="663"/>
                  </a:cubicBezTo>
                  <a:cubicBezTo>
                    <a:pt x="7120" y="649"/>
                    <a:pt x="7113" y="635"/>
                    <a:pt x="7106" y="621"/>
                  </a:cubicBezTo>
                  <a:cubicBezTo>
                    <a:pt x="6329" y="1099"/>
                    <a:pt x="5416" y="1350"/>
                    <a:pt x="4406" y="1350"/>
                  </a:cubicBezTo>
                  <a:cubicBezTo>
                    <a:pt x="3078" y="1350"/>
                    <a:pt x="1581" y="917"/>
                    <a:pt x="0"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1962725" y="1393975"/>
              <a:ext cx="88325" cy="53600"/>
            </a:xfrm>
            <a:custGeom>
              <a:avLst/>
              <a:gdLst/>
              <a:ahLst/>
              <a:cxnLst/>
              <a:rect l="l" t="t" r="r" b="b"/>
              <a:pathLst>
                <a:path w="3533" h="2144" extrusionOk="0">
                  <a:moveTo>
                    <a:pt x="3518" y="0"/>
                  </a:moveTo>
                  <a:cubicBezTo>
                    <a:pt x="2087" y="148"/>
                    <a:pt x="804" y="924"/>
                    <a:pt x="0" y="2115"/>
                  </a:cubicBezTo>
                  <a:lnTo>
                    <a:pt x="29" y="2143"/>
                  </a:lnTo>
                  <a:cubicBezTo>
                    <a:pt x="825" y="952"/>
                    <a:pt x="2108" y="184"/>
                    <a:pt x="3532" y="43"/>
                  </a:cubicBezTo>
                  <a:cubicBezTo>
                    <a:pt x="3525" y="29"/>
                    <a:pt x="3518" y="14"/>
                    <a:pt x="3518"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2100875" y="1981700"/>
              <a:ext cx="197600" cy="110700"/>
            </a:xfrm>
            <a:custGeom>
              <a:avLst/>
              <a:gdLst/>
              <a:ahLst/>
              <a:cxnLst/>
              <a:rect l="l" t="t" r="r" b="b"/>
              <a:pathLst>
                <a:path w="7904" h="4428" extrusionOk="0">
                  <a:moveTo>
                    <a:pt x="8" y="1"/>
                  </a:moveTo>
                  <a:lnTo>
                    <a:pt x="1" y="22"/>
                  </a:lnTo>
                  <a:lnTo>
                    <a:pt x="7889" y="4428"/>
                  </a:lnTo>
                  <a:lnTo>
                    <a:pt x="7903" y="4406"/>
                  </a:lnTo>
                  <a:lnTo>
                    <a:pt x="8"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34"/>
          <p:cNvGrpSpPr/>
          <p:nvPr/>
        </p:nvGrpSpPr>
        <p:grpSpPr>
          <a:xfrm>
            <a:off x="6670301" y="3243659"/>
            <a:ext cx="1418607" cy="1266269"/>
            <a:chOff x="2424100" y="2588300"/>
            <a:chExt cx="375750" cy="335400"/>
          </a:xfrm>
        </p:grpSpPr>
        <p:sp>
          <p:nvSpPr>
            <p:cNvPr id="1190" name="Google Shape;1190;p34"/>
            <p:cNvSpPr/>
            <p:nvPr/>
          </p:nvSpPr>
          <p:spPr>
            <a:xfrm>
              <a:off x="2427275" y="2724000"/>
              <a:ext cx="365875" cy="199475"/>
            </a:xfrm>
            <a:custGeom>
              <a:avLst/>
              <a:gdLst/>
              <a:ahLst/>
              <a:cxnLst/>
              <a:rect l="l" t="t" r="r" b="b"/>
              <a:pathLst>
                <a:path w="14635" h="7979" extrusionOk="0">
                  <a:moveTo>
                    <a:pt x="9706" y="1"/>
                  </a:moveTo>
                  <a:cubicBezTo>
                    <a:pt x="9566" y="1"/>
                    <a:pt x="9425" y="28"/>
                    <a:pt x="9291" y="85"/>
                  </a:cubicBezTo>
                  <a:lnTo>
                    <a:pt x="247" y="4568"/>
                  </a:lnTo>
                  <a:cubicBezTo>
                    <a:pt x="14" y="4688"/>
                    <a:pt x="0" y="4899"/>
                    <a:pt x="219" y="5047"/>
                  </a:cubicBezTo>
                  <a:lnTo>
                    <a:pt x="4371" y="7825"/>
                  </a:lnTo>
                  <a:cubicBezTo>
                    <a:pt x="4536" y="7926"/>
                    <a:pt x="4724" y="7978"/>
                    <a:pt x="4915" y="7978"/>
                  </a:cubicBezTo>
                  <a:cubicBezTo>
                    <a:pt x="5057" y="7978"/>
                    <a:pt x="5201" y="7949"/>
                    <a:pt x="5337" y="7888"/>
                  </a:cubicBezTo>
                  <a:lnTo>
                    <a:pt x="14381" y="3412"/>
                  </a:lnTo>
                  <a:cubicBezTo>
                    <a:pt x="14621" y="3292"/>
                    <a:pt x="14635" y="3081"/>
                    <a:pt x="14409" y="2933"/>
                  </a:cubicBezTo>
                  <a:lnTo>
                    <a:pt x="10264" y="155"/>
                  </a:lnTo>
                  <a:cubicBezTo>
                    <a:pt x="10093" y="53"/>
                    <a:pt x="9900" y="1"/>
                    <a:pt x="970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2426750" y="2723700"/>
              <a:ext cx="365175" cy="200000"/>
            </a:xfrm>
            <a:custGeom>
              <a:avLst/>
              <a:gdLst/>
              <a:ahLst/>
              <a:cxnLst/>
              <a:rect l="l" t="t" r="r" b="b"/>
              <a:pathLst>
                <a:path w="14607" h="8000" extrusionOk="0">
                  <a:moveTo>
                    <a:pt x="9692" y="25"/>
                  </a:moveTo>
                  <a:cubicBezTo>
                    <a:pt x="9704" y="25"/>
                    <a:pt x="9716" y="26"/>
                    <a:pt x="9728" y="26"/>
                  </a:cubicBezTo>
                  <a:cubicBezTo>
                    <a:pt x="9739" y="26"/>
                    <a:pt x="9750" y="26"/>
                    <a:pt x="9761" y="26"/>
                  </a:cubicBezTo>
                  <a:cubicBezTo>
                    <a:pt x="9947" y="26"/>
                    <a:pt x="10125" y="81"/>
                    <a:pt x="10278" y="174"/>
                  </a:cubicBezTo>
                  <a:lnTo>
                    <a:pt x="14423" y="2952"/>
                  </a:lnTo>
                  <a:cubicBezTo>
                    <a:pt x="14515" y="3001"/>
                    <a:pt x="14571" y="3093"/>
                    <a:pt x="14578" y="3191"/>
                  </a:cubicBezTo>
                  <a:cubicBezTo>
                    <a:pt x="14557" y="3297"/>
                    <a:pt x="14493" y="3375"/>
                    <a:pt x="14402" y="3417"/>
                  </a:cubicBezTo>
                  <a:lnTo>
                    <a:pt x="5358" y="7893"/>
                  </a:lnTo>
                  <a:cubicBezTo>
                    <a:pt x="5221" y="7951"/>
                    <a:pt x="5077" y="7980"/>
                    <a:pt x="4935" y="7980"/>
                  </a:cubicBezTo>
                  <a:cubicBezTo>
                    <a:pt x="4748" y="7980"/>
                    <a:pt x="4563" y="7930"/>
                    <a:pt x="4399" y="7830"/>
                  </a:cubicBezTo>
                  <a:lnTo>
                    <a:pt x="247" y="5052"/>
                  </a:lnTo>
                  <a:cubicBezTo>
                    <a:pt x="155" y="5010"/>
                    <a:pt x="99" y="4911"/>
                    <a:pt x="92" y="4813"/>
                  </a:cubicBezTo>
                  <a:cubicBezTo>
                    <a:pt x="113" y="4707"/>
                    <a:pt x="183" y="4629"/>
                    <a:pt x="275" y="4594"/>
                  </a:cubicBezTo>
                  <a:lnTo>
                    <a:pt x="9319" y="111"/>
                  </a:lnTo>
                  <a:cubicBezTo>
                    <a:pt x="9435" y="59"/>
                    <a:pt x="9563" y="25"/>
                    <a:pt x="9692" y="25"/>
                  </a:cubicBezTo>
                  <a:close/>
                  <a:moveTo>
                    <a:pt x="9737" y="0"/>
                  </a:moveTo>
                  <a:cubicBezTo>
                    <a:pt x="9593" y="0"/>
                    <a:pt x="9448" y="29"/>
                    <a:pt x="9312" y="90"/>
                  </a:cubicBezTo>
                  <a:lnTo>
                    <a:pt x="268" y="4573"/>
                  </a:lnTo>
                  <a:cubicBezTo>
                    <a:pt x="21" y="4637"/>
                    <a:pt x="0" y="4975"/>
                    <a:pt x="233" y="5074"/>
                  </a:cubicBezTo>
                  <a:lnTo>
                    <a:pt x="4385" y="7851"/>
                  </a:lnTo>
                  <a:cubicBezTo>
                    <a:pt x="4544" y="7944"/>
                    <a:pt x="4723" y="8000"/>
                    <a:pt x="4914" y="8000"/>
                  </a:cubicBezTo>
                  <a:cubicBezTo>
                    <a:pt x="4926" y="8000"/>
                    <a:pt x="4937" y="7999"/>
                    <a:pt x="4949" y="7999"/>
                  </a:cubicBezTo>
                  <a:cubicBezTo>
                    <a:pt x="4961" y="8000"/>
                    <a:pt x="4973" y="8000"/>
                    <a:pt x="4985" y="8000"/>
                  </a:cubicBezTo>
                  <a:cubicBezTo>
                    <a:pt x="5114" y="8000"/>
                    <a:pt x="5242" y="7966"/>
                    <a:pt x="5365" y="7914"/>
                  </a:cubicBezTo>
                  <a:lnTo>
                    <a:pt x="14409" y="3431"/>
                  </a:lnTo>
                  <a:cubicBezTo>
                    <a:pt x="14515" y="3396"/>
                    <a:pt x="14585" y="3304"/>
                    <a:pt x="14606" y="3198"/>
                  </a:cubicBezTo>
                  <a:cubicBezTo>
                    <a:pt x="14599" y="3086"/>
                    <a:pt x="14543" y="2987"/>
                    <a:pt x="14444" y="2931"/>
                  </a:cubicBezTo>
                  <a:lnTo>
                    <a:pt x="10292" y="153"/>
                  </a:lnTo>
                  <a:cubicBezTo>
                    <a:pt x="10123" y="52"/>
                    <a:pt x="9930" y="0"/>
                    <a:pt x="973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2424450" y="2769100"/>
              <a:ext cx="375400" cy="133500"/>
            </a:xfrm>
            <a:custGeom>
              <a:avLst/>
              <a:gdLst/>
              <a:ahLst/>
              <a:cxnLst/>
              <a:rect l="l" t="t" r="r" b="b"/>
              <a:pathLst>
                <a:path w="15016" h="5340" extrusionOk="0">
                  <a:moveTo>
                    <a:pt x="14776" y="1"/>
                  </a:moveTo>
                  <a:cubicBezTo>
                    <a:pt x="14762" y="107"/>
                    <a:pt x="14684" y="198"/>
                    <a:pt x="14585" y="233"/>
                  </a:cubicBezTo>
                  <a:lnTo>
                    <a:pt x="5548" y="4717"/>
                  </a:lnTo>
                  <a:cubicBezTo>
                    <a:pt x="5415" y="4773"/>
                    <a:pt x="5274" y="4801"/>
                    <a:pt x="5133" y="4801"/>
                  </a:cubicBezTo>
                  <a:cubicBezTo>
                    <a:pt x="4940" y="4801"/>
                    <a:pt x="4747" y="4748"/>
                    <a:pt x="4575" y="4646"/>
                  </a:cubicBezTo>
                  <a:lnTo>
                    <a:pt x="430" y="1869"/>
                  </a:lnTo>
                  <a:cubicBezTo>
                    <a:pt x="332" y="1820"/>
                    <a:pt x="275" y="1721"/>
                    <a:pt x="275" y="1615"/>
                  </a:cubicBezTo>
                  <a:lnTo>
                    <a:pt x="275" y="1615"/>
                  </a:lnTo>
                  <a:cubicBezTo>
                    <a:pt x="275" y="1615"/>
                    <a:pt x="1" y="2137"/>
                    <a:pt x="395" y="2412"/>
                  </a:cubicBezTo>
                  <a:lnTo>
                    <a:pt x="4540" y="5189"/>
                  </a:lnTo>
                  <a:cubicBezTo>
                    <a:pt x="4708" y="5289"/>
                    <a:pt x="4897" y="5339"/>
                    <a:pt x="5086" y="5339"/>
                  </a:cubicBezTo>
                  <a:cubicBezTo>
                    <a:pt x="5229" y="5339"/>
                    <a:pt x="5372" y="5310"/>
                    <a:pt x="5506" y="5253"/>
                  </a:cubicBezTo>
                  <a:lnTo>
                    <a:pt x="14550" y="776"/>
                  </a:lnTo>
                  <a:cubicBezTo>
                    <a:pt x="15015" y="515"/>
                    <a:pt x="14776" y="1"/>
                    <a:pt x="1477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2424100" y="2768925"/>
              <a:ext cx="375750" cy="134000"/>
            </a:xfrm>
            <a:custGeom>
              <a:avLst/>
              <a:gdLst/>
              <a:ahLst/>
              <a:cxnLst/>
              <a:rect l="l" t="t" r="r" b="b"/>
              <a:pathLst>
                <a:path w="15030" h="5360" extrusionOk="0">
                  <a:moveTo>
                    <a:pt x="14790" y="50"/>
                  </a:moveTo>
                  <a:cubicBezTo>
                    <a:pt x="14832" y="170"/>
                    <a:pt x="14945" y="558"/>
                    <a:pt x="14557" y="776"/>
                  </a:cubicBezTo>
                  <a:lnTo>
                    <a:pt x="5513" y="5252"/>
                  </a:lnTo>
                  <a:cubicBezTo>
                    <a:pt x="5379" y="5310"/>
                    <a:pt x="5236" y="5339"/>
                    <a:pt x="5093" y="5339"/>
                  </a:cubicBezTo>
                  <a:cubicBezTo>
                    <a:pt x="4905" y="5339"/>
                    <a:pt x="4718" y="5289"/>
                    <a:pt x="4554" y="5189"/>
                  </a:cubicBezTo>
                  <a:lnTo>
                    <a:pt x="409" y="2412"/>
                  </a:lnTo>
                  <a:cubicBezTo>
                    <a:pt x="92" y="2186"/>
                    <a:pt x="219" y="1798"/>
                    <a:pt x="275" y="1671"/>
                  </a:cubicBezTo>
                  <a:lnTo>
                    <a:pt x="275" y="1671"/>
                  </a:lnTo>
                  <a:cubicBezTo>
                    <a:pt x="289" y="1763"/>
                    <a:pt x="353" y="1841"/>
                    <a:pt x="430" y="1890"/>
                  </a:cubicBezTo>
                  <a:lnTo>
                    <a:pt x="4582" y="4667"/>
                  </a:lnTo>
                  <a:cubicBezTo>
                    <a:pt x="4751" y="4767"/>
                    <a:pt x="4942" y="4818"/>
                    <a:pt x="5133" y="4818"/>
                  </a:cubicBezTo>
                  <a:cubicBezTo>
                    <a:pt x="5279" y="4818"/>
                    <a:pt x="5425" y="4789"/>
                    <a:pt x="5562" y="4731"/>
                  </a:cubicBezTo>
                  <a:lnTo>
                    <a:pt x="14607" y="247"/>
                  </a:lnTo>
                  <a:cubicBezTo>
                    <a:pt x="14691" y="212"/>
                    <a:pt x="14762" y="142"/>
                    <a:pt x="14790" y="50"/>
                  </a:cubicBezTo>
                  <a:close/>
                  <a:moveTo>
                    <a:pt x="14776" y="1"/>
                  </a:moveTo>
                  <a:cubicBezTo>
                    <a:pt x="14776" y="1"/>
                    <a:pt x="14769" y="8"/>
                    <a:pt x="14769" y="15"/>
                  </a:cubicBezTo>
                  <a:cubicBezTo>
                    <a:pt x="14755" y="114"/>
                    <a:pt x="14684" y="191"/>
                    <a:pt x="14592" y="233"/>
                  </a:cubicBezTo>
                  <a:lnTo>
                    <a:pt x="5548" y="4710"/>
                  </a:lnTo>
                  <a:cubicBezTo>
                    <a:pt x="5414" y="4767"/>
                    <a:pt x="5271" y="4796"/>
                    <a:pt x="5128" y="4796"/>
                  </a:cubicBezTo>
                  <a:cubicBezTo>
                    <a:pt x="4941" y="4796"/>
                    <a:pt x="4754" y="4746"/>
                    <a:pt x="4589" y="4646"/>
                  </a:cubicBezTo>
                  <a:lnTo>
                    <a:pt x="444" y="1869"/>
                  </a:lnTo>
                  <a:cubicBezTo>
                    <a:pt x="353" y="1819"/>
                    <a:pt x="296" y="1728"/>
                    <a:pt x="289" y="1622"/>
                  </a:cubicBezTo>
                  <a:cubicBezTo>
                    <a:pt x="289" y="1622"/>
                    <a:pt x="289" y="1615"/>
                    <a:pt x="282" y="1615"/>
                  </a:cubicBezTo>
                  <a:cubicBezTo>
                    <a:pt x="282" y="1615"/>
                    <a:pt x="275" y="1615"/>
                    <a:pt x="268" y="1622"/>
                  </a:cubicBezTo>
                  <a:cubicBezTo>
                    <a:pt x="268" y="1622"/>
                    <a:pt x="0" y="2151"/>
                    <a:pt x="395" y="2433"/>
                  </a:cubicBezTo>
                  <a:lnTo>
                    <a:pt x="4540" y="5210"/>
                  </a:lnTo>
                  <a:cubicBezTo>
                    <a:pt x="4700" y="5303"/>
                    <a:pt x="4885" y="5359"/>
                    <a:pt x="5071" y="5359"/>
                  </a:cubicBezTo>
                  <a:cubicBezTo>
                    <a:pt x="5082" y="5359"/>
                    <a:pt x="5093" y="5359"/>
                    <a:pt x="5104" y="5358"/>
                  </a:cubicBezTo>
                  <a:cubicBezTo>
                    <a:pt x="5116" y="5359"/>
                    <a:pt x="5128" y="5359"/>
                    <a:pt x="5140" y="5359"/>
                  </a:cubicBezTo>
                  <a:cubicBezTo>
                    <a:pt x="5269" y="5359"/>
                    <a:pt x="5397" y="5325"/>
                    <a:pt x="5513" y="5274"/>
                  </a:cubicBezTo>
                  <a:lnTo>
                    <a:pt x="14564" y="790"/>
                  </a:lnTo>
                  <a:cubicBezTo>
                    <a:pt x="15029" y="536"/>
                    <a:pt x="14790" y="15"/>
                    <a:pt x="14790" y="8"/>
                  </a:cubicBezTo>
                  <a:cubicBezTo>
                    <a:pt x="14790" y="1"/>
                    <a:pt x="14783" y="1"/>
                    <a:pt x="14776" y="1"/>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2429550" y="2689650"/>
              <a:ext cx="365900" cy="199475"/>
            </a:xfrm>
            <a:custGeom>
              <a:avLst/>
              <a:gdLst/>
              <a:ahLst/>
              <a:cxnLst/>
              <a:rect l="l" t="t" r="r" b="b"/>
              <a:pathLst>
                <a:path w="14636" h="7979" extrusionOk="0">
                  <a:moveTo>
                    <a:pt x="9714" y="0"/>
                  </a:moveTo>
                  <a:cubicBezTo>
                    <a:pt x="9573" y="0"/>
                    <a:pt x="9432" y="28"/>
                    <a:pt x="9299" y="84"/>
                  </a:cubicBezTo>
                  <a:lnTo>
                    <a:pt x="255" y="4568"/>
                  </a:lnTo>
                  <a:cubicBezTo>
                    <a:pt x="15" y="4687"/>
                    <a:pt x="1" y="4899"/>
                    <a:pt x="226" y="5047"/>
                  </a:cubicBezTo>
                  <a:lnTo>
                    <a:pt x="4371" y="7824"/>
                  </a:lnTo>
                  <a:cubicBezTo>
                    <a:pt x="4543" y="7926"/>
                    <a:pt x="4736" y="7979"/>
                    <a:pt x="4929" y="7979"/>
                  </a:cubicBezTo>
                  <a:cubicBezTo>
                    <a:pt x="5070" y="7979"/>
                    <a:pt x="5211" y="7951"/>
                    <a:pt x="5344" y="7895"/>
                  </a:cubicBezTo>
                  <a:lnTo>
                    <a:pt x="14381" y="3411"/>
                  </a:lnTo>
                  <a:cubicBezTo>
                    <a:pt x="14621" y="3292"/>
                    <a:pt x="14635" y="3080"/>
                    <a:pt x="14410" y="2932"/>
                  </a:cubicBezTo>
                  <a:lnTo>
                    <a:pt x="10272" y="155"/>
                  </a:lnTo>
                  <a:cubicBezTo>
                    <a:pt x="10100" y="53"/>
                    <a:pt x="9907" y="0"/>
                    <a:pt x="9714" y="0"/>
                  </a:cubicBezTo>
                  <a:close/>
                </a:path>
              </a:pathLst>
            </a:custGeom>
            <a:solidFill>
              <a:srgbClr val="566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2429025" y="2689400"/>
              <a:ext cx="365000" cy="199950"/>
            </a:xfrm>
            <a:custGeom>
              <a:avLst/>
              <a:gdLst/>
              <a:ahLst/>
              <a:cxnLst/>
              <a:rect l="l" t="t" r="r" b="b"/>
              <a:pathLst>
                <a:path w="14600" h="7998" extrusionOk="0">
                  <a:moveTo>
                    <a:pt x="9693" y="23"/>
                  </a:moveTo>
                  <a:cubicBezTo>
                    <a:pt x="9705" y="23"/>
                    <a:pt x="9717" y="23"/>
                    <a:pt x="9729" y="24"/>
                  </a:cubicBezTo>
                  <a:cubicBezTo>
                    <a:pt x="9739" y="23"/>
                    <a:pt x="9750" y="23"/>
                    <a:pt x="9761" y="23"/>
                  </a:cubicBezTo>
                  <a:cubicBezTo>
                    <a:pt x="9940" y="23"/>
                    <a:pt x="10119" y="79"/>
                    <a:pt x="10272" y="172"/>
                  </a:cubicBezTo>
                  <a:lnTo>
                    <a:pt x="14424" y="2949"/>
                  </a:lnTo>
                  <a:cubicBezTo>
                    <a:pt x="14508" y="2998"/>
                    <a:pt x="14572" y="3090"/>
                    <a:pt x="14572" y="3189"/>
                  </a:cubicBezTo>
                  <a:cubicBezTo>
                    <a:pt x="14558" y="3295"/>
                    <a:pt x="14487" y="3372"/>
                    <a:pt x="14395" y="3414"/>
                  </a:cubicBezTo>
                  <a:lnTo>
                    <a:pt x="5351" y="7891"/>
                  </a:lnTo>
                  <a:cubicBezTo>
                    <a:pt x="5217" y="7948"/>
                    <a:pt x="5074" y="7977"/>
                    <a:pt x="4931" y="7977"/>
                  </a:cubicBezTo>
                  <a:cubicBezTo>
                    <a:pt x="4744" y="7977"/>
                    <a:pt x="4557" y="7927"/>
                    <a:pt x="4392" y="7827"/>
                  </a:cubicBezTo>
                  <a:lnTo>
                    <a:pt x="247" y="5050"/>
                  </a:lnTo>
                  <a:cubicBezTo>
                    <a:pt x="156" y="5008"/>
                    <a:pt x="99" y="4909"/>
                    <a:pt x="92" y="4810"/>
                  </a:cubicBezTo>
                  <a:cubicBezTo>
                    <a:pt x="114" y="4704"/>
                    <a:pt x="184" y="4627"/>
                    <a:pt x="276" y="4592"/>
                  </a:cubicBezTo>
                  <a:lnTo>
                    <a:pt x="9320" y="108"/>
                  </a:lnTo>
                  <a:cubicBezTo>
                    <a:pt x="9436" y="57"/>
                    <a:pt x="9564" y="23"/>
                    <a:pt x="9693" y="23"/>
                  </a:cubicBezTo>
                  <a:close/>
                  <a:moveTo>
                    <a:pt x="9740" y="0"/>
                  </a:moveTo>
                  <a:cubicBezTo>
                    <a:pt x="9595" y="0"/>
                    <a:pt x="9450" y="29"/>
                    <a:pt x="9313" y="87"/>
                  </a:cubicBezTo>
                  <a:lnTo>
                    <a:pt x="269" y="4570"/>
                  </a:lnTo>
                  <a:cubicBezTo>
                    <a:pt x="22" y="4634"/>
                    <a:pt x="1" y="4972"/>
                    <a:pt x="233" y="5071"/>
                  </a:cubicBezTo>
                  <a:lnTo>
                    <a:pt x="4385" y="7848"/>
                  </a:lnTo>
                  <a:cubicBezTo>
                    <a:pt x="4545" y="7942"/>
                    <a:pt x="4724" y="7997"/>
                    <a:pt x="4915" y="7997"/>
                  </a:cubicBezTo>
                  <a:cubicBezTo>
                    <a:pt x="4926" y="7997"/>
                    <a:pt x="4938" y="7997"/>
                    <a:pt x="4949" y="7996"/>
                  </a:cubicBezTo>
                  <a:cubicBezTo>
                    <a:pt x="4961" y="7997"/>
                    <a:pt x="4973" y="7997"/>
                    <a:pt x="4985" y="7997"/>
                  </a:cubicBezTo>
                  <a:cubicBezTo>
                    <a:pt x="5114" y="7997"/>
                    <a:pt x="5243" y="7963"/>
                    <a:pt x="5365" y="7912"/>
                  </a:cubicBezTo>
                  <a:lnTo>
                    <a:pt x="14410" y="3436"/>
                  </a:lnTo>
                  <a:cubicBezTo>
                    <a:pt x="14508" y="3393"/>
                    <a:pt x="14586" y="3302"/>
                    <a:pt x="14600" y="3196"/>
                  </a:cubicBezTo>
                  <a:cubicBezTo>
                    <a:pt x="14600" y="3083"/>
                    <a:pt x="14536" y="2984"/>
                    <a:pt x="14438" y="2928"/>
                  </a:cubicBezTo>
                  <a:lnTo>
                    <a:pt x="10293" y="151"/>
                  </a:lnTo>
                  <a:cubicBezTo>
                    <a:pt x="10121" y="50"/>
                    <a:pt x="9930" y="0"/>
                    <a:pt x="974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2469750" y="2702325"/>
              <a:ext cx="296450" cy="165850"/>
            </a:xfrm>
            <a:custGeom>
              <a:avLst/>
              <a:gdLst/>
              <a:ahLst/>
              <a:cxnLst/>
              <a:rect l="l" t="t" r="r" b="b"/>
              <a:pathLst>
                <a:path w="11858" h="6634" extrusionOk="0">
                  <a:moveTo>
                    <a:pt x="7479" y="0"/>
                  </a:moveTo>
                  <a:lnTo>
                    <a:pt x="0" y="3708"/>
                  </a:lnTo>
                  <a:lnTo>
                    <a:pt x="4371" y="6633"/>
                  </a:lnTo>
                  <a:lnTo>
                    <a:pt x="11857" y="2933"/>
                  </a:lnTo>
                  <a:lnTo>
                    <a:pt x="7479"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2469575" y="2702150"/>
              <a:ext cx="296800" cy="166375"/>
            </a:xfrm>
            <a:custGeom>
              <a:avLst/>
              <a:gdLst/>
              <a:ahLst/>
              <a:cxnLst/>
              <a:rect l="l" t="t" r="r" b="b"/>
              <a:pathLst>
                <a:path w="11872" h="6655" extrusionOk="0">
                  <a:moveTo>
                    <a:pt x="7486" y="21"/>
                  </a:moveTo>
                  <a:lnTo>
                    <a:pt x="11843" y="2940"/>
                  </a:lnTo>
                  <a:lnTo>
                    <a:pt x="4385" y="6633"/>
                  </a:lnTo>
                  <a:lnTo>
                    <a:pt x="28" y="3715"/>
                  </a:lnTo>
                  <a:lnTo>
                    <a:pt x="7486" y="21"/>
                  </a:lnTo>
                  <a:close/>
                  <a:moveTo>
                    <a:pt x="7486" y="0"/>
                  </a:moveTo>
                  <a:lnTo>
                    <a:pt x="7" y="3701"/>
                  </a:lnTo>
                  <a:cubicBezTo>
                    <a:pt x="0" y="3701"/>
                    <a:pt x="0" y="3708"/>
                    <a:pt x="0" y="3715"/>
                  </a:cubicBezTo>
                  <a:cubicBezTo>
                    <a:pt x="0" y="3715"/>
                    <a:pt x="0" y="3715"/>
                    <a:pt x="0" y="3722"/>
                  </a:cubicBezTo>
                  <a:cubicBezTo>
                    <a:pt x="0" y="3722"/>
                    <a:pt x="4378" y="6655"/>
                    <a:pt x="4385" y="6655"/>
                  </a:cubicBezTo>
                  <a:lnTo>
                    <a:pt x="11864" y="2954"/>
                  </a:lnTo>
                  <a:cubicBezTo>
                    <a:pt x="11871" y="2947"/>
                    <a:pt x="11871" y="2947"/>
                    <a:pt x="11871" y="2940"/>
                  </a:cubicBezTo>
                  <a:cubicBezTo>
                    <a:pt x="11871" y="2940"/>
                    <a:pt x="11871" y="2933"/>
                    <a:pt x="11871" y="2933"/>
                  </a:cubicBezTo>
                  <a:lnTo>
                    <a:pt x="7494"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2489300" y="2830250"/>
              <a:ext cx="31400" cy="12375"/>
            </a:xfrm>
            <a:custGeom>
              <a:avLst/>
              <a:gdLst/>
              <a:ahLst/>
              <a:cxnLst/>
              <a:rect l="l" t="t" r="r" b="b"/>
              <a:pathLst>
                <a:path w="1256" h="495" extrusionOk="0">
                  <a:moveTo>
                    <a:pt x="431" y="1"/>
                  </a:moveTo>
                  <a:lnTo>
                    <a:pt x="374" y="15"/>
                  </a:lnTo>
                  <a:lnTo>
                    <a:pt x="367" y="15"/>
                  </a:lnTo>
                  <a:lnTo>
                    <a:pt x="318" y="29"/>
                  </a:lnTo>
                  <a:lnTo>
                    <a:pt x="311" y="29"/>
                  </a:lnTo>
                  <a:lnTo>
                    <a:pt x="261" y="43"/>
                  </a:lnTo>
                  <a:cubicBezTo>
                    <a:pt x="240" y="50"/>
                    <a:pt x="226" y="57"/>
                    <a:pt x="212" y="64"/>
                  </a:cubicBezTo>
                  <a:cubicBezTo>
                    <a:pt x="106" y="107"/>
                    <a:pt x="29" y="198"/>
                    <a:pt x="8" y="311"/>
                  </a:cubicBezTo>
                  <a:lnTo>
                    <a:pt x="1" y="403"/>
                  </a:lnTo>
                  <a:cubicBezTo>
                    <a:pt x="22" y="290"/>
                    <a:pt x="99" y="191"/>
                    <a:pt x="205" y="156"/>
                  </a:cubicBezTo>
                  <a:lnTo>
                    <a:pt x="247" y="135"/>
                  </a:lnTo>
                  <a:cubicBezTo>
                    <a:pt x="269" y="128"/>
                    <a:pt x="283" y="121"/>
                    <a:pt x="304" y="114"/>
                  </a:cubicBezTo>
                  <a:lnTo>
                    <a:pt x="311" y="114"/>
                  </a:lnTo>
                  <a:lnTo>
                    <a:pt x="360" y="100"/>
                  </a:lnTo>
                  <a:lnTo>
                    <a:pt x="367" y="100"/>
                  </a:lnTo>
                  <a:cubicBezTo>
                    <a:pt x="381" y="100"/>
                    <a:pt x="402" y="93"/>
                    <a:pt x="417" y="93"/>
                  </a:cubicBezTo>
                  <a:lnTo>
                    <a:pt x="473" y="85"/>
                  </a:lnTo>
                  <a:lnTo>
                    <a:pt x="487" y="85"/>
                  </a:lnTo>
                  <a:lnTo>
                    <a:pt x="536" y="78"/>
                  </a:lnTo>
                  <a:lnTo>
                    <a:pt x="663" y="78"/>
                  </a:lnTo>
                  <a:lnTo>
                    <a:pt x="720" y="85"/>
                  </a:lnTo>
                  <a:lnTo>
                    <a:pt x="734" y="85"/>
                  </a:lnTo>
                  <a:lnTo>
                    <a:pt x="776" y="93"/>
                  </a:lnTo>
                  <a:lnTo>
                    <a:pt x="790" y="93"/>
                  </a:lnTo>
                  <a:cubicBezTo>
                    <a:pt x="804" y="93"/>
                    <a:pt x="825" y="93"/>
                    <a:pt x="839" y="100"/>
                  </a:cubicBezTo>
                  <a:lnTo>
                    <a:pt x="889" y="114"/>
                  </a:lnTo>
                  <a:lnTo>
                    <a:pt x="903" y="121"/>
                  </a:lnTo>
                  <a:lnTo>
                    <a:pt x="945" y="135"/>
                  </a:lnTo>
                  <a:lnTo>
                    <a:pt x="959" y="135"/>
                  </a:lnTo>
                  <a:lnTo>
                    <a:pt x="1002" y="149"/>
                  </a:lnTo>
                  <a:lnTo>
                    <a:pt x="1016" y="156"/>
                  </a:lnTo>
                  <a:lnTo>
                    <a:pt x="1051" y="177"/>
                  </a:lnTo>
                  <a:lnTo>
                    <a:pt x="1065" y="184"/>
                  </a:lnTo>
                  <a:lnTo>
                    <a:pt x="1107" y="205"/>
                  </a:lnTo>
                  <a:lnTo>
                    <a:pt x="1129" y="219"/>
                  </a:lnTo>
                  <a:lnTo>
                    <a:pt x="1136" y="226"/>
                  </a:lnTo>
                  <a:lnTo>
                    <a:pt x="1150" y="255"/>
                  </a:lnTo>
                  <a:lnTo>
                    <a:pt x="1157" y="255"/>
                  </a:lnTo>
                  <a:lnTo>
                    <a:pt x="1171" y="269"/>
                  </a:lnTo>
                  <a:lnTo>
                    <a:pt x="1178" y="276"/>
                  </a:lnTo>
                  <a:cubicBezTo>
                    <a:pt x="1178" y="276"/>
                    <a:pt x="1185" y="283"/>
                    <a:pt x="1185" y="283"/>
                  </a:cubicBezTo>
                  <a:lnTo>
                    <a:pt x="1192" y="290"/>
                  </a:lnTo>
                  <a:lnTo>
                    <a:pt x="1199" y="297"/>
                  </a:lnTo>
                  <a:lnTo>
                    <a:pt x="1206" y="311"/>
                  </a:lnTo>
                  <a:lnTo>
                    <a:pt x="1213" y="318"/>
                  </a:lnTo>
                  <a:lnTo>
                    <a:pt x="1220" y="325"/>
                  </a:lnTo>
                  <a:cubicBezTo>
                    <a:pt x="1227" y="325"/>
                    <a:pt x="1227" y="332"/>
                    <a:pt x="1227" y="332"/>
                  </a:cubicBezTo>
                  <a:lnTo>
                    <a:pt x="1234" y="339"/>
                  </a:lnTo>
                  <a:lnTo>
                    <a:pt x="1241" y="353"/>
                  </a:lnTo>
                  <a:lnTo>
                    <a:pt x="1248" y="360"/>
                  </a:lnTo>
                  <a:cubicBezTo>
                    <a:pt x="1248" y="360"/>
                    <a:pt x="1248" y="367"/>
                    <a:pt x="1248" y="367"/>
                  </a:cubicBezTo>
                  <a:lnTo>
                    <a:pt x="1248" y="382"/>
                  </a:lnTo>
                  <a:cubicBezTo>
                    <a:pt x="1248" y="382"/>
                    <a:pt x="1248" y="382"/>
                    <a:pt x="1248" y="389"/>
                  </a:cubicBezTo>
                  <a:lnTo>
                    <a:pt x="1248" y="396"/>
                  </a:lnTo>
                  <a:lnTo>
                    <a:pt x="1248" y="403"/>
                  </a:lnTo>
                  <a:cubicBezTo>
                    <a:pt x="1248" y="410"/>
                    <a:pt x="1248" y="410"/>
                    <a:pt x="1248" y="417"/>
                  </a:cubicBezTo>
                  <a:lnTo>
                    <a:pt x="1248" y="424"/>
                  </a:lnTo>
                  <a:cubicBezTo>
                    <a:pt x="1248" y="424"/>
                    <a:pt x="1248" y="431"/>
                    <a:pt x="1248" y="431"/>
                  </a:cubicBezTo>
                  <a:cubicBezTo>
                    <a:pt x="1248" y="438"/>
                    <a:pt x="1248" y="445"/>
                    <a:pt x="1248" y="452"/>
                  </a:cubicBezTo>
                  <a:cubicBezTo>
                    <a:pt x="1248" y="459"/>
                    <a:pt x="1248" y="466"/>
                    <a:pt x="1248" y="473"/>
                  </a:cubicBezTo>
                  <a:lnTo>
                    <a:pt x="1248" y="494"/>
                  </a:lnTo>
                  <a:lnTo>
                    <a:pt x="1255" y="410"/>
                  </a:lnTo>
                  <a:lnTo>
                    <a:pt x="1255" y="389"/>
                  </a:lnTo>
                  <a:cubicBezTo>
                    <a:pt x="1255" y="382"/>
                    <a:pt x="1255" y="375"/>
                    <a:pt x="1255" y="375"/>
                  </a:cubicBezTo>
                  <a:lnTo>
                    <a:pt x="1255" y="353"/>
                  </a:lnTo>
                  <a:lnTo>
                    <a:pt x="1255" y="332"/>
                  </a:lnTo>
                  <a:cubicBezTo>
                    <a:pt x="1255" y="332"/>
                    <a:pt x="1255" y="332"/>
                    <a:pt x="1255" y="325"/>
                  </a:cubicBezTo>
                  <a:cubicBezTo>
                    <a:pt x="1255" y="325"/>
                    <a:pt x="1255" y="318"/>
                    <a:pt x="1255" y="318"/>
                  </a:cubicBezTo>
                  <a:cubicBezTo>
                    <a:pt x="1255" y="318"/>
                    <a:pt x="1255" y="311"/>
                    <a:pt x="1255" y="311"/>
                  </a:cubicBezTo>
                  <a:cubicBezTo>
                    <a:pt x="1255" y="304"/>
                    <a:pt x="1255" y="304"/>
                    <a:pt x="1255" y="297"/>
                  </a:cubicBezTo>
                  <a:lnTo>
                    <a:pt x="1255" y="290"/>
                  </a:lnTo>
                  <a:lnTo>
                    <a:pt x="1248" y="283"/>
                  </a:lnTo>
                  <a:cubicBezTo>
                    <a:pt x="1255" y="276"/>
                    <a:pt x="1255" y="276"/>
                    <a:pt x="1248" y="276"/>
                  </a:cubicBezTo>
                  <a:lnTo>
                    <a:pt x="1248" y="262"/>
                  </a:lnTo>
                  <a:lnTo>
                    <a:pt x="1241" y="255"/>
                  </a:lnTo>
                  <a:lnTo>
                    <a:pt x="1234" y="248"/>
                  </a:lnTo>
                  <a:lnTo>
                    <a:pt x="1227" y="234"/>
                  </a:lnTo>
                  <a:lnTo>
                    <a:pt x="1220" y="226"/>
                  </a:lnTo>
                  <a:lnTo>
                    <a:pt x="1213" y="219"/>
                  </a:lnTo>
                  <a:lnTo>
                    <a:pt x="1206" y="212"/>
                  </a:lnTo>
                  <a:lnTo>
                    <a:pt x="1199" y="205"/>
                  </a:lnTo>
                  <a:lnTo>
                    <a:pt x="1192" y="198"/>
                  </a:lnTo>
                  <a:lnTo>
                    <a:pt x="1185" y="184"/>
                  </a:lnTo>
                  <a:lnTo>
                    <a:pt x="1178" y="177"/>
                  </a:lnTo>
                  <a:lnTo>
                    <a:pt x="1164" y="170"/>
                  </a:lnTo>
                  <a:lnTo>
                    <a:pt x="1157" y="163"/>
                  </a:lnTo>
                  <a:lnTo>
                    <a:pt x="1143" y="156"/>
                  </a:lnTo>
                  <a:lnTo>
                    <a:pt x="1136" y="149"/>
                  </a:lnTo>
                  <a:lnTo>
                    <a:pt x="1114" y="135"/>
                  </a:lnTo>
                  <a:cubicBezTo>
                    <a:pt x="1100" y="121"/>
                    <a:pt x="1086" y="114"/>
                    <a:pt x="1072" y="107"/>
                  </a:cubicBezTo>
                  <a:lnTo>
                    <a:pt x="1058" y="100"/>
                  </a:lnTo>
                  <a:lnTo>
                    <a:pt x="1023" y="85"/>
                  </a:lnTo>
                  <a:lnTo>
                    <a:pt x="1016" y="78"/>
                  </a:lnTo>
                  <a:cubicBezTo>
                    <a:pt x="995" y="71"/>
                    <a:pt x="980" y="64"/>
                    <a:pt x="966" y="57"/>
                  </a:cubicBezTo>
                  <a:lnTo>
                    <a:pt x="959" y="57"/>
                  </a:lnTo>
                  <a:cubicBezTo>
                    <a:pt x="945" y="57"/>
                    <a:pt x="931" y="50"/>
                    <a:pt x="917" y="43"/>
                  </a:cubicBezTo>
                  <a:lnTo>
                    <a:pt x="903" y="36"/>
                  </a:lnTo>
                  <a:lnTo>
                    <a:pt x="854" y="29"/>
                  </a:lnTo>
                  <a:lnTo>
                    <a:pt x="797" y="15"/>
                  </a:lnTo>
                  <a:lnTo>
                    <a:pt x="783" y="15"/>
                  </a:lnTo>
                  <a:lnTo>
                    <a:pt x="741" y="8"/>
                  </a:lnTo>
                  <a:lnTo>
                    <a:pt x="727" y="8"/>
                  </a:lnTo>
                  <a:cubicBezTo>
                    <a:pt x="706" y="8"/>
                    <a:pt x="691" y="8"/>
                    <a:pt x="67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2489125" y="2830250"/>
              <a:ext cx="32450" cy="12725"/>
            </a:xfrm>
            <a:custGeom>
              <a:avLst/>
              <a:gdLst/>
              <a:ahLst/>
              <a:cxnLst/>
              <a:rect l="l" t="t" r="r" b="b"/>
              <a:pathLst>
                <a:path w="1298" h="509" extrusionOk="0">
                  <a:moveTo>
                    <a:pt x="684" y="15"/>
                  </a:moveTo>
                  <a:cubicBezTo>
                    <a:pt x="698" y="15"/>
                    <a:pt x="720" y="22"/>
                    <a:pt x="734" y="22"/>
                  </a:cubicBezTo>
                  <a:lnTo>
                    <a:pt x="748" y="22"/>
                  </a:lnTo>
                  <a:lnTo>
                    <a:pt x="790" y="29"/>
                  </a:lnTo>
                  <a:lnTo>
                    <a:pt x="804" y="29"/>
                  </a:lnTo>
                  <a:lnTo>
                    <a:pt x="861" y="43"/>
                  </a:lnTo>
                  <a:lnTo>
                    <a:pt x="910" y="50"/>
                  </a:lnTo>
                  <a:lnTo>
                    <a:pt x="924" y="57"/>
                  </a:lnTo>
                  <a:lnTo>
                    <a:pt x="966" y="71"/>
                  </a:lnTo>
                  <a:lnTo>
                    <a:pt x="973" y="71"/>
                  </a:lnTo>
                  <a:cubicBezTo>
                    <a:pt x="987" y="78"/>
                    <a:pt x="1002" y="85"/>
                    <a:pt x="1023" y="93"/>
                  </a:cubicBezTo>
                  <a:lnTo>
                    <a:pt x="1030" y="93"/>
                  </a:lnTo>
                  <a:lnTo>
                    <a:pt x="1065" y="114"/>
                  </a:lnTo>
                  <a:lnTo>
                    <a:pt x="1079" y="121"/>
                  </a:lnTo>
                  <a:lnTo>
                    <a:pt x="1121" y="142"/>
                  </a:lnTo>
                  <a:cubicBezTo>
                    <a:pt x="1128" y="149"/>
                    <a:pt x="1136" y="156"/>
                    <a:pt x="1143" y="156"/>
                  </a:cubicBezTo>
                  <a:lnTo>
                    <a:pt x="1150" y="163"/>
                  </a:lnTo>
                  <a:lnTo>
                    <a:pt x="1157" y="177"/>
                  </a:lnTo>
                  <a:lnTo>
                    <a:pt x="1171" y="184"/>
                  </a:lnTo>
                  <a:lnTo>
                    <a:pt x="1178" y="191"/>
                  </a:lnTo>
                  <a:lnTo>
                    <a:pt x="1185" y="198"/>
                  </a:lnTo>
                  <a:lnTo>
                    <a:pt x="1192" y="205"/>
                  </a:lnTo>
                  <a:lnTo>
                    <a:pt x="1206" y="212"/>
                  </a:lnTo>
                  <a:lnTo>
                    <a:pt x="1213" y="219"/>
                  </a:lnTo>
                  <a:lnTo>
                    <a:pt x="1220" y="234"/>
                  </a:lnTo>
                  <a:lnTo>
                    <a:pt x="1227" y="241"/>
                  </a:lnTo>
                  <a:lnTo>
                    <a:pt x="1234" y="248"/>
                  </a:lnTo>
                  <a:lnTo>
                    <a:pt x="1248" y="269"/>
                  </a:lnTo>
                  <a:cubicBezTo>
                    <a:pt x="1248" y="276"/>
                    <a:pt x="1255" y="283"/>
                    <a:pt x="1255" y="290"/>
                  </a:cubicBezTo>
                  <a:cubicBezTo>
                    <a:pt x="1262" y="304"/>
                    <a:pt x="1269" y="325"/>
                    <a:pt x="1277" y="339"/>
                  </a:cubicBezTo>
                  <a:lnTo>
                    <a:pt x="1277" y="360"/>
                  </a:lnTo>
                  <a:lnTo>
                    <a:pt x="1277" y="375"/>
                  </a:lnTo>
                  <a:cubicBezTo>
                    <a:pt x="1277" y="382"/>
                    <a:pt x="1277" y="389"/>
                    <a:pt x="1277" y="389"/>
                  </a:cubicBezTo>
                  <a:cubicBezTo>
                    <a:pt x="1277" y="382"/>
                    <a:pt x="1269" y="375"/>
                    <a:pt x="1269" y="375"/>
                  </a:cubicBezTo>
                  <a:lnTo>
                    <a:pt x="1262" y="360"/>
                  </a:lnTo>
                  <a:lnTo>
                    <a:pt x="1248" y="346"/>
                  </a:lnTo>
                  <a:lnTo>
                    <a:pt x="1255" y="339"/>
                  </a:lnTo>
                  <a:lnTo>
                    <a:pt x="1248" y="325"/>
                  </a:lnTo>
                  <a:cubicBezTo>
                    <a:pt x="1248" y="325"/>
                    <a:pt x="1241" y="318"/>
                    <a:pt x="1241" y="311"/>
                  </a:cubicBezTo>
                  <a:lnTo>
                    <a:pt x="1227" y="290"/>
                  </a:lnTo>
                  <a:lnTo>
                    <a:pt x="1213" y="276"/>
                  </a:lnTo>
                  <a:lnTo>
                    <a:pt x="1192" y="262"/>
                  </a:lnTo>
                  <a:lnTo>
                    <a:pt x="1178" y="241"/>
                  </a:lnTo>
                  <a:lnTo>
                    <a:pt x="1164" y="234"/>
                  </a:lnTo>
                  <a:lnTo>
                    <a:pt x="1157" y="226"/>
                  </a:lnTo>
                  <a:lnTo>
                    <a:pt x="1143" y="219"/>
                  </a:lnTo>
                  <a:lnTo>
                    <a:pt x="1136" y="212"/>
                  </a:lnTo>
                  <a:lnTo>
                    <a:pt x="1114" y="191"/>
                  </a:lnTo>
                  <a:cubicBezTo>
                    <a:pt x="1100" y="184"/>
                    <a:pt x="1086" y="177"/>
                    <a:pt x="1072" y="170"/>
                  </a:cubicBezTo>
                  <a:lnTo>
                    <a:pt x="1058" y="163"/>
                  </a:lnTo>
                  <a:lnTo>
                    <a:pt x="1023" y="142"/>
                  </a:lnTo>
                  <a:lnTo>
                    <a:pt x="1016" y="135"/>
                  </a:lnTo>
                  <a:lnTo>
                    <a:pt x="966" y="121"/>
                  </a:lnTo>
                  <a:lnTo>
                    <a:pt x="952" y="121"/>
                  </a:lnTo>
                  <a:lnTo>
                    <a:pt x="917" y="107"/>
                  </a:lnTo>
                  <a:lnTo>
                    <a:pt x="896" y="100"/>
                  </a:lnTo>
                  <a:lnTo>
                    <a:pt x="846" y="85"/>
                  </a:lnTo>
                  <a:cubicBezTo>
                    <a:pt x="832" y="85"/>
                    <a:pt x="811" y="78"/>
                    <a:pt x="790" y="78"/>
                  </a:cubicBezTo>
                  <a:lnTo>
                    <a:pt x="776" y="78"/>
                  </a:lnTo>
                  <a:lnTo>
                    <a:pt x="734" y="71"/>
                  </a:lnTo>
                  <a:lnTo>
                    <a:pt x="473" y="71"/>
                  </a:lnTo>
                  <a:lnTo>
                    <a:pt x="424" y="78"/>
                  </a:lnTo>
                  <a:lnTo>
                    <a:pt x="367" y="93"/>
                  </a:lnTo>
                  <a:lnTo>
                    <a:pt x="360" y="93"/>
                  </a:lnTo>
                  <a:lnTo>
                    <a:pt x="311" y="107"/>
                  </a:lnTo>
                  <a:lnTo>
                    <a:pt x="304" y="107"/>
                  </a:lnTo>
                  <a:cubicBezTo>
                    <a:pt x="283" y="114"/>
                    <a:pt x="268" y="114"/>
                    <a:pt x="254" y="121"/>
                  </a:cubicBezTo>
                  <a:cubicBezTo>
                    <a:pt x="233" y="128"/>
                    <a:pt x="219" y="135"/>
                    <a:pt x="205" y="142"/>
                  </a:cubicBezTo>
                  <a:cubicBezTo>
                    <a:pt x="127" y="177"/>
                    <a:pt x="71" y="234"/>
                    <a:pt x="29" y="304"/>
                  </a:cubicBezTo>
                  <a:cubicBezTo>
                    <a:pt x="50" y="198"/>
                    <a:pt x="127" y="114"/>
                    <a:pt x="226" y="78"/>
                  </a:cubicBezTo>
                  <a:cubicBezTo>
                    <a:pt x="233" y="71"/>
                    <a:pt x="254" y="64"/>
                    <a:pt x="276" y="57"/>
                  </a:cubicBezTo>
                  <a:cubicBezTo>
                    <a:pt x="290" y="50"/>
                    <a:pt x="304" y="43"/>
                    <a:pt x="318" y="43"/>
                  </a:cubicBezTo>
                  <a:lnTo>
                    <a:pt x="325" y="43"/>
                  </a:lnTo>
                  <a:cubicBezTo>
                    <a:pt x="346" y="36"/>
                    <a:pt x="360" y="29"/>
                    <a:pt x="374" y="29"/>
                  </a:cubicBezTo>
                  <a:lnTo>
                    <a:pt x="381" y="29"/>
                  </a:lnTo>
                  <a:cubicBezTo>
                    <a:pt x="402" y="22"/>
                    <a:pt x="416" y="15"/>
                    <a:pt x="438" y="15"/>
                  </a:cubicBezTo>
                  <a:close/>
                  <a:moveTo>
                    <a:pt x="459" y="1"/>
                  </a:moveTo>
                  <a:lnTo>
                    <a:pt x="431" y="8"/>
                  </a:lnTo>
                  <a:lnTo>
                    <a:pt x="381" y="15"/>
                  </a:lnTo>
                  <a:lnTo>
                    <a:pt x="367" y="15"/>
                  </a:lnTo>
                  <a:cubicBezTo>
                    <a:pt x="353" y="22"/>
                    <a:pt x="339" y="22"/>
                    <a:pt x="325" y="29"/>
                  </a:cubicBezTo>
                  <a:lnTo>
                    <a:pt x="311" y="29"/>
                  </a:lnTo>
                  <a:lnTo>
                    <a:pt x="261" y="50"/>
                  </a:lnTo>
                  <a:lnTo>
                    <a:pt x="212" y="71"/>
                  </a:lnTo>
                  <a:cubicBezTo>
                    <a:pt x="106" y="114"/>
                    <a:pt x="22" y="205"/>
                    <a:pt x="8" y="325"/>
                  </a:cubicBezTo>
                  <a:lnTo>
                    <a:pt x="1" y="417"/>
                  </a:lnTo>
                  <a:cubicBezTo>
                    <a:pt x="1" y="417"/>
                    <a:pt x="1" y="424"/>
                    <a:pt x="8" y="424"/>
                  </a:cubicBezTo>
                  <a:cubicBezTo>
                    <a:pt x="15" y="424"/>
                    <a:pt x="22" y="424"/>
                    <a:pt x="22" y="417"/>
                  </a:cubicBezTo>
                  <a:cubicBezTo>
                    <a:pt x="36" y="304"/>
                    <a:pt x="113" y="212"/>
                    <a:pt x="219" y="177"/>
                  </a:cubicBezTo>
                  <a:lnTo>
                    <a:pt x="268" y="156"/>
                  </a:lnTo>
                  <a:lnTo>
                    <a:pt x="318" y="142"/>
                  </a:lnTo>
                  <a:lnTo>
                    <a:pt x="325" y="142"/>
                  </a:lnTo>
                  <a:lnTo>
                    <a:pt x="367" y="128"/>
                  </a:lnTo>
                  <a:lnTo>
                    <a:pt x="381" y="128"/>
                  </a:lnTo>
                  <a:cubicBezTo>
                    <a:pt x="395" y="121"/>
                    <a:pt x="416" y="121"/>
                    <a:pt x="438" y="114"/>
                  </a:cubicBezTo>
                  <a:lnTo>
                    <a:pt x="480" y="107"/>
                  </a:lnTo>
                  <a:lnTo>
                    <a:pt x="741" y="107"/>
                  </a:lnTo>
                  <a:lnTo>
                    <a:pt x="783" y="114"/>
                  </a:lnTo>
                  <a:lnTo>
                    <a:pt x="797" y="114"/>
                  </a:lnTo>
                  <a:cubicBezTo>
                    <a:pt x="811" y="121"/>
                    <a:pt x="832" y="121"/>
                    <a:pt x="854" y="128"/>
                  </a:cubicBezTo>
                  <a:lnTo>
                    <a:pt x="896" y="142"/>
                  </a:lnTo>
                  <a:lnTo>
                    <a:pt x="910" y="142"/>
                  </a:lnTo>
                  <a:cubicBezTo>
                    <a:pt x="924" y="149"/>
                    <a:pt x="938" y="156"/>
                    <a:pt x="952" y="156"/>
                  </a:cubicBezTo>
                  <a:lnTo>
                    <a:pt x="959" y="156"/>
                  </a:lnTo>
                  <a:lnTo>
                    <a:pt x="1009" y="177"/>
                  </a:lnTo>
                  <a:lnTo>
                    <a:pt x="1016" y="184"/>
                  </a:lnTo>
                  <a:cubicBezTo>
                    <a:pt x="1030" y="191"/>
                    <a:pt x="1044" y="191"/>
                    <a:pt x="1058" y="198"/>
                  </a:cubicBezTo>
                  <a:lnTo>
                    <a:pt x="1065" y="205"/>
                  </a:lnTo>
                  <a:lnTo>
                    <a:pt x="1107" y="234"/>
                  </a:lnTo>
                  <a:lnTo>
                    <a:pt x="1136" y="241"/>
                  </a:lnTo>
                  <a:lnTo>
                    <a:pt x="1143" y="248"/>
                  </a:lnTo>
                  <a:lnTo>
                    <a:pt x="1150" y="255"/>
                  </a:lnTo>
                  <a:lnTo>
                    <a:pt x="1164" y="269"/>
                  </a:lnTo>
                  <a:lnTo>
                    <a:pt x="1171" y="276"/>
                  </a:lnTo>
                  <a:lnTo>
                    <a:pt x="1178" y="283"/>
                  </a:lnTo>
                  <a:lnTo>
                    <a:pt x="1199" y="297"/>
                  </a:lnTo>
                  <a:lnTo>
                    <a:pt x="1213" y="311"/>
                  </a:lnTo>
                  <a:cubicBezTo>
                    <a:pt x="1213" y="318"/>
                    <a:pt x="1220" y="325"/>
                    <a:pt x="1227" y="332"/>
                  </a:cubicBezTo>
                  <a:lnTo>
                    <a:pt x="1241" y="353"/>
                  </a:lnTo>
                  <a:cubicBezTo>
                    <a:pt x="1241" y="360"/>
                    <a:pt x="1241" y="360"/>
                    <a:pt x="1277" y="445"/>
                  </a:cubicBezTo>
                  <a:lnTo>
                    <a:pt x="1277" y="459"/>
                  </a:lnTo>
                  <a:cubicBezTo>
                    <a:pt x="1277" y="466"/>
                    <a:pt x="1277" y="473"/>
                    <a:pt x="1277" y="480"/>
                  </a:cubicBezTo>
                  <a:lnTo>
                    <a:pt x="1277" y="494"/>
                  </a:lnTo>
                  <a:cubicBezTo>
                    <a:pt x="1277" y="501"/>
                    <a:pt x="1277" y="508"/>
                    <a:pt x="1284" y="508"/>
                  </a:cubicBezTo>
                  <a:cubicBezTo>
                    <a:pt x="1291" y="501"/>
                    <a:pt x="1291" y="501"/>
                    <a:pt x="1291" y="494"/>
                  </a:cubicBezTo>
                  <a:lnTo>
                    <a:pt x="1298" y="410"/>
                  </a:lnTo>
                  <a:lnTo>
                    <a:pt x="1298" y="389"/>
                  </a:lnTo>
                  <a:lnTo>
                    <a:pt x="1298" y="367"/>
                  </a:lnTo>
                  <a:lnTo>
                    <a:pt x="1298" y="346"/>
                  </a:lnTo>
                  <a:lnTo>
                    <a:pt x="1291" y="325"/>
                  </a:lnTo>
                  <a:cubicBezTo>
                    <a:pt x="1291" y="318"/>
                    <a:pt x="1284" y="311"/>
                    <a:pt x="1284" y="311"/>
                  </a:cubicBezTo>
                  <a:lnTo>
                    <a:pt x="1277" y="290"/>
                  </a:lnTo>
                  <a:cubicBezTo>
                    <a:pt x="1277" y="290"/>
                    <a:pt x="1269" y="276"/>
                    <a:pt x="1262" y="269"/>
                  </a:cubicBezTo>
                  <a:cubicBezTo>
                    <a:pt x="1262" y="269"/>
                    <a:pt x="1262" y="269"/>
                    <a:pt x="1248" y="248"/>
                  </a:cubicBezTo>
                  <a:lnTo>
                    <a:pt x="1234" y="226"/>
                  </a:lnTo>
                  <a:lnTo>
                    <a:pt x="1227" y="219"/>
                  </a:lnTo>
                  <a:lnTo>
                    <a:pt x="1220" y="212"/>
                  </a:lnTo>
                  <a:lnTo>
                    <a:pt x="1213" y="205"/>
                  </a:lnTo>
                  <a:lnTo>
                    <a:pt x="1206" y="191"/>
                  </a:lnTo>
                  <a:lnTo>
                    <a:pt x="1199" y="184"/>
                  </a:lnTo>
                  <a:lnTo>
                    <a:pt x="1185" y="177"/>
                  </a:lnTo>
                  <a:lnTo>
                    <a:pt x="1178" y="170"/>
                  </a:lnTo>
                  <a:lnTo>
                    <a:pt x="1171" y="163"/>
                  </a:lnTo>
                  <a:lnTo>
                    <a:pt x="1157" y="149"/>
                  </a:lnTo>
                  <a:lnTo>
                    <a:pt x="1150" y="142"/>
                  </a:lnTo>
                  <a:lnTo>
                    <a:pt x="1128" y="128"/>
                  </a:lnTo>
                  <a:lnTo>
                    <a:pt x="1079" y="107"/>
                  </a:lnTo>
                  <a:lnTo>
                    <a:pt x="1072" y="100"/>
                  </a:lnTo>
                  <a:lnTo>
                    <a:pt x="1037" y="78"/>
                  </a:lnTo>
                  <a:lnTo>
                    <a:pt x="1023" y="71"/>
                  </a:lnTo>
                  <a:cubicBezTo>
                    <a:pt x="1009" y="64"/>
                    <a:pt x="995" y="57"/>
                    <a:pt x="973" y="50"/>
                  </a:cubicBezTo>
                  <a:lnTo>
                    <a:pt x="966" y="50"/>
                  </a:lnTo>
                  <a:lnTo>
                    <a:pt x="924" y="36"/>
                  </a:lnTo>
                  <a:lnTo>
                    <a:pt x="910" y="36"/>
                  </a:lnTo>
                  <a:lnTo>
                    <a:pt x="861" y="22"/>
                  </a:lnTo>
                  <a:lnTo>
                    <a:pt x="804" y="15"/>
                  </a:lnTo>
                  <a:lnTo>
                    <a:pt x="790" y="15"/>
                  </a:lnTo>
                  <a:lnTo>
                    <a:pt x="748" y="8"/>
                  </a:lnTo>
                  <a:lnTo>
                    <a:pt x="734" y="8"/>
                  </a:lnTo>
                  <a:cubicBezTo>
                    <a:pt x="713" y="1"/>
                    <a:pt x="698" y="1"/>
                    <a:pt x="67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2487725" y="2832250"/>
              <a:ext cx="35275" cy="18600"/>
            </a:xfrm>
            <a:custGeom>
              <a:avLst/>
              <a:gdLst/>
              <a:ahLst/>
              <a:cxnLst/>
              <a:rect l="l" t="t" r="r" b="b"/>
              <a:pathLst>
                <a:path w="1411" h="744" extrusionOk="0">
                  <a:moveTo>
                    <a:pt x="665" y="1"/>
                  </a:moveTo>
                  <a:cubicBezTo>
                    <a:pt x="531" y="1"/>
                    <a:pt x="396" y="28"/>
                    <a:pt x="268" y="83"/>
                  </a:cubicBezTo>
                  <a:cubicBezTo>
                    <a:pt x="14" y="210"/>
                    <a:pt x="0" y="443"/>
                    <a:pt x="240" y="605"/>
                  </a:cubicBezTo>
                  <a:cubicBezTo>
                    <a:pt x="396" y="697"/>
                    <a:pt x="570" y="743"/>
                    <a:pt x="745" y="743"/>
                  </a:cubicBezTo>
                  <a:cubicBezTo>
                    <a:pt x="879" y="743"/>
                    <a:pt x="1014" y="716"/>
                    <a:pt x="1142" y="661"/>
                  </a:cubicBezTo>
                  <a:cubicBezTo>
                    <a:pt x="1396" y="534"/>
                    <a:pt x="1410" y="302"/>
                    <a:pt x="1170" y="139"/>
                  </a:cubicBezTo>
                  <a:cubicBezTo>
                    <a:pt x="1014" y="47"/>
                    <a:pt x="840" y="1"/>
                    <a:pt x="66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2487200" y="2831975"/>
              <a:ext cx="36325" cy="19125"/>
            </a:xfrm>
            <a:custGeom>
              <a:avLst/>
              <a:gdLst/>
              <a:ahLst/>
              <a:cxnLst/>
              <a:rect l="l" t="t" r="r" b="b"/>
              <a:pathLst>
                <a:path w="1453" h="765" extrusionOk="0">
                  <a:moveTo>
                    <a:pt x="636" y="22"/>
                  </a:moveTo>
                  <a:cubicBezTo>
                    <a:pt x="650" y="22"/>
                    <a:pt x="663" y="23"/>
                    <a:pt x="677" y="24"/>
                  </a:cubicBezTo>
                  <a:cubicBezTo>
                    <a:pt x="688" y="23"/>
                    <a:pt x="699" y="23"/>
                    <a:pt x="710" y="23"/>
                  </a:cubicBezTo>
                  <a:cubicBezTo>
                    <a:pt x="876" y="23"/>
                    <a:pt x="1046" y="72"/>
                    <a:pt x="1184" y="165"/>
                  </a:cubicBezTo>
                  <a:cubicBezTo>
                    <a:pt x="1283" y="214"/>
                    <a:pt x="1346" y="313"/>
                    <a:pt x="1354" y="425"/>
                  </a:cubicBezTo>
                  <a:cubicBezTo>
                    <a:pt x="1332" y="531"/>
                    <a:pt x="1262" y="623"/>
                    <a:pt x="1156" y="665"/>
                  </a:cubicBezTo>
                  <a:cubicBezTo>
                    <a:pt x="1033" y="716"/>
                    <a:pt x="903" y="741"/>
                    <a:pt x="773" y="741"/>
                  </a:cubicBezTo>
                  <a:cubicBezTo>
                    <a:pt x="597" y="741"/>
                    <a:pt x="422" y="695"/>
                    <a:pt x="268" y="602"/>
                  </a:cubicBezTo>
                  <a:cubicBezTo>
                    <a:pt x="21" y="510"/>
                    <a:pt x="42" y="165"/>
                    <a:pt x="296" y="101"/>
                  </a:cubicBezTo>
                  <a:cubicBezTo>
                    <a:pt x="404" y="50"/>
                    <a:pt x="517" y="22"/>
                    <a:pt x="636" y="22"/>
                  </a:cubicBezTo>
                  <a:close/>
                  <a:moveTo>
                    <a:pt x="678" y="1"/>
                  </a:moveTo>
                  <a:cubicBezTo>
                    <a:pt x="546" y="1"/>
                    <a:pt x="414" y="26"/>
                    <a:pt x="289" y="80"/>
                  </a:cubicBezTo>
                  <a:cubicBezTo>
                    <a:pt x="28" y="157"/>
                    <a:pt x="0" y="517"/>
                    <a:pt x="254" y="623"/>
                  </a:cubicBezTo>
                  <a:cubicBezTo>
                    <a:pt x="399" y="715"/>
                    <a:pt x="569" y="764"/>
                    <a:pt x="741" y="764"/>
                  </a:cubicBezTo>
                  <a:cubicBezTo>
                    <a:pt x="752" y="764"/>
                    <a:pt x="764" y="764"/>
                    <a:pt x="775" y="764"/>
                  </a:cubicBezTo>
                  <a:cubicBezTo>
                    <a:pt x="789" y="764"/>
                    <a:pt x="803" y="765"/>
                    <a:pt x="816" y="765"/>
                  </a:cubicBezTo>
                  <a:cubicBezTo>
                    <a:pt x="936" y="765"/>
                    <a:pt x="1055" y="737"/>
                    <a:pt x="1163" y="686"/>
                  </a:cubicBezTo>
                  <a:cubicBezTo>
                    <a:pt x="1424" y="609"/>
                    <a:pt x="1452" y="249"/>
                    <a:pt x="1198" y="143"/>
                  </a:cubicBezTo>
                  <a:cubicBezTo>
                    <a:pt x="1039" y="50"/>
                    <a:pt x="859" y="1"/>
                    <a:pt x="6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2704125" y="2719575"/>
              <a:ext cx="4800" cy="3375"/>
            </a:xfrm>
            <a:custGeom>
              <a:avLst/>
              <a:gdLst/>
              <a:ahLst/>
              <a:cxnLst/>
              <a:rect l="l" t="t" r="r" b="b"/>
              <a:pathLst>
                <a:path w="192" h="135" extrusionOk="0">
                  <a:moveTo>
                    <a:pt x="57" y="1"/>
                  </a:moveTo>
                  <a:lnTo>
                    <a:pt x="36" y="8"/>
                  </a:lnTo>
                  <a:cubicBezTo>
                    <a:pt x="15" y="15"/>
                    <a:pt x="8" y="29"/>
                    <a:pt x="1" y="50"/>
                  </a:cubicBezTo>
                  <a:lnTo>
                    <a:pt x="1" y="114"/>
                  </a:lnTo>
                  <a:cubicBezTo>
                    <a:pt x="8" y="100"/>
                    <a:pt x="15" y="86"/>
                    <a:pt x="36" y="78"/>
                  </a:cubicBezTo>
                  <a:lnTo>
                    <a:pt x="50" y="71"/>
                  </a:lnTo>
                  <a:lnTo>
                    <a:pt x="71" y="64"/>
                  </a:lnTo>
                  <a:lnTo>
                    <a:pt x="121" y="64"/>
                  </a:lnTo>
                  <a:lnTo>
                    <a:pt x="142" y="71"/>
                  </a:lnTo>
                  <a:lnTo>
                    <a:pt x="156" y="78"/>
                  </a:lnTo>
                  <a:cubicBezTo>
                    <a:pt x="163" y="78"/>
                    <a:pt x="170" y="86"/>
                    <a:pt x="170" y="86"/>
                  </a:cubicBezTo>
                  <a:lnTo>
                    <a:pt x="184" y="100"/>
                  </a:lnTo>
                  <a:lnTo>
                    <a:pt x="184" y="107"/>
                  </a:lnTo>
                  <a:cubicBezTo>
                    <a:pt x="184" y="114"/>
                    <a:pt x="184" y="114"/>
                    <a:pt x="184" y="121"/>
                  </a:cubicBezTo>
                  <a:cubicBezTo>
                    <a:pt x="184" y="121"/>
                    <a:pt x="184" y="128"/>
                    <a:pt x="184" y="135"/>
                  </a:cubicBezTo>
                  <a:lnTo>
                    <a:pt x="191" y="64"/>
                  </a:lnTo>
                  <a:cubicBezTo>
                    <a:pt x="191" y="64"/>
                    <a:pt x="191" y="57"/>
                    <a:pt x="191" y="57"/>
                  </a:cubicBezTo>
                  <a:cubicBezTo>
                    <a:pt x="191" y="50"/>
                    <a:pt x="191" y="43"/>
                    <a:pt x="184" y="43"/>
                  </a:cubicBezTo>
                  <a:lnTo>
                    <a:pt x="184" y="36"/>
                  </a:lnTo>
                  <a:cubicBezTo>
                    <a:pt x="177" y="29"/>
                    <a:pt x="170" y="29"/>
                    <a:pt x="163" y="22"/>
                  </a:cubicBezTo>
                  <a:cubicBezTo>
                    <a:pt x="163" y="22"/>
                    <a:pt x="156" y="15"/>
                    <a:pt x="149" y="15"/>
                  </a:cubicBezTo>
                  <a:lnTo>
                    <a:pt x="135" y="8"/>
                  </a:lnTo>
                  <a:lnTo>
                    <a:pt x="11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2703950" y="2719575"/>
              <a:ext cx="5500" cy="3675"/>
            </a:xfrm>
            <a:custGeom>
              <a:avLst/>
              <a:gdLst/>
              <a:ahLst/>
              <a:cxnLst/>
              <a:rect l="l" t="t" r="r" b="b"/>
              <a:pathLst>
                <a:path w="220" h="147" extrusionOk="0">
                  <a:moveTo>
                    <a:pt x="128" y="8"/>
                  </a:moveTo>
                  <a:lnTo>
                    <a:pt x="142" y="15"/>
                  </a:lnTo>
                  <a:lnTo>
                    <a:pt x="156" y="22"/>
                  </a:lnTo>
                  <a:lnTo>
                    <a:pt x="170" y="29"/>
                  </a:lnTo>
                  <a:cubicBezTo>
                    <a:pt x="177" y="29"/>
                    <a:pt x="184" y="36"/>
                    <a:pt x="184" y="43"/>
                  </a:cubicBezTo>
                  <a:cubicBezTo>
                    <a:pt x="191" y="50"/>
                    <a:pt x="191" y="50"/>
                    <a:pt x="191" y="57"/>
                  </a:cubicBezTo>
                  <a:lnTo>
                    <a:pt x="191" y="86"/>
                  </a:lnTo>
                  <a:lnTo>
                    <a:pt x="177" y="71"/>
                  </a:lnTo>
                  <a:lnTo>
                    <a:pt x="156" y="64"/>
                  </a:lnTo>
                  <a:lnTo>
                    <a:pt x="142" y="57"/>
                  </a:lnTo>
                  <a:lnTo>
                    <a:pt x="92" y="57"/>
                  </a:lnTo>
                  <a:lnTo>
                    <a:pt x="85" y="50"/>
                  </a:lnTo>
                  <a:lnTo>
                    <a:pt x="71" y="50"/>
                  </a:lnTo>
                  <a:lnTo>
                    <a:pt x="50" y="57"/>
                  </a:lnTo>
                  <a:cubicBezTo>
                    <a:pt x="43" y="57"/>
                    <a:pt x="36" y="57"/>
                    <a:pt x="29" y="64"/>
                  </a:cubicBezTo>
                  <a:lnTo>
                    <a:pt x="22" y="71"/>
                  </a:lnTo>
                  <a:lnTo>
                    <a:pt x="22" y="43"/>
                  </a:lnTo>
                  <a:cubicBezTo>
                    <a:pt x="22" y="29"/>
                    <a:pt x="29" y="22"/>
                    <a:pt x="43" y="15"/>
                  </a:cubicBezTo>
                  <a:cubicBezTo>
                    <a:pt x="50" y="8"/>
                    <a:pt x="57" y="8"/>
                    <a:pt x="64" y="8"/>
                  </a:cubicBezTo>
                  <a:close/>
                  <a:moveTo>
                    <a:pt x="64" y="1"/>
                  </a:moveTo>
                  <a:lnTo>
                    <a:pt x="43" y="8"/>
                  </a:lnTo>
                  <a:cubicBezTo>
                    <a:pt x="22" y="15"/>
                    <a:pt x="8" y="36"/>
                    <a:pt x="8" y="57"/>
                  </a:cubicBezTo>
                  <a:lnTo>
                    <a:pt x="1" y="121"/>
                  </a:lnTo>
                  <a:cubicBezTo>
                    <a:pt x="1" y="128"/>
                    <a:pt x="6" y="131"/>
                    <a:pt x="11" y="131"/>
                  </a:cubicBezTo>
                  <a:cubicBezTo>
                    <a:pt x="17" y="131"/>
                    <a:pt x="22" y="128"/>
                    <a:pt x="22" y="121"/>
                  </a:cubicBezTo>
                  <a:cubicBezTo>
                    <a:pt x="22" y="114"/>
                    <a:pt x="29" y="100"/>
                    <a:pt x="50" y="93"/>
                  </a:cubicBezTo>
                  <a:cubicBezTo>
                    <a:pt x="57" y="93"/>
                    <a:pt x="64" y="86"/>
                    <a:pt x="71" y="86"/>
                  </a:cubicBezTo>
                  <a:lnTo>
                    <a:pt x="142" y="86"/>
                  </a:lnTo>
                  <a:lnTo>
                    <a:pt x="156" y="93"/>
                  </a:lnTo>
                  <a:lnTo>
                    <a:pt x="170" y="100"/>
                  </a:lnTo>
                  <a:cubicBezTo>
                    <a:pt x="177" y="100"/>
                    <a:pt x="184" y="107"/>
                    <a:pt x="191" y="114"/>
                  </a:cubicBezTo>
                  <a:cubicBezTo>
                    <a:pt x="191" y="121"/>
                    <a:pt x="191" y="128"/>
                    <a:pt x="191" y="128"/>
                  </a:cubicBezTo>
                  <a:cubicBezTo>
                    <a:pt x="184" y="135"/>
                    <a:pt x="191" y="142"/>
                    <a:pt x="198" y="142"/>
                  </a:cubicBezTo>
                  <a:cubicBezTo>
                    <a:pt x="201" y="145"/>
                    <a:pt x="205" y="147"/>
                    <a:pt x="209" y="147"/>
                  </a:cubicBezTo>
                  <a:cubicBezTo>
                    <a:pt x="214" y="147"/>
                    <a:pt x="219" y="143"/>
                    <a:pt x="219" y="135"/>
                  </a:cubicBezTo>
                  <a:lnTo>
                    <a:pt x="219" y="71"/>
                  </a:lnTo>
                  <a:cubicBezTo>
                    <a:pt x="219" y="64"/>
                    <a:pt x="219" y="57"/>
                    <a:pt x="219" y="57"/>
                  </a:cubicBezTo>
                  <a:cubicBezTo>
                    <a:pt x="219" y="50"/>
                    <a:pt x="219" y="43"/>
                    <a:pt x="219" y="43"/>
                  </a:cubicBezTo>
                  <a:lnTo>
                    <a:pt x="205" y="29"/>
                  </a:lnTo>
                  <a:lnTo>
                    <a:pt x="191" y="15"/>
                  </a:lnTo>
                  <a:lnTo>
                    <a:pt x="177" y="8"/>
                  </a:lnTo>
                  <a:lnTo>
                    <a:pt x="15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2703775" y="2721200"/>
              <a:ext cx="5500" cy="2950"/>
            </a:xfrm>
            <a:custGeom>
              <a:avLst/>
              <a:gdLst/>
              <a:ahLst/>
              <a:cxnLst/>
              <a:rect l="l" t="t" r="r" b="b"/>
              <a:pathLst>
                <a:path w="220" h="118" extrusionOk="0">
                  <a:moveTo>
                    <a:pt x="94" y="1"/>
                  </a:moveTo>
                  <a:cubicBezTo>
                    <a:pt x="74" y="1"/>
                    <a:pt x="54" y="5"/>
                    <a:pt x="36" y="13"/>
                  </a:cubicBezTo>
                  <a:cubicBezTo>
                    <a:pt x="1" y="35"/>
                    <a:pt x="1" y="70"/>
                    <a:pt x="36" y="98"/>
                  </a:cubicBezTo>
                  <a:cubicBezTo>
                    <a:pt x="60" y="110"/>
                    <a:pt x="87" y="118"/>
                    <a:pt x="115" y="118"/>
                  </a:cubicBezTo>
                  <a:cubicBezTo>
                    <a:pt x="136" y="118"/>
                    <a:pt x="156" y="114"/>
                    <a:pt x="177" y="105"/>
                  </a:cubicBezTo>
                  <a:cubicBezTo>
                    <a:pt x="212" y="84"/>
                    <a:pt x="219" y="49"/>
                    <a:pt x="177" y="21"/>
                  </a:cubicBezTo>
                  <a:cubicBezTo>
                    <a:pt x="152" y="8"/>
                    <a:pt x="123" y="1"/>
                    <a:pt x="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2703600" y="2720975"/>
              <a:ext cx="5500" cy="3400"/>
            </a:xfrm>
            <a:custGeom>
              <a:avLst/>
              <a:gdLst/>
              <a:ahLst/>
              <a:cxnLst/>
              <a:rect l="l" t="t" r="r" b="b"/>
              <a:pathLst>
                <a:path w="220" h="136" extrusionOk="0">
                  <a:moveTo>
                    <a:pt x="106" y="22"/>
                  </a:moveTo>
                  <a:cubicBezTo>
                    <a:pt x="135" y="22"/>
                    <a:pt x="156" y="30"/>
                    <a:pt x="184" y="44"/>
                  </a:cubicBezTo>
                  <a:cubicBezTo>
                    <a:pt x="191" y="44"/>
                    <a:pt x="198" y="58"/>
                    <a:pt x="205" y="72"/>
                  </a:cubicBezTo>
                  <a:cubicBezTo>
                    <a:pt x="205" y="86"/>
                    <a:pt x="191" y="93"/>
                    <a:pt x="177" y="100"/>
                  </a:cubicBezTo>
                  <a:cubicBezTo>
                    <a:pt x="159" y="109"/>
                    <a:pt x="140" y="113"/>
                    <a:pt x="121" y="113"/>
                  </a:cubicBezTo>
                  <a:cubicBezTo>
                    <a:pt x="96" y="113"/>
                    <a:pt x="70" y="105"/>
                    <a:pt x="50" y="93"/>
                  </a:cubicBezTo>
                  <a:cubicBezTo>
                    <a:pt x="36" y="86"/>
                    <a:pt x="29" y="72"/>
                    <a:pt x="29" y="65"/>
                  </a:cubicBezTo>
                  <a:cubicBezTo>
                    <a:pt x="29" y="51"/>
                    <a:pt x="36" y="44"/>
                    <a:pt x="50" y="30"/>
                  </a:cubicBezTo>
                  <a:cubicBezTo>
                    <a:pt x="71" y="22"/>
                    <a:pt x="85" y="22"/>
                    <a:pt x="106" y="22"/>
                  </a:cubicBezTo>
                  <a:close/>
                  <a:moveTo>
                    <a:pt x="112" y="0"/>
                  </a:moveTo>
                  <a:cubicBezTo>
                    <a:pt x="89" y="0"/>
                    <a:pt x="66" y="6"/>
                    <a:pt x="43" y="15"/>
                  </a:cubicBezTo>
                  <a:cubicBezTo>
                    <a:pt x="22" y="22"/>
                    <a:pt x="8" y="37"/>
                    <a:pt x="1" y="58"/>
                  </a:cubicBezTo>
                  <a:cubicBezTo>
                    <a:pt x="1" y="86"/>
                    <a:pt x="15" y="100"/>
                    <a:pt x="36" y="114"/>
                  </a:cubicBezTo>
                  <a:cubicBezTo>
                    <a:pt x="57" y="128"/>
                    <a:pt x="92" y="135"/>
                    <a:pt x="120" y="135"/>
                  </a:cubicBezTo>
                  <a:cubicBezTo>
                    <a:pt x="142" y="135"/>
                    <a:pt x="163" y="128"/>
                    <a:pt x="184" y="121"/>
                  </a:cubicBezTo>
                  <a:cubicBezTo>
                    <a:pt x="205" y="114"/>
                    <a:pt x="219" y="100"/>
                    <a:pt x="219" y="79"/>
                  </a:cubicBezTo>
                  <a:cubicBezTo>
                    <a:pt x="219" y="51"/>
                    <a:pt x="212" y="37"/>
                    <a:pt x="191" y="22"/>
                  </a:cubicBezTo>
                  <a:cubicBezTo>
                    <a:pt x="164" y="7"/>
                    <a:pt x="138" y="0"/>
                    <a:pt x="11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2712600" y="2725400"/>
              <a:ext cx="22575" cy="15000"/>
            </a:xfrm>
            <a:custGeom>
              <a:avLst/>
              <a:gdLst/>
              <a:ahLst/>
              <a:cxnLst/>
              <a:rect l="l" t="t" r="r" b="b"/>
              <a:pathLst>
                <a:path w="903" h="600" extrusionOk="0">
                  <a:moveTo>
                    <a:pt x="56" y="1"/>
                  </a:moveTo>
                  <a:lnTo>
                    <a:pt x="35" y="8"/>
                  </a:lnTo>
                  <a:cubicBezTo>
                    <a:pt x="21" y="15"/>
                    <a:pt x="7" y="29"/>
                    <a:pt x="0" y="43"/>
                  </a:cubicBezTo>
                  <a:lnTo>
                    <a:pt x="0" y="113"/>
                  </a:lnTo>
                  <a:cubicBezTo>
                    <a:pt x="0" y="92"/>
                    <a:pt x="14" y="78"/>
                    <a:pt x="28" y="71"/>
                  </a:cubicBezTo>
                  <a:lnTo>
                    <a:pt x="49" y="64"/>
                  </a:lnTo>
                  <a:lnTo>
                    <a:pt x="134" y="64"/>
                  </a:lnTo>
                  <a:lnTo>
                    <a:pt x="155" y="71"/>
                  </a:lnTo>
                  <a:lnTo>
                    <a:pt x="169" y="78"/>
                  </a:lnTo>
                  <a:lnTo>
                    <a:pt x="874" y="557"/>
                  </a:lnTo>
                  <a:lnTo>
                    <a:pt x="888" y="565"/>
                  </a:lnTo>
                  <a:lnTo>
                    <a:pt x="895" y="579"/>
                  </a:lnTo>
                  <a:cubicBezTo>
                    <a:pt x="895" y="579"/>
                    <a:pt x="895" y="586"/>
                    <a:pt x="895" y="586"/>
                  </a:cubicBezTo>
                  <a:cubicBezTo>
                    <a:pt x="895" y="593"/>
                    <a:pt x="895" y="593"/>
                    <a:pt x="895" y="600"/>
                  </a:cubicBezTo>
                  <a:lnTo>
                    <a:pt x="902" y="529"/>
                  </a:lnTo>
                  <a:cubicBezTo>
                    <a:pt x="902" y="529"/>
                    <a:pt x="902" y="522"/>
                    <a:pt x="902" y="522"/>
                  </a:cubicBezTo>
                  <a:cubicBezTo>
                    <a:pt x="902" y="515"/>
                    <a:pt x="902" y="515"/>
                    <a:pt x="902" y="508"/>
                  </a:cubicBezTo>
                  <a:lnTo>
                    <a:pt x="895" y="501"/>
                  </a:lnTo>
                  <a:lnTo>
                    <a:pt x="881" y="487"/>
                  </a:lnTo>
                  <a:lnTo>
                    <a:pt x="176" y="15"/>
                  </a:lnTo>
                  <a:lnTo>
                    <a:pt x="162" y="8"/>
                  </a:lnTo>
                  <a:lnTo>
                    <a:pt x="14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2712600" y="2725225"/>
              <a:ext cx="23100" cy="15350"/>
            </a:xfrm>
            <a:custGeom>
              <a:avLst/>
              <a:gdLst/>
              <a:ahLst/>
              <a:cxnLst/>
              <a:rect l="l" t="t" r="r" b="b"/>
              <a:pathLst>
                <a:path w="924" h="614" extrusionOk="0">
                  <a:moveTo>
                    <a:pt x="148" y="15"/>
                  </a:moveTo>
                  <a:lnTo>
                    <a:pt x="162" y="22"/>
                  </a:lnTo>
                  <a:lnTo>
                    <a:pt x="176" y="29"/>
                  </a:lnTo>
                  <a:lnTo>
                    <a:pt x="881" y="501"/>
                  </a:lnTo>
                  <a:cubicBezTo>
                    <a:pt x="888" y="508"/>
                    <a:pt x="888" y="515"/>
                    <a:pt x="895" y="522"/>
                  </a:cubicBezTo>
                  <a:cubicBezTo>
                    <a:pt x="895" y="522"/>
                    <a:pt x="895" y="529"/>
                    <a:pt x="895" y="536"/>
                  </a:cubicBezTo>
                  <a:lnTo>
                    <a:pt x="895" y="564"/>
                  </a:lnTo>
                  <a:lnTo>
                    <a:pt x="881" y="550"/>
                  </a:lnTo>
                  <a:lnTo>
                    <a:pt x="176" y="78"/>
                  </a:lnTo>
                  <a:lnTo>
                    <a:pt x="162" y="71"/>
                  </a:lnTo>
                  <a:lnTo>
                    <a:pt x="141" y="64"/>
                  </a:lnTo>
                  <a:cubicBezTo>
                    <a:pt x="134" y="64"/>
                    <a:pt x="127" y="57"/>
                    <a:pt x="120" y="57"/>
                  </a:cubicBezTo>
                  <a:lnTo>
                    <a:pt x="92" y="57"/>
                  </a:lnTo>
                  <a:lnTo>
                    <a:pt x="92" y="64"/>
                  </a:lnTo>
                  <a:lnTo>
                    <a:pt x="56" y="64"/>
                  </a:lnTo>
                  <a:lnTo>
                    <a:pt x="35" y="71"/>
                  </a:lnTo>
                  <a:lnTo>
                    <a:pt x="21" y="78"/>
                  </a:lnTo>
                  <a:lnTo>
                    <a:pt x="21" y="57"/>
                  </a:lnTo>
                  <a:cubicBezTo>
                    <a:pt x="21" y="43"/>
                    <a:pt x="35" y="36"/>
                    <a:pt x="49" y="22"/>
                  </a:cubicBezTo>
                  <a:cubicBezTo>
                    <a:pt x="56" y="22"/>
                    <a:pt x="64" y="22"/>
                    <a:pt x="71" y="15"/>
                  </a:cubicBezTo>
                  <a:close/>
                  <a:moveTo>
                    <a:pt x="56" y="1"/>
                  </a:moveTo>
                  <a:cubicBezTo>
                    <a:pt x="49" y="1"/>
                    <a:pt x="42" y="1"/>
                    <a:pt x="35" y="8"/>
                  </a:cubicBezTo>
                  <a:cubicBezTo>
                    <a:pt x="14" y="15"/>
                    <a:pt x="0" y="29"/>
                    <a:pt x="0" y="57"/>
                  </a:cubicBezTo>
                  <a:lnTo>
                    <a:pt x="0" y="120"/>
                  </a:lnTo>
                  <a:cubicBezTo>
                    <a:pt x="0" y="127"/>
                    <a:pt x="0" y="134"/>
                    <a:pt x="7" y="134"/>
                  </a:cubicBezTo>
                  <a:cubicBezTo>
                    <a:pt x="14" y="134"/>
                    <a:pt x="21" y="127"/>
                    <a:pt x="21" y="120"/>
                  </a:cubicBezTo>
                  <a:cubicBezTo>
                    <a:pt x="21" y="106"/>
                    <a:pt x="28" y="99"/>
                    <a:pt x="42" y="92"/>
                  </a:cubicBezTo>
                  <a:cubicBezTo>
                    <a:pt x="49" y="92"/>
                    <a:pt x="56" y="85"/>
                    <a:pt x="64" y="85"/>
                  </a:cubicBezTo>
                  <a:lnTo>
                    <a:pt x="141" y="85"/>
                  </a:lnTo>
                  <a:lnTo>
                    <a:pt x="155" y="92"/>
                  </a:lnTo>
                  <a:lnTo>
                    <a:pt x="169" y="99"/>
                  </a:lnTo>
                  <a:lnTo>
                    <a:pt x="874" y="572"/>
                  </a:lnTo>
                  <a:cubicBezTo>
                    <a:pt x="881" y="579"/>
                    <a:pt x="888" y="586"/>
                    <a:pt x="895" y="593"/>
                  </a:cubicBezTo>
                  <a:cubicBezTo>
                    <a:pt x="895" y="593"/>
                    <a:pt x="895" y="600"/>
                    <a:pt x="895" y="607"/>
                  </a:cubicBezTo>
                  <a:cubicBezTo>
                    <a:pt x="895" y="614"/>
                    <a:pt x="895" y="614"/>
                    <a:pt x="902" y="614"/>
                  </a:cubicBezTo>
                  <a:cubicBezTo>
                    <a:pt x="909" y="614"/>
                    <a:pt x="916" y="614"/>
                    <a:pt x="916" y="607"/>
                  </a:cubicBezTo>
                  <a:lnTo>
                    <a:pt x="924" y="536"/>
                  </a:lnTo>
                  <a:cubicBezTo>
                    <a:pt x="924" y="536"/>
                    <a:pt x="924" y="529"/>
                    <a:pt x="924" y="529"/>
                  </a:cubicBezTo>
                  <a:cubicBezTo>
                    <a:pt x="916" y="522"/>
                    <a:pt x="916" y="515"/>
                    <a:pt x="916" y="508"/>
                  </a:cubicBezTo>
                  <a:lnTo>
                    <a:pt x="902" y="501"/>
                  </a:lnTo>
                  <a:lnTo>
                    <a:pt x="888" y="487"/>
                  </a:lnTo>
                  <a:lnTo>
                    <a:pt x="183" y="15"/>
                  </a:lnTo>
                  <a:cubicBezTo>
                    <a:pt x="183" y="15"/>
                    <a:pt x="176" y="8"/>
                    <a:pt x="169" y="8"/>
                  </a:cubicBezTo>
                  <a:lnTo>
                    <a:pt x="14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2712425" y="2726975"/>
              <a:ext cx="23100" cy="14625"/>
            </a:xfrm>
            <a:custGeom>
              <a:avLst/>
              <a:gdLst/>
              <a:ahLst/>
              <a:cxnLst/>
              <a:rect l="l" t="t" r="r" b="b"/>
              <a:pathLst>
                <a:path w="924" h="585" extrusionOk="0">
                  <a:moveTo>
                    <a:pt x="110" y="0"/>
                  </a:moveTo>
                  <a:cubicBezTo>
                    <a:pt x="88" y="0"/>
                    <a:pt x="65" y="5"/>
                    <a:pt x="42" y="15"/>
                  </a:cubicBezTo>
                  <a:cubicBezTo>
                    <a:pt x="7" y="22"/>
                    <a:pt x="0" y="79"/>
                    <a:pt x="42" y="93"/>
                  </a:cubicBezTo>
                  <a:lnTo>
                    <a:pt x="747" y="565"/>
                  </a:lnTo>
                  <a:cubicBezTo>
                    <a:pt x="772" y="577"/>
                    <a:pt x="799" y="585"/>
                    <a:pt x="825" y="585"/>
                  </a:cubicBezTo>
                  <a:cubicBezTo>
                    <a:pt x="845" y="585"/>
                    <a:pt x="863" y="581"/>
                    <a:pt x="881" y="572"/>
                  </a:cubicBezTo>
                  <a:cubicBezTo>
                    <a:pt x="923" y="558"/>
                    <a:pt x="923" y="509"/>
                    <a:pt x="881" y="494"/>
                  </a:cubicBezTo>
                  <a:lnTo>
                    <a:pt x="183" y="22"/>
                  </a:lnTo>
                  <a:cubicBezTo>
                    <a:pt x="161" y="7"/>
                    <a:pt x="136" y="0"/>
                    <a:pt x="11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2711875" y="2726675"/>
              <a:ext cx="23475" cy="15325"/>
            </a:xfrm>
            <a:custGeom>
              <a:avLst/>
              <a:gdLst/>
              <a:ahLst/>
              <a:cxnLst/>
              <a:rect l="l" t="t" r="r" b="b"/>
              <a:pathLst>
                <a:path w="939" h="613" extrusionOk="0">
                  <a:moveTo>
                    <a:pt x="121" y="20"/>
                  </a:moveTo>
                  <a:cubicBezTo>
                    <a:pt x="149" y="20"/>
                    <a:pt x="170" y="27"/>
                    <a:pt x="198" y="41"/>
                  </a:cubicBezTo>
                  <a:lnTo>
                    <a:pt x="903" y="514"/>
                  </a:lnTo>
                  <a:cubicBezTo>
                    <a:pt x="910" y="521"/>
                    <a:pt x="924" y="535"/>
                    <a:pt x="924" y="549"/>
                  </a:cubicBezTo>
                  <a:cubicBezTo>
                    <a:pt x="917" y="563"/>
                    <a:pt x="910" y="570"/>
                    <a:pt x="896" y="577"/>
                  </a:cubicBezTo>
                  <a:cubicBezTo>
                    <a:pt x="877" y="583"/>
                    <a:pt x="857" y="587"/>
                    <a:pt x="837" y="587"/>
                  </a:cubicBezTo>
                  <a:cubicBezTo>
                    <a:pt x="812" y="587"/>
                    <a:pt x="789" y="582"/>
                    <a:pt x="769" y="570"/>
                  </a:cubicBezTo>
                  <a:lnTo>
                    <a:pt x="64" y="98"/>
                  </a:lnTo>
                  <a:cubicBezTo>
                    <a:pt x="50" y="91"/>
                    <a:pt x="43" y="76"/>
                    <a:pt x="43" y="62"/>
                  </a:cubicBezTo>
                  <a:cubicBezTo>
                    <a:pt x="43" y="48"/>
                    <a:pt x="50" y="41"/>
                    <a:pt x="64" y="34"/>
                  </a:cubicBezTo>
                  <a:cubicBezTo>
                    <a:pt x="85" y="27"/>
                    <a:pt x="100" y="20"/>
                    <a:pt x="121" y="20"/>
                  </a:cubicBezTo>
                  <a:close/>
                  <a:moveTo>
                    <a:pt x="113" y="1"/>
                  </a:moveTo>
                  <a:cubicBezTo>
                    <a:pt x="93" y="1"/>
                    <a:pt x="74" y="5"/>
                    <a:pt x="57" y="13"/>
                  </a:cubicBezTo>
                  <a:cubicBezTo>
                    <a:pt x="8" y="27"/>
                    <a:pt x="1" y="98"/>
                    <a:pt x="50" y="112"/>
                  </a:cubicBezTo>
                  <a:lnTo>
                    <a:pt x="755" y="584"/>
                  </a:lnTo>
                  <a:cubicBezTo>
                    <a:pt x="776" y="598"/>
                    <a:pt x="812" y="612"/>
                    <a:pt x="840" y="612"/>
                  </a:cubicBezTo>
                  <a:cubicBezTo>
                    <a:pt x="861" y="612"/>
                    <a:pt x="882" y="605"/>
                    <a:pt x="903" y="598"/>
                  </a:cubicBezTo>
                  <a:cubicBezTo>
                    <a:pt x="924" y="584"/>
                    <a:pt x="938" y="570"/>
                    <a:pt x="938" y="549"/>
                  </a:cubicBezTo>
                  <a:cubicBezTo>
                    <a:pt x="938" y="528"/>
                    <a:pt x="931" y="506"/>
                    <a:pt x="910" y="499"/>
                  </a:cubicBezTo>
                  <a:lnTo>
                    <a:pt x="205" y="27"/>
                  </a:lnTo>
                  <a:cubicBezTo>
                    <a:pt x="175" y="10"/>
                    <a:pt x="143" y="1"/>
                    <a:pt x="11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2474150" y="2847800"/>
              <a:ext cx="14125" cy="12525"/>
            </a:xfrm>
            <a:custGeom>
              <a:avLst/>
              <a:gdLst/>
              <a:ahLst/>
              <a:cxnLst/>
              <a:rect l="l" t="t" r="r" b="b"/>
              <a:pathLst>
                <a:path w="565" h="501" extrusionOk="0">
                  <a:moveTo>
                    <a:pt x="47" y="1"/>
                  </a:moveTo>
                  <a:cubicBezTo>
                    <a:pt x="20" y="1"/>
                    <a:pt x="0" y="24"/>
                    <a:pt x="0" y="67"/>
                  </a:cubicBezTo>
                  <a:cubicBezTo>
                    <a:pt x="0" y="131"/>
                    <a:pt x="29" y="187"/>
                    <a:pt x="78" y="229"/>
                  </a:cubicBezTo>
                  <a:lnTo>
                    <a:pt x="466" y="483"/>
                  </a:lnTo>
                  <a:cubicBezTo>
                    <a:pt x="482" y="495"/>
                    <a:pt x="499" y="500"/>
                    <a:pt x="513" y="500"/>
                  </a:cubicBezTo>
                  <a:cubicBezTo>
                    <a:pt x="542" y="500"/>
                    <a:pt x="564" y="478"/>
                    <a:pt x="564" y="441"/>
                  </a:cubicBezTo>
                  <a:cubicBezTo>
                    <a:pt x="564" y="377"/>
                    <a:pt x="536" y="314"/>
                    <a:pt x="480" y="279"/>
                  </a:cubicBezTo>
                  <a:lnTo>
                    <a:pt x="92" y="18"/>
                  </a:lnTo>
                  <a:cubicBezTo>
                    <a:pt x="76" y="6"/>
                    <a:pt x="61" y="1"/>
                    <a:pt x="4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2473800" y="2847450"/>
              <a:ext cx="14650" cy="13150"/>
            </a:xfrm>
            <a:custGeom>
              <a:avLst/>
              <a:gdLst/>
              <a:ahLst/>
              <a:cxnLst/>
              <a:rect l="l" t="t" r="r" b="b"/>
              <a:pathLst>
                <a:path w="586" h="526" extrusionOk="0">
                  <a:moveTo>
                    <a:pt x="64" y="25"/>
                  </a:moveTo>
                  <a:cubicBezTo>
                    <a:pt x="78" y="25"/>
                    <a:pt x="92" y="32"/>
                    <a:pt x="106" y="39"/>
                  </a:cubicBezTo>
                  <a:lnTo>
                    <a:pt x="494" y="300"/>
                  </a:lnTo>
                  <a:cubicBezTo>
                    <a:pt x="536" y="335"/>
                    <a:pt x="564" y="391"/>
                    <a:pt x="564" y="448"/>
                  </a:cubicBezTo>
                  <a:cubicBezTo>
                    <a:pt x="564" y="469"/>
                    <a:pt x="557" y="490"/>
                    <a:pt x="543" y="497"/>
                  </a:cubicBezTo>
                  <a:cubicBezTo>
                    <a:pt x="537" y="499"/>
                    <a:pt x="531" y="500"/>
                    <a:pt x="525" y="500"/>
                  </a:cubicBezTo>
                  <a:cubicBezTo>
                    <a:pt x="510" y="500"/>
                    <a:pt x="497" y="495"/>
                    <a:pt x="487" y="490"/>
                  </a:cubicBezTo>
                  <a:lnTo>
                    <a:pt x="99" y="229"/>
                  </a:lnTo>
                  <a:cubicBezTo>
                    <a:pt x="50" y="194"/>
                    <a:pt x="21" y="138"/>
                    <a:pt x="28" y="74"/>
                  </a:cubicBezTo>
                  <a:cubicBezTo>
                    <a:pt x="21" y="53"/>
                    <a:pt x="36" y="39"/>
                    <a:pt x="50" y="25"/>
                  </a:cubicBezTo>
                  <a:close/>
                  <a:moveTo>
                    <a:pt x="58" y="1"/>
                  </a:moveTo>
                  <a:cubicBezTo>
                    <a:pt x="51" y="1"/>
                    <a:pt x="43" y="2"/>
                    <a:pt x="36" y="4"/>
                  </a:cubicBezTo>
                  <a:cubicBezTo>
                    <a:pt x="14" y="18"/>
                    <a:pt x="0" y="46"/>
                    <a:pt x="0" y="74"/>
                  </a:cubicBezTo>
                  <a:cubicBezTo>
                    <a:pt x="0" y="145"/>
                    <a:pt x="28" y="208"/>
                    <a:pt x="92" y="250"/>
                  </a:cubicBezTo>
                  <a:lnTo>
                    <a:pt x="473" y="511"/>
                  </a:lnTo>
                  <a:cubicBezTo>
                    <a:pt x="487" y="518"/>
                    <a:pt x="508" y="525"/>
                    <a:pt x="529" y="525"/>
                  </a:cubicBezTo>
                  <a:cubicBezTo>
                    <a:pt x="536" y="525"/>
                    <a:pt x="543" y="525"/>
                    <a:pt x="550" y="518"/>
                  </a:cubicBezTo>
                  <a:cubicBezTo>
                    <a:pt x="571" y="504"/>
                    <a:pt x="585" y="483"/>
                    <a:pt x="585" y="455"/>
                  </a:cubicBezTo>
                  <a:cubicBezTo>
                    <a:pt x="585" y="384"/>
                    <a:pt x="557" y="321"/>
                    <a:pt x="501" y="279"/>
                  </a:cubicBezTo>
                  <a:lnTo>
                    <a:pt x="113" y="18"/>
                  </a:lnTo>
                  <a:cubicBezTo>
                    <a:pt x="98" y="7"/>
                    <a:pt x="78" y="1"/>
                    <a:pt x="5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2730925" y="2798175"/>
              <a:ext cx="24150" cy="17125"/>
            </a:xfrm>
            <a:custGeom>
              <a:avLst/>
              <a:gdLst/>
              <a:ahLst/>
              <a:cxnLst/>
              <a:rect l="l" t="t" r="r" b="b"/>
              <a:pathLst>
                <a:path w="966" h="685" extrusionOk="0">
                  <a:moveTo>
                    <a:pt x="957" y="44"/>
                  </a:moveTo>
                  <a:lnTo>
                    <a:pt x="966" y="50"/>
                  </a:lnTo>
                  <a:cubicBezTo>
                    <a:pt x="963" y="47"/>
                    <a:pt x="960" y="45"/>
                    <a:pt x="957" y="44"/>
                  </a:cubicBezTo>
                  <a:close/>
                  <a:moveTo>
                    <a:pt x="825" y="1"/>
                  </a:moveTo>
                  <a:lnTo>
                    <a:pt x="804" y="15"/>
                  </a:lnTo>
                  <a:lnTo>
                    <a:pt x="155" y="332"/>
                  </a:lnTo>
                  <a:lnTo>
                    <a:pt x="134" y="339"/>
                  </a:lnTo>
                  <a:lnTo>
                    <a:pt x="120" y="353"/>
                  </a:lnTo>
                  <a:lnTo>
                    <a:pt x="106" y="367"/>
                  </a:lnTo>
                  <a:lnTo>
                    <a:pt x="85" y="382"/>
                  </a:lnTo>
                  <a:cubicBezTo>
                    <a:pt x="78" y="389"/>
                    <a:pt x="78" y="396"/>
                    <a:pt x="71" y="403"/>
                  </a:cubicBezTo>
                  <a:lnTo>
                    <a:pt x="57" y="424"/>
                  </a:lnTo>
                  <a:cubicBezTo>
                    <a:pt x="50" y="431"/>
                    <a:pt x="42" y="438"/>
                    <a:pt x="42" y="445"/>
                  </a:cubicBezTo>
                  <a:cubicBezTo>
                    <a:pt x="35" y="452"/>
                    <a:pt x="35" y="459"/>
                    <a:pt x="28" y="466"/>
                  </a:cubicBezTo>
                  <a:cubicBezTo>
                    <a:pt x="28" y="473"/>
                    <a:pt x="21" y="480"/>
                    <a:pt x="21" y="487"/>
                  </a:cubicBezTo>
                  <a:cubicBezTo>
                    <a:pt x="14" y="494"/>
                    <a:pt x="14" y="501"/>
                    <a:pt x="14" y="508"/>
                  </a:cubicBezTo>
                  <a:cubicBezTo>
                    <a:pt x="14" y="523"/>
                    <a:pt x="14" y="523"/>
                    <a:pt x="7" y="530"/>
                  </a:cubicBezTo>
                  <a:lnTo>
                    <a:pt x="7" y="558"/>
                  </a:lnTo>
                  <a:cubicBezTo>
                    <a:pt x="0" y="586"/>
                    <a:pt x="14" y="621"/>
                    <a:pt x="42" y="642"/>
                  </a:cubicBezTo>
                  <a:lnTo>
                    <a:pt x="106" y="685"/>
                  </a:lnTo>
                  <a:cubicBezTo>
                    <a:pt x="78" y="664"/>
                    <a:pt x="64" y="635"/>
                    <a:pt x="71" y="600"/>
                  </a:cubicBezTo>
                  <a:lnTo>
                    <a:pt x="71" y="579"/>
                  </a:lnTo>
                  <a:lnTo>
                    <a:pt x="71" y="558"/>
                  </a:lnTo>
                  <a:cubicBezTo>
                    <a:pt x="71" y="551"/>
                    <a:pt x="78" y="544"/>
                    <a:pt x="78" y="530"/>
                  </a:cubicBezTo>
                  <a:lnTo>
                    <a:pt x="85" y="516"/>
                  </a:lnTo>
                  <a:lnTo>
                    <a:pt x="99" y="494"/>
                  </a:lnTo>
                  <a:cubicBezTo>
                    <a:pt x="106" y="480"/>
                    <a:pt x="106" y="473"/>
                    <a:pt x="113" y="466"/>
                  </a:cubicBezTo>
                  <a:lnTo>
                    <a:pt x="127" y="452"/>
                  </a:lnTo>
                  <a:lnTo>
                    <a:pt x="141" y="431"/>
                  </a:lnTo>
                  <a:lnTo>
                    <a:pt x="162" y="417"/>
                  </a:lnTo>
                  <a:cubicBezTo>
                    <a:pt x="162" y="410"/>
                    <a:pt x="169" y="403"/>
                    <a:pt x="176" y="403"/>
                  </a:cubicBezTo>
                  <a:lnTo>
                    <a:pt x="191" y="389"/>
                  </a:lnTo>
                  <a:lnTo>
                    <a:pt x="212" y="375"/>
                  </a:lnTo>
                  <a:lnTo>
                    <a:pt x="867" y="57"/>
                  </a:lnTo>
                  <a:lnTo>
                    <a:pt x="881" y="50"/>
                  </a:lnTo>
                  <a:lnTo>
                    <a:pt x="888" y="43"/>
                  </a:lnTo>
                  <a:lnTo>
                    <a:pt x="952" y="43"/>
                  </a:lnTo>
                  <a:cubicBezTo>
                    <a:pt x="952" y="43"/>
                    <a:pt x="954" y="43"/>
                    <a:pt x="957" y="44"/>
                  </a:cubicBezTo>
                  <a:lnTo>
                    <a:pt x="957" y="44"/>
                  </a:lnTo>
                  <a:lnTo>
                    <a:pt x="903" y="8"/>
                  </a:lnTo>
                  <a:lnTo>
                    <a:pt x="88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2730575" y="2797700"/>
              <a:ext cx="24500" cy="17950"/>
            </a:xfrm>
            <a:custGeom>
              <a:avLst/>
              <a:gdLst/>
              <a:ahLst/>
              <a:cxnLst/>
              <a:rect l="l" t="t" r="r" b="b"/>
              <a:pathLst>
                <a:path w="980" h="718" extrusionOk="0">
                  <a:moveTo>
                    <a:pt x="902" y="27"/>
                  </a:moveTo>
                  <a:lnTo>
                    <a:pt x="917" y="34"/>
                  </a:lnTo>
                  <a:lnTo>
                    <a:pt x="931" y="48"/>
                  </a:lnTo>
                  <a:lnTo>
                    <a:pt x="902" y="55"/>
                  </a:lnTo>
                  <a:lnTo>
                    <a:pt x="881" y="62"/>
                  </a:lnTo>
                  <a:lnTo>
                    <a:pt x="233" y="379"/>
                  </a:lnTo>
                  <a:cubicBezTo>
                    <a:pt x="226" y="386"/>
                    <a:pt x="219" y="386"/>
                    <a:pt x="212" y="394"/>
                  </a:cubicBezTo>
                  <a:lnTo>
                    <a:pt x="190" y="408"/>
                  </a:lnTo>
                  <a:lnTo>
                    <a:pt x="176" y="422"/>
                  </a:lnTo>
                  <a:cubicBezTo>
                    <a:pt x="169" y="429"/>
                    <a:pt x="162" y="429"/>
                    <a:pt x="162" y="436"/>
                  </a:cubicBezTo>
                  <a:cubicBezTo>
                    <a:pt x="155" y="443"/>
                    <a:pt x="148" y="450"/>
                    <a:pt x="141" y="457"/>
                  </a:cubicBezTo>
                  <a:cubicBezTo>
                    <a:pt x="134" y="464"/>
                    <a:pt x="134" y="471"/>
                    <a:pt x="127" y="478"/>
                  </a:cubicBezTo>
                  <a:cubicBezTo>
                    <a:pt x="120" y="485"/>
                    <a:pt x="120" y="492"/>
                    <a:pt x="113" y="499"/>
                  </a:cubicBezTo>
                  <a:lnTo>
                    <a:pt x="99" y="520"/>
                  </a:lnTo>
                  <a:cubicBezTo>
                    <a:pt x="99" y="527"/>
                    <a:pt x="92" y="535"/>
                    <a:pt x="92" y="542"/>
                  </a:cubicBezTo>
                  <a:cubicBezTo>
                    <a:pt x="92" y="549"/>
                    <a:pt x="92" y="563"/>
                    <a:pt x="85" y="570"/>
                  </a:cubicBezTo>
                  <a:cubicBezTo>
                    <a:pt x="78" y="577"/>
                    <a:pt x="78" y="584"/>
                    <a:pt x="78" y="591"/>
                  </a:cubicBezTo>
                  <a:lnTo>
                    <a:pt x="78" y="612"/>
                  </a:lnTo>
                  <a:cubicBezTo>
                    <a:pt x="78" y="633"/>
                    <a:pt x="78" y="647"/>
                    <a:pt x="85" y="661"/>
                  </a:cubicBezTo>
                  <a:lnTo>
                    <a:pt x="64" y="647"/>
                  </a:lnTo>
                  <a:cubicBezTo>
                    <a:pt x="42" y="633"/>
                    <a:pt x="28" y="598"/>
                    <a:pt x="35" y="570"/>
                  </a:cubicBezTo>
                  <a:lnTo>
                    <a:pt x="35" y="549"/>
                  </a:lnTo>
                  <a:cubicBezTo>
                    <a:pt x="35" y="542"/>
                    <a:pt x="28" y="535"/>
                    <a:pt x="35" y="527"/>
                  </a:cubicBezTo>
                  <a:cubicBezTo>
                    <a:pt x="42" y="520"/>
                    <a:pt x="42" y="513"/>
                    <a:pt x="42" y="506"/>
                  </a:cubicBezTo>
                  <a:lnTo>
                    <a:pt x="49" y="506"/>
                  </a:lnTo>
                  <a:cubicBezTo>
                    <a:pt x="49" y="499"/>
                    <a:pt x="56" y="492"/>
                    <a:pt x="56" y="485"/>
                  </a:cubicBezTo>
                  <a:lnTo>
                    <a:pt x="71" y="464"/>
                  </a:lnTo>
                  <a:cubicBezTo>
                    <a:pt x="71" y="457"/>
                    <a:pt x="78" y="450"/>
                    <a:pt x="85" y="443"/>
                  </a:cubicBezTo>
                  <a:lnTo>
                    <a:pt x="99" y="422"/>
                  </a:lnTo>
                  <a:cubicBezTo>
                    <a:pt x="99" y="415"/>
                    <a:pt x="106" y="415"/>
                    <a:pt x="113" y="408"/>
                  </a:cubicBezTo>
                  <a:lnTo>
                    <a:pt x="127" y="386"/>
                  </a:lnTo>
                  <a:lnTo>
                    <a:pt x="148" y="379"/>
                  </a:lnTo>
                  <a:lnTo>
                    <a:pt x="162" y="365"/>
                  </a:lnTo>
                  <a:lnTo>
                    <a:pt x="176" y="358"/>
                  </a:lnTo>
                  <a:lnTo>
                    <a:pt x="825" y="34"/>
                  </a:lnTo>
                  <a:lnTo>
                    <a:pt x="846" y="27"/>
                  </a:lnTo>
                  <a:close/>
                  <a:moveTo>
                    <a:pt x="857" y="1"/>
                  </a:moveTo>
                  <a:cubicBezTo>
                    <a:pt x="855" y="1"/>
                    <a:pt x="853" y="2"/>
                    <a:pt x="853" y="6"/>
                  </a:cubicBezTo>
                  <a:lnTo>
                    <a:pt x="825" y="6"/>
                  </a:lnTo>
                  <a:lnTo>
                    <a:pt x="804" y="20"/>
                  </a:lnTo>
                  <a:lnTo>
                    <a:pt x="155" y="337"/>
                  </a:lnTo>
                  <a:cubicBezTo>
                    <a:pt x="148" y="337"/>
                    <a:pt x="141" y="344"/>
                    <a:pt x="134" y="351"/>
                  </a:cubicBezTo>
                  <a:lnTo>
                    <a:pt x="113" y="365"/>
                  </a:lnTo>
                  <a:lnTo>
                    <a:pt x="99" y="379"/>
                  </a:lnTo>
                  <a:lnTo>
                    <a:pt x="85" y="394"/>
                  </a:lnTo>
                  <a:lnTo>
                    <a:pt x="92" y="401"/>
                  </a:lnTo>
                  <a:lnTo>
                    <a:pt x="85" y="401"/>
                  </a:lnTo>
                  <a:lnTo>
                    <a:pt x="64" y="415"/>
                  </a:lnTo>
                  <a:lnTo>
                    <a:pt x="49" y="436"/>
                  </a:lnTo>
                  <a:cubicBezTo>
                    <a:pt x="42" y="443"/>
                    <a:pt x="42" y="450"/>
                    <a:pt x="35" y="464"/>
                  </a:cubicBezTo>
                  <a:lnTo>
                    <a:pt x="21" y="485"/>
                  </a:lnTo>
                  <a:lnTo>
                    <a:pt x="14" y="506"/>
                  </a:lnTo>
                  <a:cubicBezTo>
                    <a:pt x="14" y="513"/>
                    <a:pt x="7" y="520"/>
                    <a:pt x="7" y="527"/>
                  </a:cubicBezTo>
                  <a:lnTo>
                    <a:pt x="7" y="556"/>
                  </a:lnTo>
                  <a:lnTo>
                    <a:pt x="7" y="570"/>
                  </a:lnTo>
                  <a:cubicBezTo>
                    <a:pt x="0" y="612"/>
                    <a:pt x="14" y="647"/>
                    <a:pt x="49" y="668"/>
                  </a:cubicBezTo>
                  <a:cubicBezTo>
                    <a:pt x="49" y="668"/>
                    <a:pt x="113" y="718"/>
                    <a:pt x="113" y="718"/>
                  </a:cubicBezTo>
                  <a:cubicBezTo>
                    <a:pt x="120" y="711"/>
                    <a:pt x="120" y="704"/>
                    <a:pt x="113" y="697"/>
                  </a:cubicBezTo>
                  <a:cubicBezTo>
                    <a:pt x="120" y="697"/>
                    <a:pt x="120" y="690"/>
                    <a:pt x="113" y="683"/>
                  </a:cubicBezTo>
                  <a:cubicBezTo>
                    <a:pt x="92" y="668"/>
                    <a:pt x="78" y="633"/>
                    <a:pt x="85" y="605"/>
                  </a:cubicBezTo>
                  <a:lnTo>
                    <a:pt x="85" y="584"/>
                  </a:lnTo>
                  <a:cubicBezTo>
                    <a:pt x="92" y="577"/>
                    <a:pt x="85" y="570"/>
                    <a:pt x="92" y="563"/>
                  </a:cubicBezTo>
                  <a:cubicBezTo>
                    <a:pt x="99" y="556"/>
                    <a:pt x="99" y="549"/>
                    <a:pt x="99" y="542"/>
                  </a:cubicBezTo>
                  <a:cubicBezTo>
                    <a:pt x="99" y="535"/>
                    <a:pt x="99" y="527"/>
                    <a:pt x="106" y="520"/>
                  </a:cubicBezTo>
                  <a:lnTo>
                    <a:pt x="120" y="499"/>
                  </a:lnTo>
                  <a:cubicBezTo>
                    <a:pt x="120" y="492"/>
                    <a:pt x="127" y="485"/>
                    <a:pt x="134" y="478"/>
                  </a:cubicBezTo>
                  <a:lnTo>
                    <a:pt x="148" y="457"/>
                  </a:lnTo>
                  <a:lnTo>
                    <a:pt x="162" y="443"/>
                  </a:lnTo>
                  <a:lnTo>
                    <a:pt x="176" y="429"/>
                  </a:lnTo>
                  <a:lnTo>
                    <a:pt x="197" y="415"/>
                  </a:lnTo>
                  <a:lnTo>
                    <a:pt x="212" y="401"/>
                  </a:lnTo>
                  <a:lnTo>
                    <a:pt x="226" y="394"/>
                  </a:lnTo>
                  <a:lnTo>
                    <a:pt x="874" y="76"/>
                  </a:lnTo>
                  <a:lnTo>
                    <a:pt x="895" y="62"/>
                  </a:lnTo>
                  <a:lnTo>
                    <a:pt x="917" y="62"/>
                  </a:lnTo>
                  <a:cubicBezTo>
                    <a:pt x="931" y="62"/>
                    <a:pt x="938" y="62"/>
                    <a:pt x="952" y="69"/>
                  </a:cubicBezTo>
                  <a:lnTo>
                    <a:pt x="959" y="69"/>
                  </a:lnTo>
                  <a:cubicBezTo>
                    <a:pt x="962" y="73"/>
                    <a:pt x="966" y="75"/>
                    <a:pt x="969" y="75"/>
                  </a:cubicBezTo>
                  <a:cubicBezTo>
                    <a:pt x="971" y="75"/>
                    <a:pt x="973" y="73"/>
                    <a:pt x="973" y="69"/>
                  </a:cubicBezTo>
                  <a:cubicBezTo>
                    <a:pt x="980" y="62"/>
                    <a:pt x="980" y="55"/>
                    <a:pt x="973" y="55"/>
                  </a:cubicBezTo>
                  <a:lnTo>
                    <a:pt x="909" y="13"/>
                  </a:lnTo>
                  <a:cubicBezTo>
                    <a:pt x="902" y="6"/>
                    <a:pt x="902" y="6"/>
                    <a:pt x="895" y="6"/>
                  </a:cubicBezTo>
                  <a:lnTo>
                    <a:pt x="867" y="6"/>
                  </a:lnTo>
                  <a:cubicBezTo>
                    <a:pt x="864" y="2"/>
                    <a:pt x="860" y="1"/>
                    <a:pt x="85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2732500" y="2799175"/>
              <a:ext cx="23425" cy="16550"/>
            </a:xfrm>
            <a:custGeom>
              <a:avLst/>
              <a:gdLst/>
              <a:ahLst/>
              <a:cxnLst/>
              <a:rect l="l" t="t" r="r" b="b"/>
              <a:pathLst>
                <a:path w="937" h="662" extrusionOk="0">
                  <a:moveTo>
                    <a:pt x="861" y="1"/>
                  </a:moveTo>
                  <a:cubicBezTo>
                    <a:pt x="844" y="1"/>
                    <a:pt x="825" y="6"/>
                    <a:pt x="804" y="17"/>
                  </a:cubicBezTo>
                  <a:lnTo>
                    <a:pt x="156" y="335"/>
                  </a:lnTo>
                  <a:cubicBezTo>
                    <a:pt x="71" y="384"/>
                    <a:pt x="15" y="461"/>
                    <a:pt x="1" y="560"/>
                  </a:cubicBezTo>
                  <a:cubicBezTo>
                    <a:pt x="1" y="622"/>
                    <a:pt x="31" y="661"/>
                    <a:pt x="77" y="661"/>
                  </a:cubicBezTo>
                  <a:cubicBezTo>
                    <a:pt x="95" y="661"/>
                    <a:pt x="114" y="656"/>
                    <a:pt x="135" y="645"/>
                  </a:cubicBezTo>
                  <a:lnTo>
                    <a:pt x="783" y="327"/>
                  </a:lnTo>
                  <a:cubicBezTo>
                    <a:pt x="868" y="278"/>
                    <a:pt x="917" y="201"/>
                    <a:pt x="931" y="102"/>
                  </a:cubicBezTo>
                  <a:cubicBezTo>
                    <a:pt x="936" y="40"/>
                    <a:pt x="907" y="1"/>
                    <a:pt x="861" y="1"/>
                  </a:cubicBezTo>
                  <a:close/>
                </a:path>
              </a:pathLst>
            </a:custGeom>
            <a:solidFill>
              <a:srgbClr val="566FF0"/>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2732150" y="2798800"/>
              <a:ext cx="24400" cy="17200"/>
            </a:xfrm>
            <a:custGeom>
              <a:avLst/>
              <a:gdLst/>
              <a:ahLst/>
              <a:cxnLst/>
              <a:rect l="l" t="t" r="r" b="b"/>
              <a:pathLst>
                <a:path w="976" h="688" extrusionOk="0">
                  <a:moveTo>
                    <a:pt x="864" y="22"/>
                  </a:moveTo>
                  <a:cubicBezTo>
                    <a:pt x="880" y="22"/>
                    <a:pt x="896" y="25"/>
                    <a:pt x="910" y="32"/>
                  </a:cubicBezTo>
                  <a:cubicBezTo>
                    <a:pt x="931" y="53"/>
                    <a:pt x="945" y="89"/>
                    <a:pt x="938" y="117"/>
                  </a:cubicBezTo>
                  <a:cubicBezTo>
                    <a:pt x="924" y="209"/>
                    <a:pt x="875" y="286"/>
                    <a:pt x="790" y="328"/>
                  </a:cubicBezTo>
                  <a:lnTo>
                    <a:pt x="142" y="646"/>
                  </a:lnTo>
                  <a:cubicBezTo>
                    <a:pt x="128" y="659"/>
                    <a:pt x="113" y="664"/>
                    <a:pt x="97" y="664"/>
                  </a:cubicBezTo>
                  <a:cubicBezTo>
                    <a:pt x="55" y="664"/>
                    <a:pt x="13" y="622"/>
                    <a:pt x="29" y="575"/>
                  </a:cubicBezTo>
                  <a:cubicBezTo>
                    <a:pt x="43" y="483"/>
                    <a:pt x="92" y="406"/>
                    <a:pt x="177" y="357"/>
                  </a:cubicBezTo>
                  <a:lnTo>
                    <a:pt x="825" y="39"/>
                  </a:lnTo>
                  <a:lnTo>
                    <a:pt x="818" y="32"/>
                  </a:lnTo>
                  <a:cubicBezTo>
                    <a:pt x="832" y="25"/>
                    <a:pt x="848" y="22"/>
                    <a:pt x="864" y="22"/>
                  </a:cubicBezTo>
                  <a:close/>
                  <a:moveTo>
                    <a:pt x="865" y="1"/>
                  </a:moveTo>
                  <a:cubicBezTo>
                    <a:pt x="847" y="1"/>
                    <a:pt x="828" y="6"/>
                    <a:pt x="811" y="18"/>
                  </a:cubicBezTo>
                  <a:lnTo>
                    <a:pt x="163" y="342"/>
                  </a:lnTo>
                  <a:cubicBezTo>
                    <a:pt x="78" y="385"/>
                    <a:pt x="22" y="476"/>
                    <a:pt x="8" y="575"/>
                  </a:cubicBezTo>
                  <a:cubicBezTo>
                    <a:pt x="1" y="610"/>
                    <a:pt x="15" y="646"/>
                    <a:pt x="50" y="674"/>
                  </a:cubicBezTo>
                  <a:cubicBezTo>
                    <a:pt x="64" y="681"/>
                    <a:pt x="78" y="688"/>
                    <a:pt x="92" y="688"/>
                  </a:cubicBezTo>
                  <a:cubicBezTo>
                    <a:pt x="113" y="681"/>
                    <a:pt x="134" y="681"/>
                    <a:pt x="156" y="667"/>
                  </a:cubicBezTo>
                  <a:lnTo>
                    <a:pt x="804" y="350"/>
                  </a:lnTo>
                  <a:cubicBezTo>
                    <a:pt x="889" y="300"/>
                    <a:pt x="945" y="216"/>
                    <a:pt x="959" y="117"/>
                  </a:cubicBezTo>
                  <a:cubicBezTo>
                    <a:pt x="975" y="53"/>
                    <a:pt x="923" y="1"/>
                    <a:pt x="865" y="1"/>
                  </a:cubicBezTo>
                  <a:close/>
                </a:path>
              </a:pathLst>
            </a:custGeom>
            <a:solidFill>
              <a:srgbClr val="566FF0"/>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2769700" y="2783600"/>
              <a:ext cx="6350" cy="14250"/>
            </a:xfrm>
            <a:custGeom>
              <a:avLst/>
              <a:gdLst/>
              <a:ahLst/>
              <a:cxnLst/>
              <a:rect l="l" t="t" r="r" b="b"/>
              <a:pathLst>
                <a:path w="254" h="570" extrusionOk="0">
                  <a:moveTo>
                    <a:pt x="47" y="1"/>
                  </a:moveTo>
                  <a:cubicBezTo>
                    <a:pt x="44" y="1"/>
                    <a:pt x="42" y="2"/>
                    <a:pt x="42" y="6"/>
                  </a:cubicBezTo>
                  <a:cubicBezTo>
                    <a:pt x="35" y="6"/>
                    <a:pt x="35" y="13"/>
                    <a:pt x="42" y="20"/>
                  </a:cubicBezTo>
                  <a:cubicBezTo>
                    <a:pt x="42" y="20"/>
                    <a:pt x="226" y="260"/>
                    <a:pt x="7" y="549"/>
                  </a:cubicBezTo>
                  <a:cubicBezTo>
                    <a:pt x="0" y="556"/>
                    <a:pt x="0" y="563"/>
                    <a:pt x="14" y="570"/>
                  </a:cubicBezTo>
                  <a:cubicBezTo>
                    <a:pt x="14" y="563"/>
                    <a:pt x="14" y="563"/>
                    <a:pt x="21" y="563"/>
                  </a:cubicBezTo>
                  <a:cubicBezTo>
                    <a:pt x="254" y="260"/>
                    <a:pt x="56" y="6"/>
                    <a:pt x="56" y="6"/>
                  </a:cubicBezTo>
                  <a:cubicBezTo>
                    <a:pt x="53" y="2"/>
                    <a:pt x="49" y="1"/>
                    <a:pt x="4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2573725" y="2880650"/>
              <a:ext cx="4250" cy="13775"/>
            </a:xfrm>
            <a:custGeom>
              <a:avLst/>
              <a:gdLst/>
              <a:ahLst/>
              <a:cxnLst/>
              <a:rect l="l" t="t" r="r" b="b"/>
              <a:pathLst>
                <a:path w="170" h="551" extrusionOk="0">
                  <a:moveTo>
                    <a:pt x="43" y="1"/>
                  </a:moveTo>
                  <a:cubicBezTo>
                    <a:pt x="43" y="8"/>
                    <a:pt x="43" y="15"/>
                    <a:pt x="43" y="15"/>
                  </a:cubicBezTo>
                  <a:cubicBezTo>
                    <a:pt x="148" y="177"/>
                    <a:pt x="127" y="396"/>
                    <a:pt x="0" y="537"/>
                  </a:cubicBezTo>
                  <a:cubicBezTo>
                    <a:pt x="0" y="544"/>
                    <a:pt x="0" y="544"/>
                    <a:pt x="7" y="551"/>
                  </a:cubicBezTo>
                  <a:cubicBezTo>
                    <a:pt x="14" y="551"/>
                    <a:pt x="14" y="551"/>
                    <a:pt x="14" y="544"/>
                  </a:cubicBezTo>
                  <a:cubicBezTo>
                    <a:pt x="148" y="396"/>
                    <a:pt x="169" y="177"/>
                    <a:pt x="5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2451950" y="2748025"/>
              <a:ext cx="94300" cy="58750"/>
            </a:xfrm>
            <a:custGeom>
              <a:avLst/>
              <a:gdLst/>
              <a:ahLst/>
              <a:cxnLst/>
              <a:rect l="l" t="t" r="r" b="b"/>
              <a:pathLst>
                <a:path w="3772" h="2350" extrusionOk="0">
                  <a:moveTo>
                    <a:pt x="617" y="1"/>
                  </a:moveTo>
                  <a:cubicBezTo>
                    <a:pt x="549" y="1"/>
                    <a:pt x="481" y="14"/>
                    <a:pt x="416" y="40"/>
                  </a:cubicBezTo>
                  <a:lnTo>
                    <a:pt x="120" y="188"/>
                  </a:lnTo>
                  <a:cubicBezTo>
                    <a:pt x="14" y="216"/>
                    <a:pt x="0" y="371"/>
                    <a:pt x="106" y="414"/>
                  </a:cubicBezTo>
                  <a:lnTo>
                    <a:pt x="2890" y="2275"/>
                  </a:lnTo>
                  <a:cubicBezTo>
                    <a:pt x="2973" y="2324"/>
                    <a:pt x="3067" y="2349"/>
                    <a:pt x="3162" y="2349"/>
                  </a:cubicBezTo>
                  <a:cubicBezTo>
                    <a:pt x="3230" y="2349"/>
                    <a:pt x="3298" y="2336"/>
                    <a:pt x="3363" y="2310"/>
                  </a:cubicBezTo>
                  <a:lnTo>
                    <a:pt x="3659" y="2162"/>
                  </a:lnTo>
                  <a:cubicBezTo>
                    <a:pt x="3764" y="2113"/>
                    <a:pt x="3772" y="2007"/>
                    <a:pt x="3673" y="1936"/>
                  </a:cubicBezTo>
                  <a:lnTo>
                    <a:pt x="888" y="75"/>
                  </a:lnTo>
                  <a:cubicBezTo>
                    <a:pt x="806" y="26"/>
                    <a:pt x="712" y="1"/>
                    <a:pt x="6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2451600" y="2747725"/>
              <a:ext cx="94300" cy="59325"/>
            </a:xfrm>
            <a:custGeom>
              <a:avLst/>
              <a:gdLst/>
              <a:ahLst/>
              <a:cxnLst/>
              <a:rect l="l" t="t" r="r" b="b"/>
              <a:pathLst>
                <a:path w="3772" h="2373" extrusionOk="0">
                  <a:moveTo>
                    <a:pt x="635" y="24"/>
                  </a:moveTo>
                  <a:cubicBezTo>
                    <a:pt x="726" y="24"/>
                    <a:pt x="818" y="45"/>
                    <a:pt x="895" y="94"/>
                  </a:cubicBezTo>
                  <a:lnTo>
                    <a:pt x="3680" y="1955"/>
                  </a:lnTo>
                  <a:cubicBezTo>
                    <a:pt x="3715" y="1977"/>
                    <a:pt x="3743" y="2019"/>
                    <a:pt x="3750" y="2068"/>
                  </a:cubicBezTo>
                  <a:cubicBezTo>
                    <a:pt x="3736" y="2111"/>
                    <a:pt x="3708" y="2146"/>
                    <a:pt x="3666" y="2167"/>
                  </a:cubicBezTo>
                  <a:lnTo>
                    <a:pt x="3370" y="2308"/>
                  </a:lnTo>
                  <a:cubicBezTo>
                    <a:pt x="3304" y="2336"/>
                    <a:pt x="3234" y="2350"/>
                    <a:pt x="3163" y="2350"/>
                  </a:cubicBezTo>
                  <a:cubicBezTo>
                    <a:pt x="3073" y="2350"/>
                    <a:pt x="2983" y="2327"/>
                    <a:pt x="2904" y="2280"/>
                  </a:cubicBezTo>
                  <a:lnTo>
                    <a:pt x="127" y="419"/>
                  </a:lnTo>
                  <a:cubicBezTo>
                    <a:pt x="85" y="398"/>
                    <a:pt x="64" y="355"/>
                    <a:pt x="56" y="306"/>
                  </a:cubicBezTo>
                  <a:cubicBezTo>
                    <a:pt x="64" y="264"/>
                    <a:pt x="99" y="228"/>
                    <a:pt x="141" y="207"/>
                  </a:cubicBezTo>
                  <a:lnTo>
                    <a:pt x="437" y="66"/>
                  </a:lnTo>
                  <a:cubicBezTo>
                    <a:pt x="501" y="38"/>
                    <a:pt x="564" y="24"/>
                    <a:pt x="635" y="24"/>
                  </a:cubicBezTo>
                  <a:close/>
                  <a:moveTo>
                    <a:pt x="635" y="1"/>
                  </a:moveTo>
                  <a:cubicBezTo>
                    <a:pt x="565" y="1"/>
                    <a:pt x="496" y="15"/>
                    <a:pt x="430" y="45"/>
                  </a:cubicBezTo>
                  <a:lnTo>
                    <a:pt x="134" y="193"/>
                  </a:lnTo>
                  <a:cubicBezTo>
                    <a:pt x="14" y="221"/>
                    <a:pt x="0" y="391"/>
                    <a:pt x="120" y="440"/>
                  </a:cubicBezTo>
                  <a:lnTo>
                    <a:pt x="2897" y="2301"/>
                  </a:lnTo>
                  <a:cubicBezTo>
                    <a:pt x="2973" y="2345"/>
                    <a:pt x="3055" y="2372"/>
                    <a:pt x="3142" y="2372"/>
                  </a:cubicBezTo>
                  <a:cubicBezTo>
                    <a:pt x="3152" y="2372"/>
                    <a:pt x="3162" y="2372"/>
                    <a:pt x="3172" y="2371"/>
                  </a:cubicBezTo>
                  <a:cubicBezTo>
                    <a:pt x="3243" y="2371"/>
                    <a:pt x="3313" y="2357"/>
                    <a:pt x="3377" y="2329"/>
                  </a:cubicBezTo>
                  <a:lnTo>
                    <a:pt x="3673" y="2181"/>
                  </a:lnTo>
                  <a:cubicBezTo>
                    <a:pt x="3722" y="2167"/>
                    <a:pt x="3757" y="2118"/>
                    <a:pt x="3771" y="2068"/>
                  </a:cubicBezTo>
                  <a:cubicBezTo>
                    <a:pt x="3764" y="2012"/>
                    <a:pt x="3736" y="1963"/>
                    <a:pt x="3687" y="1941"/>
                  </a:cubicBezTo>
                  <a:lnTo>
                    <a:pt x="909" y="80"/>
                  </a:lnTo>
                  <a:cubicBezTo>
                    <a:pt x="824" y="28"/>
                    <a:pt x="730" y="1"/>
                    <a:pt x="635" y="1"/>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2452825" y="2735025"/>
              <a:ext cx="94300" cy="58850"/>
            </a:xfrm>
            <a:custGeom>
              <a:avLst/>
              <a:gdLst/>
              <a:ahLst/>
              <a:cxnLst/>
              <a:rect l="l" t="t" r="r" b="b"/>
              <a:pathLst>
                <a:path w="3772" h="2354" extrusionOk="0">
                  <a:moveTo>
                    <a:pt x="625" y="0"/>
                  </a:moveTo>
                  <a:cubicBezTo>
                    <a:pt x="554" y="0"/>
                    <a:pt x="483" y="15"/>
                    <a:pt x="416" y="46"/>
                  </a:cubicBezTo>
                  <a:lnTo>
                    <a:pt x="120" y="194"/>
                  </a:lnTo>
                  <a:cubicBezTo>
                    <a:pt x="7" y="243"/>
                    <a:pt x="0" y="349"/>
                    <a:pt x="106" y="419"/>
                  </a:cubicBezTo>
                  <a:lnTo>
                    <a:pt x="2891" y="2280"/>
                  </a:lnTo>
                  <a:cubicBezTo>
                    <a:pt x="2971" y="2328"/>
                    <a:pt x="3062" y="2354"/>
                    <a:pt x="3155" y="2354"/>
                  </a:cubicBezTo>
                  <a:cubicBezTo>
                    <a:pt x="3225" y="2354"/>
                    <a:pt x="3296" y="2339"/>
                    <a:pt x="3363" y="2308"/>
                  </a:cubicBezTo>
                  <a:lnTo>
                    <a:pt x="3652" y="2167"/>
                  </a:lnTo>
                  <a:cubicBezTo>
                    <a:pt x="3765" y="2132"/>
                    <a:pt x="3772" y="1984"/>
                    <a:pt x="3666" y="1935"/>
                  </a:cubicBezTo>
                  <a:lnTo>
                    <a:pt x="889" y="74"/>
                  </a:lnTo>
                  <a:cubicBezTo>
                    <a:pt x="809" y="26"/>
                    <a:pt x="717" y="0"/>
                    <a:pt x="625" y="0"/>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2453350" y="2734850"/>
              <a:ext cx="94125" cy="59300"/>
            </a:xfrm>
            <a:custGeom>
              <a:avLst/>
              <a:gdLst/>
              <a:ahLst/>
              <a:cxnLst/>
              <a:rect l="l" t="t" r="r" b="b"/>
              <a:pathLst>
                <a:path w="3765" h="2372" extrusionOk="0">
                  <a:moveTo>
                    <a:pt x="600" y="17"/>
                  </a:moveTo>
                  <a:cubicBezTo>
                    <a:pt x="691" y="17"/>
                    <a:pt x="783" y="46"/>
                    <a:pt x="868" y="95"/>
                  </a:cubicBezTo>
                  <a:lnTo>
                    <a:pt x="3645" y="1956"/>
                  </a:lnTo>
                  <a:cubicBezTo>
                    <a:pt x="3744" y="1991"/>
                    <a:pt x="3737" y="2132"/>
                    <a:pt x="3631" y="2160"/>
                  </a:cubicBezTo>
                  <a:lnTo>
                    <a:pt x="3335" y="2308"/>
                  </a:lnTo>
                  <a:cubicBezTo>
                    <a:pt x="3272" y="2335"/>
                    <a:pt x="3205" y="2348"/>
                    <a:pt x="3138" y="2348"/>
                  </a:cubicBezTo>
                  <a:cubicBezTo>
                    <a:pt x="3048" y="2348"/>
                    <a:pt x="2958" y="2325"/>
                    <a:pt x="2877" y="2280"/>
                  </a:cubicBezTo>
                  <a:lnTo>
                    <a:pt x="99" y="419"/>
                  </a:lnTo>
                  <a:cubicBezTo>
                    <a:pt x="57" y="391"/>
                    <a:pt x="29" y="349"/>
                    <a:pt x="29" y="306"/>
                  </a:cubicBezTo>
                  <a:cubicBezTo>
                    <a:pt x="36" y="257"/>
                    <a:pt x="64" y="222"/>
                    <a:pt x="106" y="208"/>
                  </a:cubicBezTo>
                  <a:lnTo>
                    <a:pt x="402" y="60"/>
                  </a:lnTo>
                  <a:cubicBezTo>
                    <a:pt x="466" y="31"/>
                    <a:pt x="536" y="17"/>
                    <a:pt x="600" y="17"/>
                  </a:cubicBezTo>
                  <a:close/>
                  <a:moveTo>
                    <a:pt x="603" y="0"/>
                  </a:moveTo>
                  <a:cubicBezTo>
                    <a:pt x="531" y="0"/>
                    <a:pt x="458" y="15"/>
                    <a:pt x="388" y="46"/>
                  </a:cubicBezTo>
                  <a:lnTo>
                    <a:pt x="92" y="187"/>
                  </a:lnTo>
                  <a:cubicBezTo>
                    <a:pt x="43" y="208"/>
                    <a:pt x="8" y="250"/>
                    <a:pt x="1" y="306"/>
                  </a:cubicBezTo>
                  <a:cubicBezTo>
                    <a:pt x="1" y="363"/>
                    <a:pt x="36" y="412"/>
                    <a:pt x="78" y="433"/>
                  </a:cubicBezTo>
                  <a:lnTo>
                    <a:pt x="2863" y="2301"/>
                  </a:lnTo>
                  <a:cubicBezTo>
                    <a:pt x="2940" y="2351"/>
                    <a:pt x="3039" y="2372"/>
                    <a:pt x="3138" y="2372"/>
                  </a:cubicBezTo>
                  <a:cubicBezTo>
                    <a:pt x="3208" y="2372"/>
                    <a:pt x="3278" y="2358"/>
                    <a:pt x="3342" y="2322"/>
                  </a:cubicBezTo>
                  <a:lnTo>
                    <a:pt x="3638" y="2181"/>
                  </a:lnTo>
                  <a:cubicBezTo>
                    <a:pt x="3758" y="2146"/>
                    <a:pt x="3765" y="1984"/>
                    <a:pt x="3652" y="1935"/>
                  </a:cubicBezTo>
                  <a:lnTo>
                    <a:pt x="875" y="74"/>
                  </a:lnTo>
                  <a:cubicBezTo>
                    <a:pt x="791" y="26"/>
                    <a:pt x="697" y="0"/>
                    <a:pt x="60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2468725" y="2739475"/>
              <a:ext cx="54275" cy="36525"/>
            </a:xfrm>
            <a:custGeom>
              <a:avLst/>
              <a:gdLst/>
              <a:ahLst/>
              <a:cxnLst/>
              <a:rect l="l" t="t" r="r" b="b"/>
              <a:pathLst>
                <a:path w="2171" h="1461" extrusionOk="0">
                  <a:moveTo>
                    <a:pt x="21" y="0"/>
                  </a:moveTo>
                  <a:cubicBezTo>
                    <a:pt x="10" y="0"/>
                    <a:pt x="1" y="17"/>
                    <a:pt x="13" y="23"/>
                  </a:cubicBezTo>
                  <a:cubicBezTo>
                    <a:pt x="13" y="23"/>
                    <a:pt x="2156" y="1461"/>
                    <a:pt x="2163" y="1461"/>
                  </a:cubicBezTo>
                  <a:cubicBezTo>
                    <a:pt x="2163" y="1461"/>
                    <a:pt x="2170" y="1454"/>
                    <a:pt x="2170" y="1454"/>
                  </a:cubicBezTo>
                  <a:cubicBezTo>
                    <a:pt x="2170" y="1454"/>
                    <a:pt x="2170" y="1447"/>
                    <a:pt x="2170" y="1440"/>
                  </a:cubicBezTo>
                  <a:lnTo>
                    <a:pt x="27" y="2"/>
                  </a:lnTo>
                  <a:cubicBezTo>
                    <a:pt x="25" y="1"/>
                    <a:pt x="23" y="0"/>
                    <a:pt x="21" y="0"/>
                  </a:cubicBezTo>
                  <a:close/>
                </a:path>
              </a:pathLst>
            </a:custGeom>
            <a:solidFill>
              <a:srgbClr val="566FF0"/>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2461800" y="2743075"/>
              <a:ext cx="38975" cy="26225"/>
            </a:xfrm>
            <a:custGeom>
              <a:avLst/>
              <a:gdLst/>
              <a:ahLst/>
              <a:cxnLst/>
              <a:rect l="l" t="t" r="r" b="b"/>
              <a:pathLst>
                <a:path w="1559" h="1049" extrusionOk="0">
                  <a:moveTo>
                    <a:pt x="12" y="0"/>
                  </a:moveTo>
                  <a:cubicBezTo>
                    <a:pt x="10" y="0"/>
                    <a:pt x="8" y="2"/>
                    <a:pt x="8" y="6"/>
                  </a:cubicBezTo>
                  <a:cubicBezTo>
                    <a:pt x="1" y="6"/>
                    <a:pt x="1" y="13"/>
                    <a:pt x="8" y="20"/>
                  </a:cubicBezTo>
                  <a:cubicBezTo>
                    <a:pt x="8" y="20"/>
                    <a:pt x="1538" y="1049"/>
                    <a:pt x="1545" y="1049"/>
                  </a:cubicBezTo>
                  <a:cubicBezTo>
                    <a:pt x="1545" y="1049"/>
                    <a:pt x="1552" y="1049"/>
                    <a:pt x="1552" y="1042"/>
                  </a:cubicBezTo>
                  <a:cubicBezTo>
                    <a:pt x="1559" y="1042"/>
                    <a:pt x="1559" y="1035"/>
                    <a:pt x="1552" y="1028"/>
                  </a:cubicBezTo>
                  <a:lnTo>
                    <a:pt x="22" y="6"/>
                  </a:lnTo>
                  <a:cubicBezTo>
                    <a:pt x="19" y="2"/>
                    <a:pt x="15" y="0"/>
                    <a:pt x="12"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2620075" y="2782275"/>
              <a:ext cx="127950" cy="73700"/>
            </a:xfrm>
            <a:custGeom>
              <a:avLst/>
              <a:gdLst/>
              <a:ahLst/>
              <a:cxnLst/>
              <a:rect l="l" t="t" r="r" b="b"/>
              <a:pathLst>
                <a:path w="5118" h="2948" extrusionOk="0">
                  <a:moveTo>
                    <a:pt x="1982" y="1"/>
                  </a:moveTo>
                  <a:cubicBezTo>
                    <a:pt x="1863" y="1"/>
                    <a:pt x="1745" y="24"/>
                    <a:pt x="1636" y="73"/>
                  </a:cubicBezTo>
                  <a:lnTo>
                    <a:pt x="169" y="799"/>
                  </a:lnTo>
                  <a:cubicBezTo>
                    <a:pt x="7" y="877"/>
                    <a:pt x="0" y="1025"/>
                    <a:pt x="148" y="1123"/>
                  </a:cubicBezTo>
                  <a:lnTo>
                    <a:pt x="2693" y="2822"/>
                  </a:lnTo>
                  <a:cubicBezTo>
                    <a:pt x="2830" y="2907"/>
                    <a:pt x="2982" y="2947"/>
                    <a:pt x="3136" y="2947"/>
                  </a:cubicBezTo>
                  <a:cubicBezTo>
                    <a:pt x="3253" y="2947"/>
                    <a:pt x="3370" y="2924"/>
                    <a:pt x="3483" y="2879"/>
                  </a:cubicBezTo>
                  <a:lnTo>
                    <a:pt x="4949" y="2153"/>
                  </a:lnTo>
                  <a:cubicBezTo>
                    <a:pt x="5111" y="2075"/>
                    <a:pt x="5118" y="1927"/>
                    <a:pt x="4970" y="1828"/>
                  </a:cubicBezTo>
                  <a:lnTo>
                    <a:pt x="2432" y="122"/>
                  </a:lnTo>
                  <a:cubicBezTo>
                    <a:pt x="2296" y="42"/>
                    <a:pt x="2139" y="1"/>
                    <a:pt x="19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2620775" y="2782125"/>
              <a:ext cx="127625" cy="74250"/>
            </a:xfrm>
            <a:custGeom>
              <a:avLst/>
              <a:gdLst/>
              <a:ahLst/>
              <a:cxnLst/>
              <a:rect l="l" t="t" r="r" b="b"/>
              <a:pathLst>
                <a:path w="5105" h="2970" extrusionOk="0">
                  <a:moveTo>
                    <a:pt x="1939" y="16"/>
                  </a:moveTo>
                  <a:cubicBezTo>
                    <a:pt x="2101" y="16"/>
                    <a:pt x="2256" y="58"/>
                    <a:pt x="2397" y="142"/>
                  </a:cubicBezTo>
                  <a:lnTo>
                    <a:pt x="4935" y="1841"/>
                  </a:lnTo>
                  <a:cubicBezTo>
                    <a:pt x="4998" y="1877"/>
                    <a:pt x="5034" y="1933"/>
                    <a:pt x="5041" y="2003"/>
                  </a:cubicBezTo>
                  <a:cubicBezTo>
                    <a:pt x="5027" y="2067"/>
                    <a:pt x="4984" y="2123"/>
                    <a:pt x="4921" y="2151"/>
                  </a:cubicBezTo>
                  <a:lnTo>
                    <a:pt x="3448" y="2878"/>
                  </a:lnTo>
                  <a:cubicBezTo>
                    <a:pt x="3341" y="2922"/>
                    <a:pt x="3227" y="2944"/>
                    <a:pt x="3114" y="2944"/>
                  </a:cubicBezTo>
                  <a:cubicBezTo>
                    <a:pt x="2959" y="2944"/>
                    <a:pt x="2804" y="2903"/>
                    <a:pt x="2665" y="2821"/>
                  </a:cubicBezTo>
                  <a:lnTo>
                    <a:pt x="120" y="1122"/>
                  </a:lnTo>
                  <a:cubicBezTo>
                    <a:pt x="64" y="1087"/>
                    <a:pt x="22" y="1024"/>
                    <a:pt x="22" y="960"/>
                  </a:cubicBezTo>
                  <a:cubicBezTo>
                    <a:pt x="29" y="890"/>
                    <a:pt x="78" y="840"/>
                    <a:pt x="141" y="812"/>
                  </a:cubicBezTo>
                  <a:lnTo>
                    <a:pt x="1608" y="86"/>
                  </a:lnTo>
                  <a:cubicBezTo>
                    <a:pt x="1713" y="37"/>
                    <a:pt x="1826" y="16"/>
                    <a:pt x="1939" y="16"/>
                  </a:cubicBezTo>
                  <a:close/>
                  <a:moveTo>
                    <a:pt x="1946" y="0"/>
                  </a:moveTo>
                  <a:cubicBezTo>
                    <a:pt x="1829" y="0"/>
                    <a:pt x="1712" y="24"/>
                    <a:pt x="1601" y="72"/>
                  </a:cubicBezTo>
                  <a:lnTo>
                    <a:pt x="127" y="798"/>
                  </a:lnTo>
                  <a:cubicBezTo>
                    <a:pt x="57" y="826"/>
                    <a:pt x="7" y="890"/>
                    <a:pt x="0" y="960"/>
                  </a:cubicBezTo>
                  <a:cubicBezTo>
                    <a:pt x="0" y="1038"/>
                    <a:pt x="43" y="1101"/>
                    <a:pt x="106" y="1136"/>
                  </a:cubicBezTo>
                  <a:lnTo>
                    <a:pt x="2651" y="2842"/>
                  </a:lnTo>
                  <a:cubicBezTo>
                    <a:pt x="2792" y="2927"/>
                    <a:pt x="2954" y="2969"/>
                    <a:pt x="3116" y="2969"/>
                  </a:cubicBezTo>
                  <a:cubicBezTo>
                    <a:pt x="3236" y="2969"/>
                    <a:pt x="3349" y="2948"/>
                    <a:pt x="3462" y="2899"/>
                  </a:cubicBezTo>
                  <a:lnTo>
                    <a:pt x="4928" y="2173"/>
                  </a:lnTo>
                  <a:cubicBezTo>
                    <a:pt x="5090" y="2123"/>
                    <a:pt x="5104" y="1898"/>
                    <a:pt x="4949" y="1827"/>
                  </a:cubicBezTo>
                  <a:lnTo>
                    <a:pt x="2404" y="128"/>
                  </a:lnTo>
                  <a:cubicBezTo>
                    <a:pt x="2263" y="43"/>
                    <a:pt x="2105" y="0"/>
                    <a:pt x="1946"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2620950" y="2768525"/>
              <a:ext cx="127975" cy="73650"/>
            </a:xfrm>
            <a:custGeom>
              <a:avLst/>
              <a:gdLst/>
              <a:ahLst/>
              <a:cxnLst/>
              <a:rect l="l" t="t" r="r" b="b"/>
              <a:pathLst>
                <a:path w="5119" h="2946" extrusionOk="0">
                  <a:moveTo>
                    <a:pt x="1983" y="1"/>
                  </a:moveTo>
                  <a:cubicBezTo>
                    <a:pt x="1866" y="1"/>
                    <a:pt x="1748" y="25"/>
                    <a:pt x="1636" y="73"/>
                  </a:cubicBezTo>
                  <a:lnTo>
                    <a:pt x="170" y="799"/>
                  </a:lnTo>
                  <a:cubicBezTo>
                    <a:pt x="7" y="877"/>
                    <a:pt x="0" y="1025"/>
                    <a:pt x="148" y="1123"/>
                  </a:cubicBezTo>
                  <a:lnTo>
                    <a:pt x="2693" y="2822"/>
                  </a:lnTo>
                  <a:cubicBezTo>
                    <a:pt x="2832" y="2904"/>
                    <a:pt x="2989" y="2945"/>
                    <a:pt x="3147" y="2945"/>
                  </a:cubicBezTo>
                  <a:cubicBezTo>
                    <a:pt x="3261" y="2945"/>
                    <a:pt x="3376" y="2923"/>
                    <a:pt x="3483" y="2879"/>
                  </a:cubicBezTo>
                  <a:lnTo>
                    <a:pt x="4949" y="2153"/>
                  </a:lnTo>
                  <a:cubicBezTo>
                    <a:pt x="5111" y="2075"/>
                    <a:pt x="5118" y="1927"/>
                    <a:pt x="4970" y="1828"/>
                  </a:cubicBezTo>
                  <a:lnTo>
                    <a:pt x="2432" y="122"/>
                  </a:lnTo>
                  <a:cubicBezTo>
                    <a:pt x="2292" y="42"/>
                    <a:pt x="2138" y="1"/>
                    <a:pt x="1983" y="1"/>
                  </a:cubicBezTo>
                  <a:close/>
                </a:path>
              </a:pathLst>
            </a:custGeom>
            <a:solidFill>
              <a:srgbClr val="F4EEE9"/>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2621650" y="2768525"/>
              <a:ext cx="127100" cy="74100"/>
            </a:xfrm>
            <a:custGeom>
              <a:avLst/>
              <a:gdLst/>
              <a:ahLst/>
              <a:cxnLst/>
              <a:rect l="l" t="t" r="r" b="b"/>
              <a:pathLst>
                <a:path w="5084" h="2964" extrusionOk="0">
                  <a:moveTo>
                    <a:pt x="1980" y="16"/>
                  </a:moveTo>
                  <a:cubicBezTo>
                    <a:pt x="2124" y="16"/>
                    <a:pt x="2273" y="58"/>
                    <a:pt x="2397" y="137"/>
                  </a:cubicBezTo>
                  <a:lnTo>
                    <a:pt x="4942" y="1843"/>
                  </a:lnTo>
                  <a:cubicBezTo>
                    <a:pt x="5083" y="1899"/>
                    <a:pt x="5069" y="2103"/>
                    <a:pt x="4921" y="2146"/>
                  </a:cubicBezTo>
                  <a:lnTo>
                    <a:pt x="3455" y="2872"/>
                  </a:lnTo>
                  <a:cubicBezTo>
                    <a:pt x="3346" y="2917"/>
                    <a:pt x="3229" y="2941"/>
                    <a:pt x="3112" y="2941"/>
                  </a:cubicBezTo>
                  <a:cubicBezTo>
                    <a:pt x="2957" y="2941"/>
                    <a:pt x="2802" y="2900"/>
                    <a:pt x="2665" y="2815"/>
                  </a:cubicBezTo>
                  <a:lnTo>
                    <a:pt x="128" y="1116"/>
                  </a:lnTo>
                  <a:cubicBezTo>
                    <a:pt x="64" y="1081"/>
                    <a:pt x="29" y="1025"/>
                    <a:pt x="29" y="961"/>
                  </a:cubicBezTo>
                  <a:cubicBezTo>
                    <a:pt x="36" y="891"/>
                    <a:pt x="78" y="834"/>
                    <a:pt x="142" y="813"/>
                  </a:cubicBezTo>
                  <a:lnTo>
                    <a:pt x="1615" y="87"/>
                  </a:lnTo>
                  <a:cubicBezTo>
                    <a:pt x="1721" y="38"/>
                    <a:pt x="1833" y="17"/>
                    <a:pt x="1946" y="17"/>
                  </a:cubicBezTo>
                  <a:cubicBezTo>
                    <a:pt x="1957" y="16"/>
                    <a:pt x="1969" y="16"/>
                    <a:pt x="1980" y="16"/>
                  </a:cubicBezTo>
                  <a:close/>
                  <a:moveTo>
                    <a:pt x="1954" y="1"/>
                  </a:moveTo>
                  <a:cubicBezTo>
                    <a:pt x="1833" y="1"/>
                    <a:pt x="1713" y="25"/>
                    <a:pt x="1601" y="73"/>
                  </a:cubicBezTo>
                  <a:lnTo>
                    <a:pt x="135" y="799"/>
                  </a:lnTo>
                  <a:cubicBezTo>
                    <a:pt x="64" y="827"/>
                    <a:pt x="15" y="884"/>
                    <a:pt x="1" y="961"/>
                  </a:cubicBezTo>
                  <a:cubicBezTo>
                    <a:pt x="8" y="1032"/>
                    <a:pt x="50" y="1102"/>
                    <a:pt x="113" y="1138"/>
                  </a:cubicBezTo>
                  <a:lnTo>
                    <a:pt x="2658" y="2836"/>
                  </a:lnTo>
                  <a:cubicBezTo>
                    <a:pt x="2790" y="2916"/>
                    <a:pt x="2935" y="2964"/>
                    <a:pt x="3092" y="2964"/>
                  </a:cubicBezTo>
                  <a:cubicBezTo>
                    <a:pt x="3102" y="2964"/>
                    <a:pt x="3113" y="2964"/>
                    <a:pt x="3123" y="2963"/>
                  </a:cubicBezTo>
                  <a:cubicBezTo>
                    <a:pt x="3236" y="2963"/>
                    <a:pt x="3356" y="2935"/>
                    <a:pt x="3462" y="2886"/>
                  </a:cubicBezTo>
                  <a:lnTo>
                    <a:pt x="4928" y="2160"/>
                  </a:lnTo>
                  <a:cubicBezTo>
                    <a:pt x="4999" y="2132"/>
                    <a:pt x="5048" y="2068"/>
                    <a:pt x="5062" y="1998"/>
                  </a:cubicBezTo>
                  <a:cubicBezTo>
                    <a:pt x="5055" y="1920"/>
                    <a:pt x="5013" y="1857"/>
                    <a:pt x="4949" y="1821"/>
                  </a:cubicBezTo>
                  <a:lnTo>
                    <a:pt x="2412" y="122"/>
                  </a:lnTo>
                  <a:cubicBezTo>
                    <a:pt x="2271" y="42"/>
                    <a:pt x="2112" y="1"/>
                    <a:pt x="195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2653025" y="2784825"/>
              <a:ext cx="53950" cy="36475"/>
            </a:xfrm>
            <a:custGeom>
              <a:avLst/>
              <a:gdLst/>
              <a:ahLst/>
              <a:cxnLst/>
              <a:rect l="l" t="t" r="r" b="b"/>
              <a:pathLst>
                <a:path w="2158" h="1459" extrusionOk="0">
                  <a:moveTo>
                    <a:pt x="10" y="1"/>
                  </a:moveTo>
                  <a:cubicBezTo>
                    <a:pt x="7" y="1"/>
                    <a:pt x="4" y="3"/>
                    <a:pt x="0" y="6"/>
                  </a:cubicBezTo>
                  <a:cubicBezTo>
                    <a:pt x="0" y="6"/>
                    <a:pt x="0" y="13"/>
                    <a:pt x="0" y="20"/>
                  </a:cubicBezTo>
                  <a:cubicBezTo>
                    <a:pt x="0" y="20"/>
                    <a:pt x="2143" y="1458"/>
                    <a:pt x="2150" y="1458"/>
                  </a:cubicBezTo>
                  <a:cubicBezTo>
                    <a:pt x="2150" y="1451"/>
                    <a:pt x="2158" y="1451"/>
                    <a:pt x="2158" y="1444"/>
                  </a:cubicBezTo>
                  <a:cubicBezTo>
                    <a:pt x="2158" y="1444"/>
                    <a:pt x="2158" y="1437"/>
                    <a:pt x="2158" y="1430"/>
                  </a:cubicBezTo>
                  <a:lnTo>
                    <a:pt x="15" y="6"/>
                  </a:lnTo>
                  <a:cubicBezTo>
                    <a:pt x="15" y="3"/>
                    <a:pt x="13" y="1"/>
                    <a:pt x="10" y="1"/>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2645800" y="2788350"/>
              <a:ext cx="38800" cy="26075"/>
            </a:xfrm>
            <a:custGeom>
              <a:avLst/>
              <a:gdLst/>
              <a:ahLst/>
              <a:cxnLst/>
              <a:rect l="l" t="t" r="r" b="b"/>
              <a:pathLst>
                <a:path w="1552" h="1043" extrusionOk="0">
                  <a:moveTo>
                    <a:pt x="12" y="1"/>
                  </a:moveTo>
                  <a:cubicBezTo>
                    <a:pt x="9" y="1"/>
                    <a:pt x="7" y="3"/>
                    <a:pt x="7" y="6"/>
                  </a:cubicBezTo>
                  <a:cubicBezTo>
                    <a:pt x="0" y="6"/>
                    <a:pt x="0" y="13"/>
                    <a:pt x="7" y="20"/>
                  </a:cubicBezTo>
                  <a:cubicBezTo>
                    <a:pt x="7" y="20"/>
                    <a:pt x="1537" y="1042"/>
                    <a:pt x="1544" y="1042"/>
                  </a:cubicBezTo>
                  <a:lnTo>
                    <a:pt x="1551" y="1042"/>
                  </a:lnTo>
                  <a:cubicBezTo>
                    <a:pt x="1551" y="1035"/>
                    <a:pt x="1551" y="1028"/>
                    <a:pt x="1551" y="1028"/>
                  </a:cubicBezTo>
                  <a:lnTo>
                    <a:pt x="22" y="6"/>
                  </a:lnTo>
                  <a:cubicBezTo>
                    <a:pt x="18" y="3"/>
                    <a:pt x="14" y="1"/>
                    <a:pt x="12" y="1"/>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2569125" y="2588825"/>
              <a:ext cx="49550" cy="21875"/>
            </a:xfrm>
            <a:custGeom>
              <a:avLst/>
              <a:gdLst/>
              <a:ahLst/>
              <a:cxnLst/>
              <a:rect l="l" t="t" r="r" b="b"/>
              <a:pathLst>
                <a:path w="1982" h="875" extrusionOk="0">
                  <a:moveTo>
                    <a:pt x="2" y="740"/>
                  </a:moveTo>
                  <a:lnTo>
                    <a:pt x="2" y="740"/>
                  </a:lnTo>
                  <a:cubicBezTo>
                    <a:pt x="2" y="740"/>
                    <a:pt x="1" y="740"/>
                    <a:pt x="1" y="741"/>
                  </a:cubicBezTo>
                  <a:lnTo>
                    <a:pt x="2" y="740"/>
                  </a:lnTo>
                  <a:close/>
                  <a:moveTo>
                    <a:pt x="1531" y="0"/>
                  </a:moveTo>
                  <a:lnTo>
                    <a:pt x="1495" y="7"/>
                  </a:lnTo>
                  <a:cubicBezTo>
                    <a:pt x="1474" y="14"/>
                    <a:pt x="1460" y="14"/>
                    <a:pt x="1439" y="29"/>
                  </a:cubicBezTo>
                  <a:lnTo>
                    <a:pt x="2" y="740"/>
                  </a:lnTo>
                  <a:lnTo>
                    <a:pt x="2" y="740"/>
                  </a:lnTo>
                  <a:cubicBezTo>
                    <a:pt x="16" y="733"/>
                    <a:pt x="36" y="726"/>
                    <a:pt x="50" y="719"/>
                  </a:cubicBezTo>
                  <a:lnTo>
                    <a:pt x="93" y="712"/>
                  </a:lnTo>
                  <a:lnTo>
                    <a:pt x="205" y="712"/>
                  </a:lnTo>
                  <a:cubicBezTo>
                    <a:pt x="227" y="712"/>
                    <a:pt x="248" y="719"/>
                    <a:pt x="269" y="726"/>
                  </a:cubicBezTo>
                  <a:cubicBezTo>
                    <a:pt x="290" y="726"/>
                    <a:pt x="311" y="734"/>
                    <a:pt x="325" y="748"/>
                  </a:cubicBezTo>
                  <a:cubicBezTo>
                    <a:pt x="353" y="755"/>
                    <a:pt x="375" y="762"/>
                    <a:pt x="389" y="776"/>
                  </a:cubicBezTo>
                  <a:cubicBezTo>
                    <a:pt x="410" y="783"/>
                    <a:pt x="438" y="804"/>
                    <a:pt x="459" y="818"/>
                  </a:cubicBezTo>
                  <a:lnTo>
                    <a:pt x="544" y="875"/>
                  </a:lnTo>
                  <a:lnTo>
                    <a:pt x="1982" y="163"/>
                  </a:lnTo>
                  <a:lnTo>
                    <a:pt x="1897" y="99"/>
                  </a:lnTo>
                  <a:lnTo>
                    <a:pt x="1876" y="85"/>
                  </a:lnTo>
                  <a:lnTo>
                    <a:pt x="1855" y="71"/>
                  </a:lnTo>
                  <a:lnTo>
                    <a:pt x="1834" y="57"/>
                  </a:lnTo>
                  <a:lnTo>
                    <a:pt x="1799" y="43"/>
                  </a:lnTo>
                  <a:lnTo>
                    <a:pt x="1777" y="29"/>
                  </a:lnTo>
                  <a:lnTo>
                    <a:pt x="1749" y="22"/>
                  </a:lnTo>
                  <a:lnTo>
                    <a:pt x="1728" y="7"/>
                  </a:lnTo>
                  <a:lnTo>
                    <a:pt x="1700" y="7"/>
                  </a:lnTo>
                  <a:lnTo>
                    <a:pt x="1672" y="0"/>
                  </a:lnTo>
                  <a:close/>
                </a:path>
              </a:pathLst>
            </a:custGeom>
            <a:solidFill>
              <a:srgbClr val="566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2568775" y="2588300"/>
              <a:ext cx="50075" cy="22575"/>
            </a:xfrm>
            <a:custGeom>
              <a:avLst/>
              <a:gdLst/>
              <a:ahLst/>
              <a:cxnLst/>
              <a:rect l="l" t="t" r="r" b="b"/>
              <a:pathLst>
                <a:path w="2003" h="903" extrusionOk="0">
                  <a:moveTo>
                    <a:pt x="1686" y="21"/>
                  </a:moveTo>
                  <a:lnTo>
                    <a:pt x="1707" y="28"/>
                  </a:lnTo>
                  <a:lnTo>
                    <a:pt x="1728" y="35"/>
                  </a:lnTo>
                  <a:lnTo>
                    <a:pt x="1735" y="35"/>
                  </a:lnTo>
                  <a:lnTo>
                    <a:pt x="1763" y="43"/>
                  </a:lnTo>
                  <a:lnTo>
                    <a:pt x="1784" y="57"/>
                  </a:lnTo>
                  <a:lnTo>
                    <a:pt x="1813" y="64"/>
                  </a:lnTo>
                  <a:lnTo>
                    <a:pt x="1834" y="78"/>
                  </a:lnTo>
                  <a:lnTo>
                    <a:pt x="1848" y="85"/>
                  </a:lnTo>
                  <a:lnTo>
                    <a:pt x="1862" y="92"/>
                  </a:lnTo>
                  <a:lnTo>
                    <a:pt x="1883" y="106"/>
                  </a:lnTo>
                  <a:lnTo>
                    <a:pt x="1904" y="120"/>
                  </a:lnTo>
                  <a:lnTo>
                    <a:pt x="1975" y="169"/>
                  </a:lnTo>
                  <a:lnTo>
                    <a:pt x="558" y="874"/>
                  </a:lnTo>
                  <a:lnTo>
                    <a:pt x="480" y="818"/>
                  </a:lnTo>
                  <a:cubicBezTo>
                    <a:pt x="459" y="804"/>
                    <a:pt x="438" y="790"/>
                    <a:pt x="410" y="776"/>
                  </a:cubicBezTo>
                  <a:cubicBezTo>
                    <a:pt x="389" y="769"/>
                    <a:pt x="367" y="755"/>
                    <a:pt x="346" y="747"/>
                  </a:cubicBezTo>
                  <a:cubicBezTo>
                    <a:pt x="325" y="740"/>
                    <a:pt x="304" y="733"/>
                    <a:pt x="283" y="726"/>
                  </a:cubicBezTo>
                  <a:cubicBezTo>
                    <a:pt x="262" y="719"/>
                    <a:pt x="241" y="712"/>
                    <a:pt x="226" y="712"/>
                  </a:cubicBezTo>
                  <a:lnTo>
                    <a:pt x="128" y="712"/>
                  </a:lnTo>
                  <a:lnTo>
                    <a:pt x="1460" y="50"/>
                  </a:lnTo>
                  <a:cubicBezTo>
                    <a:pt x="1474" y="43"/>
                    <a:pt x="1495" y="35"/>
                    <a:pt x="1509" y="35"/>
                  </a:cubicBezTo>
                  <a:lnTo>
                    <a:pt x="1559" y="21"/>
                  </a:lnTo>
                  <a:close/>
                  <a:moveTo>
                    <a:pt x="1538" y="0"/>
                  </a:moveTo>
                  <a:cubicBezTo>
                    <a:pt x="1524" y="7"/>
                    <a:pt x="1516" y="7"/>
                    <a:pt x="1502" y="14"/>
                  </a:cubicBezTo>
                  <a:cubicBezTo>
                    <a:pt x="1481" y="14"/>
                    <a:pt x="1467" y="21"/>
                    <a:pt x="1446" y="35"/>
                  </a:cubicBezTo>
                  <a:lnTo>
                    <a:pt x="8" y="740"/>
                  </a:lnTo>
                  <a:cubicBezTo>
                    <a:pt x="1" y="747"/>
                    <a:pt x="1" y="755"/>
                    <a:pt x="8" y="755"/>
                  </a:cubicBezTo>
                  <a:cubicBezTo>
                    <a:pt x="8" y="762"/>
                    <a:pt x="15" y="762"/>
                    <a:pt x="22" y="762"/>
                  </a:cubicBezTo>
                  <a:cubicBezTo>
                    <a:pt x="36" y="755"/>
                    <a:pt x="50" y="747"/>
                    <a:pt x="71" y="740"/>
                  </a:cubicBezTo>
                  <a:cubicBezTo>
                    <a:pt x="85" y="740"/>
                    <a:pt x="100" y="733"/>
                    <a:pt x="114" y="733"/>
                  </a:cubicBezTo>
                  <a:lnTo>
                    <a:pt x="170" y="733"/>
                  </a:lnTo>
                  <a:lnTo>
                    <a:pt x="226" y="740"/>
                  </a:lnTo>
                  <a:cubicBezTo>
                    <a:pt x="248" y="740"/>
                    <a:pt x="262" y="747"/>
                    <a:pt x="283" y="747"/>
                  </a:cubicBezTo>
                  <a:cubicBezTo>
                    <a:pt x="304" y="755"/>
                    <a:pt x="325" y="762"/>
                    <a:pt x="339" y="769"/>
                  </a:cubicBezTo>
                  <a:cubicBezTo>
                    <a:pt x="360" y="783"/>
                    <a:pt x="382" y="790"/>
                    <a:pt x="403" y="804"/>
                  </a:cubicBezTo>
                  <a:cubicBezTo>
                    <a:pt x="424" y="811"/>
                    <a:pt x="445" y="825"/>
                    <a:pt x="466" y="839"/>
                  </a:cubicBezTo>
                  <a:cubicBezTo>
                    <a:pt x="466" y="839"/>
                    <a:pt x="551" y="903"/>
                    <a:pt x="558" y="903"/>
                  </a:cubicBezTo>
                  <a:lnTo>
                    <a:pt x="558" y="888"/>
                  </a:lnTo>
                  <a:lnTo>
                    <a:pt x="1996" y="176"/>
                  </a:lnTo>
                  <a:cubicBezTo>
                    <a:pt x="2003" y="176"/>
                    <a:pt x="2003" y="169"/>
                    <a:pt x="2003" y="162"/>
                  </a:cubicBezTo>
                  <a:cubicBezTo>
                    <a:pt x="2003" y="162"/>
                    <a:pt x="2003" y="155"/>
                    <a:pt x="2003" y="155"/>
                  </a:cubicBezTo>
                  <a:lnTo>
                    <a:pt x="1911" y="99"/>
                  </a:lnTo>
                  <a:lnTo>
                    <a:pt x="1890" y="85"/>
                  </a:lnTo>
                  <a:lnTo>
                    <a:pt x="1862" y="71"/>
                  </a:lnTo>
                  <a:lnTo>
                    <a:pt x="1848" y="64"/>
                  </a:lnTo>
                  <a:lnTo>
                    <a:pt x="1841" y="57"/>
                  </a:lnTo>
                  <a:lnTo>
                    <a:pt x="1813" y="43"/>
                  </a:lnTo>
                  <a:lnTo>
                    <a:pt x="1784" y="28"/>
                  </a:lnTo>
                  <a:lnTo>
                    <a:pt x="1763" y="21"/>
                  </a:lnTo>
                  <a:lnTo>
                    <a:pt x="1742" y="7"/>
                  </a:lnTo>
                  <a:lnTo>
                    <a:pt x="1714" y="7"/>
                  </a:lnTo>
                  <a:lnTo>
                    <a:pt x="1686"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4"/>
            <p:cNvSpPr/>
            <p:nvPr/>
          </p:nvSpPr>
          <p:spPr>
            <a:xfrm>
              <a:off x="2651800" y="2647150"/>
              <a:ext cx="24675" cy="12025"/>
            </a:xfrm>
            <a:custGeom>
              <a:avLst/>
              <a:gdLst/>
              <a:ahLst/>
              <a:cxnLst/>
              <a:rect l="l" t="t" r="r" b="b"/>
              <a:pathLst>
                <a:path w="987" h="481" extrusionOk="0">
                  <a:moveTo>
                    <a:pt x="980" y="1"/>
                  </a:moveTo>
                  <a:lnTo>
                    <a:pt x="0" y="466"/>
                  </a:lnTo>
                  <a:lnTo>
                    <a:pt x="14" y="480"/>
                  </a:lnTo>
                  <a:lnTo>
                    <a:pt x="987" y="22"/>
                  </a:lnTo>
                  <a:lnTo>
                    <a:pt x="98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34"/>
          <p:cNvGrpSpPr/>
          <p:nvPr/>
        </p:nvGrpSpPr>
        <p:grpSpPr>
          <a:xfrm>
            <a:off x="5969100" y="2811250"/>
            <a:ext cx="553994" cy="921500"/>
            <a:chOff x="244800" y="1988000"/>
            <a:chExt cx="553994" cy="921500"/>
          </a:xfrm>
        </p:grpSpPr>
        <p:sp>
          <p:nvSpPr>
            <p:cNvPr id="1250" name="Google Shape;1250;p34"/>
            <p:cNvSpPr/>
            <p:nvPr/>
          </p:nvSpPr>
          <p:spPr>
            <a:xfrm>
              <a:off x="334310" y="2676863"/>
              <a:ext cx="441349" cy="232637"/>
            </a:xfrm>
            <a:custGeom>
              <a:avLst/>
              <a:gdLst/>
              <a:ahLst/>
              <a:cxnLst/>
              <a:rect l="l" t="t" r="r" b="b"/>
              <a:pathLst>
                <a:path w="7268" h="3831" extrusionOk="0">
                  <a:moveTo>
                    <a:pt x="3634" y="0"/>
                  </a:moveTo>
                  <a:cubicBezTo>
                    <a:pt x="2789" y="0"/>
                    <a:pt x="1944" y="187"/>
                    <a:pt x="1297" y="563"/>
                  </a:cubicBezTo>
                  <a:cubicBezTo>
                    <a:pt x="7" y="1310"/>
                    <a:pt x="0" y="2523"/>
                    <a:pt x="1283" y="3270"/>
                  </a:cubicBezTo>
                  <a:cubicBezTo>
                    <a:pt x="1928" y="3644"/>
                    <a:pt x="2774" y="3831"/>
                    <a:pt x="3621" y="3831"/>
                  </a:cubicBezTo>
                  <a:cubicBezTo>
                    <a:pt x="4468" y="3831"/>
                    <a:pt x="5315" y="3644"/>
                    <a:pt x="5964" y="3270"/>
                  </a:cubicBezTo>
                  <a:cubicBezTo>
                    <a:pt x="7261" y="2523"/>
                    <a:pt x="7268" y="1310"/>
                    <a:pt x="5978" y="563"/>
                  </a:cubicBezTo>
                  <a:cubicBezTo>
                    <a:pt x="5331" y="189"/>
                    <a:pt x="4483" y="0"/>
                    <a:pt x="363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4"/>
            <p:cNvSpPr/>
            <p:nvPr/>
          </p:nvSpPr>
          <p:spPr>
            <a:xfrm>
              <a:off x="280810" y="2174668"/>
              <a:ext cx="482460" cy="689775"/>
            </a:xfrm>
            <a:custGeom>
              <a:avLst/>
              <a:gdLst/>
              <a:ahLst/>
              <a:cxnLst/>
              <a:rect l="l" t="t" r="r" b="b"/>
              <a:pathLst>
                <a:path w="7945" h="11359" extrusionOk="0">
                  <a:moveTo>
                    <a:pt x="0" y="0"/>
                  </a:moveTo>
                  <a:lnTo>
                    <a:pt x="120" y="1044"/>
                  </a:lnTo>
                  <a:lnTo>
                    <a:pt x="190" y="1657"/>
                  </a:lnTo>
                  <a:lnTo>
                    <a:pt x="247" y="2108"/>
                  </a:lnTo>
                  <a:lnTo>
                    <a:pt x="529" y="4526"/>
                  </a:lnTo>
                  <a:lnTo>
                    <a:pt x="663" y="5654"/>
                  </a:lnTo>
                  <a:lnTo>
                    <a:pt x="1036" y="8812"/>
                  </a:lnTo>
                  <a:lnTo>
                    <a:pt x="1142" y="9721"/>
                  </a:lnTo>
                  <a:cubicBezTo>
                    <a:pt x="1142" y="10137"/>
                    <a:pt x="1410" y="10553"/>
                    <a:pt x="1960" y="10877"/>
                  </a:cubicBezTo>
                  <a:cubicBezTo>
                    <a:pt x="2513" y="11198"/>
                    <a:pt x="3237" y="11359"/>
                    <a:pt x="3962" y="11359"/>
                  </a:cubicBezTo>
                  <a:cubicBezTo>
                    <a:pt x="4686" y="11359"/>
                    <a:pt x="5410" y="11198"/>
                    <a:pt x="5964" y="10877"/>
                  </a:cubicBezTo>
                  <a:cubicBezTo>
                    <a:pt x="6514" y="10553"/>
                    <a:pt x="6796" y="10137"/>
                    <a:pt x="6796" y="9721"/>
                  </a:cubicBezTo>
                  <a:lnTo>
                    <a:pt x="6901" y="8798"/>
                  </a:lnTo>
                  <a:lnTo>
                    <a:pt x="7275" y="5647"/>
                  </a:lnTo>
                  <a:lnTo>
                    <a:pt x="7409" y="4512"/>
                  </a:lnTo>
                  <a:lnTo>
                    <a:pt x="7691" y="2101"/>
                  </a:lnTo>
                  <a:lnTo>
                    <a:pt x="7811" y="1114"/>
                  </a:lnTo>
                  <a:lnTo>
                    <a:pt x="7902" y="325"/>
                  </a:lnTo>
                  <a:lnTo>
                    <a:pt x="7945" y="0"/>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4"/>
            <p:cNvSpPr/>
            <p:nvPr/>
          </p:nvSpPr>
          <p:spPr>
            <a:xfrm>
              <a:off x="279899" y="2174243"/>
              <a:ext cx="483371" cy="690504"/>
            </a:xfrm>
            <a:custGeom>
              <a:avLst/>
              <a:gdLst/>
              <a:ahLst/>
              <a:cxnLst/>
              <a:rect l="l" t="t" r="r" b="b"/>
              <a:pathLst>
                <a:path w="7960" h="11371" extrusionOk="0">
                  <a:moveTo>
                    <a:pt x="7945" y="22"/>
                  </a:moveTo>
                  <a:lnTo>
                    <a:pt x="7699" y="2115"/>
                  </a:lnTo>
                  <a:lnTo>
                    <a:pt x="7417" y="4519"/>
                  </a:lnTo>
                  <a:lnTo>
                    <a:pt x="6909" y="8805"/>
                  </a:lnTo>
                  <a:lnTo>
                    <a:pt x="6803" y="9728"/>
                  </a:lnTo>
                  <a:cubicBezTo>
                    <a:pt x="6803" y="10158"/>
                    <a:pt x="6500" y="10567"/>
                    <a:pt x="5972" y="10877"/>
                  </a:cubicBezTo>
                  <a:cubicBezTo>
                    <a:pt x="5422" y="11195"/>
                    <a:pt x="4699" y="11353"/>
                    <a:pt x="3978" y="11353"/>
                  </a:cubicBezTo>
                  <a:cubicBezTo>
                    <a:pt x="3256" y="11353"/>
                    <a:pt x="2535" y="11195"/>
                    <a:pt x="1989" y="10877"/>
                  </a:cubicBezTo>
                  <a:cubicBezTo>
                    <a:pt x="1460" y="10567"/>
                    <a:pt x="1171" y="10158"/>
                    <a:pt x="1171" y="9728"/>
                  </a:cubicBezTo>
                  <a:lnTo>
                    <a:pt x="22" y="22"/>
                  </a:lnTo>
                  <a:close/>
                  <a:moveTo>
                    <a:pt x="1" y="0"/>
                  </a:moveTo>
                  <a:cubicBezTo>
                    <a:pt x="1" y="0"/>
                    <a:pt x="1" y="7"/>
                    <a:pt x="1" y="7"/>
                  </a:cubicBezTo>
                  <a:lnTo>
                    <a:pt x="1143" y="9728"/>
                  </a:lnTo>
                  <a:cubicBezTo>
                    <a:pt x="1143" y="10165"/>
                    <a:pt x="1439" y="10581"/>
                    <a:pt x="1975" y="10892"/>
                  </a:cubicBezTo>
                  <a:cubicBezTo>
                    <a:pt x="2525" y="11216"/>
                    <a:pt x="3251" y="11371"/>
                    <a:pt x="3977" y="11371"/>
                  </a:cubicBezTo>
                  <a:cubicBezTo>
                    <a:pt x="4703" y="11371"/>
                    <a:pt x="5429" y="11216"/>
                    <a:pt x="5972" y="10892"/>
                  </a:cubicBezTo>
                  <a:cubicBezTo>
                    <a:pt x="6514" y="10581"/>
                    <a:pt x="6818" y="10165"/>
                    <a:pt x="6818" y="9728"/>
                  </a:cubicBezTo>
                  <a:lnTo>
                    <a:pt x="7960" y="7"/>
                  </a:lnTo>
                  <a:cubicBezTo>
                    <a:pt x="7960" y="7"/>
                    <a:pt x="7960" y="0"/>
                    <a:pt x="796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4"/>
            <p:cNvSpPr/>
            <p:nvPr/>
          </p:nvSpPr>
          <p:spPr>
            <a:xfrm>
              <a:off x="288037" y="2167806"/>
              <a:ext cx="476934" cy="180596"/>
            </a:xfrm>
            <a:custGeom>
              <a:avLst/>
              <a:gdLst/>
              <a:ahLst/>
              <a:cxnLst/>
              <a:rect l="l" t="t" r="r" b="b"/>
              <a:pathLst>
                <a:path w="7854" h="2974" extrusionOk="0">
                  <a:moveTo>
                    <a:pt x="7854" y="1"/>
                  </a:moveTo>
                  <a:cubicBezTo>
                    <a:pt x="7854" y="149"/>
                    <a:pt x="7833" y="290"/>
                    <a:pt x="7783" y="431"/>
                  </a:cubicBezTo>
                  <a:cubicBezTo>
                    <a:pt x="7642" y="903"/>
                    <a:pt x="7255" y="1347"/>
                    <a:pt x="6627" y="1707"/>
                  </a:cubicBezTo>
                  <a:cubicBezTo>
                    <a:pt x="5813" y="2179"/>
                    <a:pt x="4749" y="2415"/>
                    <a:pt x="3686" y="2415"/>
                  </a:cubicBezTo>
                  <a:cubicBezTo>
                    <a:pt x="2623" y="2415"/>
                    <a:pt x="1562" y="2179"/>
                    <a:pt x="755" y="1707"/>
                  </a:cubicBezTo>
                  <a:cubicBezTo>
                    <a:pt x="410" y="1509"/>
                    <a:pt x="177" y="1354"/>
                    <a:pt x="1" y="1157"/>
                  </a:cubicBezTo>
                  <a:lnTo>
                    <a:pt x="1" y="1157"/>
                  </a:lnTo>
                  <a:lnTo>
                    <a:pt x="71" y="1777"/>
                  </a:lnTo>
                  <a:cubicBezTo>
                    <a:pt x="262" y="1967"/>
                    <a:pt x="480" y="2137"/>
                    <a:pt x="720" y="2271"/>
                  </a:cubicBezTo>
                  <a:cubicBezTo>
                    <a:pt x="1527" y="2739"/>
                    <a:pt x="2597" y="2974"/>
                    <a:pt x="3668" y="2974"/>
                  </a:cubicBezTo>
                  <a:cubicBezTo>
                    <a:pt x="4740" y="2974"/>
                    <a:pt x="5813" y="2739"/>
                    <a:pt x="6627" y="2271"/>
                  </a:cubicBezTo>
                  <a:cubicBezTo>
                    <a:pt x="7149" y="1967"/>
                    <a:pt x="7501" y="1608"/>
                    <a:pt x="7692" y="1227"/>
                  </a:cubicBezTo>
                  <a:cubicBezTo>
                    <a:pt x="7797" y="1016"/>
                    <a:pt x="7854" y="790"/>
                    <a:pt x="7854" y="558"/>
                  </a:cubicBezTo>
                  <a:lnTo>
                    <a:pt x="785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4"/>
            <p:cNvSpPr/>
            <p:nvPr/>
          </p:nvSpPr>
          <p:spPr>
            <a:xfrm>
              <a:off x="269637" y="2157119"/>
              <a:ext cx="504321" cy="180596"/>
            </a:xfrm>
            <a:custGeom>
              <a:avLst/>
              <a:gdLst/>
              <a:ahLst/>
              <a:cxnLst/>
              <a:rect l="l" t="t" r="r" b="b"/>
              <a:pathLst>
                <a:path w="8305" h="2974" extrusionOk="0">
                  <a:moveTo>
                    <a:pt x="8305" y="0"/>
                  </a:moveTo>
                  <a:cubicBezTo>
                    <a:pt x="8305" y="621"/>
                    <a:pt x="7896" y="1241"/>
                    <a:pt x="7078" y="1713"/>
                  </a:cubicBezTo>
                  <a:cubicBezTo>
                    <a:pt x="6264" y="2182"/>
                    <a:pt x="5200" y="2417"/>
                    <a:pt x="4137" y="2417"/>
                  </a:cubicBezTo>
                  <a:cubicBezTo>
                    <a:pt x="3074" y="2417"/>
                    <a:pt x="2013" y="2182"/>
                    <a:pt x="1206" y="1713"/>
                  </a:cubicBezTo>
                  <a:cubicBezTo>
                    <a:pt x="403" y="1248"/>
                    <a:pt x="1" y="635"/>
                    <a:pt x="1" y="22"/>
                  </a:cubicBezTo>
                  <a:lnTo>
                    <a:pt x="1" y="586"/>
                  </a:lnTo>
                  <a:cubicBezTo>
                    <a:pt x="1" y="1192"/>
                    <a:pt x="403" y="1805"/>
                    <a:pt x="1206" y="2270"/>
                  </a:cubicBezTo>
                  <a:cubicBezTo>
                    <a:pt x="2013" y="2739"/>
                    <a:pt x="3074" y="2973"/>
                    <a:pt x="4137" y="2973"/>
                  </a:cubicBezTo>
                  <a:cubicBezTo>
                    <a:pt x="5200" y="2973"/>
                    <a:pt x="6264" y="2739"/>
                    <a:pt x="7078" y="2270"/>
                  </a:cubicBezTo>
                  <a:cubicBezTo>
                    <a:pt x="7896" y="1798"/>
                    <a:pt x="8305" y="1178"/>
                    <a:pt x="8305" y="557"/>
                  </a:cubicBezTo>
                  <a:lnTo>
                    <a:pt x="8305" y="0"/>
                  </a:lnTo>
                  <a:close/>
                </a:path>
              </a:pathLst>
            </a:cu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4"/>
            <p:cNvSpPr/>
            <p:nvPr/>
          </p:nvSpPr>
          <p:spPr>
            <a:xfrm>
              <a:off x="269212" y="2156451"/>
              <a:ext cx="505596" cy="181811"/>
            </a:xfrm>
            <a:custGeom>
              <a:avLst/>
              <a:gdLst/>
              <a:ahLst/>
              <a:cxnLst/>
              <a:rect l="l" t="t" r="r" b="b"/>
              <a:pathLst>
                <a:path w="8326" h="2994" extrusionOk="0">
                  <a:moveTo>
                    <a:pt x="8305" y="258"/>
                  </a:moveTo>
                  <a:lnTo>
                    <a:pt x="8305" y="568"/>
                  </a:lnTo>
                  <a:cubicBezTo>
                    <a:pt x="8305" y="1217"/>
                    <a:pt x="7868" y="1816"/>
                    <a:pt x="7078" y="2274"/>
                  </a:cubicBezTo>
                  <a:cubicBezTo>
                    <a:pt x="6268" y="2743"/>
                    <a:pt x="5207" y="2977"/>
                    <a:pt x="4147" y="2977"/>
                  </a:cubicBezTo>
                  <a:cubicBezTo>
                    <a:pt x="3087" y="2977"/>
                    <a:pt x="2027" y="2743"/>
                    <a:pt x="1220" y="2274"/>
                  </a:cubicBezTo>
                  <a:cubicBezTo>
                    <a:pt x="445" y="1830"/>
                    <a:pt x="22" y="1224"/>
                    <a:pt x="22" y="597"/>
                  </a:cubicBezTo>
                  <a:lnTo>
                    <a:pt x="22" y="279"/>
                  </a:lnTo>
                  <a:cubicBezTo>
                    <a:pt x="113" y="829"/>
                    <a:pt x="529" y="1337"/>
                    <a:pt x="1206" y="1731"/>
                  </a:cubicBezTo>
                  <a:cubicBezTo>
                    <a:pt x="2017" y="2200"/>
                    <a:pt x="3081" y="2435"/>
                    <a:pt x="4147" y="2435"/>
                  </a:cubicBezTo>
                  <a:cubicBezTo>
                    <a:pt x="5212" y="2435"/>
                    <a:pt x="6278" y="2200"/>
                    <a:pt x="7092" y="1731"/>
                  </a:cubicBezTo>
                  <a:cubicBezTo>
                    <a:pt x="7783" y="1330"/>
                    <a:pt x="8206" y="815"/>
                    <a:pt x="8305" y="258"/>
                  </a:cubicBezTo>
                  <a:close/>
                  <a:moveTo>
                    <a:pt x="8315" y="1"/>
                  </a:moveTo>
                  <a:cubicBezTo>
                    <a:pt x="8310" y="1"/>
                    <a:pt x="8305" y="4"/>
                    <a:pt x="8305" y="11"/>
                  </a:cubicBezTo>
                  <a:cubicBezTo>
                    <a:pt x="8305" y="653"/>
                    <a:pt x="7868" y="1259"/>
                    <a:pt x="7085" y="1717"/>
                  </a:cubicBezTo>
                  <a:cubicBezTo>
                    <a:pt x="6275" y="2183"/>
                    <a:pt x="5212" y="2415"/>
                    <a:pt x="4150" y="2415"/>
                  </a:cubicBezTo>
                  <a:cubicBezTo>
                    <a:pt x="3088" y="2415"/>
                    <a:pt x="2027" y="2183"/>
                    <a:pt x="1220" y="1717"/>
                  </a:cubicBezTo>
                  <a:cubicBezTo>
                    <a:pt x="445" y="1266"/>
                    <a:pt x="22" y="667"/>
                    <a:pt x="22" y="33"/>
                  </a:cubicBezTo>
                  <a:cubicBezTo>
                    <a:pt x="22" y="26"/>
                    <a:pt x="17" y="22"/>
                    <a:pt x="11" y="22"/>
                  </a:cubicBezTo>
                  <a:cubicBezTo>
                    <a:pt x="6" y="22"/>
                    <a:pt x="1" y="26"/>
                    <a:pt x="1" y="33"/>
                  </a:cubicBezTo>
                  <a:lnTo>
                    <a:pt x="1" y="597"/>
                  </a:lnTo>
                  <a:cubicBezTo>
                    <a:pt x="1" y="1231"/>
                    <a:pt x="431" y="1837"/>
                    <a:pt x="1213" y="2288"/>
                  </a:cubicBezTo>
                  <a:cubicBezTo>
                    <a:pt x="2017" y="2761"/>
                    <a:pt x="3081" y="2993"/>
                    <a:pt x="4146" y="2993"/>
                  </a:cubicBezTo>
                  <a:cubicBezTo>
                    <a:pt x="5210" y="2993"/>
                    <a:pt x="6282" y="2768"/>
                    <a:pt x="7092" y="2288"/>
                  </a:cubicBezTo>
                  <a:cubicBezTo>
                    <a:pt x="7889" y="1830"/>
                    <a:pt x="8326" y="1217"/>
                    <a:pt x="8326" y="568"/>
                  </a:cubicBezTo>
                  <a:lnTo>
                    <a:pt x="8326" y="11"/>
                  </a:lnTo>
                  <a:cubicBezTo>
                    <a:pt x="8326" y="4"/>
                    <a:pt x="8321" y="1"/>
                    <a:pt x="83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4"/>
            <p:cNvSpPr/>
            <p:nvPr/>
          </p:nvSpPr>
          <p:spPr>
            <a:xfrm>
              <a:off x="244800" y="2011683"/>
              <a:ext cx="553994" cy="292209"/>
            </a:xfrm>
            <a:custGeom>
              <a:avLst/>
              <a:gdLst/>
              <a:ahLst/>
              <a:cxnLst/>
              <a:rect l="l" t="t" r="r" b="b"/>
              <a:pathLst>
                <a:path w="9123" h="4812" extrusionOk="0">
                  <a:moveTo>
                    <a:pt x="4578" y="0"/>
                  </a:moveTo>
                  <a:cubicBezTo>
                    <a:pt x="3515" y="0"/>
                    <a:pt x="2451" y="235"/>
                    <a:pt x="1636" y="704"/>
                  </a:cubicBezTo>
                  <a:cubicBezTo>
                    <a:pt x="8" y="1648"/>
                    <a:pt x="1" y="3171"/>
                    <a:pt x="1615" y="4108"/>
                  </a:cubicBezTo>
                  <a:cubicBezTo>
                    <a:pt x="2422" y="4577"/>
                    <a:pt x="3483" y="4812"/>
                    <a:pt x="4546" y="4812"/>
                  </a:cubicBezTo>
                  <a:cubicBezTo>
                    <a:pt x="5609" y="4812"/>
                    <a:pt x="6673" y="4577"/>
                    <a:pt x="7487" y="4108"/>
                  </a:cubicBezTo>
                  <a:cubicBezTo>
                    <a:pt x="9116" y="3171"/>
                    <a:pt x="9123" y="1648"/>
                    <a:pt x="7508" y="704"/>
                  </a:cubicBezTo>
                  <a:cubicBezTo>
                    <a:pt x="6701" y="235"/>
                    <a:pt x="5640" y="0"/>
                    <a:pt x="4578"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4"/>
            <p:cNvSpPr/>
            <p:nvPr/>
          </p:nvSpPr>
          <p:spPr>
            <a:xfrm>
              <a:off x="268787" y="2011258"/>
              <a:ext cx="506021" cy="293180"/>
            </a:xfrm>
            <a:custGeom>
              <a:avLst/>
              <a:gdLst/>
              <a:ahLst/>
              <a:cxnLst/>
              <a:rect l="l" t="t" r="r" b="b"/>
              <a:pathLst>
                <a:path w="8333" h="4828" extrusionOk="0">
                  <a:moveTo>
                    <a:pt x="4176" y="22"/>
                  </a:moveTo>
                  <a:cubicBezTo>
                    <a:pt x="5238" y="22"/>
                    <a:pt x="6299" y="256"/>
                    <a:pt x="7106" y="725"/>
                  </a:cubicBezTo>
                  <a:cubicBezTo>
                    <a:pt x="7882" y="1176"/>
                    <a:pt x="8305" y="1768"/>
                    <a:pt x="8305" y="2410"/>
                  </a:cubicBezTo>
                  <a:cubicBezTo>
                    <a:pt x="8305" y="3044"/>
                    <a:pt x="7868" y="3650"/>
                    <a:pt x="7085" y="4108"/>
                  </a:cubicBezTo>
                  <a:cubicBezTo>
                    <a:pt x="6275" y="4574"/>
                    <a:pt x="5210" y="4813"/>
                    <a:pt x="4153" y="4813"/>
                  </a:cubicBezTo>
                  <a:cubicBezTo>
                    <a:pt x="3088" y="4813"/>
                    <a:pt x="2031" y="4574"/>
                    <a:pt x="1227" y="4108"/>
                  </a:cubicBezTo>
                  <a:cubicBezTo>
                    <a:pt x="452" y="3657"/>
                    <a:pt x="29" y="3058"/>
                    <a:pt x="29" y="2417"/>
                  </a:cubicBezTo>
                  <a:cubicBezTo>
                    <a:pt x="29" y="1782"/>
                    <a:pt x="466" y="1176"/>
                    <a:pt x="1248" y="725"/>
                  </a:cubicBezTo>
                  <a:lnTo>
                    <a:pt x="1248" y="721"/>
                  </a:lnTo>
                  <a:lnTo>
                    <a:pt x="1248" y="721"/>
                  </a:lnTo>
                  <a:cubicBezTo>
                    <a:pt x="2058" y="255"/>
                    <a:pt x="3118" y="22"/>
                    <a:pt x="4176" y="22"/>
                  </a:cubicBezTo>
                  <a:close/>
                  <a:moveTo>
                    <a:pt x="4184" y="0"/>
                  </a:moveTo>
                  <a:cubicBezTo>
                    <a:pt x="3118" y="0"/>
                    <a:pt x="2052" y="235"/>
                    <a:pt x="1241" y="704"/>
                  </a:cubicBezTo>
                  <a:cubicBezTo>
                    <a:pt x="445" y="1162"/>
                    <a:pt x="8" y="1775"/>
                    <a:pt x="8" y="2417"/>
                  </a:cubicBezTo>
                  <a:cubicBezTo>
                    <a:pt x="1" y="3065"/>
                    <a:pt x="431" y="3671"/>
                    <a:pt x="1213" y="4122"/>
                  </a:cubicBezTo>
                  <a:cubicBezTo>
                    <a:pt x="2024" y="4595"/>
                    <a:pt x="3088" y="4827"/>
                    <a:pt x="4153" y="4827"/>
                  </a:cubicBezTo>
                  <a:cubicBezTo>
                    <a:pt x="5217" y="4827"/>
                    <a:pt x="6282" y="4595"/>
                    <a:pt x="7099" y="4122"/>
                  </a:cubicBezTo>
                  <a:cubicBezTo>
                    <a:pt x="7889" y="3664"/>
                    <a:pt x="8333" y="3051"/>
                    <a:pt x="8333" y="2410"/>
                  </a:cubicBezTo>
                  <a:cubicBezTo>
                    <a:pt x="8333" y="1761"/>
                    <a:pt x="7903" y="1162"/>
                    <a:pt x="7120" y="704"/>
                  </a:cubicBezTo>
                  <a:cubicBezTo>
                    <a:pt x="6313" y="235"/>
                    <a:pt x="5249" y="0"/>
                    <a:pt x="4184"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4"/>
            <p:cNvSpPr/>
            <p:nvPr/>
          </p:nvSpPr>
          <p:spPr>
            <a:xfrm>
              <a:off x="298360" y="2047085"/>
              <a:ext cx="417849" cy="220128"/>
            </a:xfrm>
            <a:custGeom>
              <a:avLst/>
              <a:gdLst/>
              <a:ahLst/>
              <a:cxnLst/>
              <a:rect l="l" t="t" r="r" b="b"/>
              <a:pathLst>
                <a:path w="6881" h="3625" extrusionOk="0">
                  <a:moveTo>
                    <a:pt x="3450" y="1"/>
                  </a:moveTo>
                  <a:cubicBezTo>
                    <a:pt x="2649" y="1"/>
                    <a:pt x="1847" y="177"/>
                    <a:pt x="1234" y="529"/>
                  </a:cubicBezTo>
                  <a:cubicBezTo>
                    <a:pt x="7" y="1234"/>
                    <a:pt x="0" y="2383"/>
                    <a:pt x="1220" y="3095"/>
                  </a:cubicBezTo>
                  <a:cubicBezTo>
                    <a:pt x="1829" y="3448"/>
                    <a:pt x="2629" y="3624"/>
                    <a:pt x="3430" y="3624"/>
                  </a:cubicBezTo>
                  <a:cubicBezTo>
                    <a:pt x="4231" y="3624"/>
                    <a:pt x="5033" y="3448"/>
                    <a:pt x="5647" y="3095"/>
                  </a:cubicBezTo>
                  <a:cubicBezTo>
                    <a:pt x="6873" y="2390"/>
                    <a:pt x="6880" y="1234"/>
                    <a:pt x="5661" y="529"/>
                  </a:cubicBezTo>
                  <a:cubicBezTo>
                    <a:pt x="5051" y="177"/>
                    <a:pt x="4251" y="1"/>
                    <a:pt x="345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4"/>
            <p:cNvSpPr/>
            <p:nvPr/>
          </p:nvSpPr>
          <p:spPr>
            <a:xfrm>
              <a:off x="331698" y="2097608"/>
              <a:ext cx="380199" cy="161468"/>
            </a:xfrm>
            <a:custGeom>
              <a:avLst/>
              <a:gdLst/>
              <a:ahLst/>
              <a:cxnLst/>
              <a:rect l="l" t="t" r="r" b="b"/>
              <a:pathLst>
                <a:path w="6261" h="2659" extrusionOk="0">
                  <a:moveTo>
                    <a:pt x="6261" y="1"/>
                  </a:moveTo>
                  <a:cubicBezTo>
                    <a:pt x="6261" y="466"/>
                    <a:pt x="5950" y="938"/>
                    <a:pt x="5337" y="1291"/>
                  </a:cubicBezTo>
                  <a:cubicBezTo>
                    <a:pt x="4724" y="1643"/>
                    <a:pt x="3922" y="1819"/>
                    <a:pt x="3121" y="1819"/>
                  </a:cubicBezTo>
                  <a:cubicBezTo>
                    <a:pt x="2320" y="1819"/>
                    <a:pt x="1520" y="1643"/>
                    <a:pt x="910" y="1291"/>
                  </a:cubicBezTo>
                  <a:cubicBezTo>
                    <a:pt x="304" y="938"/>
                    <a:pt x="1" y="480"/>
                    <a:pt x="1" y="22"/>
                  </a:cubicBezTo>
                  <a:lnTo>
                    <a:pt x="1" y="861"/>
                  </a:lnTo>
                  <a:cubicBezTo>
                    <a:pt x="1" y="1319"/>
                    <a:pt x="304" y="1777"/>
                    <a:pt x="910" y="2129"/>
                  </a:cubicBezTo>
                  <a:cubicBezTo>
                    <a:pt x="1520" y="2482"/>
                    <a:pt x="2320" y="2658"/>
                    <a:pt x="3121" y="2658"/>
                  </a:cubicBezTo>
                  <a:cubicBezTo>
                    <a:pt x="3922" y="2658"/>
                    <a:pt x="4724" y="2482"/>
                    <a:pt x="5337" y="2129"/>
                  </a:cubicBezTo>
                  <a:cubicBezTo>
                    <a:pt x="5950" y="1777"/>
                    <a:pt x="6261" y="1305"/>
                    <a:pt x="6261" y="839"/>
                  </a:cubicBezTo>
                  <a:lnTo>
                    <a:pt x="6261" y="1"/>
                  </a:lnTo>
                  <a:close/>
                </a:path>
              </a:pathLst>
            </a:custGeom>
            <a:solidFill>
              <a:srgbClr val="566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4"/>
            <p:cNvSpPr/>
            <p:nvPr/>
          </p:nvSpPr>
          <p:spPr>
            <a:xfrm>
              <a:off x="331273" y="2097426"/>
              <a:ext cx="381474" cy="162500"/>
            </a:xfrm>
            <a:custGeom>
              <a:avLst/>
              <a:gdLst/>
              <a:ahLst/>
              <a:cxnLst/>
              <a:rect l="l" t="t" r="r" b="b"/>
              <a:pathLst>
                <a:path w="6282" h="2676" extrusionOk="0">
                  <a:moveTo>
                    <a:pt x="6261" y="222"/>
                  </a:moveTo>
                  <a:lnTo>
                    <a:pt x="6261" y="842"/>
                  </a:lnTo>
                  <a:cubicBezTo>
                    <a:pt x="6261" y="1329"/>
                    <a:pt x="5936" y="1780"/>
                    <a:pt x="5337" y="2125"/>
                  </a:cubicBezTo>
                  <a:cubicBezTo>
                    <a:pt x="4727" y="2478"/>
                    <a:pt x="3927" y="2654"/>
                    <a:pt x="3128" y="2654"/>
                  </a:cubicBezTo>
                  <a:cubicBezTo>
                    <a:pt x="2329" y="2654"/>
                    <a:pt x="1531" y="2478"/>
                    <a:pt x="924" y="2125"/>
                  </a:cubicBezTo>
                  <a:cubicBezTo>
                    <a:pt x="339" y="1787"/>
                    <a:pt x="22" y="1336"/>
                    <a:pt x="22" y="864"/>
                  </a:cubicBezTo>
                  <a:lnTo>
                    <a:pt x="22" y="236"/>
                  </a:lnTo>
                  <a:cubicBezTo>
                    <a:pt x="100" y="638"/>
                    <a:pt x="410" y="1012"/>
                    <a:pt x="910" y="1308"/>
                  </a:cubicBezTo>
                  <a:cubicBezTo>
                    <a:pt x="1520" y="1660"/>
                    <a:pt x="2324" y="1836"/>
                    <a:pt x="3128" y="1836"/>
                  </a:cubicBezTo>
                  <a:cubicBezTo>
                    <a:pt x="3933" y="1836"/>
                    <a:pt x="4738" y="1660"/>
                    <a:pt x="5351" y="1308"/>
                  </a:cubicBezTo>
                  <a:cubicBezTo>
                    <a:pt x="5866" y="1012"/>
                    <a:pt x="6176" y="631"/>
                    <a:pt x="6261" y="222"/>
                  </a:cubicBezTo>
                  <a:close/>
                  <a:moveTo>
                    <a:pt x="6271" y="0"/>
                  </a:moveTo>
                  <a:cubicBezTo>
                    <a:pt x="6266" y="0"/>
                    <a:pt x="6261" y="4"/>
                    <a:pt x="6261" y="11"/>
                  </a:cubicBezTo>
                  <a:cubicBezTo>
                    <a:pt x="6261" y="497"/>
                    <a:pt x="5936" y="948"/>
                    <a:pt x="5337" y="1287"/>
                  </a:cubicBezTo>
                  <a:cubicBezTo>
                    <a:pt x="4727" y="1639"/>
                    <a:pt x="3927" y="1815"/>
                    <a:pt x="3128" y="1815"/>
                  </a:cubicBezTo>
                  <a:cubicBezTo>
                    <a:pt x="2329" y="1815"/>
                    <a:pt x="1531" y="1639"/>
                    <a:pt x="924" y="1287"/>
                  </a:cubicBezTo>
                  <a:cubicBezTo>
                    <a:pt x="346" y="948"/>
                    <a:pt x="22" y="504"/>
                    <a:pt x="22" y="25"/>
                  </a:cubicBezTo>
                  <a:cubicBezTo>
                    <a:pt x="22" y="18"/>
                    <a:pt x="17" y="14"/>
                    <a:pt x="11" y="14"/>
                  </a:cubicBezTo>
                  <a:cubicBezTo>
                    <a:pt x="6" y="14"/>
                    <a:pt x="1" y="18"/>
                    <a:pt x="1" y="25"/>
                  </a:cubicBezTo>
                  <a:lnTo>
                    <a:pt x="1" y="864"/>
                  </a:lnTo>
                  <a:cubicBezTo>
                    <a:pt x="1" y="1350"/>
                    <a:pt x="325" y="1801"/>
                    <a:pt x="917" y="2147"/>
                  </a:cubicBezTo>
                  <a:cubicBezTo>
                    <a:pt x="1523" y="2499"/>
                    <a:pt x="2327" y="2675"/>
                    <a:pt x="3131" y="2675"/>
                  </a:cubicBezTo>
                  <a:cubicBezTo>
                    <a:pt x="3934" y="2675"/>
                    <a:pt x="4752" y="2492"/>
                    <a:pt x="5351" y="2147"/>
                  </a:cubicBezTo>
                  <a:cubicBezTo>
                    <a:pt x="5950" y="1801"/>
                    <a:pt x="6282" y="1336"/>
                    <a:pt x="6282" y="842"/>
                  </a:cubicBezTo>
                  <a:lnTo>
                    <a:pt x="6282" y="11"/>
                  </a:lnTo>
                  <a:cubicBezTo>
                    <a:pt x="6282" y="4"/>
                    <a:pt x="6276" y="0"/>
                    <a:pt x="6271" y="0"/>
                  </a:cubicBezTo>
                  <a:close/>
                </a:path>
              </a:pathLst>
            </a:cu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4"/>
            <p:cNvSpPr/>
            <p:nvPr/>
          </p:nvSpPr>
          <p:spPr>
            <a:xfrm>
              <a:off x="312873" y="1988000"/>
              <a:ext cx="417849" cy="220250"/>
            </a:xfrm>
            <a:custGeom>
              <a:avLst/>
              <a:gdLst/>
              <a:ahLst/>
              <a:cxnLst/>
              <a:rect l="l" t="t" r="r" b="b"/>
              <a:pathLst>
                <a:path w="6881" h="3627" extrusionOk="0">
                  <a:moveTo>
                    <a:pt x="3450" y="1"/>
                  </a:moveTo>
                  <a:cubicBezTo>
                    <a:pt x="2649" y="1"/>
                    <a:pt x="1848" y="177"/>
                    <a:pt x="1234" y="530"/>
                  </a:cubicBezTo>
                  <a:cubicBezTo>
                    <a:pt x="8" y="1235"/>
                    <a:pt x="1" y="2391"/>
                    <a:pt x="1220" y="3096"/>
                  </a:cubicBezTo>
                  <a:cubicBezTo>
                    <a:pt x="1828" y="3451"/>
                    <a:pt x="2626" y="3627"/>
                    <a:pt x="3425" y="3627"/>
                  </a:cubicBezTo>
                  <a:cubicBezTo>
                    <a:pt x="4228" y="3627"/>
                    <a:pt x="5032" y="3449"/>
                    <a:pt x="5647" y="3096"/>
                  </a:cubicBezTo>
                  <a:cubicBezTo>
                    <a:pt x="6874" y="2391"/>
                    <a:pt x="6881" y="1242"/>
                    <a:pt x="5661" y="530"/>
                  </a:cubicBezTo>
                  <a:cubicBezTo>
                    <a:pt x="5052" y="177"/>
                    <a:pt x="4251" y="1"/>
                    <a:pt x="3450"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4"/>
            <p:cNvSpPr/>
            <p:nvPr/>
          </p:nvSpPr>
          <p:spPr>
            <a:xfrm>
              <a:off x="330848" y="1988000"/>
              <a:ext cx="381900" cy="220978"/>
            </a:xfrm>
            <a:custGeom>
              <a:avLst/>
              <a:gdLst/>
              <a:ahLst/>
              <a:cxnLst/>
              <a:rect l="l" t="t" r="r" b="b"/>
              <a:pathLst>
                <a:path w="6289" h="3639" extrusionOk="0">
                  <a:moveTo>
                    <a:pt x="3152" y="15"/>
                  </a:moveTo>
                  <a:cubicBezTo>
                    <a:pt x="3955" y="15"/>
                    <a:pt x="4752" y="191"/>
                    <a:pt x="5358" y="544"/>
                  </a:cubicBezTo>
                  <a:cubicBezTo>
                    <a:pt x="5943" y="882"/>
                    <a:pt x="6268" y="1326"/>
                    <a:pt x="6261" y="1813"/>
                  </a:cubicBezTo>
                  <a:cubicBezTo>
                    <a:pt x="6261" y="2292"/>
                    <a:pt x="5936" y="2743"/>
                    <a:pt x="5344" y="3089"/>
                  </a:cubicBezTo>
                  <a:cubicBezTo>
                    <a:pt x="4734" y="3441"/>
                    <a:pt x="3934" y="3617"/>
                    <a:pt x="3135" y="3617"/>
                  </a:cubicBezTo>
                  <a:cubicBezTo>
                    <a:pt x="2336" y="3617"/>
                    <a:pt x="1538" y="3441"/>
                    <a:pt x="931" y="3089"/>
                  </a:cubicBezTo>
                  <a:cubicBezTo>
                    <a:pt x="346" y="2750"/>
                    <a:pt x="22" y="2306"/>
                    <a:pt x="22" y="1820"/>
                  </a:cubicBezTo>
                  <a:cubicBezTo>
                    <a:pt x="22" y="1333"/>
                    <a:pt x="353" y="882"/>
                    <a:pt x="945" y="544"/>
                  </a:cubicBezTo>
                  <a:cubicBezTo>
                    <a:pt x="1552" y="191"/>
                    <a:pt x="2355" y="15"/>
                    <a:pt x="3152" y="15"/>
                  </a:cubicBezTo>
                  <a:close/>
                  <a:moveTo>
                    <a:pt x="3154" y="1"/>
                  </a:moveTo>
                  <a:cubicBezTo>
                    <a:pt x="2350" y="1"/>
                    <a:pt x="1545" y="177"/>
                    <a:pt x="931" y="530"/>
                  </a:cubicBezTo>
                  <a:cubicBezTo>
                    <a:pt x="332" y="875"/>
                    <a:pt x="8" y="1333"/>
                    <a:pt x="1" y="1820"/>
                  </a:cubicBezTo>
                  <a:cubicBezTo>
                    <a:pt x="1" y="2306"/>
                    <a:pt x="325" y="2764"/>
                    <a:pt x="917" y="3110"/>
                  </a:cubicBezTo>
                  <a:cubicBezTo>
                    <a:pt x="1530" y="3462"/>
                    <a:pt x="2334" y="3638"/>
                    <a:pt x="3131" y="3638"/>
                  </a:cubicBezTo>
                  <a:cubicBezTo>
                    <a:pt x="3934" y="3638"/>
                    <a:pt x="4738" y="3462"/>
                    <a:pt x="5358" y="3110"/>
                  </a:cubicBezTo>
                  <a:cubicBezTo>
                    <a:pt x="5957" y="2764"/>
                    <a:pt x="6282" y="2299"/>
                    <a:pt x="6282" y="1813"/>
                  </a:cubicBezTo>
                  <a:cubicBezTo>
                    <a:pt x="6289" y="1326"/>
                    <a:pt x="5957" y="868"/>
                    <a:pt x="5372" y="530"/>
                  </a:cubicBezTo>
                  <a:cubicBezTo>
                    <a:pt x="4763" y="177"/>
                    <a:pt x="3959" y="1"/>
                    <a:pt x="315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4"/>
            <p:cNvSpPr/>
            <p:nvPr/>
          </p:nvSpPr>
          <p:spPr>
            <a:xfrm>
              <a:off x="357385" y="2009314"/>
              <a:ext cx="328401" cy="173248"/>
            </a:xfrm>
            <a:custGeom>
              <a:avLst/>
              <a:gdLst/>
              <a:ahLst/>
              <a:cxnLst/>
              <a:rect l="l" t="t" r="r" b="b"/>
              <a:pathLst>
                <a:path w="5408" h="2853" extrusionOk="0">
                  <a:moveTo>
                    <a:pt x="2717" y="1"/>
                  </a:moveTo>
                  <a:cubicBezTo>
                    <a:pt x="2087" y="1"/>
                    <a:pt x="1457" y="140"/>
                    <a:pt x="974" y="418"/>
                  </a:cubicBezTo>
                  <a:cubicBezTo>
                    <a:pt x="8" y="975"/>
                    <a:pt x="1" y="1878"/>
                    <a:pt x="960" y="2434"/>
                  </a:cubicBezTo>
                  <a:cubicBezTo>
                    <a:pt x="1439" y="2713"/>
                    <a:pt x="2068" y="2852"/>
                    <a:pt x="2698" y="2852"/>
                  </a:cubicBezTo>
                  <a:cubicBezTo>
                    <a:pt x="3328" y="2852"/>
                    <a:pt x="3959" y="2713"/>
                    <a:pt x="4442" y="2434"/>
                  </a:cubicBezTo>
                  <a:cubicBezTo>
                    <a:pt x="5408" y="1878"/>
                    <a:pt x="5408" y="975"/>
                    <a:pt x="4449" y="418"/>
                  </a:cubicBezTo>
                  <a:cubicBezTo>
                    <a:pt x="3973" y="140"/>
                    <a:pt x="3346" y="1"/>
                    <a:pt x="271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4"/>
            <p:cNvSpPr/>
            <p:nvPr/>
          </p:nvSpPr>
          <p:spPr>
            <a:xfrm>
              <a:off x="371534" y="2008889"/>
              <a:ext cx="300589" cy="174402"/>
            </a:xfrm>
            <a:custGeom>
              <a:avLst/>
              <a:gdLst/>
              <a:ahLst/>
              <a:cxnLst/>
              <a:rect l="l" t="t" r="r" b="b"/>
              <a:pathLst>
                <a:path w="4950" h="2872" extrusionOk="0">
                  <a:moveTo>
                    <a:pt x="2482" y="24"/>
                  </a:moveTo>
                  <a:cubicBezTo>
                    <a:pt x="3109" y="24"/>
                    <a:pt x="3737" y="157"/>
                    <a:pt x="4216" y="439"/>
                  </a:cubicBezTo>
                  <a:cubicBezTo>
                    <a:pt x="4674" y="700"/>
                    <a:pt x="4921" y="1053"/>
                    <a:pt x="4921" y="1433"/>
                  </a:cubicBezTo>
                  <a:cubicBezTo>
                    <a:pt x="4921" y="1807"/>
                    <a:pt x="4660" y="2167"/>
                    <a:pt x="4202" y="2434"/>
                  </a:cubicBezTo>
                  <a:cubicBezTo>
                    <a:pt x="3719" y="2709"/>
                    <a:pt x="3090" y="2847"/>
                    <a:pt x="2462" y="2847"/>
                  </a:cubicBezTo>
                  <a:cubicBezTo>
                    <a:pt x="1833" y="2847"/>
                    <a:pt x="1206" y="2709"/>
                    <a:pt x="727" y="2434"/>
                  </a:cubicBezTo>
                  <a:cubicBezTo>
                    <a:pt x="275" y="2167"/>
                    <a:pt x="22" y="1814"/>
                    <a:pt x="22" y="1440"/>
                  </a:cubicBezTo>
                  <a:cubicBezTo>
                    <a:pt x="29" y="1060"/>
                    <a:pt x="282" y="700"/>
                    <a:pt x="748" y="432"/>
                  </a:cubicBezTo>
                  <a:cubicBezTo>
                    <a:pt x="1227" y="157"/>
                    <a:pt x="1854" y="24"/>
                    <a:pt x="2482" y="24"/>
                  </a:cubicBezTo>
                  <a:close/>
                  <a:moveTo>
                    <a:pt x="2484" y="1"/>
                  </a:moveTo>
                  <a:cubicBezTo>
                    <a:pt x="1853" y="1"/>
                    <a:pt x="1220" y="140"/>
                    <a:pt x="734" y="418"/>
                  </a:cubicBezTo>
                  <a:cubicBezTo>
                    <a:pt x="268" y="686"/>
                    <a:pt x="0" y="1053"/>
                    <a:pt x="0" y="1440"/>
                  </a:cubicBezTo>
                  <a:cubicBezTo>
                    <a:pt x="0" y="1821"/>
                    <a:pt x="261" y="2181"/>
                    <a:pt x="727" y="2449"/>
                  </a:cubicBezTo>
                  <a:cubicBezTo>
                    <a:pt x="1206" y="2730"/>
                    <a:pt x="1833" y="2871"/>
                    <a:pt x="2468" y="2871"/>
                  </a:cubicBezTo>
                  <a:cubicBezTo>
                    <a:pt x="3095" y="2871"/>
                    <a:pt x="3744" y="2723"/>
                    <a:pt x="4216" y="2456"/>
                  </a:cubicBezTo>
                  <a:cubicBezTo>
                    <a:pt x="4688" y="2181"/>
                    <a:pt x="4942" y="1814"/>
                    <a:pt x="4942" y="1433"/>
                  </a:cubicBezTo>
                  <a:cubicBezTo>
                    <a:pt x="4949" y="1046"/>
                    <a:pt x="4688" y="686"/>
                    <a:pt x="4223" y="418"/>
                  </a:cubicBezTo>
                  <a:cubicBezTo>
                    <a:pt x="3744" y="140"/>
                    <a:pt x="3114" y="1"/>
                    <a:pt x="248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4"/>
            <p:cNvSpPr/>
            <p:nvPr/>
          </p:nvSpPr>
          <p:spPr>
            <a:xfrm>
              <a:off x="545331" y="2055648"/>
              <a:ext cx="109669" cy="49187"/>
            </a:xfrm>
            <a:custGeom>
              <a:avLst/>
              <a:gdLst/>
              <a:ahLst/>
              <a:cxnLst/>
              <a:rect l="l" t="t" r="r" b="b"/>
              <a:pathLst>
                <a:path w="1806" h="810" extrusionOk="0">
                  <a:moveTo>
                    <a:pt x="1805" y="1"/>
                  </a:moveTo>
                  <a:cubicBezTo>
                    <a:pt x="1805" y="142"/>
                    <a:pt x="1721" y="276"/>
                    <a:pt x="1544" y="374"/>
                  </a:cubicBezTo>
                  <a:cubicBezTo>
                    <a:pt x="1343" y="477"/>
                    <a:pt x="1123" y="528"/>
                    <a:pt x="903" y="528"/>
                  </a:cubicBezTo>
                  <a:cubicBezTo>
                    <a:pt x="682" y="528"/>
                    <a:pt x="462" y="477"/>
                    <a:pt x="261" y="374"/>
                  </a:cubicBezTo>
                  <a:cubicBezTo>
                    <a:pt x="85" y="276"/>
                    <a:pt x="0" y="142"/>
                    <a:pt x="0" y="8"/>
                  </a:cubicBezTo>
                  <a:lnTo>
                    <a:pt x="0" y="290"/>
                  </a:lnTo>
                  <a:cubicBezTo>
                    <a:pt x="0" y="424"/>
                    <a:pt x="85" y="551"/>
                    <a:pt x="261" y="656"/>
                  </a:cubicBezTo>
                  <a:cubicBezTo>
                    <a:pt x="462" y="759"/>
                    <a:pt x="682" y="810"/>
                    <a:pt x="903" y="810"/>
                  </a:cubicBezTo>
                  <a:cubicBezTo>
                    <a:pt x="1123" y="810"/>
                    <a:pt x="1343" y="759"/>
                    <a:pt x="1544" y="656"/>
                  </a:cubicBezTo>
                  <a:cubicBezTo>
                    <a:pt x="1721" y="551"/>
                    <a:pt x="1805" y="417"/>
                    <a:pt x="1805" y="283"/>
                  </a:cubicBezTo>
                  <a:lnTo>
                    <a:pt x="180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4"/>
            <p:cNvSpPr/>
            <p:nvPr/>
          </p:nvSpPr>
          <p:spPr>
            <a:xfrm>
              <a:off x="544481" y="2055465"/>
              <a:ext cx="111370" cy="49977"/>
            </a:xfrm>
            <a:custGeom>
              <a:avLst/>
              <a:gdLst/>
              <a:ahLst/>
              <a:cxnLst/>
              <a:rect l="l" t="t" r="r" b="b"/>
              <a:pathLst>
                <a:path w="1834" h="823" extrusionOk="0">
                  <a:moveTo>
                    <a:pt x="1812" y="124"/>
                  </a:moveTo>
                  <a:lnTo>
                    <a:pt x="1812" y="286"/>
                  </a:lnTo>
                  <a:cubicBezTo>
                    <a:pt x="1812" y="427"/>
                    <a:pt x="1720" y="554"/>
                    <a:pt x="1551" y="652"/>
                  </a:cubicBezTo>
                  <a:cubicBezTo>
                    <a:pt x="1350" y="751"/>
                    <a:pt x="1132" y="800"/>
                    <a:pt x="914" y="800"/>
                  </a:cubicBezTo>
                  <a:cubicBezTo>
                    <a:pt x="696" y="800"/>
                    <a:pt x="480" y="751"/>
                    <a:pt x="282" y="652"/>
                  </a:cubicBezTo>
                  <a:cubicBezTo>
                    <a:pt x="113" y="554"/>
                    <a:pt x="22" y="427"/>
                    <a:pt x="22" y="293"/>
                  </a:cubicBezTo>
                  <a:lnTo>
                    <a:pt x="22" y="131"/>
                  </a:lnTo>
                  <a:cubicBezTo>
                    <a:pt x="78" y="243"/>
                    <a:pt x="163" y="328"/>
                    <a:pt x="268" y="384"/>
                  </a:cubicBezTo>
                  <a:cubicBezTo>
                    <a:pt x="473" y="490"/>
                    <a:pt x="695" y="543"/>
                    <a:pt x="916" y="543"/>
                  </a:cubicBezTo>
                  <a:cubicBezTo>
                    <a:pt x="1137" y="543"/>
                    <a:pt x="1357" y="490"/>
                    <a:pt x="1558" y="384"/>
                  </a:cubicBezTo>
                  <a:cubicBezTo>
                    <a:pt x="1671" y="328"/>
                    <a:pt x="1763" y="236"/>
                    <a:pt x="1812" y="124"/>
                  </a:cubicBezTo>
                  <a:close/>
                  <a:moveTo>
                    <a:pt x="1823" y="0"/>
                  </a:moveTo>
                  <a:cubicBezTo>
                    <a:pt x="1817" y="0"/>
                    <a:pt x="1812" y="4"/>
                    <a:pt x="1812" y="11"/>
                  </a:cubicBezTo>
                  <a:cubicBezTo>
                    <a:pt x="1812" y="145"/>
                    <a:pt x="1720" y="272"/>
                    <a:pt x="1551" y="370"/>
                  </a:cubicBezTo>
                  <a:cubicBezTo>
                    <a:pt x="1350" y="473"/>
                    <a:pt x="1132" y="524"/>
                    <a:pt x="914" y="524"/>
                  </a:cubicBezTo>
                  <a:cubicBezTo>
                    <a:pt x="696" y="524"/>
                    <a:pt x="480" y="473"/>
                    <a:pt x="282" y="370"/>
                  </a:cubicBezTo>
                  <a:cubicBezTo>
                    <a:pt x="113" y="279"/>
                    <a:pt x="22" y="145"/>
                    <a:pt x="22" y="11"/>
                  </a:cubicBezTo>
                  <a:cubicBezTo>
                    <a:pt x="22" y="4"/>
                    <a:pt x="22" y="4"/>
                    <a:pt x="14" y="4"/>
                  </a:cubicBezTo>
                  <a:cubicBezTo>
                    <a:pt x="7" y="4"/>
                    <a:pt x="0" y="4"/>
                    <a:pt x="0" y="11"/>
                  </a:cubicBezTo>
                  <a:lnTo>
                    <a:pt x="0" y="293"/>
                  </a:lnTo>
                  <a:cubicBezTo>
                    <a:pt x="7" y="434"/>
                    <a:pt x="92" y="568"/>
                    <a:pt x="268" y="666"/>
                  </a:cubicBezTo>
                  <a:cubicBezTo>
                    <a:pt x="455" y="766"/>
                    <a:pt x="666" y="822"/>
                    <a:pt x="879" y="822"/>
                  </a:cubicBezTo>
                  <a:cubicBezTo>
                    <a:pt x="892" y="822"/>
                    <a:pt x="904" y="822"/>
                    <a:pt x="917" y="821"/>
                  </a:cubicBezTo>
                  <a:cubicBezTo>
                    <a:pt x="929" y="822"/>
                    <a:pt x="942" y="822"/>
                    <a:pt x="955" y="822"/>
                  </a:cubicBezTo>
                  <a:cubicBezTo>
                    <a:pt x="1167" y="822"/>
                    <a:pt x="1372" y="767"/>
                    <a:pt x="1565" y="673"/>
                  </a:cubicBezTo>
                  <a:cubicBezTo>
                    <a:pt x="1742" y="568"/>
                    <a:pt x="1833" y="434"/>
                    <a:pt x="1833" y="286"/>
                  </a:cubicBezTo>
                  <a:lnTo>
                    <a:pt x="1833" y="11"/>
                  </a:lnTo>
                  <a:cubicBezTo>
                    <a:pt x="1833" y="4"/>
                    <a:pt x="1828" y="0"/>
                    <a:pt x="1823" y="0"/>
                  </a:cubicBez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4"/>
            <p:cNvSpPr/>
            <p:nvPr/>
          </p:nvSpPr>
          <p:spPr>
            <a:xfrm>
              <a:off x="540170" y="2024071"/>
              <a:ext cx="120357" cy="63640"/>
            </a:xfrm>
            <a:custGeom>
              <a:avLst/>
              <a:gdLst/>
              <a:ahLst/>
              <a:cxnLst/>
              <a:rect l="l" t="t" r="r" b="b"/>
              <a:pathLst>
                <a:path w="1982" h="1048" extrusionOk="0">
                  <a:moveTo>
                    <a:pt x="991" y="1"/>
                  </a:moveTo>
                  <a:cubicBezTo>
                    <a:pt x="773" y="1"/>
                    <a:pt x="554" y="52"/>
                    <a:pt x="353" y="154"/>
                  </a:cubicBezTo>
                  <a:cubicBezTo>
                    <a:pt x="1" y="359"/>
                    <a:pt x="1" y="690"/>
                    <a:pt x="346" y="894"/>
                  </a:cubicBezTo>
                  <a:cubicBezTo>
                    <a:pt x="547" y="997"/>
                    <a:pt x="767" y="1048"/>
                    <a:pt x="988" y="1048"/>
                  </a:cubicBezTo>
                  <a:cubicBezTo>
                    <a:pt x="1208" y="1048"/>
                    <a:pt x="1428" y="997"/>
                    <a:pt x="1629" y="894"/>
                  </a:cubicBezTo>
                  <a:cubicBezTo>
                    <a:pt x="1982" y="690"/>
                    <a:pt x="1982" y="359"/>
                    <a:pt x="1629" y="154"/>
                  </a:cubicBezTo>
                  <a:cubicBezTo>
                    <a:pt x="1428" y="52"/>
                    <a:pt x="1210" y="1"/>
                    <a:pt x="991"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4"/>
            <p:cNvSpPr/>
            <p:nvPr/>
          </p:nvSpPr>
          <p:spPr>
            <a:xfrm>
              <a:off x="544906" y="2023646"/>
              <a:ext cx="111370" cy="65036"/>
            </a:xfrm>
            <a:custGeom>
              <a:avLst/>
              <a:gdLst/>
              <a:ahLst/>
              <a:cxnLst/>
              <a:rect l="l" t="t" r="r" b="b"/>
              <a:pathLst>
                <a:path w="1834" h="1071" extrusionOk="0">
                  <a:moveTo>
                    <a:pt x="953" y="20"/>
                  </a:moveTo>
                  <a:cubicBezTo>
                    <a:pt x="1160" y="20"/>
                    <a:pt x="1365" y="75"/>
                    <a:pt x="1544" y="175"/>
                  </a:cubicBezTo>
                  <a:cubicBezTo>
                    <a:pt x="1713" y="267"/>
                    <a:pt x="1805" y="394"/>
                    <a:pt x="1805" y="535"/>
                  </a:cubicBezTo>
                  <a:cubicBezTo>
                    <a:pt x="1805" y="669"/>
                    <a:pt x="1706" y="796"/>
                    <a:pt x="1537" y="894"/>
                  </a:cubicBezTo>
                  <a:cubicBezTo>
                    <a:pt x="1340" y="997"/>
                    <a:pt x="1123" y="1048"/>
                    <a:pt x="905" y="1048"/>
                  </a:cubicBezTo>
                  <a:cubicBezTo>
                    <a:pt x="688" y="1048"/>
                    <a:pt x="469" y="997"/>
                    <a:pt x="268" y="894"/>
                  </a:cubicBezTo>
                  <a:cubicBezTo>
                    <a:pt x="99" y="803"/>
                    <a:pt x="15" y="669"/>
                    <a:pt x="15" y="535"/>
                  </a:cubicBezTo>
                  <a:cubicBezTo>
                    <a:pt x="15" y="401"/>
                    <a:pt x="106" y="267"/>
                    <a:pt x="275" y="175"/>
                  </a:cubicBezTo>
                  <a:cubicBezTo>
                    <a:pt x="462" y="75"/>
                    <a:pt x="667" y="20"/>
                    <a:pt x="873" y="20"/>
                  </a:cubicBezTo>
                  <a:cubicBezTo>
                    <a:pt x="885" y="20"/>
                    <a:pt x="898" y="20"/>
                    <a:pt x="910" y="20"/>
                  </a:cubicBezTo>
                  <a:lnTo>
                    <a:pt x="917" y="20"/>
                  </a:lnTo>
                  <a:cubicBezTo>
                    <a:pt x="929" y="20"/>
                    <a:pt x="941" y="20"/>
                    <a:pt x="953" y="20"/>
                  </a:cubicBezTo>
                  <a:close/>
                  <a:moveTo>
                    <a:pt x="916" y="1"/>
                  </a:moveTo>
                  <a:cubicBezTo>
                    <a:pt x="695" y="1"/>
                    <a:pt x="473" y="52"/>
                    <a:pt x="268" y="154"/>
                  </a:cubicBezTo>
                  <a:cubicBezTo>
                    <a:pt x="92" y="253"/>
                    <a:pt x="0" y="394"/>
                    <a:pt x="0" y="535"/>
                  </a:cubicBezTo>
                  <a:cubicBezTo>
                    <a:pt x="0" y="676"/>
                    <a:pt x="85" y="810"/>
                    <a:pt x="261" y="915"/>
                  </a:cubicBezTo>
                  <a:cubicBezTo>
                    <a:pt x="459" y="1021"/>
                    <a:pt x="684" y="1071"/>
                    <a:pt x="910" y="1071"/>
                  </a:cubicBezTo>
                  <a:cubicBezTo>
                    <a:pt x="1135" y="1071"/>
                    <a:pt x="1361" y="1021"/>
                    <a:pt x="1558" y="915"/>
                  </a:cubicBezTo>
                  <a:cubicBezTo>
                    <a:pt x="1735" y="810"/>
                    <a:pt x="1833" y="676"/>
                    <a:pt x="1833" y="535"/>
                  </a:cubicBezTo>
                  <a:cubicBezTo>
                    <a:pt x="1833" y="387"/>
                    <a:pt x="1735" y="253"/>
                    <a:pt x="1558" y="154"/>
                  </a:cubicBezTo>
                  <a:cubicBezTo>
                    <a:pt x="1357" y="52"/>
                    <a:pt x="1137" y="1"/>
                    <a:pt x="916"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4"/>
            <p:cNvSpPr/>
            <p:nvPr/>
          </p:nvSpPr>
          <p:spPr>
            <a:xfrm>
              <a:off x="460133" y="2507926"/>
              <a:ext cx="167844" cy="172580"/>
            </a:xfrm>
            <a:custGeom>
              <a:avLst/>
              <a:gdLst/>
              <a:ahLst/>
              <a:cxnLst/>
              <a:rect l="l" t="t" r="r" b="b"/>
              <a:pathLst>
                <a:path w="2764" h="2842" extrusionOk="0">
                  <a:moveTo>
                    <a:pt x="1488" y="0"/>
                  </a:moveTo>
                  <a:cubicBezTo>
                    <a:pt x="932" y="0"/>
                    <a:pt x="400" y="445"/>
                    <a:pt x="219" y="1096"/>
                  </a:cubicBezTo>
                  <a:cubicBezTo>
                    <a:pt x="1" y="1858"/>
                    <a:pt x="353" y="2626"/>
                    <a:pt x="995" y="2802"/>
                  </a:cubicBezTo>
                  <a:cubicBezTo>
                    <a:pt x="1089" y="2829"/>
                    <a:pt x="1185" y="2842"/>
                    <a:pt x="1279" y="2842"/>
                  </a:cubicBezTo>
                  <a:cubicBezTo>
                    <a:pt x="1836" y="2842"/>
                    <a:pt x="2372" y="2402"/>
                    <a:pt x="2553" y="1745"/>
                  </a:cubicBezTo>
                  <a:cubicBezTo>
                    <a:pt x="2764" y="984"/>
                    <a:pt x="2412" y="215"/>
                    <a:pt x="1770" y="39"/>
                  </a:cubicBezTo>
                  <a:cubicBezTo>
                    <a:pt x="1676" y="13"/>
                    <a:pt x="1582" y="0"/>
                    <a:pt x="1488" y="0"/>
                  </a:cubicBezTo>
                  <a:close/>
                </a:path>
              </a:pathLst>
            </a:custGeom>
            <a:solidFill>
              <a:srgbClr val="1E1B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4"/>
            <p:cNvSpPr/>
            <p:nvPr/>
          </p:nvSpPr>
          <p:spPr>
            <a:xfrm>
              <a:off x="459708" y="2507258"/>
              <a:ext cx="168755" cy="173856"/>
            </a:xfrm>
            <a:custGeom>
              <a:avLst/>
              <a:gdLst/>
              <a:ahLst/>
              <a:cxnLst/>
              <a:rect l="l" t="t" r="r" b="b"/>
              <a:pathLst>
                <a:path w="2779" h="2863" extrusionOk="0">
                  <a:moveTo>
                    <a:pt x="1495" y="22"/>
                  </a:moveTo>
                  <a:cubicBezTo>
                    <a:pt x="1587" y="22"/>
                    <a:pt x="1685" y="36"/>
                    <a:pt x="1770" y="57"/>
                  </a:cubicBezTo>
                  <a:cubicBezTo>
                    <a:pt x="2411" y="240"/>
                    <a:pt x="2764" y="995"/>
                    <a:pt x="2552" y="1756"/>
                  </a:cubicBezTo>
                  <a:cubicBezTo>
                    <a:pt x="2454" y="2108"/>
                    <a:pt x="2242" y="2419"/>
                    <a:pt x="1939" y="2630"/>
                  </a:cubicBezTo>
                  <a:cubicBezTo>
                    <a:pt x="1747" y="2767"/>
                    <a:pt x="1514" y="2842"/>
                    <a:pt x="1281" y="2842"/>
                  </a:cubicBezTo>
                  <a:cubicBezTo>
                    <a:pt x="1190" y="2842"/>
                    <a:pt x="1098" y="2830"/>
                    <a:pt x="1009" y="2806"/>
                  </a:cubicBezTo>
                  <a:cubicBezTo>
                    <a:pt x="374" y="2630"/>
                    <a:pt x="22" y="1869"/>
                    <a:pt x="233" y="1107"/>
                  </a:cubicBezTo>
                  <a:cubicBezTo>
                    <a:pt x="325" y="755"/>
                    <a:pt x="543" y="445"/>
                    <a:pt x="839" y="233"/>
                  </a:cubicBezTo>
                  <a:cubicBezTo>
                    <a:pt x="1037" y="99"/>
                    <a:pt x="1262" y="29"/>
                    <a:pt x="1495" y="22"/>
                  </a:cubicBezTo>
                  <a:close/>
                  <a:moveTo>
                    <a:pt x="1496" y="1"/>
                  </a:moveTo>
                  <a:cubicBezTo>
                    <a:pt x="1257" y="1"/>
                    <a:pt x="1023" y="76"/>
                    <a:pt x="825" y="212"/>
                  </a:cubicBezTo>
                  <a:cubicBezTo>
                    <a:pt x="522" y="431"/>
                    <a:pt x="304" y="741"/>
                    <a:pt x="212" y="1100"/>
                  </a:cubicBezTo>
                  <a:cubicBezTo>
                    <a:pt x="1" y="1869"/>
                    <a:pt x="353" y="2644"/>
                    <a:pt x="1002" y="2820"/>
                  </a:cubicBezTo>
                  <a:cubicBezTo>
                    <a:pt x="1093" y="2849"/>
                    <a:pt x="1192" y="2863"/>
                    <a:pt x="1284" y="2863"/>
                  </a:cubicBezTo>
                  <a:cubicBezTo>
                    <a:pt x="1523" y="2863"/>
                    <a:pt x="1756" y="2785"/>
                    <a:pt x="1953" y="2644"/>
                  </a:cubicBezTo>
                  <a:cubicBezTo>
                    <a:pt x="2256" y="2433"/>
                    <a:pt x="2475" y="2116"/>
                    <a:pt x="2567" y="1756"/>
                  </a:cubicBezTo>
                  <a:cubicBezTo>
                    <a:pt x="2778" y="995"/>
                    <a:pt x="2426" y="219"/>
                    <a:pt x="1777" y="36"/>
                  </a:cubicBezTo>
                  <a:cubicBezTo>
                    <a:pt x="1684" y="12"/>
                    <a:pt x="1589" y="1"/>
                    <a:pt x="149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4"/>
            <p:cNvSpPr/>
            <p:nvPr/>
          </p:nvSpPr>
          <p:spPr>
            <a:xfrm>
              <a:off x="516669" y="2509262"/>
              <a:ext cx="57810" cy="168451"/>
            </a:xfrm>
            <a:custGeom>
              <a:avLst/>
              <a:gdLst/>
              <a:ahLst/>
              <a:cxnLst/>
              <a:rect l="l" t="t" r="r" b="b"/>
              <a:pathLst>
                <a:path w="952" h="2774" extrusionOk="0">
                  <a:moveTo>
                    <a:pt x="775" y="0"/>
                  </a:moveTo>
                  <a:cubicBezTo>
                    <a:pt x="773" y="0"/>
                    <a:pt x="771" y="1"/>
                    <a:pt x="769" y="3"/>
                  </a:cubicBezTo>
                  <a:cubicBezTo>
                    <a:pt x="761" y="3"/>
                    <a:pt x="761" y="10"/>
                    <a:pt x="761" y="17"/>
                  </a:cubicBezTo>
                  <a:cubicBezTo>
                    <a:pt x="895" y="299"/>
                    <a:pt x="931" y="616"/>
                    <a:pt x="853" y="919"/>
                  </a:cubicBezTo>
                  <a:cubicBezTo>
                    <a:pt x="783" y="1166"/>
                    <a:pt x="642" y="1392"/>
                    <a:pt x="451" y="1561"/>
                  </a:cubicBezTo>
                  <a:cubicBezTo>
                    <a:pt x="219" y="1794"/>
                    <a:pt x="0" y="2012"/>
                    <a:pt x="0" y="2759"/>
                  </a:cubicBezTo>
                  <a:cubicBezTo>
                    <a:pt x="0" y="2766"/>
                    <a:pt x="7" y="2773"/>
                    <a:pt x="7" y="2773"/>
                  </a:cubicBezTo>
                  <a:cubicBezTo>
                    <a:pt x="21" y="2773"/>
                    <a:pt x="21" y="2766"/>
                    <a:pt x="21" y="2759"/>
                  </a:cubicBezTo>
                  <a:cubicBezTo>
                    <a:pt x="21" y="2019"/>
                    <a:pt x="240" y="1801"/>
                    <a:pt x="465" y="1568"/>
                  </a:cubicBezTo>
                  <a:cubicBezTo>
                    <a:pt x="663" y="1399"/>
                    <a:pt x="804" y="1173"/>
                    <a:pt x="874" y="926"/>
                  </a:cubicBezTo>
                  <a:cubicBezTo>
                    <a:pt x="952" y="616"/>
                    <a:pt x="917" y="292"/>
                    <a:pt x="783" y="10"/>
                  </a:cubicBezTo>
                  <a:cubicBezTo>
                    <a:pt x="783" y="5"/>
                    <a:pt x="779" y="0"/>
                    <a:pt x="775" y="0"/>
                  </a:cubicBezTo>
                  <a:close/>
                </a:path>
              </a:pathLst>
            </a:custGeom>
            <a:solidFill>
              <a:srgbClr val="F4EEE9"/>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4"/>
            <p:cNvSpPr/>
            <p:nvPr/>
          </p:nvSpPr>
          <p:spPr>
            <a:xfrm>
              <a:off x="422058" y="2421393"/>
              <a:ext cx="65097" cy="68255"/>
            </a:xfrm>
            <a:custGeom>
              <a:avLst/>
              <a:gdLst/>
              <a:ahLst/>
              <a:cxnLst/>
              <a:rect l="l" t="t" r="r" b="b"/>
              <a:pathLst>
                <a:path w="1072" h="1124" extrusionOk="0">
                  <a:moveTo>
                    <a:pt x="508" y="0"/>
                  </a:moveTo>
                  <a:cubicBezTo>
                    <a:pt x="475" y="0"/>
                    <a:pt x="442" y="4"/>
                    <a:pt x="409" y="12"/>
                  </a:cubicBezTo>
                  <a:cubicBezTo>
                    <a:pt x="148" y="75"/>
                    <a:pt x="0" y="364"/>
                    <a:pt x="71" y="668"/>
                  </a:cubicBezTo>
                  <a:cubicBezTo>
                    <a:pt x="133" y="933"/>
                    <a:pt x="341" y="1123"/>
                    <a:pt x="567" y="1123"/>
                  </a:cubicBezTo>
                  <a:cubicBezTo>
                    <a:pt x="599" y="1123"/>
                    <a:pt x="631" y="1119"/>
                    <a:pt x="663" y="1112"/>
                  </a:cubicBezTo>
                  <a:cubicBezTo>
                    <a:pt x="924" y="1048"/>
                    <a:pt x="1072" y="759"/>
                    <a:pt x="1001" y="449"/>
                  </a:cubicBezTo>
                  <a:cubicBezTo>
                    <a:pt x="940" y="184"/>
                    <a:pt x="733" y="0"/>
                    <a:pt x="508" y="0"/>
                  </a:cubicBezTo>
                  <a:close/>
                </a:path>
              </a:pathLst>
            </a:custGeom>
            <a:solidFill>
              <a:srgbClr val="1E1B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4"/>
            <p:cNvSpPr/>
            <p:nvPr/>
          </p:nvSpPr>
          <p:spPr>
            <a:xfrm>
              <a:off x="423333" y="2420665"/>
              <a:ext cx="64672" cy="69530"/>
            </a:xfrm>
            <a:custGeom>
              <a:avLst/>
              <a:gdLst/>
              <a:ahLst/>
              <a:cxnLst/>
              <a:rect l="l" t="t" r="r" b="b"/>
              <a:pathLst>
                <a:path w="1065" h="1145" extrusionOk="0">
                  <a:moveTo>
                    <a:pt x="476" y="21"/>
                  </a:moveTo>
                  <a:cubicBezTo>
                    <a:pt x="699" y="21"/>
                    <a:pt x="911" y="207"/>
                    <a:pt x="973" y="475"/>
                  </a:cubicBezTo>
                  <a:cubicBezTo>
                    <a:pt x="1037" y="771"/>
                    <a:pt x="889" y="1067"/>
                    <a:pt x="642" y="1117"/>
                  </a:cubicBezTo>
                  <a:cubicBezTo>
                    <a:pt x="613" y="1123"/>
                    <a:pt x="583" y="1126"/>
                    <a:pt x="554" y="1126"/>
                  </a:cubicBezTo>
                  <a:cubicBezTo>
                    <a:pt x="331" y="1126"/>
                    <a:pt x="119" y="942"/>
                    <a:pt x="57" y="680"/>
                  </a:cubicBezTo>
                  <a:cubicBezTo>
                    <a:pt x="29" y="539"/>
                    <a:pt x="43" y="391"/>
                    <a:pt x="106" y="264"/>
                  </a:cubicBezTo>
                  <a:cubicBezTo>
                    <a:pt x="163" y="151"/>
                    <a:pt x="268" y="66"/>
                    <a:pt x="388" y="31"/>
                  </a:cubicBezTo>
                  <a:cubicBezTo>
                    <a:pt x="417" y="25"/>
                    <a:pt x="447" y="21"/>
                    <a:pt x="476" y="21"/>
                  </a:cubicBezTo>
                  <a:close/>
                  <a:moveTo>
                    <a:pt x="476" y="0"/>
                  </a:moveTo>
                  <a:cubicBezTo>
                    <a:pt x="447" y="0"/>
                    <a:pt x="417" y="4"/>
                    <a:pt x="388" y="10"/>
                  </a:cubicBezTo>
                  <a:cubicBezTo>
                    <a:pt x="254" y="45"/>
                    <a:pt x="148" y="130"/>
                    <a:pt x="85" y="257"/>
                  </a:cubicBezTo>
                  <a:cubicBezTo>
                    <a:pt x="22" y="383"/>
                    <a:pt x="0" y="539"/>
                    <a:pt x="36" y="687"/>
                  </a:cubicBezTo>
                  <a:cubicBezTo>
                    <a:pt x="99" y="954"/>
                    <a:pt x="318" y="1145"/>
                    <a:pt x="550" y="1145"/>
                  </a:cubicBezTo>
                  <a:cubicBezTo>
                    <a:pt x="578" y="1145"/>
                    <a:pt x="614" y="1145"/>
                    <a:pt x="642" y="1138"/>
                  </a:cubicBezTo>
                  <a:cubicBezTo>
                    <a:pt x="903" y="1074"/>
                    <a:pt x="1065" y="771"/>
                    <a:pt x="994" y="468"/>
                  </a:cubicBezTo>
                  <a:cubicBezTo>
                    <a:pt x="932" y="193"/>
                    <a:pt x="708" y="0"/>
                    <a:pt x="47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4"/>
            <p:cNvSpPr/>
            <p:nvPr/>
          </p:nvSpPr>
          <p:spPr>
            <a:xfrm>
              <a:off x="444466" y="2422001"/>
              <a:ext cx="17003" cy="67769"/>
            </a:xfrm>
            <a:custGeom>
              <a:avLst/>
              <a:gdLst/>
              <a:ahLst/>
              <a:cxnLst/>
              <a:rect l="l" t="t" r="r" b="b"/>
              <a:pathLst>
                <a:path w="280" h="1116" extrusionOk="0">
                  <a:moveTo>
                    <a:pt x="18" y="0"/>
                  </a:moveTo>
                  <a:cubicBezTo>
                    <a:pt x="8" y="0"/>
                    <a:pt x="0" y="12"/>
                    <a:pt x="12" y="23"/>
                  </a:cubicBezTo>
                  <a:cubicBezTo>
                    <a:pt x="111" y="94"/>
                    <a:pt x="181" y="199"/>
                    <a:pt x="209" y="312"/>
                  </a:cubicBezTo>
                  <a:cubicBezTo>
                    <a:pt x="230" y="411"/>
                    <a:pt x="223" y="509"/>
                    <a:pt x="188" y="608"/>
                  </a:cubicBezTo>
                  <a:cubicBezTo>
                    <a:pt x="153" y="728"/>
                    <a:pt x="118" y="848"/>
                    <a:pt x="259" y="1116"/>
                  </a:cubicBezTo>
                  <a:lnTo>
                    <a:pt x="280" y="1116"/>
                  </a:lnTo>
                  <a:cubicBezTo>
                    <a:pt x="280" y="1109"/>
                    <a:pt x="280" y="1109"/>
                    <a:pt x="280" y="1102"/>
                  </a:cubicBezTo>
                  <a:cubicBezTo>
                    <a:pt x="139" y="848"/>
                    <a:pt x="174" y="735"/>
                    <a:pt x="209" y="608"/>
                  </a:cubicBezTo>
                  <a:cubicBezTo>
                    <a:pt x="245" y="517"/>
                    <a:pt x="252" y="411"/>
                    <a:pt x="230" y="312"/>
                  </a:cubicBezTo>
                  <a:cubicBezTo>
                    <a:pt x="202" y="185"/>
                    <a:pt x="125" y="79"/>
                    <a:pt x="26" y="2"/>
                  </a:cubicBezTo>
                  <a:cubicBezTo>
                    <a:pt x="23" y="1"/>
                    <a:pt x="21" y="0"/>
                    <a:pt x="1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4"/>
            <p:cNvSpPr/>
            <p:nvPr/>
          </p:nvSpPr>
          <p:spPr>
            <a:xfrm>
              <a:off x="407484" y="2534706"/>
              <a:ext cx="41597" cy="40868"/>
            </a:xfrm>
            <a:custGeom>
              <a:avLst/>
              <a:gdLst/>
              <a:ahLst/>
              <a:cxnLst/>
              <a:rect l="l" t="t" r="r" b="b"/>
              <a:pathLst>
                <a:path w="685" h="673" extrusionOk="0">
                  <a:moveTo>
                    <a:pt x="377" y="0"/>
                  </a:moveTo>
                  <a:cubicBezTo>
                    <a:pt x="256" y="0"/>
                    <a:pt x="133" y="82"/>
                    <a:pt x="78" y="218"/>
                  </a:cubicBezTo>
                  <a:cubicBezTo>
                    <a:pt x="1" y="395"/>
                    <a:pt x="57" y="585"/>
                    <a:pt x="198" y="655"/>
                  </a:cubicBezTo>
                  <a:cubicBezTo>
                    <a:pt x="232" y="667"/>
                    <a:pt x="267" y="672"/>
                    <a:pt x="301" y="672"/>
                  </a:cubicBezTo>
                  <a:cubicBezTo>
                    <a:pt x="436" y="672"/>
                    <a:pt x="562" y="588"/>
                    <a:pt x="607" y="458"/>
                  </a:cubicBezTo>
                  <a:cubicBezTo>
                    <a:pt x="684" y="282"/>
                    <a:pt x="628" y="92"/>
                    <a:pt x="480" y="21"/>
                  </a:cubicBezTo>
                  <a:cubicBezTo>
                    <a:pt x="447" y="7"/>
                    <a:pt x="412" y="0"/>
                    <a:pt x="377" y="0"/>
                  </a:cubicBezTo>
                  <a:close/>
                </a:path>
              </a:pathLst>
            </a:custGeom>
            <a:solidFill>
              <a:srgbClr val="1E1B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4"/>
            <p:cNvSpPr/>
            <p:nvPr/>
          </p:nvSpPr>
          <p:spPr>
            <a:xfrm>
              <a:off x="407059" y="2534099"/>
              <a:ext cx="42872" cy="42143"/>
            </a:xfrm>
            <a:custGeom>
              <a:avLst/>
              <a:gdLst/>
              <a:ahLst/>
              <a:cxnLst/>
              <a:rect l="l" t="t" r="r" b="b"/>
              <a:pathLst>
                <a:path w="706" h="694" extrusionOk="0">
                  <a:moveTo>
                    <a:pt x="388" y="24"/>
                  </a:moveTo>
                  <a:cubicBezTo>
                    <a:pt x="424" y="24"/>
                    <a:pt x="459" y="31"/>
                    <a:pt x="487" y="45"/>
                  </a:cubicBezTo>
                  <a:cubicBezTo>
                    <a:pt x="628" y="109"/>
                    <a:pt x="684" y="292"/>
                    <a:pt x="607" y="461"/>
                  </a:cubicBezTo>
                  <a:cubicBezTo>
                    <a:pt x="572" y="539"/>
                    <a:pt x="508" y="609"/>
                    <a:pt x="431" y="644"/>
                  </a:cubicBezTo>
                  <a:cubicBezTo>
                    <a:pt x="393" y="665"/>
                    <a:pt x="353" y="675"/>
                    <a:pt x="313" y="675"/>
                  </a:cubicBezTo>
                  <a:cubicBezTo>
                    <a:pt x="203" y="675"/>
                    <a:pt x="97" y="601"/>
                    <a:pt x="71" y="482"/>
                  </a:cubicBezTo>
                  <a:cubicBezTo>
                    <a:pt x="29" y="313"/>
                    <a:pt x="106" y="130"/>
                    <a:pt x="261" y="52"/>
                  </a:cubicBezTo>
                  <a:cubicBezTo>
                    <a:pt x="304" y="31"/>
                    <a:pt x="346" y="24"/>
                    <a:pt x="388" y="24"/>
                  </a:cubicBezTo>
                  <a:close/>
                  <a:moveTo>
                    <a:pt x="386" y="1"/>
                  </a:moveTo>
                  <a:cubicBezTo>
                    <a:pt x="342" y="1"/>
                    <a:pt x="297" y="12"/>
                    <a:pt x="254" y="31"/>
                  </a:cubicBezTo>
                  <a:cubicBezTo>
                    <a:pt x="85" y="116"/>
                    <a:pt x="1" y="306"/>
                    <a:pt x="50" y="489"/>
                  </a:cubicBezTo>
                  <a:cubicBezTo>
                    <a:pt x="71" y="567"/>
                    <a:pt x="127" y="637"/>
                    <a:pt x="205" y="673"/>
                  </a:cubicBezTo>
                  <a:cubicBezTo>
                    <a:pt x="240" y="687"/>
                    <a:pt x="275" y="694"/>
                    <a:pt x="311" y="694"/>
                  </a:cubicBezTo>
                  <a:cubicBezTo>
                    <a:pt x="353" y="694"/>
                    <a:pt x="402" y="687"/>
                    <a:pt x="445" y="665"/>
                  </a:cubicBezTo>
                  <a:cubicBezTo>
                    <a:pt x="522" y="623"/>
                    <a:pt x="586" y="553"/>
                    <a:pt x="621" y="468"/>
                  </a:cubicBezTo>
                  <a:cubicBezTo>
                    <a:pt x="705" y="285"/>
                    <a:pt x="642" y="87"/>
                    <a:pt x="494" y="24"/>
                  </a:cubicBezTo>
                  <a:cubicBezTo>
                    <a:pt x="459" y="8"/>
                    <a:pt x="423" y="1"/>
                    <a:pt x="3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4"/>
            <p:cNvSpPr/>
            <p:nvPr/>
          </p:nvSpPr>
          <p:spPr>
            <a:xfrm>
              <a:off x="418172" y="2535070"/>
              <a:ext cx="19796" cy="39471"/>
            </a:xfrm>
            <a:custGeom>
              <a:avLst/>
              <a:gdLst/>
              <a:ahLst/>
              <a:cxnLst/>
              <a:rect l="l" t="t" r="r" b="b"/>
              <a:pathLst>
                <a:path w="326" h="650" extrusionOk="0">
                  <a:moveTo>
                    <a:pt x="290" y="1"/>
                  </a:moveTo>
                  <a:cubicBezTo>
                    <a:pt x="283" y="8"/>
                    <a:pt x="276" y="8"/>
                    <a:pt x="283" y="15"/>
                  </a:cubicBezTo>
                  <a:cubicBezTo>
                    <a:pt x="304" y="86"/>
                    <a:pt x="297" y="163"/>
                    <a:pt x="269" y="234"/>
                  </a:cubicBezTo>
                  <a:cubicBezTo>
                    <a:pt x="248" y="283"/>
                    <a:pt x="205" y="332"/>
                    <a:pt x="156" y="360"/>
                  </a:cubicBezTo>
                  <a:cubicBezTo>
                    <a:pt x="64" y="424"/>
                    <a:pt x="8" y="530"/>
                    <a:pt x="1" y="635"/>
                  </a:cubicBezTo>
                  <a:cubicBezTo>
                    <a:pt x="1" y="642"/>
                    <a:pt x="8" y="649"/>
                    <a:pt x="15" y="649"/>
                  </a:cubicBezTo>
                  <a:cubicBezTo>
                    <a:pt x="15" y="649"/>
                    <a:pt x="22" y="649"/>
                    <a:pt x="22" y="642"/>
                  </a:cubicBezTo>
                  <a:cubicBezTo>
                    <a:pt x="22" y="537"/>
                    <a:pt x="78" y="438"/>
                    <a:pt x="170" y="382"/>
                  </a:cubicBezTo>
                  <a:cubicBezTo>
                    <a:pt x="219" y="346"/>
                    <a:pt x="262" y="297"/>
                    <a:pt x="290" y="241"/>
                  </a:cubicBezTo>
                  <a:cubicBezTo>
                    <a:pt x="318" y="163"/>
                    <a:pt x="325" y="86"/>
                    <a:pt x="304" y="8"/>
                  </a:cubicBezTo>
                  <a:cubicBezTo>
                    <a:pt x="297" y="8"/>
                    <a:pt x="290" y="1"/>
                    <a:pt x="29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4"/>
            <p:cNvSpPr/>
            <p:nvPr/>
          </p:nvSpPr>
          <p:spPr>
            <a:xfrm>
              <a:off x="659192" y="2688340"/>
              <a:ext cx="9473" cy="77121"/>
            </a:xfrm>
            <a:custGeom>
              <a:avLst/>
              <a:gdLst/>
              <a:ahLst/>
              <a:cxnLst/>
              <a:rect l="l" t="t" r="r" b="b"/>
              <a:pathLst>
                <a:path w="156" h="1270" extrusionOk="0">
                  <a:moveTo>
                    <a:pt x="135" y="1"/>
                  </a:moveTo>
                  <a:lnTo>
                    <a:pt x="1" y="1262"/>
                  </a:lnTo>
                  <a:lnTo>
                    <a:pt x="22" y="1269"/>
                  </a:lnTo>
                  <a:lnTo>
                    <a:pt x="156"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p:nvPr/>
          </p:nvSpPr>
          <p:spPr>
            <a:xfrm>
              <a:off x="674191" y="2477321"/>
              <a:ext cx="17610" cy="149444"/>
            </a:xfrm>
            <a:custGeom>
              <a:avLst/>
              <a:gdLst/>
              <a:ahLst/>
              <a:cxnLst/>
              <a:rect l="l" t="t" r="r" b="b"/>
              <a:pathLst>
                <a:path w="290" h="2461" extrusionOk="0">
                  <a:moveTo>
                    <a:pt x="268" y="0"/>
                  </a:moveTo>
                  <a:lnTo>
                    <a:pt x="0" y="2460"/>
                  </a:lnTo>
                  <a:lnTo>
                    <a:pt x="21" y="2460"/>
                  </a:lnTo>
                  <a:lnTo>
                    <a:pt x="289"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4"/>
            <p:cNvSpPr/>
            <p:nvPr/>
          </p:nvSpPr>
          <p:spPr>
            <a:xfrm>
              <a:off x="338135" y="2347613"/>
              <a:ext cx="16760" cy="148169"/>
            </a:xfrm>
            <a:custGeom>
              <a:avLst/>
              <a:gdLst/>
              <a:ahLst/>
              <a:cxnLst/>
              <a:rect l="l" t="t" r="r" b="b"/>
              <a:pathLst>
                <a:path w="276" h="2440" extrusionOk="0">
                  <a:moveTo>
                    <a:pt x="8" y="0"/>
                  </a:moveTo>
                  <a:cubicBezTo>
                    <a:pt x="1" y="0"/>
                    <a:pt x="1" y="7"/>
                    <a:pt x="1" y="14"/>
                  </a:cubicBezTo>
                  <a:lnTo>
                    <a:pt x="247" y="2425"/>
                  </a:lnTo>
                  <a:cubicBezTo>
                    <a:pt x="247" y="2432"/>
                    <a:pt x="254" y="2439"/>
                    <a:pt x="261" y="2439"/>
                  </a:cubicBezTo>
                  <a:cubicBezTo>
                    <a:pt x="268" y="2439"/>
                    <a:pt x="276" y="2432"/>
                    <a:pt x="268" y="2425"/>
                  </a:cubicBezTo>
                  <a:lnTo>
                    <a:pt x="22" y="14"/>
                  </a:lnTo>
                  <a:cubicBezTo>
                    <a:pt x="22" y="7"/>
                    <a:pt x="15" y="0"/>
                    <a:pt x="8"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2" name="Retângulo 1">
            <a:extLst>
              <a:ext uri="{FF2B5EF4-FFF2-40B4-BE49-F238E27FC236}">
                <a16:creationId xmlns:a16="http://schemas.microsoft.com/office/drawing/2014/main" id="{123E2C88-006A-3126-D188-C92B67677FA2}"/>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47" name="Google Shape;1947;p43"/>
          <p:cNvSpPr txBox="1">
            <a:spLocks noGrp="1"/>
          </p:cNvSpPr>
          <p:nvPr>
            <p:ph type="title"/>
          </p:nvPr>
        </p:nvSpPr>
        <p:spPr>
          <a:xfrm>
            <a:off x="3363251" y="169946"/>
            <a:ext cx="2417497"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1"/>
                </a:solidFill>
              </a:rPr>
              <a:t>IDEIA</a:t>
            </a:r>
            <a:r>
              <a:rPr lang="en" dirty="0">
                <a:solidFill>
                  <a:srgbClr val="566FF0"/>
                </a:solidFill>
              </a:rPr>
              <a:t> ATUAL</a:t>
            </a:r>
            <a:endParaRPr dirty="0">
              <a:solidFill>
                <a:srgbClr val="566FF0"/>
              </a:solidFill>
            </a:endParaRPr>
          </a:p>
        </p:txBody>
      </p:sp>
      <p:sp>
        <p:nvSpPr>
          <p:cNvPr id="28" name="Google Shape;762;p64">
            <a:extLst>
              <a:ext uri="{FF2B5EF4-FFF2-40B4-BE49-F238E27FC236}">
                <a16:creationId xmlns:a16="http://schemas.microsoft.com/office/drawing/2014/main" id="{AB2627E2-C1C3-83A0-C57A-1AD2FA23739F}"/>
              </a:ext>
            </a:extLst>
          </p:cNvPr>
          <p:cNvSpPr/>
          <p:nvPr/>
        </p:nvSpPr>
        <p:spPr>
          <a:xfrm rot="10800000" flipH="1">
            <a:off x="266485" y="1620256"/>
            <a:ext cx="2545467" cy="2682600"/>
          </a:xfrm>
          <a:prstGeom prst="roundRect">
            <a:avLst>
              <a:gd name="adj" fmla="val 0"/>
            </a:avLst>
          </a:prstGeom>
          <a:solidFill>
            <a:srgbClr val="DEDDEF"/>
          </a:solidFill>
          <a:ln>
            <a:noFill/>
          </a:ln>
          <a:effectLst>
            <a:outerShdw blurRad="50800" dist="38100" dir="10800000" algn="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65;p64">
            <a:extLst>
              <a:ext uri="{FF2B5EF4-FFF2-40B4-BE49-F238E27FC236}">
                <a16:creationId xmlns:a16="http://schemas.microsoft.com/office/drawing/2014/main" id="{C6A46592-915F-AEF3-CDA3-97CF8B31D488}"/>
              </a:ext>
            </a:extLst>
          </p:cNvPr>
          <p:cNvSpPr txBox="1">
            <a:spLocks/>
          </p:cNvSpPr>
          <p:nvPr/>
        </p:nvSpPr>
        <p:spPr>
          <a:xfrm>
            <a:off x="1007737" y="1751469"/>
            <a:ext cx="1062960"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pt-BR" sz="1800" b="1" dirty="0">
                <a:latin typeface="Fira Sans" panose="020B0503050000020004" pitchFamily="34" charset="0"/>
              </a:rPr>
              <a:t>SERVIÇO</a:t>
            </a:r>
          </a:p>
        </p:txBody>
      </p:sp>
      <p:sp>
        <p:nvSpPr>
          <p:cNvPr id="30" name="Retângulo 29">
            <a:extLst>
              <a:ext uri="{FF2B5EF4-FFF2-40B4-BE49-F238E27FC236}">
                <a16:creationId xmlns:a16="http://schemas.microsoft.com/office/drawing/2014/main" id="{82B59484-610D-5D49-23F9-6D0C1DFE87CA}"/>
              </a:ext>
            </a:extLst>
          </p:cNvPr>
          <p:cNvSpPr/>
          <p:nvPr/>
        </p:nvSpPr>
        <p:spPr>
          <a:xfrm>
            <a:off x="266484" y="4207615"/>
            <a:ext cx="2545467" cy="103127"/>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sp>
        <p:nvSpPr>
          <p:cNvPr id="31" name="Google Shape;762;p64">
            <a:extLst>
              <a:ext uri="{FF2B5EF4-FFF2-40B4-BE49-F238E27FC236}">
                <a16:creationId xmlns:a16="http://schemas.microsoft.com/office/drawing/2014/main" id="{CFFB3700-CAC2-E103-380F-DF9BD6B5FE53}"/>
              </a:ext>
            </a:extLst>
          </p:cNvPr>
          <p:cNvSpPr/>
          <p:nvPr/>
        </p:nvSpPr>
        <p:spPr>
          <a:xfrm rot="10800000" flipH="1">
            <a:off x="3288775" y="1628141"/>
            <a:ext cx="2545467" cy="2682600"/>
          </a:xfrm>
          <a:prstGeom prst="roundRect">
            <a:avLst>
              <a:gd name="adj" fmla="val 0"/>
            </a:avLst>
          </a:prstGeom>
          <a:solidFill>
            <a:srgbClr val="DEDDEF"/>
          </a:solidFill>
          <a:ln>
            <a:noFill/>
          </a:ln>
          <a:effectLst>
            <a:outerShdw blurRad="50800" dist="38100" dir="8100000" algn="t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5;p64">
            <a:extLst>
              <a:ext uri="{FF2B5EF4-FFF2-40B4-BE49-F238E27FC236}">
                <a16:creationId xmlns:a16="http://schemas.microsoft.com/office/drawing/2014/main" id="{3CFC465C-3818-2B36-CFBF-FF321F41518D}"/>
              </a:ext>
            </a:extLst>
          </p:cNvPr>
          <p:cNvSpPr txBox="1">
            <a:spLocks/>
          </p:cNvSpPr>
          <p:nvPr/>
        </p:nvSpPr>
        <p:spPr>
          <a:xfrm>
            <a:off x="3892162" y="1751469"/>
            <a:ext cx="1338689"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Fjalla One"/>
              <a:buNone/>
              <a:defRPr sz="1800" b="1"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9pPr>
          </a:lstStyle>
          <a:p>
            <a:r>
              <a:rPr lang="pt-BR" dirty="0">
                <a:latin typeface="Fira Sans" panose="020B0503050000020004" pitchFamily="34" charset="0"/>
              </a:rPr>
              <a:t>VESTUÁRIO</a:t>
            </a:r>
          </a:p>
        </p:txBody>
      </p:sp>
      <p:sp>
        <p:nvSpPr>
          <p:cNvPr id="33" name="Retângulo 32">
            <a:extLst>
              <a:ext uri="{FF2B5EF4-FFF2-40B4-BE49-F238E27FC236}">
                <a16:creationId xmlns:a16="http://schemas.microsoft.com/office/drawing/2014/main" id="{A9156224-22C1-7809-C213-B422DE34EEE3}"/>
              </a:ext>
            </a:extLst>
          </p:cNvPr>
          <p:cNvSpPr/>
          <p:nvPr/>
        </p:nvSpPr>
        <p:spPr>
          <a:xfrm>
            <a:off x="3288774" y="4215500"/>
            <a:ext cx="2545467" cy="103127"/>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sp>
        <p:nvSpPr>
          <p:cNvPr id="34" name="Google Shape;762;p64">
            <a:extLst>
              <a:ext uri="{FF2B5EF4-FFF2-40B4-BE49-F238E27FC236}">
                <a16:creationId xmlns:a16="http://schemas.microsoft.com/office/drawing/2014/main" id="{D1DA5A23-A931-DC1F-E1A6-C3B6A865E017}"/>
              </a:ext>
            </a:extLst>
          </p:cNvPr>
          <p:cNvSpPr/>
          <p:nvPr/>
        </p:nvSpPr>
        <p:spPr>
          <a:xfrm rot="10800000" flipH="1">
            <a:off x="6370978" y="1628141"/>
            <a:ext cx="2545467" cy="2682600"/>
          </a:xfrm>
          <a:prstGeom prst="roundRect">
            <a:avLst>
              <a:gd name="adj" fmla="val 0"/>
            </a:avLst>
          </a:prstGeom>
          <a:solidFill>
            <a:srgbClr val="DEDDEF"/>
          </a:solidFill>
          <a:ln>
            <a:noFill/>
          </a:ln>
          <a:effectLst>
            <a:outerShdw blurRad="50800" dist="38100" dir="8100000" algn="t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65;p64">
            <a:extLst>
              <a:ext uri="{FF2B5EF4-FFF2-40B4-BE49-F238E27FC236}">
                <a16:creationId xmlns:a16="http://schemas.microsoft.com/office/drawing/2014/main" id="{478F015B-8399-F044-8106-41AAF3F01B63}"/>
              </a:ext>
            </a:extLst>
          </p:cNvPr>
          <p:cNvSpPr txBox="1">
            <a:spLocks/>
          </p:cNvSpPr>
          <p:nvPr/>
        </p:nvSpPr>
        <p:spPr>
          <a:xfrm>
            <a:off x="6814699" y="1751469"/>
            <a:ext cx="1658024"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Fjalla One"/>
              <a:buNone/>
              <a:defRPr sz="1800" b="1"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9pPr>
          </a:lstStyle>
          <a:p>
            <a:r>
              <a:rPr lang="pt-BR" dirty="0">
                <a:latin typeface="Fira Sans" panose="020B0503050000020004" pitchFamily="34" charset="0"/>
              </a:rPr>
              <a:t>ALIMENTAÇÃO</a:t>
            </a:r>
          </a:p>
        </p:txBody>
      </p:sp>
      <p:sp>
        <p:nvSpPr>
          <p:cNvPr id="36" name="Retângulo 35">
            <a:extLst>
              <a:ext uri="{FF2B5EF4-FFF2-40B4-BE49-F238E27FC236}">
                <a16:creationId xmlns:a16="http://schemas.microsoft.com/office/drawing/2014/main" id="{8484D15F-298A-711A-0430-628BD8FC5DE9}"/>
              </a:ext>
            </a:extLst>
          </p:cNvPr>
          <p:cNvSpPr/>
          <p:nvPr/>
        </p:nvSpPr>
        <p:spPr>
          <a:xfrm>
            <a:off x="6370973" y="4207615"/>
            <a:ext cx="2506541" cy="95241"/>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pic>
        <p:nvPicPr>
          <p:cNvPr id="37" name="Gráfico 36">
            <a:extLst>
              <a:ext uri="{FF2B5EF4-FFF2-40B4-BE49-F238E27FC236}">
                <a16:creationId xmlns:a16="http://schemas.microsoft.com/office/drawing/2014/main" id="{B2E9E78D-9E2B-1109-4645-15444EBA6E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1316" y="2067182"/>
            <a:ext cx="2021453" cy="2021453"/>
          </a:xfrm>
          <a:prstGeom prst="rect">
            <a:avLst/>
          </a:prstGeom>
        </p:spPr>
      </p:pic>
      <p:pic>
        <p:nvPicPr>
          <p:cNvPr id="38" name="Gráfico 37">
            <a:extLst>
              <a:ext uri="{FF2B5EF4-FFF2-40B4-BE49-F238E27FC236}">
                <a16:creationId xmlns:a16="http://schemas.microsoft.com/office/drawing/2014/main" id="{ADD18F13-2D1B-A329-7744-DAF57CA13E1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269306" y="1770991"/>
            <a:ext cx="2644314" cy="2644314"/>
          </a:xfrm>
          <a:prstGeom prst="rect">
            <a:avLst/>
          </a:prstGeom>
        </p:spPr>
      </p:pic>
      <p:pic>
        <p:nvPicPr>
          <p:cNvPr id="39" name="Gráfico 38">
            <a:extLst>
              <a:ext uri="{FF2B5EF4-FFF2-40B4-BE49-F238E27FC236}">
                <a16:creationId xmlns:a16="http://schemas.microsoft.com/office/drawing/2014/main" id="{1B0782FC-F470-F592-5A1E-AF93BFE6E50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64353" y="1986568"/>
            <a:ext cx="2213161" cy="2213161"/>
          </a:xfrm>
          <a:prstGeom prst="rect">
            <a:avLst/>
          </a:prstGeom>
        </p:spPr>
      </p:pic>
      <p:sp>
        <p:nvSpPr>
          <p:cNvPr id="3" name="Retângulo 2">
            <a:extLst>
              <a:ext uri="{FF2B5EF4-FFF2-40B4-BE49-F238E27FC236}">
                <a16:creationId xmlns:a16="http://schemas.microsoft.com/office/drawing/2014/main" id="{CFF09DC4-9540-30FF-8FE9-AA46B017FF9D}"/>
              </a:ext>
            </a:extLst>
          </p:cNvPr>
          <p:cNvSpPr/>
          <p:nvPr/>
        </p:nvSpPr>
        <p:spPr>
          <a:xfrm>
            <a:off x="266481" y="1620256"/>
            <a:ext cx="2545469" cy="2698371"/>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Retângulo 3">
            <a:extLst>
              <a:ext uri="{FF2B5EF4-FFF2-40B4-BE49-F238E27FC236}">
                <a16:creationId xmlns:a16="http://schemas.microsoft.com/office/drawing/2014/main" id="{F7F422A1-300E-7304-9B08-45E53BA0391F}"/>
              </a:ext>
            </a:extLst>
          </p:cNvPr>
          <p:cNvSpPr/>
          <p:nvPr/>
        </p:nvSpPr>
        <p:spPr>
          <a:xfrm>
            <a:off x="6370973" y="1612370"/>
            <a:ext cx="2506541" cy="2698371"/>
          </a:xfrm>
          <a:prstGeom prst="rect">
            <a:avLst/>
          </a:prstGeom>
          <a:solidFill>
            <a:srgbClr val="00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61663426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grpId="0" nodeType="withEffect">
                                  <p:stCondLst>
                                    <p:cond delay="0"/>
                                  </p:stCondLst>
                                  <p:childTnLst>
                                    <p:animClr clrSpc="rgb" dir="cw">
                                      <p:cBhvr override="childStyle">
                                        <p:cTn id="6" dur="375" autoRev="1" fill="remove"/>
                                        <p:tgtEl>
                                          <p:spTgt spid="31"/>
                                        </p:tgtEl>
                                        <p:attrNameLst>
                                          <p:attrName>style.color</p:attrName>
                                        </p:attrNameLst>
                                      </p:cBhvr>
                                      <p:to>
                                        <a:schemeClr val="bg1"/>
                                      </p:to>
                                    </p:animClr>
                                    <p:animClr clrSpc="rgb" dir="cw">
                                      <p:cBhvr>
                                        <p:cTn id="7" dur="375" autoRev="1" fill="remove"/>
                                        <p:tgtEl>
                                          <p:spTgt spid="31"/>
                                        </p:tgtEl>
                                        <p:attrNameLst>
                                          <p:attrName>fillcolor</p:attrName>
                                        </p:attrNameLst>
                                      </p:cBhvr>
                                      <p:to>
                                        <a:schemeClr val="bg1"/>
                                      </p:to>
                                    </p:animClr>
                                    <p:set>
                                      <p:cBhvr>
                                        <p:cTn id="8" dur="375" autoRev="1" fill="remove"/>
                                        <p:tgtEl>
                                          <p:spTgt spid="31"/>
                                        </p:tgtEl>
                                        <p:attrNameLst>
                                          <p:attrName>fill.type</p:attrName>
                                        </p:attrNameLst>
                                      </p:cBhvr>
                                      <p:to>
                                        <p:strVal val="solid"/>
                                      </p:to>
                                    </p:set>
                                    <p:set>
                                      <p:cBhvr>
                                        <p:cTn id="9" dur="375" autoRev="1" fill="remove"/>
                                        <p:tgtEl>
                                          <p:spTgt spid="31"/>
                                        </p:tgtEl>
                                        <p:attrNameLst>
                                          <p:attrName>fill.on</p:attrName>
                                        </p:attrNameLst>
                                      </p:cBhvr>
                                      <p:to>
                                        <p:strVal val="true"/>
                                      </p:to>
                                    </p:set>
                                  </p:childTnLst>
                                </p:cTn>
                              </p:par>
                              <p:par>
                                <p:cTn id="10" presetID="26" presetClass="emph" presetSubtype="0" fill="hold" nodeType="withEffect">
                                  <p:stCondLst>
                                    <p:cond delay="0"/>
                                  </p:stCondLst>
                                  <p:childTnLst>
                                    <p:animEffect transition="out" filter="fade">
                                      <p:cBhvr>
                                        <p:cTn id="11" dur="500" tmFilter="0, 0; .2, .5; .8, .5; 1, 0"/>
                                        <p:tgtEl>
                                          <p:spTgt spid="38"/>
                                        </p:tgtEl>
                                      </p:cBhvr>
                                    </p:animEffect>
                                    <p:animScale>
                                      <p:cBhvr>
                                        <p:cTn id="12" dur="250" autoRev="1" fill="hold"/>
                                        <p:tgtEl>
                                          <p:spTgt spid="3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01B8DF10-2EC8-6204-EB59-6177A2EE65BF}"/>
              </a:ext>
            </a:extLst>
          </p:cNvPr>
          <p:cNvSpPr>
            <a:spLocks noGrp="1" noRot="1" noMove="1" noResize="1" noEditPoints="1" noAdjustHandles="1" noChangeArrowheads="1" noChangeShapeType="1"/>
          </p:cNvSpPr>
          <p:nvPr/>
        </p:nvSpPr>
        <p:spPr>
          <a:xfrm>
            <a:off x="-78231" y="-26894"/>
            <a:ext cx="9228755" cy="5197288"/>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Arrow: Pentagon 22">
            <a:extLst>
              <a:ext uri="{FF2B5EF4-FFF2-40B4-BE49-F238E27FC236}">
                <a16:creationId xmlns:a16="http://schemas.microsoft.com/office/drawing/2014/main" id="{03F780D9-4C77-C315-F706-6C364CADC002}"/>
              </a:ext>
            </a:extLst>
          </p:cNvPr>
          <p:cNvSpPr/>
          <p:nvPr/>
        </p:nvSpPr>
        <p:spPr>
          <a:xfrm>
            <a:off x="1686288" y="783251"/>
            <a:ext cx="1314800" cy="572699"/>
          </a:xfrm>
          <a:prstGeom prst="homePlate">
            <a:avLst/>
          </a:prstGeom>
          <a:solidFill>
            <a:srgbClr val="566FF0"/>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CaixaDeTexto 69">
            <a:extLst>
              <a:ext uri="{FF2B5EF4-FFF2-40B4-BE49-F238E27FC236}">
                <a16:creationId xmlns:a16="http://schemas.microsoft.com/office/drawing/2014/main" id="{F15B73B1-6CD8-10AC-1479-757C8B58FEB0}"/>
              </a:ext>
            </a:extLst>
          </p:cNvPr>
          <p:cNvSpPr txBox="1"/>
          <p:nvPr/>
        </p:nvSpPr>
        <p:spPr>
          <a:xfrm>
            <a:off x="494144" y="819607"/>
            <a:ext cx="952500" cy="492443"/>
          </a:xfrm>
          <a:prstGeom prst="rect">
            <a:avLst/>
          </a:prstGeom>
          <a:noFill/>
        </p:spPr>
        <p:txBody>
          <a:bodyPr wrap="square" rtlCol="0">
            <a:spAutoFit/>
          </a:bodyPr>
          <a:lstStyle/>
          <a:p>
            <a:r>
              <a:rPr lang="pt-BR" sz="1600" b="1" dirty="0">
                <a:latin typeface="Open Sans" panose="020B0606030504020204" pitchFamily="34" charset="0"/>
                <a:ea typeface="Open Sans" panose="020B0606030504020204" pitchFamily="34" charset="0"/>
                <a:cs typeface="Open Sans" panose="020B0606030504020204" pitchFamily="34" charset="0"/>
              </a:rPr>
              <a:t>Fases </a:t>
            </a:r>
            <a:r>
              <a:rPr lang="pt-BR" sz="1000" b="1" dirty="0">
                <a:latin typeface="Open Sans" panose="020B0606030504020204" pitchFamily="34" charset="0"/>
                <a:ea typeface="Open Sans" panose="020B0606030504020204" pitchFamily="34" charset="0"/>
                <a:cs typeface="Open Sans" panose="020B0606030504020204" pitchFamily="34" charset="0"/>
              </a:rPr>
              <a:t>(utilizador)</a:t>
            </a:r>
          </a:p>
        </p:txBody>
      </p:sp>
      <p:cxnSp>
        <p:nvCxnSpPr>
          <p:cNvPr id="34" name="Straight Connector 33">
            <a:extLst>
              <a:ext uri="{FF2B5EF4-FFF2-40B4-BE49-F238E27FC236}">
                <a16:creationId xmlns:a16="http://schemas.microsoft.com/office/drawing/2014/main" id="{E4B89BF3-0C7A-D595-CCAF-7F8EE275A5AB}"/>
              </a:ext>
            </a:extLst>
          </p:cNvPr>
          <p:cNvCxnSpPr>
            <a:cxnSpLocks/>
          </p:cNvCxnSpPr>
          <p:nvPr/>
        </p:nvCxnSpPr>
        <p:spPr>
          <a:xfrm>
            <a:off x="325640" y="1490456"/>
            <a:ext cx="8400051" cy="0"/>
          </a:xfrm>
          <a:prstGeom prst="line">
            <a:avLst/>
          </a:prstGeom>
          <a:ln>
            <a:solidFill>
              <a:srgbClr val="586FF0"/>
            </a:solidFill>
          </a:ln>
        </p:spPr>
        <p:style>
          <a:lnRef idx="1">
            <a:schemeClr val="accent1"/>
          </a:lnRef>
          <a:fillRef idx="0">
            <a:schemeClr val="accent1"/>
          </a:fillRef>
          <a:effectRef idx="0">
            <a:schemeClr val="accent1"/>
          </a:effectRef>
          <a:fontRef idx="minor">
            <a:schemeClr val="tx1"/>
          </a:fontRef>
        </p:style>
      </p:cxnSp>
      <p:sp>
        <p:nvSpPr>
          <p:cNvPr id="39" name="CaixaDeTexto 69">
            <a:extLst>
              <a:ext uri="{FF2B5EF4-FFF2-40B4-BE49-F238E27FC236}">
                <a16:creationId xmlns:a16="http://schemas.microsoft.com/office/drawing/2014/main" id="{432882EE-E320-5528-BF4A-EA19A8B07F4A}"/>
              </a:ext>
            </a:extLst>
          </p:cNvPr>
          <p:cNvSpPr txBox="1"/>
          <p:nvPr/>
        </p:nvSpPr>
        <p:spPr>
          <a:xfrm>
            <a:off x="1686288" y="832807"/>
            <a:ext cx="1076024" cy="461665"/>
          </a:xfrm>
          <a:prstGeom prst="rect">
            <a:avLst/>
          </a:prstGeom>
          <a:solidFill>
            <a:srgbClr val="566FF0"/>
          </a:solidFill>
        </p:spPr>
        <p:txBody>
          <a:bodyPr wrap="square" rtlCol="0">
            <a:spAutoFit/>
          </a:bodyPr>
          <a:lstStyle/>
          <a:p>
            <a:r>
              <a:rPr lang="pt-BR" sz="12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Baixar o aplicativo</a:t>
            </a:r>
          </a:p>
        </p:txBody>
      </p:sp>
      <p:cxnSp>
        <p:nvCxnSpPr>
          <p:cNvPr id="50" name="Straight Connector 49">
            <a:extLst>
              <a:ext uri="{FF2B5EF4-FFF2-40B4-BE49-F238E27FC236}">
                <a16:creationId xmlns:a16="http://schemas.microsoft.com/office/drawing/2014/main" id="{2AAAEFDC-15C4-13FA-4655-0F084B11E930}"/>
              </a:ext>
            </a:extLst>
          </p:cNvPr>
          <p:cNvCxnSpPr>
            <a:cxnSpLocks/>
          </p:cNvCxnSpPr>
          <p:nvPr/>
        </p:nvCxnSpPr>
        <p:spPr>
          <a:xfrm>
            <a:off x="330200" y="4097001"/>
            <a:ext cx="8400051" cy="0"/>
          </a:xfrm>
          <a:prstGeom prst="line">
            <a:avLst/>
          </a:prstGeom>
          <a:ln>
            <a:solidFill>
              <a:srgbClr val="586FF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C8C3498-3CC4-BDD6-897A-97E68C398E73}"/>
              </a:ext>
            </a:extLst>
          </p:cNvPr>
          <p:cNvCxnSpPr>
            <a:cxnSpLocks/>
          </p:cNvCxnSpPr>
          <p:nvPr/>
        </p:nvCxnSpPr>
        <p:spPr>
          <a:xfrm>
            <a:off x="330200" y="3208001"/>
            <a:ext cx="8400051" cy="0"/>
          </a:xfrm>
          <a:prstGeom prst="line">
            <a:avLst/>
          </a:prstGeom>
          <a:ln>
            <a:solidFill>
              <a:srgbClr val="586FF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C61C95F-2FE2-A2B9-04D0-4E467BA0B8F7}"/>
              </a:ext>
            </a:extLst>
          </p:cNvPr>
          <p:cNvCxnSpPr>
            <a:cxnSpLocks/>
          </p:cNvCxnSpPr>
          <p:nvPr/>
        </p:nvCxnSpPr>
        <p:spPr>
          <a:xfrm>
            <a:off x="330200" y="2357101"/>
            <a:ext cx="8400051" cy="0"/>
          </a:xfrm>
          <a:prstGeom prst="line">
            <a:avLst/>
          </a:prstGeom>
          <a:ln>
            <a:solidFill>
              <a:srgbClr val="586FF0"/>
            </a:solidFill>
          </a:ln>
        </p:spPr>
        <p:style>
          <a:lnRef idx="1">
            <a:schemeClr val="accent1"/>
          </a:lnRef>
          <a:fillRef idx="0">
            <a:schemeClr val="accent1"/>
          </a:fillRef>
          <a:effectRef idx="0">
            <a:schemeClr val="accent1"/>
          </a:effectRef>
          <a:fontRef idx="minor">
            <a:schemeClr val="tx1"/>
          </a:fontRef>
        </p:style>
      </p:cxnSp>
      <p:sp>
        <p:nvSpPr>
          <p:cNvPr id="53" name="Arrow: Pentagon 52">
            <a:extLst>
              <a:ext uri="{FF2B5EF4-FFF2-40B4-BE49-F238E27FC236}">
                <a16:creationId xmlns:a16="http://schemas.microsoft.com/office/drawing/2014/main" id="{9A298D1A-EDFB-CAB8-6BAD-79BB67A2948E}"/>
              </a:ext>
            </a:extLst>
          </p:cNvPr>
          <p:cNvSpPr/>
          <p:nvPr/>
        </p:nvSpPr>
        <p:spPr>
          <a:xfrm>
            <a:off x="3121343" y="783251"/>
            <a:ext cx="1293887" cy="572699"/>
          </a:xfrm>
          <a:prstGeom prst="homePlate">
            <a:avLst/>
          </a:prstGeom>
          <a:solidFill>
            <a:srgbClr val="566FF0"/>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Arrow: Pentagon 53">
            <a:extLst>
              <a:ext uri="{FF2B5EF4-FFF2-40B4-BE49-F238E27FC236}">
                <a16:creationId xmlns:a16="http://schemas.microsoft.com/office/drawing/2014/main" id="{A38081D8-2C75-C385-18EB-63B70EC5AD75}"/>
              </a:ext>
            </a:extLst>
          </p:cNvPr>
          <p:cNvSpPr/>
          <p:nvPr/>
        </p:nvSpPr>
        <p:spPr>
          <a:xfrm>
            <a:off x="4556399" y="783250"/>
            <a:ext cx="1255849" cy="572699"/>
          </a:xfrm>
          <a:prstGeom prst="homePlate">
            <a:avLst/>
          </a:prstGeom>
          <a:solidFill>
            <a:srgbClr val="566FF0"/>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Arrow: Pentagon 54">
            <a:extLst>
              <a:ext uri="{FF2B5EF4-FFF2-40B4-BE49-F238E27FC236}">
                <a16:creationId xmlns:a16="http://schemas.microsoft.com/office/drawing/2014/main" id="{8DCAD81F-1D4A-7625-0883-0614D277E34E}"/>
              </a:ext>
            </a:extLst>
          </p:cNvPr>
          <p:cNvSpPr/>
          <p:nvPr/>
        </p:nvSpPr>
        <p:spPr>
          <a:xfrm>
            <a:off x="5901865" y="783250"/>
            <a:ext cx="1422407" cy="641674"/>
          </a:xfrm>
          <a:prstGeom prst="homePlate">
            <a:avLst/>
          </a:prstGeom>
          <a:solidFill>
            <a:srgbClr val="566FF0"/>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Arrow: Pentagon 55">
            <a:extLst>
              <a:ext uri="{FF2B5EF4-FFF2-40B4-BE49-F238E27FC236}">
                <a16:creationId xmlns:a16="http://schemas.microsoft.com/office/drawing/2014/main" id="{F71316A0-9F46-89BE-FD2D-D50D66CA29FD}"/>
              </a:ext>
            </a:extLst>
          </p:cNvPr>
          <p:cNvSpPr/>
          <p:nvPr/>
        </p:nvSpPr>
        <p:spPr>
          <a:xfrm>
            <a:off x="7426511" y="783250"/>
            <a:ext cx="1299180" cy="572699"/>
          </a:xfrm>
          <a:prstGeom prst="homePlate">
            <a:avLst/>
          </a:prstGeom>
          <a:solidFill>
            <a:srgbClr val="566FF0"/>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CaixaDeTexto 69">
            <a:extLst>
              <a:ext uri="{FF2B5EF4-FFF2-40B4-BE49-F238E27FC236}">
                <a16:creationId xmlns:a16="http://schemas.microsoft.com/office/drawing/2014/main" id="{C1539B27-0CD2-7CE0-85B2-BA3C219DC92E}"/>
              </a:ext>
            </a:extLst>
          </p:cNvPr>
          <p:cNvSpPr txBox="1"/>
          <p:nvPr/>
        </p:nvSpPr>
        <p:spPr>
          <a:xfrm>
            <a:off x="3061216" y="933011"/>
            <a:ext cx="1076024" cy="276999"/>
          </a:xfrm>
          <a:prstGeom prst="rect">
            <a:avLst/>
          </a:prstGeom>
          <a:noFill/>
        </p:spPr>
        <p:txBody>
          <a:bodyPr wrap="square" rtlCol="0">
            <a:spAutoFit/>
          </a:bodyPr>
          <a:lstStyle/>
          <a:p>
            <a:pPr algn="ctr"/>
            <a:r>
              <a:rPr lang="pt-BR" sz="12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Cadastro</a:t>
            </a:r>
          </a:p>
        </p:txBody>
      </p:sp>
      <p:sp>
        <p:nvSpPr>
          <p:cNvPr id="58" name="CaixaDeTexto 69">
            <a:extLst>
              <a:ext uri="{FF2B5EF4-FFF2-40B4-BE49-F238E27FC236}">
                <a16:creationId xmlns:a16="http://schemas.microsoft.com/office/drawing/2014/main" id="{5D7BDCAC-5178-8B75-B878-C565B8EAE234}"/>
              </a:ext>
            </a:extLst>
          </p:cNvPr>
          <p:cNvSpPr txBox="1"/>
          <p:nvPr/>
        </p:nvSpPr>
        <p:spPr>
          <a:xfrm>
            <a:off x="4556398" y="933011"/>
            <a:ext cx="986157" cy="276999"/>
          </a:xfrm>
          <a:prstGeom prst="rect">
            <a:avLst/>
          </a:prstGeom>
          <a:solidFill>
            <a:srgbClr val="566FF0"/>
          </a:solidFill>
          <a:ln>
            <a:solidFill>
              <a:srgbClr val="566FF0"/>
            </a:solidFill>
          </a:ln>
        </p:spPr>
        <p:txBody>
          <a:bodyPr wrap="square" rtlCol="0">
            <a:spAutoFit/>
          </a:bodyPr>
          <a:lstStyle/>
          <a:p>
            <a:pPr algn="ctr"/>
            <a:r>
              <a:rPr lang="pt-BR" sz="12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Login</a:t>
            </a:r>
          </a:p>
        </p:txBody>
      </p:sp>
      <p:sp>
        <p:nvSpPr>
          <p:cNvPr id="59" name="CaixaDeTexto 69">
            <a:extLst>
              <a:ext uri="{FF2B5EF4-FFF2-40B4-BE49-F238E27FC236}">
                <a16:creationId xmlns:a16="http://schemas.microsoft.com/office/drawing/2014/main" id="{C03E4AB8-CC78-C374-C556-82B1C26FF38B}"/>
              </a:ext>
            </a:extLst>
          </p:cNvPr>
          <p:cNvSpPr txBox="1"/>
          <p:nvPr/>
        </p:nvSpPr>
        <p:spPr>
          <a:xfrm>
            <a:off x="5924931" y="781799"/>
            <a:ext cx="1255849" cy="646331"/>
          </a:xfrm>
          <a:prstGeom prst="rect">
            <a:avLst/>
          </a:prstGeom>
          <a:noFill/>
        </p:spPr>
        <p:txBody>
          <a:bodyPr wrap="square" rtlCol="0">
            <a:spAutoFit/>
          </a:bodyPr>
          <a:lstStyle/>
          <a:p>
            <a:r>
              <a:rPr lang="pt-BR" sz="12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Adicionar informações desejadas</a:t>
            </a:r>
          </a:p>
        </p:txBody>
      </p:sp>
      <p:sp>
        <p:nvSpPr>
          <p:cNvPr id="60" name="CaixaDeTexto 69">
            <a:extLst>
              <a:ext uri="{FF2B5EF4-FFF2-40B4-BE49-F238E27FC236}">
                <a16:creationId xmlns:a16="http://schemas.microsoft.com/office/drawing/2014/main" id="{88E96CDC-649E-5E73-57D9-A64B49B77461}"/>
              </a:ext>
            </a:extLst>
          </p:cNvPr>
          <p:cNvSpPr txBox="1"/>
          <p:nvPr/>
        </p:nvSpPr>
        <p:spPr>
          <a:xfrm>
            <a:off x="7475604" y="840338"/>
            <a:ext cx="1152349" cy="461665"/>
          </a:xfrm>
          <a:prstGeom prst="rect">
            <a:avLst/>
          </a:prstGeom>
          <a:noFill/>
        </p:spPr>
        <p:txBody>
          <a:bodyPr wrap="square" rtlCol="0">
            <a:spAutoFit/>
          </a:bodyPr>
          <a:lstStyle/>
          <a:p>
            <a:r>
              <a:rPr lang="pt-BR" sz="12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Realizar Vendas</a:t>
            </a:r>
          </a:p>
        </p:txBody>
      </p:sp>
      <p:sp>
        <p:nvSpPr>
          <p:cNvPr id="61" name="CaixaDeTexto 69">
            <a:extLst>
              <a:ext uri="{FF2B5EF4-FFF2-40B4-BE49-F238E27FC236}">
                <a16:creationId xmlns:a16="http://schemas.microsoft.com/office/drawing/2014/main" id="{ECB39E36-0831-5D57-17A9-089275CEE24E}"/>
              </a:ext>
            </a:extLst>
          </p:cNvPr>
          <p:cNvSpPr txBox="1"/>
          <p:nvPr/>
        </p:nvSpPr>
        <p:spPr>
          <a:xfrm>
            <a:off x="494144" y="1619058"/>
            <a:ext cx="952500" cy="646331"/>
          </a:xfrm>
          <a:prstGeom prst="rect">
            <a:avLst/>
          </a:prstGeom>
          <a:noFill/>
        </p:spPr>
        <p:txBody>
          <a:bodyPr wrap="square" rtlCol="0">
            <a:spAutoFit/>
          </a:bodyPr>
          <a:lstStyle/>
          <a:p>
            <a:r>
              <a:rPr lang="pt-BR" sz="1600" b="1" dirty="0">
                <a:latin typeface="Open Sans" panose="020B0606030504020204" pitchFamily="34" charset="0"/>
                <a:ea typeface="Open Sans" panose="020B0606030504020204" pitchFamily="34" charset="0"/>
                <a:cs typeface="Open Sans" panose="020B0606030504020204" pitchFamily="34" charset="0"/>
              </a:rPr>
              <a:t>Faz </a:t>
            </a:r>
          </a:p>
          <a:p>
            <a:r>
              <a:rPr lang="pt-BR" sz="1000" b="1" dirty="0">
                <a:latin typeface="Open Sans" panose="020B0606030504020204" pitchFamily="34" charset="0"/>
                <a:ea typeface="Open Sans" panose="020B0606030504020204" pitchFamily="34" charset="0"/>
                <a:cs typeface="Open Sans" panose="020B0606030504020204" pitchFamily="34" charset="0"/>
              </a:rPr>
              <a:t>(ações do usuário)</a:t>
            </a:r>
          </a:p>
        </p:txBody>
      </p:sp>
      <p:sp>
        <p:nvSpPr>
          <p:cNvPr id="62" name="CaixaDeTexto 69">
            <a:extLst>
              <a:ext uri="{FF2B5EF4-FFF2-40B4-BE49-F238E27FC236}">
                <a16:creationId xmlns:a16="http://schemas.microsoft.com/office/drawing/2014/main" id="{3B9EDAB4-52C5-A2A2-974A-AF8E0F4BC433}"/>
              </a:ext>
            </a:extLst>
          </p:cNvPr>
          <p:cNvSpPr txBox="1"/>
          <p:nvPr/>
        </p:nvSpPr>
        <p:spPr>
          <a:xfrm>
            <a:off x="494144" y="2470563"/>
            <a:ext cx="826656" cy="646331"/>
          </a:xfrm>
          <a:prstGeom prst="rect">
            <a:avLst/>
          </a:prstGeom>
          <a:noFill/>
        </p:spPr>
        <p:txBody>
          <a:bodyPr wrap="square" rtlCol="0">
            <a:spAutoFit/>
          </a:bodyPr>
          <a:lstStyle/>
          <a:p>
            <a:r>
              <a:rPr lang="pt-BR" sz="1600" b="1" dirty="0">
                <a:latin typeface="Open Sans" panose="020B0606030504020204" pitchFamily="34" charset="0"/>
                <a:ea typeface="Open Sans" panose="020B0606030504020204" pitchFamily="34" charset="0"/>
                <a:cs typeface="Open Sans" panose="020B0606030504020204" pitchFamily="34" charset="0"/>
              </a:rPr>
              <a:t>Sente</a:t>
            </a:r>
          </a:p>
          <a:p>
            <a:r>
              <a:rPr lang="pt-BR" sz="1000" b="1" dirty="0">
                <a:latin typeface="Open Sans" panose="020B0606030504020204" pitchFamily="34" charset="0"/>
                <a:ea typeface="Open Sans" panose="020B0606030504020204" pitchFamily="34" charset="0"/>
                <a:cs typeface="Open Sans" panose="020B0606030504020204" pitchFamily="34" charset="0"/>
              </a:rPr>
              <a:t>(dores do usuário)</a:t>
            </a:r>
          </a:p>
        </p:txBody>
      </p:sp>
      <p:sp>
        <p:nvSpPr>
          <p:cNvPr id="63" name="CaixaDeTexto 69">
            <a:extLst>
              <a:ext uri="{FF2B5EF4-FFF2-40B4-BE49-F238E27FC236}">
                <a16:creationId xmlns:a16="http://schemas.microsoft.com/office/drawing/2014/main" id="{47083667-92B1-FA09-7437-6D35B7E8B734}"/>
              </a:ext>
            </a:extLst>
          </p:cNvPr>
          <p:cNvSpPr txBox="1"/>
          <p:nvPr/>
        </p:nvSpPr>
        <p:spPr>
          <a:xfrm>
            <a:off x="481444" y="3406280"/>
            <a:ext cx="839356" cy="492443"/>
          </a:xfrm>
          <a:prstGeom prst="rect">
            <a:avLst/>
          </a:prstGeom>
          <a:noFill/>
        </p:spPr>
        <p:txBody>
          <a:bodyPr wrap="square" rtlCol="0">
            <a:spAutoFit/>
          </a:bodyPr>
          <a:lstStyle/>
          <a:p>
            <a:r>
              <a:rPr lang="pt-BR" sz="1600" b="1" dirty="0">
                <a:latin typeface="Open Sans" panose="020B0606030504020204" pitchFamily="34" charset="0"/>
                <a:ea typeface="Open Sans" panose="020B0606030504020204" pitchFamily="34" charset="0"/>
                <a:cs typeface="Open Sans" panose="020B0606030504020204" pitchFamily="34" charset="0"/>
              </a:rPr>
              <a:t>Pensa</a:t>
            </a:r>
          </a:p>
          <a:p>
            <a:r>
              <a:rPr lang="pt-BR" sz="1000" b="1" dirty="0">
                <a:latin typeface="Open Sans" panose="020B0606030504020204" pitchFamily="34" charset="0"/>
                <a:ea typeface="Open Sans" panose="020B0606030504020204" pitchFamily="34" charset="0"/>
                <a:cs typeface="Open Sans" panose="020B0606030504020204" pitchFamily="34" charset="0"/>
              </a:rPr>
              <a:t>(usuário)</a:t>
            </a:r>
          </a:p>
        </p:txBody>
      </p:sp>
      <p:sp>
        <p:nvSpPr>
          <p:cNvPr id="64" name="CaixaDeTexto 69">
            <a:extLst>
              <a:ext uri="{FF2B5EF4-FFF2-40B4-BE49-F238E27FC236}">
                <a16:creationId xmlns:a16="http://schemas.microsoft.com/office/drawing/2014/main" id="{B80FD478-B79C-B024-449B-F547195E6AAC}"/>
              </a:ext>
            </a:extLst>
          </p:cNvPr>
          <p:cNvSpPr txBox="1"/>
          <p:nvPr/>
        </p:nvSpPr>
        <p:spPr>
          <a:xfrm>
            <a:off x="494144" y="4295279"/>
            <a:ext cx="1128600" cy="492443"/>
          </a:xfrm>
          <a:prstGeom prst="rect">
            <a:avLst/>
          </a:prstGeom>
          <a:noFill/>
        </p:spPr>
        <p:txBody>
          <a:bodyPr wrap="square" rtlCol="0">
            <a:spAutoFit/>
          </a:bodyPr>
          <a:lstStyle/>
          <a:p>
            <a:r>
              <a:rPr lang="pt-BR" sz="1600" b="1" dirty="0">
                <a:latin typeface="Open Sans" panose="020B0606030504020204" pitchFamily="34" charset="0"/>
                <a:ea typeface="Open Sans" panose="020B0606030504020204" pitchFamily="34" charset="0"/>
                <a:cs typeface="Open Sans" panose="020B0606030504020204" pitchFamily="34" charset="0"/>
              </a:rPr>
              <a:t>Proposta</a:t>
            </a:r>
          </a:p>
          <a:p>
            <a:r>
              <a:rPr lang="pt-BR" sz="1000" b="1" dirty="0">
                <a:latin typeface="Open Sans" panose="020B0606030504020204" pitchFamily="34" charset="0"/>
                <a:ea typeface="Open Sans" panose="020B0606030504020204" pitchFamily="34" charset="0"/>
                <a:cs typeface="Open Sans" panose="020B0606030504020204" pitchFamily="34" charset="0"/>
              </a:rPr>
              <a:t>(mudanças)</a:t>
            </a:r>
          </a:p>
        </p:txBody>
      </p:sp>
      <p:sp>
        <p:nvSpPr>
          <p:cNvPr id="66" name="TextBox 65">
            <a:extLst>
              <a:ext uri="{FF2B5EF4-FFF2-40B4-BE49-F238E27FC236}">
                <a16:creationId xmlns:a16="http://schemas.microsoft.com/office/drawing/2014/main" id="{C771BC0C-0CE5-2A1D-18D5-C5E91F177455}"/>
              </a:ext>
            </a:extLst>
          </p:cNvPr>
          <p:cNvSpPr txBox="1"/>
          <p:nvPr/>
        </p:nvSpPr>
        <p:spPr>
          <a:xfrm>
            <a:off x="1594052" y="1592900"/>
            <a:ext cx="1220356" cy="6463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Entrar na Play Story e baixar o aplicativo “Sollute”</a:t>
            </a:r>
          </a:p>
        </p:txBody>
      </p:sp>
      <p:sp>
        <p:nvSpPr>
          <p:cNvPr id="67" name="TextBox 66">
            <a:extLst>
              <a:ext uri="{FF2B5EF4-FFF2-40B4-BE49-F238E27FC236}">
                <a16:creationId xmlns:a16="http://schemas.microsoft.com/office/drawing/2014/main" id="{285F8C0B-0BA3-E854-44FB-98DB689242E2}"/>
              </a:ext>
            </a:extLst>
          </p:cNvPr>
          <p:cNvSpPr txBox="1"/>
          <p:nvPr/>
        </p:nvSpPr>
        <p:spPr>
          <a:xfrm>
            <a:off x="1594052" y="3246229"/>
            <a:ext cx="1284992" cy="7848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“Porque não instala logo? ”</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“Como será que esse aplicativo funciona? ”</a:t>
            </a:r>
          </a:p>
        </p:txBody>
      </p:sp>
      <p:sp>
        <p:nvSpPr>
          <p:cNvPr id="75" name="TextBox 74">
            <a:extLst>
              <a:ext uri="{FF2B5EF4-FFF2-40B4-BE49-F238E27FC236}">
                <a16:creationId xmlns:a16="http://schemas.microsoft.com/office/drawing/2014/main" id="{92DDBC17-C8B4-4768-481E-7CF98CCE3882}"/>
              </a:ext>
            </a:extLst>
          </p:cNvPr>
          <p:cNvSpPr txBox="1"/>
          <p:nvPr/>
        </p:nvSpPr>
        <p:spPr>
          <a:xfrm>
            <a:off x="1594052" y="4148736"/>
            <a:ext cx="1407036" cy="9233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Colocar no Google Play informações reais sobre o aplicativo, para que o usuário encontro o que realmente procura</a:t>
            </a:r>
          </a:p>
        </p:txBody>
      </p:sp>
      <p:sp>
        <p:nvSpPr>
          <p:cNvPr id="76" name="TextBox 75">
            <a:extLst>
              <a:ext uri="{FF2B5EF4-FFF2-40B4-BE49-F238E27FC236}">
                <a16:creationId xmlns:a16="http://schemas.microsoft.com/office/drawing/2014/main" id="{F421A6D4-A6B7-2DFB-55B7-BCB539CEE25A}"/>
              </a:ext>
            </a:extLst>
          </p:cNvPr>
          <p:cNvSpPr txBox="1"/>
          <p:nvPr/>
        </p:nvSpPr>
        <p:spPr>
          <a:xfrm>
            <a:off x="2879044" y="1619058"/>
            <a:ext cx="1623207" cy="6463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Inserir dados de Entrada</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Inserir dados da Empresa</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Inserir Dados de Endereço</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Finalizar</a:t>
            </a:r>
          </a:p>
        </p:txBody>
      </p:sp>
      <p:sp>
        <p:nvSpPr>
          <p:cNvPr id="78" name="TextBox 77">
            <a:extLst>
              <a:ext uri="{FF2B5EF4-FFF2-40B4-BE49-F238E27FC236}">
                <a16:creationId xmlns:a16="http://schemas.microsoft.com/office/drawing/2014/main" id="{5BA3399B-C156-5E55-7AA4-1686E8E5DE71}"/>
              </a:ext>
            </a:extLst>
          </p:cNvPr>
          <p:cNvSpPr txBox="1"/>
          <p:nvPr/>
        </p:nvSpPr>
        <p:spPr>
          <a:xfrm>
            <a:off x="4525665" y="1624642"/>
            <a:ext cx="1092883" cy="5078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Inserir E-mail</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Inserir Senha </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Entrar</a:t>
            </a:r>
          </a:p>
        </p:txBody>
      </p:sp>
      <p:sp>
        <p:nvSpPr>
          <p:cNvPr id="79" name="TextBox 78">
            <a:extLst>
              <a:ext uri="{FF2B5EF4-FFF2-40B4-BE49-F238E27FC236}">
                <a16:creationId xmlns:a16="http://schemas.microsoft.com/office/drawing/2014/main" id="{46471659-BB11-C154-E691-BFDBAC17F1F8}"/>
              </a:ext>
            </a:extLst>
          </p:cNvPr>
          <p:cNvSpPr txBox="1"/>
          <p:nvPr/>
        </p:nvSpPr>
        <p:spPr>
          <a:xfrm>
            <a:off x="5796843" y="1624945"/>
            <a:ext cx="1512024" cy="5078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Adicionar Funcionários</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Adicionar Fornecedores</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Adicionar Produtos</a:t>
            </a:r>
          </a:p>
        </p:txBody>
      </p:sp>
      <p:sp>
        <p:nvSpPr>
          <p:cNvPr id="80" name="TextBox 79">
            <a:extLst>
              <a:ext uri="{FF2B5EF4-FFF2-40B4-BE49-F238E27FC236}">
                <a16:creationId xmlns:a16="http://schemas.microsoft.com/office/drawing/2014/main" id="{359DF547-95B1-6D28-31FA-537A2B77DC57}"/>
              </a:ext>
            </a:extLst>
          </p:cNvPr>
          <p:cNvSpPr txBox="1"/>
          <p:nvPr/>
        </p:nvSpPr>
        <p:spPr>
          <a:xfrm>
            <a:off x="2978953" y="3339919"/>
            <a:ext cx="1416731" cy="6463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“Porque todas essas informações?  ”</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“Porque demora tanto?  ”</a:t>
            </a:r>
          </a:p>
        </p:txBody>
      </p:sp>
      <p:sp>
        <p:nvSpPr>
          <p:cNvPr id="81" name="TextBox 80">
            <a:extLst>
              <a:ext uri="{FF2B5EF4-FFF2-40B4-BE49-F238E27FC236}">
                <a16:creationId xmlns:a16="http://schemas.microsoft.com/office/drawing/2014/main" id="{FEEB242C-9758-3D13-4A17-F4F029F627E1}"/>
              </a:ext>
            </a:extLst>
          </p:cNvPr>
          <p:cNvSpPr txBox="1"/>
          <p:nvPr/>
        </p:nvSpPr>
        <p:spPr>
          <a:xfrm>
            <a:off x="3001088" y="4148736"/>
            <a:ext cx="1523298" cy="9233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Separar o cadastro em partes para aparentar ser menor do que realmente é</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Pedir apenas informaçoes necessárias</a:t>
            </a:r>
          </a:p>
        </p:txBody>
      </p:sp>
      <p:sp>
        <p:nvSpPr>
          <p:cNvPr id="82" name="TextBox 81">
            <a:extLst>
              <a:ext uri="{FF2B5EF4-FFF2-40B4-BE49-F238E27FC236}">
                <a16:creationId xmlns:a16="http://schemas.microsoft.com/office/drawing/2014/main" id="{689CF3F3-C286-FF8F-65DE-48ECD24BF5C5}"/>
              </a:ext>
            </a:extLst>
          </p:cNvPr>
          <p:cNvSpPr txBox="1"/>
          <p:nvPr/>
        </p:nvSpPr>
        <p:spPr>
          <a:xfrm>
            <a:off x="4495593" y="3294828"/>
            <a:ext cx="1416731" cy="7848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“Agora é mais rápido!”</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“Porque tenho que escrever essas informações para entrar no app? ”</a:t>
            </a:r>
          </a:p>
        </p:txBody>
      </p:sp>
      <p:sp>
        <p:nvSpPr>
          <p:cNvPr id="83" name="TextBox 82">
            <a:extLst>
              <a:ext uri="{FF2B5EF4-FFF2-40B4-BE49-F238E27FC236}">
                <a16:creationId xmlns:a16="http://schemas.microsoft.com/office/drawing/2014/main" id="{3FF3CA13-33CB-59E3-5BFD-92FF3D2FEC10}"/>
              </a:ext>
            </a:extLst>
          </p:cNvPr>
          <p:cNvSpPr txBox="1"/>
          <p:nvPr/>
        </p:nvSpPr>
        <p:spPr>
          <a:xfrm>
            <a:off x="4536147" y="4174691"/>
            <a:ext cx="1523298" cy="9233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Deixar o usuário ciente do porque é importante ter um login</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Deixar outras maneira de login para agilizar o processo</a:t>
            </a:r>
          </a:p>
        </p:txBody>
      </p:sp>
      <p:sp>
        <p:nvSpPr>
          <p:cNvPr id="84" name="TextBox 83">
            <a:extLst>
              <a:ext uri="{FF2B5EF4-FFF2-40B4-BE49-F238E27FC236}">
                <a16:creationId xmlns:a16="http://schemas.microsoft.com/office/drawing/2014/main" id="{39CD7665-2D76-86B9-1E34-0AFC81A583C4}"/>
              </a:ext>
            </a:extLst>
          </p:cNvPr>
          <p:cNvSpPr txBox="1"/>
          <p:nvPr/>
        </p:nvSpPr>
        <p:spPr>
          <a:xfrm>
            <a:off x="7295766" y="1624641"/>
            <a:ext cx="1332187" cy="5078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Fazer o controle das venda, mantendo o controle de estoque</a:t>
            </a:r>
          </a:p>
        </p:txBody>
      </p:sp>
      <p:sp>
        <p:nvSpPr>
          <p:cNvPr id="85" name="TextBox 84">
            <a:extLst>
              <a:ext uri="{FF2B5EF4-FFF2-40B4-BE49-F238E27FC236}">
                <a16:creationId xmlns:a16="http://schemas.microsoft.com/office/drawing/2014/main" id="{6B0D0E46-7CE7-980B-4D77-4F0EB306057F}"/>
              </a:ext>
            </a:extLst>
          </p:cNvPr>
          <p:cNvSpPr txBox="1"/>
          <p:nvPr/>
        </p:nvSpPr>
        <p:spPr>
          <a:xfrm>
            <a:off x="5886761" y="3302191"/>
            <a:ext cx="1437511" cy="7848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“Uma parte cansativa.”</a:t>
            </a:r>
          </a:p>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“Que legal, agora consigo ter um controle das minhas informações”</a:t>
            </a:r>
          </a:p>
        </p:txBody>
      </p:sp>
      <p:sp>
        <p:nvSpPr>
          <p:cNvPr id="87" name="TextBox 86">
            <a:extLst>
              <a:ext uri="{FF2B5EF4-FFF2-40B4-BE49-F238E27FC236}">
                <a16:creationId xmlns:a16="http://schemas.microsoft.com/office/drawing/2014/main" id="{F6A25BF5-8C30-DAA6-25B6-F3A82CCDF800}"/>
              </a:ext>
            </a:extLst>
          </p:cNvPr>
          <p:cNvSpPr txBox="1"/>
          <p:nvPr/>
        </p:nvSpPr>
        <p:spPr>
          <a:xfrm>
            <a:off x="5924931" y="4295279"/>
            <a:ext cx="1255849" cy="5078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Deixar o aplicativo didático e de facíl utilização</a:t>
            </a:r>
          </a:p>
        </p:txBody>
      </p:sp>
      <p:sp>
        <p:nvSpPr>
          <p:cNvPr id="88" name="TextBox 87">
            <a:extLst>
              <a:ext uri="{FF2B5EF4-FFF2-40B4-BE49-F238E27FC236}">
                <a16:creationId xmlns:a16="http://schemas.microsoft.com/office/drawing/2014/main" id="{F197C626-FEB5-C6A7-3743-D2521E039D28}"/>
              </a:ext>
            </a:extLst>
          </p:cNvPr>
          <p:cNvSpPr txBox="1"/>
          <p:nvPr/>
        </p:nvSpPr>
        <p:spPr>
          <a:xfrm>
            <a:off x="7338669" y="3358647"/>
            <a:ext cx="1062697" cy="646331"/>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“Agora simm!!</a:t>
            </a:r>
            <a:br>
              <a:rPr lang="pt-BR" sz="900" dirty="0">
                <a:latin typeface="Calibri" panose="020F0502020204030204" pitchFamily="34" charset="0"/>
                <a:ea typeface="Open Sans" panose="020B0606030504020204" pitchFamily="34" charset="0"/>
                <a:cs typeface="Calibri" panose="020F0502020204030204" pitchFamily="34" charset="0"/>
              </a:rPr>
            </a:br>
            <a:r>
              <a:rPr lang="pt-BR" sz="900" dirty="0">
                <a:latin typeface="Calibri" panose="020F0502020204030204" pitchFamily="34" charset="0"/>
                <a:ea typeface="Open Sans" panose="020B0606030504020204" pitchFamily="34" charset="0"/>
                <a:cs typeface="Calibri" panose="020F0502020204030204" pitchFamily="34" charset="0"/>
              </a:rPr>
              <a:t>Estou vendo resultado”</a:t>
            </a:r>
          </a:p>
          <a:p>
            <a:pPr marL="171450" indent="-171450">
              <a:buFont typeface="Arial" panose="020B0604020202020204" pitchFamily="34" charset="0"/>
              <a:buChar char="•"/>
            </a:pPr>
            <a:endParaRPr lang="pt-BR" sz="900" dirty="0">
              <a:latin typeface="Calibri" panose="020F0502020204030204" pitchFamily="34" charset="0"/>
              <a:ea typeface="Open Sans" panose="020B0606030504020204" pitchFamily="34" charset="0"/>
              <a:cs typeface="Calibri" panose="020F0502020204030204" pitchFamily="34" charset="0"/>
            </a:endParaRPr>
          </a:p>
        </p:txBody>
      </p:sp>
      <p:sp>
        <p:nvSpPr>
          <p:cNvPr id="89" name="TextBox 88">
            <a:extLst>
              <a:ext uri="{FF2B5EF4-FFF2-40B4-BE49-F238E27FC236}">
                <a16:creationId xmlns:a16="http://schemas.microsoft.com/office/drawing/2014/main" id="{B146D412-8D6B-C649-B666-876E4EFFEC93}"/>
              </a:ext>
            </a:extLst>
          </p:cNvPr>
          <p:cNvSpPr txBox="1"/>
          <p:nvPr/>
        </p:nvSpPr>
        <p:spPr>
          <a:xfrm>
            <a:off x="7338669" y="4148736"/>
            <a:ext cx="1255849" cy="923330"/>
          </a:xfrm>
          <a:prstGeom prst="rect">
            <a:avLst/>
          </a:prstGeom>
          <a:noFill/>
        </p:spPr>
        <p:txBody>
          <a:bodyPr wrap="square" rtlCol="0">
            <a:spAutoFit/>
          </a:bodyPr>
          <a:lstStyle/>
          <a:p>
            <a:pPr marL="171450" indent="-171450">
              <a:buFont typeface="Arial" panose="020B0604020202020204" pitchFamily="34" charset="0"/>
              <a:buChar char="•"/>
            </a:pPr>
            <a:r>
              <a:rPr lang="pt-BR" sz="900" dirty="0">
                <a:latin typeface="Calibri" panose="020F0502020204030204" pitchFamily="34" charset="0"/>
                <a:ea typeface="Open Sans" panose="020B0606030504020204" pitchFamily="34" charset="0"/>
                <a:cs typeface="Calibri" panose="020F0502020204030204" pitchFamily="34" charset="0"/>
              </a:rPr>
              <a:t>Deixar o usuário confortável em todo o processo, para que ele possa ter uma ótima experiência</a:t>
            </a:r>
          </a:p>
        </p:txBody>
      </p:sp>
      <p:sp>
        <p:nvSpPr>
          <p:cNvPr id="3" name="Google Shape;1947;p43">
            <a:extLst>
              <a:ext uri="{FF2B5EF4-FFF2-40B4-BE49-F238E27FC236}">
                <a16:creationId xmlns:a16="http://schemas.microsoft.com/office/drawing/2014/main" id="{9FAAA540-25C4-126D-A598-9D6FD34861DE}"/>
              </a:ext>
            </a:extLst>
          </p:cNvPr>
          <p:cNvSpPr txBox="1">
            <a:spLocks noGrp="1"/>
          </p:cNvSpPr>
          <p:nvPr>
            <p:ph type="title"/>
          </p:nvPr>
        </p:nvSpPr>
        <p:spPr>
          <a:xfrm>
            <a:off x="2297798" y="9181"/>
            <a:ext cx="4255057"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1"/>
                </a:solidFill>
              </a:rPr>
              <a:t>JORNADA DO</a:t>
            </a:r>
            <a:r>
              <a:rPr lang="en" dirty="0">
                <a:solidFill>
                  <a:srgbClr val="566FF0"/>
                </a:solidFill>
              </a:rPr>
              <a:t> USUÁRIO</a:t>
            </a:r>
            <a:endParaRPr dirty="0">
              <a:solidFill>
                <a:srgbClr val="566FF0"/>
              </a:solidFill>
            </a:endParaRPr>
          </a:p>
        </p:txBody>
      </p:sp>
      <p:grpSp>
        <p:nvGrpSpPr>
          <p:cNvPr id="26" name="Google Shape;12138;p77">
            <a:extLst>
              <a:ext uri="{FF2B5EF4-FFF2-40B4-BE49-F238E27FC236}">
                <a16:creationId xmlns:a16="http://schemas.microsoft.com/office/drawing/2014/main" id="{ECAB31BD-A500-5223-5FB8-59224A5893C8}"/>
              </a:ext>
            </a:extLst>
          </p:cNvPr>
          <p:cNvGrpSpPr/>
          <p:nvPr/>
        </p:nvGrpSpPr>
        <p:grpSpPr>
          <a:xfrm>
            <a:off x="7719153" y="2481500"/>
            <a:ext cx="646518" cy="641869"/>
            <a:chOff x="2496894" y="3680964"/>
            <a:chExt cx="357720" cy="355148"/>
          </a:xfrm>
          <a:solidFill>
            <a:schemeClr val="tx1"/>
          </a:solidFill>
        </p:grpSpPr>
        <p:sp>
          <p:nvSpPr>
            <p:cNvPr id="28" name="Google Shape;12139;p77">
              <a:extLst>
                <a:ext uri="{FF2B5EF4-FFF2-40B4-BE49-F238E27FC236}">
                  <a16:creationId xmlns:a16="http://schemas.microsoft.com/office/drawing/2014/main" id="{9516C74C-370F-4DDF-7F44-41B3A2562E74}"/>
                </a:ext>
              </a:extLst>
            </p:cNvPr>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140;p77">
              <a:extLst>
                <a:ext uri="{FF2B5EF4-FFF2-40B4-BE49-F238E27FC236}">
                  <a16:creationId xmlns:a16="http://schemas.microsoft.com/office/drawing/2014/main" id="{30B381CB-C400-9AD5-96BD-7F1AF7648F4A}"/>
                </a:ext>
              </a:extLst>
            </p:cNvPr>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141;p77">
              <a:extLst>
                <a:ext uri="{FF2B5EF4-FFF2-40B4-BE49-F238E27FC236}">
                  <a16:creationId xmlns:a16="http://schemas.microsoft.com/office/drawing/2014/main" id="{72F0E214-4EC4-AD72-7077-A2C85BC476B8}"/>
                </a:ext>
              </a:extLst>
            </p:cNvPr>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142;p77">
              <a:extLst>
                <a:ext uri="{FF2B5EF4-FFF2-40B4-BE49-F238E27FC236}">
                  <a16:creationId xmlns:a16="http://schemas.microsoft.com/office/drawing/2014/main" id="{14306D8F-AE1C-A49E-5094-0DBEE4CE7FAD}"/>
                </a:ext>
              </a:extLst>
            </p:cNvPr>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143;p77">
              <a:extLst>
                <a:ext uri="{FF2B5EF4-FFF2-40B4-BE49-F238E27FC236}">
                  <a16:creationId xmlns:a16="http://schemas.microsoft.com/office/drawing/2014/main" id="{C08533E7-7050-17D7-C4F1-B2DF55EFAFD1}"/>
                </a:ext>
              </a:extLst>
            </p:cNvPr>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2132;p77">
            <a:extLst>
              <a:ext uri="{FF2B5EF4-FFF2-40B4-BE49-F238E27FC236}">
                <a16:creationId xmlns:a16="http://schemas.microsoft.com/office/drawing/2014/main" id="{240B0CBB-5D8B-66D4-5E4E-ABB4CE20FA6F}"/>
              </a:ext>
            </a:extLst>
          </p:cNvPr>
          <p:cNvGrpSpPr/>
          <p:nvPr/>
        </p:nvGrpSpPr>
        <p:grpSpPr>
          <a:xfrm>
            <a:off x="1831480" y="2463541"/>
            <a:ext cx="662396" cy="657634"/>
            <a:chOff x="1952836" y="3680964"/>
            <a:chExt cx="357720" cy="355148"/>
          </a:xfrm>
          <a:solidFill>
            <a:schemeClr val="tx1"/>
          </a:solidFill>
        </p:grpSpPr>
        <p:sp>
          <p:nvSpPr>
            <p:cNvPr id="35" name="Google Shape;12133;p77">
              <a:extLst>
                <a:ext uri="{FF2B5EF4-FFF2-40B4-BE49-F238E27FC236}">
                  <a16:creationId xmlns:a16="http://schemas.microsoft.com/office/drawing/2014/main" id="{2D9634CD-C3EA-44C1-10BB-14CCF3C0C846}"/>
                </a:ext>
              </a:extLst>
            </p:cNvPr>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134;p77">
              <a:extLst>
                <a:ext uri="{FF2B5EF4-FFF2-40B4-BE49-F238E27FC236}">
                  <a16:creationId xmlns:a16="http://schemas.microsoft.com/office/drawing/2014/main" id="{A3519CEF-3516-EF16-8CA2-2D55B8BD1BBC}"/>
                </a:ext>
              </a:extLst>
            </p:cNvPr>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135;p77">
              <a:extLst>
                <a:ext uri="{FF2B5EF4-FFF2-40B4-BE49-F238E27FC236}">
                  <a16:creationId xmlns:a16="http://schemas.microsoft.com/office/drawing/2014/main" id="{10DBE86F-31BD-B09D-B9F2-D6F3BAE4A3CD}"/>
                </a:ext>
              </a:extLst>
            </p:cNvPr>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136;p77">
              <a:extLst>
                <a:ext uri="{FF2B5EF4-FFF2-40B4-BE49-F238E27FC236}">
                  <a16:creationId xmlns:a16="http://schemas.microsoft.com/office/drawing/2014/main" id="{CFD70B6A-407D-A69B-3162-CAEFCA4BAB3B}"/>
                </a:ext>
              </a:extLst>
            </p:cNvPr>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137;p77">
              <a:extLst>
                <a:ext uri="{FF2B5EF4-FFF2-40B4-BE49-F238E27FC236}">
                  <a16:creationId xmlns:a16="http://schemas.microsoft.com/office/drawing/2014/main" id="{AB58A320-5983-9D60-972F-CEAF72F2B8EA}"/>
                </a:ext>
              </a:extLst>
            </p:cNvPr>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2132;p77">
            <a:extLst>
              <a:ext uri="{FF2B5EF4-FFF2-40B4-BE49-F238E27FC236}">
                <a16:creationId xmlns:a16="http://schemas.microsoft.com/office/drawing/2014/main" id="{166772A9-30D9-A95B-0D95-F9728113A67D}"/>
              </a:ext>
            </a:extLst>
          </p:cNvPr>
          <p:cNvGrpSpPr/>
          <p:nvPr/>
        </p:nvGrpSpPr>
        <p:grpSpPr>
          <a:xfrm>
            <a:off x="3358530" y="2466431"/>
            <a:ext cx="652069" cy="647381"/>
            <a:chOff x="1952836" y="3680964"/>
            <a:chExt cx="357719" cy="355147"/>
          </a:xfrm>
          <a:solidFill>
            <a:schemeClr val="tx1"/>
          </a:solidFill>
        </p:grpSpPr>
        <p:sp>
          <p:nvSpPr>
            <p:cNvPr id="48" name="Google Shape;12133;p77">
              <a:extLst>
                <a:ext uri="{FF2B5EF4-FFF2-40B4-BE49-F238E27FC236}">
                  <a16:creationId xmlns:a16="http://schemas.microsoft.com/office/drawing/2014/main" id="{E15AD478-6525-8A09-0046-B2B7202B64EE}"/>
                </a:ext>
              </a:extLst>
            </p:cNvPr>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134;p77">
              <a:extLst>
                <a:ext uri="{FF2B5EF4-FFF2-40B4-BE49-F238E27FC236}">
                  <a16:creationId xmlns:a16="http://schemas.microsoft.com/office/drawing/2014/main" id="{2A386DAB-E036-D0C9-A3F2-53F43C198EDE}"/>
                </a:ext>
              </a:extLst>
            </p:cNvPr>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135;p77">
              <a:extLst>
                <a:ext uri="{FF2B5EF4-FFF2-40B4-BE49-F238E27FC236}">
                  <a16:creationId xmlns:a16="http://schemas.microsoft.com/office/drawing/2014/main" id="{71520AC3-060B-6DAE-3A09-1C81B04469A8}"/>
                </a:ext>
              </a:extLst>
            </p:cNvPr>
            <p:cNvSpPr/>
            <p:nvPr/>
          </p:nvSpPr>
          <p:spPr>
            <a:xfrm>
              <a:off x="2070043" y="3921443"/>
              <a:ext cx="122924" cy="20515"/>
            </a:xfrm>
            <a:prstGeom prst="flowChartAlternateProcess">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12136;p77">
              <a:extLst>
                <a:ext uri="{FF2B5EF4-FFF2-40B4-BE49-F238E27FC236}">
                  <a16:creationId xmlns:a16="http://schemas.microsoft.com/office/drawing/2014/main" id="{AB1B7C5D-15F8-B544-6616-90EBA18200FE}"/>
                </a:ext>
              </a:extLst>
            </p:cNvPr>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137;p77">
              <a:extLst>
                <a:ext uri="{FF2B5EF4-FFF2-40B4-BE49-F238E27FC236}">
                  <a16:creationId xmlns:a16="http://schemas.microsoft.com/office/drawing/2014/main" id="{E76C72BF-A60E-F2E6-7E0C-1596F5A4457E}"/>
                </a:ext>
              </a:extLst>
            </p:cNvPr>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12132;p77">
            <a:extLst>
              <a:ext uri="{FF2B5EF4-FFF2-40B4-BE49-F238E27FC236}">
                <a16:creationId xmlns:a16="http://schemas.microsoft.com/office/drawing/2014/main" id="{1F10BE6B-34BB-D5BB-009F-67FD229A0167}"/>
              </a:ext>
            </a:extLst>
          </p:cNvPr>
          <p:cNvGrpSpPr/>
          <p:nvPr/>
        </p:nvGrpSpPr>
        <p:grpSpPr>
          <a:xfrm>
            <a:off x="4746071" y="2459546"/>
            <a:ext cx="652069" cy="647381"/>
            <a:chOff x="1952836" y="3680964"/>
            <a:chExt cx="357719" cy="355147"/>
          </a:xfrm>
          <a:solidFill>
            <a:schemeClr val="tx1"/>
          </a:solidFill>
        </p:grpSpPr>
        <p:sp>
          <p:nvSpPr>
            <p:cNvPr id="86" name="Google Shape;12133;p77">
              <a:extLst>
                <a:ext uri="{FF2B5EF4-FFF2-40B4-BE49-F238E27FC236}">
                  <a16:creationId xmlns:a16="http://schemas.microsoft.com/office/drawing/2014/main" id="{46283454-4C13-64A0-C2D7-A78185FBA386}"/>
                </a:ext>
              </a:extLst>
            </p:cNvPr>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2134;p77">
              <a:extLst>
                <a:ext uri="{FF2B5EF4-FFF2-40B4-BE49-F238E27FC236}">
                  <a16:creationId xmlns:a16="http://schemas.microsoft.com/office/drawing/2014/main" id="{641CE474-159A-8EF6-84F2-48A6ABD9FD49}"/>
                </a:ext>
              </a:extLst>
            </p:cNvPr>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135;p77">
              <a:extLst>
                <a:ext uri="{FF2B5EF4-FFF2-40B4-BE49-F238E27FC236}">
                  <a16:creationId xmlns:a16="http://schemas.microsoft.com/office/drawing/2014/main" id="{B06CE9C4-7747-588F-F5D6-B89F9893E5C5}"/>
                </a:ext>
              </a:extLst>
            </p:cNvPr>
            <p:cNvSpPr/>
            <p:nvPr/>
          </p:nvSpPr>
          <p:spPr>
            <a:xfrm>
              <a:off x="2070043" y="3921443"/>
              <a:ext cx="122924" cy="20515"/>
            </a:xfrm>
            <a:prstGeom prst="flowChartAlternateProcess">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12136;p77">
              <a:extLst>
                <a:ext uri="{FF2B5EF4-FFF2-40B4-BE49-F238E27FC236}">
                  <a16:creationId xmlns:a16="http://schemas.microsoft.com/office/drawing/2014/main" id="{F3BCDE73-AC16-381B-8A51-6DCA58960D3B}"/>
                </a:ext>
              </a:extLst>
            </p:cNvPr>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137;p77">
              <a:extLst>
                <a:ext uri="{FF2B5EF4-FFF2-40B4-BE49-F238E27FC236}">
                  <a16:creationId xmlns:a16="http://schemas.microsoft.com/office/drawing/2014/main" id="{B3DB88D3-D8A2-5708-0789-2E4C22A89D6A}"/>
                </a:ext>
              </a:extLst>
            </p:cNvPr>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12132;p77">
            <a:extLst>
              <a:ext uri="{FF2B5EF4-FFF2-40B4-BE49-F238E27FC236}">
                <a16:creationId xmlns:a16="http://schemas.microsoft.com/office/drawing/2014/main" id="{7DE28AFA-B8D9-E973-5784-75872003DE3C}"/>
              </a:ext>
            </a:extLst>
          </p:cNvPr>
          <p:cNvGrpSpPr/>
          <p:nvPr/>
        </p:nvGrpSpPr>
        <p:grpSpPr>
          <a:xfrm>
            <a:off x="6262208" y="2465232"/>
            <a:ext cx="672092" cy="667259"/>
            <a:chOff x="1952836" y="3680964"/>
            <a:chExt cx="357719" cy="355147"/>
          </a:xfrm>
          <a:solidFill>
            <a:schemeClr val="tx1"/>
          </a:solidFill>
        </p:grpSpPr>
        <p:sp>
          <p:nvSpPr>
            <p:cNvPr id="100" name="Google Shape;12133;p77">
              <a:extLst>
                <a:ext uri="{FF2B5EF4-FFF2-40B4-BE49-F238E27FC236}">
                  <a16:creationId xmlns:a16="http://schemas.microsoft.com/office/drawing/2014/main" id="{E63B089C-FA60-A873-1405-749021572D50}"/>
                </a:ext>
              </a:extLst>
            </p:cNvPr>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134;p77">
              <a:extLst>
                <a:ext uri="{FF2B5EF4-FFF2-40B4-BE49-F238E27FC236}">
                  <a16:creationId xmlns:a16="http://schemas.microsoft.com/office/drawing/2014/main" id="{60B006E5-CAC1-EBA9-0BBE-98632871975F}"/>
                </a:ext>
              </a:extLst>
            </p:cNvPr>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2136;p77">
              <a:extLst>
                <a:ext uri="{FF2B5EF4-FFF2-40B4-BE49-F238E27FC236}">
                  <a16:creationId xmlns:a16="http://schemas.microsoft.com/office/drawing/2014/main" id="{C55084CB-B135-FF43-CDA3-7FABD49AEAAA}"/>
                </a:ext>
              </a:extLst>
            </p:cNvPr>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2137;p77">
              <a:extLst>
                <a:ext uri="{FF2B5EF4-FFF2-40B4-BE49-F238E27FC236}">
                  <a16:creationId xmlns:a16="http://schemas.microsoft.com/office/drawing/2014/main" id="{571A545E-2D36-B4DC-D3EE-28AEE8B6DB1F}"/>
                </a:ext>
              </a:extLst>
            </p:cNvPr>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Elipse 103">
            <a:extLst>
              <a:ext uri="{FF2B5EF4-FFF2-40B4-BE49-F238E27FC236}">
                <a16:creationId xmlns:a16="http://schemas.microsoft.com/office/drawing/2014/main" id="{50D4FDC8-E62E-C52F-A7BA-47C87EF4B739}"/>
              </a:ext>
            </a:extLst>
          </p:cNvPr>
          <p:cNvSpPr/>
          <p:nvPr/>
        </p:nvSpPr>
        <p:spPr>
          <a:xfrm>
            <a:off x="6539676" y="2885707"/>
            <a:ext cx="136994" cy="12665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42364002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Retângulo 2">
            <a:extLst>
              <a:ext uri="{FF2B5EF4-FFF2-40B4-BE49-F238E27FC236}">
                <a16:creationId xmlns:a16="http://schemas.microsoft.com/office/drawing/2014/main" id="{556DA4DD-83E8-6990-0D23-057D7F03C793}"/>
              </a:ext>
            </a:extLst>
          </p:cNvPr>
          <p:cNvSpPr/>
          <p:nvPr/>
        </p:nvSpPr>
        <p:spPr>
          <a:xfrm>
            <a:off x="60512" y="87405"/>
            <a:ext cx="1996888" cy="305248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Retângulo 3">
            <a:extLst>
              <a:ext uri="{FF2B5EF4-FFF2-40B4-BE49-F238E27FC236}">
                <a16:creationId xmlns:a16="http://schemas.microsoft.com/office/drawing/2014/main" id="{BFBAE93E-5D70-2E29-0B4F-65A6AD8C940F}"/>
              </a:ext>
            </a:extLst>
          </p:cNvPr>
          <p:cNvSpPr/>
          <p:nvPr/>
        </p:nvSpPr>
        <p:spPr>
          <a:xfrm>
            <a:off x="60512" y="3139887"/>
            <a:ext cx="1996888" cy="1963849"/>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CaixaDeTexto 7">
            <a:extLst>
              <a:ext uri="{FF2B5EF4-FFF2-40B4-BE49-F238E27FC236}">
                <a16:creationId xmlns:a16="http://schemas.microsoft.com/office/drawing/2014/main" id="{5E4F4D8B-5A22-F3E5-DF87-190CF1882A9D}"/>
              </a:ext>
            </a:extLst>
          </p:cNvPr>
          <p:cNvSpPr txBox="1"/>
          <p:nvPr/>
        </p:nvSpPr>
        <p:spPr>
          <a:xfrm>
            <a:off x="64752" y="1502693"/>
            <a:ext cx="1996888" cy="584775"/>
          </a:xfrm>
          <a:prstGeom prst="rect">
            <a:avLst/>
          </a:prstGeom>
          <a:noFill/>
        </p:spPr>
        <p:txBody>
          <a:bodyPr wrap="square" rtlCol="0">
            <a:spAutoFit/>
          </a:bodyPr>
          <a:lstStyle/>
          <a:p>
            <a:pPr algn="ctr"/>
            <a:r>
              <a:rPr lang="pt-BR" sz="800" dirty="0">
                <a:latin typeface="Fira Sans" panose="020B0503050000020004" pitchFamily="34" charset="0"/>
              </a:rPr>
              <a:t>“Estou iniciando um comércio próprio e preciso de um sistema que me ajude a gerenciar a minha loja, para manter o controle do meu estoque.”</a:t>
            </a:r>
          </a:p>
        </p:txBody>
      </p:sp>
      <p:sp>
        <p:nvSpPr>
          <p:cNvPr id="9" name="CaixaDeTexto 8">
            <a:extLst>
              <a:ext uri="{FF2B5EF4-FFF2-40B4-BE49-F238E27FC236}">
                <a16:creationId xmlns:a16="http://schemas.microsoft.com/office/drawing/2014/main" id="{1D482595-C7EA-83B3-2775-B4262C5AC9EA}"/>
              </a:ext>
            </a:extLst>
          </p:cNvPr>
          <p:cNvSpPr txBox="1"/>
          <p:nvPr/>
        </p:nvSpPr>
        <p:spPr>
          <a:xfrm>
            <a:off x="446237" y="2311426"/>
            <a:ext cx="1449799" cy="707886"/>
          </a:xfrm>
          <a:prstGeom prst="rect">
            <a:avLst/>
          </a:prstGeom>
          <a:noFill/>
        </p:spPr>
        <p:txBody>
          <a:bodyPr wrap="square" rtlCol="0">
            <a:spAutoFit/>
          </a:bodyPr>
          <a:lstStyle/>
          <a:p>
            <a:r>
              <a:rPr lang="pt-BR" sz="800" b="1" dirty="0">
                <a:latin typeface="Fira Sans" panose="020B0503050000020004" pitchFamily="34" charset="0"/>
              </a:rPr>
              <a:t>Nome: </a:t>
            </a:r>
            <a:r>
              <a:rPr lang="pt-BR" sz="800" dirty="0">
                <a:latin typeface="Fira Sans" panose="020B0503050000020004" pitchFamily="34" charset="0"/>
              </a:rPr>
              <a:t>Maria Aparecida</a:t>
            </a:r>
          </a:p>
          <a:p>
            <a:r>
              <a:rPr lang="pt-BR" sz="800" b="1" dirty="0">
                <a:latin typeface="Fira Sans" panose="020B0503050000020004" pitchFamily="34" charset="0"/>
              </a:rPr>
              <a:t>Idade: </a:t>
            </a:r>
            <a:r>
              <a:rPr lang="pt-BR" sz="800" dirty="0">
                <a:latin typeface="Fira Sans" panose="020B0503050000020004" pitchFamily="34" charset="0"/>
              </a:rPr>
              <a:t>35</a:t>
            </a:r>
          </a:p>
          <a:p>
            <a:r>
              <a:rPr lang="pt-BR" sz="800" b="1" dirty="0">
                <a:latin typeface="Fira Sans" panose="020B0503050000020004" pitchFamily="34" charset="0"/>
              </a:rPr>
              <a:t>Ocupação: </a:t>
            </a:r>
            <a:r>
              <a:rPr lang="pt-BR" sz="800" dirty="0">
                <a:latin typeface="Fira Sans" panose="020B0503050000020004" pitchFamily="34" charset="0"/>
              </a:rPr>
              <a:t>Empreendedora</a:t>
            </a:r>
          </a:p>
          <a:p>
            <a:r>
              <a:rPr lang="pt-BR" sz="800" b="1" dirty="0">
                <a:latin typeface="Fira Sans" panose="020B0503050000020004" pitchFamily="34" charset="0"/>
              </a:rPr>
              <a:t>Local: </a:t>
            </a:r>
            <a:r>
              <a:rPr lang="pt-BR" sz="800" dirty="0">
                <a:latin typeface="Fira Sans" panose="020B0503050000020004" pitchFamily="34" charset="0"/>
              </a:rPr>
              <a:t>São Paulo</a:t>
            </a:r>
          </a:p>
          <a:p>
            <a:r>
              <a:rPr lang="pt-BR" sz="800" b="1" dirty="0">
                <a:latin typeface="Fira Sans" panose="020B0503050000020004" pitchFamily="34" charset="0"/>
              </a:rPr>
              <a:t>Status: </a:t>
            </a:r>
            <a:r>
              <a:rPr lang="pt-BR" sz="800" dirty="0">
                <a:latin typeface="Fira Sans" panose="020B0503050000020004" pitchFamily="34" charset="0"/>
              </a:rPr>
              <a:t>Casada</a:t>
            </a:r>
          </a:p>
        </p:txBody>
      </p:sp>
      <p:pic>
        <p:nvPicPr>
          <p:cNvPr id="11" name="Imagem 10">
            <a:extLst>
              <a:ext uri="{FF2B5EF4-FFF2-40B4-BE49-F238E27FC236}">
                <a16:creationId xmlns:a16="http://schemas.microsoft.com/office/drawing/2014/main" id="{C75380DB-B6A1-E5AB-24F8-2D7E1088C697}"/>
              </a:ext>
            </a:extLst>
          </p:cNvPr>
          <p:cNvPicPr>
            <a:picLocks noChangeAspect="1"/>
          </p:cNvPicPr>
          <p:nvPr/>
        </p:nvPicPr>
        <p:blipFill>
          <a:blip r:embed="rId3"/>
          <a:stretch>
            <a:fillRect/>
          </a:stretch>
        </p:blipFill>
        <p:spPr>
          <a:xfrm>
            <a:off x="510005" y="179357"/>
            <a:ext cx="1090192" cy="1236950"/>
          </a:xfrm>
          <a:prstGeom prst="rect">
            <a:avLst/>
          </a:prstGeom>
        </p:spPr>
      </p:pic>
      <p:sp>
        <p:nvSpPr>
          <p:cNvPr id="12" name="CaixaDeTexto 11">
            <a:extLst>
              <a:ext uri="{FF2B5EF4-FFF2-40B4-BE49-F238E27FC236}">
                <a16:creationId xmlns:a16="http://schemas.microsoft.com/office/drawing/2014/main" id="{2EDFE97D-C621-B46B-4D23-C376AA53D06A}"/>
              </a:ext>
            </a:extLst>
          </p:cNvPr>
          <p:cNvSpPr txBox="1"/>
          <p:nvPr/>
        </p:nvSpPr>
        <p:spPr>
          <a:xfrm>
            <a:off x="58777" y="3149565"/>
            <a:ext cx="1992648" cy="1831271"/>
          </a:xfrm>
          <a:prstGeom prst="rect">
            <a:avLst/>
          </a:prstGeom>
          <a:noFill/>
        </p:spPr>
        <p:txBody>
          <a:bodyPr wrap="square" rtlCol="0">
            <a:spAutoFit/>
          </a:bodyPr>
          <a:lstStyle/>
          <a:p>
            <a:pPr algn="ctr"/>
            <a:r>
              <a:rPr lang="pt-BR" sz="800" b="1" dirty="0">
                <a:latin typeface="Fira Sans" panose="020B0503050000020004" pitchFamily="34" charset="0"/>
              </a:rPr>
              <a:t>BIOGRAFIA</a:t>
            </a:r>
            <a:r>
              <a:rPr lang="pt-BR" sz="800" dirty="0">
                <a:latin typeface="Fira Sans" panose="020B0503050000020004" pitchFamily="34" charset="0"/>
              </a:rPr>
              <a:t> </a:t>
            </a:r>
          </a:p>
          <a:p>
            <a:endParaRPr lang="pt-BR" sz="750" dirty="0">
              <a:latin typeface="Fira Sans" panose="020B0503050000020004" pitchFamily="34" charset="0"/>
            </a:endParaRPr>
          </a:p>
          <a:p>
            <a:r>
              <a:rPr lang="pt-BR" sz="750" dirty="0">
                <a:latin typeface="Fira Sans" panose="020B0503050000020004" pitchFamily="34" charset="0"/>
              </a:rPr>
              <a:t>Maria é uma mulher de 35 anos que mora na região de São Paulo Capital, se formou no ensino médio, mas por falta de condições e conhecimento não iniciou o ensino superior. Trabalhou como funcionário doméstica por 5 anos.</a:t>
            </a:r>
          </a:p>
          <a:p>
            <a:r>
              <a:rPr lang="pt-BR" sz="750" dirty="0">
                <a:latin typeface="Fira Sans" panose="020B0503050000020004" pitchFamily="34" charset="0"/>
              </a:rPr>
              <a:t>Casou e deu á luz ao seu primeiro e único filho aos 26 anos de idade.</a:t>
            </a:r>
          </a:p>
          <a:p>
            <a:r>
              <a:rPr lang="pt-BR" sz="750" dirty="0">
                <a:latin typeface="Fira Sans" panose="020B0503050000020004" pitchFamily="34" charset="0"/>
              </a:rPr>
              <a:t>Começou a trabalhar como cozinheira por indicação de um colega, mas devido a pandemia ficou desempregada e achou sua solução abrindo um comércio próprio.</a:t>
            </a:r>
          </a:p>
        </p:txBody>
      </p:sp>
      <p:sp>
        <p:nvSpPr>
          <p:cNvPr id="13" name="Retângulo 12">
            <a:extLst>
              <a:ext uri="{FF2B5EF4-FFF2-40B4-BE49-F238E27FC236}">
                <a16:creationId xmlns:a16="http://schemas.microsoft.com/office/drawing/2014/main" id="{0B5BC42C-35C9-86E6-49E3-D7AB2B757118}"/>
              </a:ext>
            </a:extLst>
          </p:cNvPr>
          <p:cNvSpPr/>
          <p:nvPr/>
        </p:nvSpPr>
        <p:spPr>
          <a:xfrm>
            <a:off x="2065880" y="87404"/>
            <a:ext cx="1996888" cy="305248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tângulo 13">
            <a:extLst>
              <a:ext uri="{FF2B5EF4-FFF2-40B4-BE49-F238E27FC236}">
                <a16:creationId xmlns:a16="http://schemas.microsoft.com/office/drawing/2014/main" id="{9AD7F967-DCCB-D52C-7526-03698316B106}"/>
              </a:ext>
            </a:extLst>
          </p:cNvPr>
          <p:cNvSpPr/>
          <p:nvPr/>
        </p:nvSpPr>
        <p:spPr>
          <a:xfrm>
            <a:off x="2067071" y="3149565"/>
            <a:ext cx="1996888" cy="988356"/>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Retângulo 14">
            <a:extLst>
              <a:ext uri="{FF2B5EF4-FFF2-40B4-BE49-F238E27FC236}">
                <a16:creationId xmlns:a16="http://schemas.microsoft.com/office/drawing/2014/main" id="{27FB4E65-582C-29BD-0CC6-EE9378F6E144}"/>
              </a:ext>
            </a:extLst>
          </p:cNvPr>
          <p:cNvSpPr/>
          <p:nvPr/>
        </p:nvSpPr>
        <p:spPr>
          <a:xfrm>
            <a:off x="2065880" y="4137921"/>
            <a:ext cx="1996888" cy="965815"/>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CaixaDeTexto 15">
            <a:extLst>
              <a:ext uri="{FF2B5EF4-FFF2-40B4-BE49-F238E27FC236}">
                <a16:creationId xmlns:a16="http://schemas.microsoft.com/office/drawing/2014/main" id="{7B4DB4D9-8266-7253-A256-6A197278DE05}"/>
              </a:ext>
            </a:extLst>
          </p:cNvPr>
          <p:cNvSpPr txBox="1"/>
          <p:nvPr/>
        </p:nvSpPr>
        <p:spPr>
          <a:xfrm>
            <a:off x="2051425" y="3219408"/>
            <a:ext cx="1996888" cy="830997"/>
          </a:xfrm>
          <a:prstGeom prst="rect">
            <a:avLst/>
          </a:prstGeom>
          <a:noFill/>
        </p:spPr>
        <p:txBody>
          <a:bodyPr wrap="square" rtlCol="0">
            <a:spAutoFit/>
          </a:bodyPr>
          <a:lstStyle/>
          <a:p>
            <a:pPr algn="ctr"/>
            <a:r>
              <a:rPr lang="pt-BR" sz="800" b="1" dirty="0" err="1">
                <a:latin typeface="Fira Sans" panose="020B0503050000020004" pitchFamily="34" charset="0"/>
              </a:rPr>
              <a:t>Marcas|Apps|Influencers</a:t>
            </a:r>
            <a:r>
              <a:rPr lang="pt-BR" sz="800" b="1" dirty="0">
                <a:latin typeface="Fira Sans" panose="020B0503050000020004" pitchFamily="34" charset="0"/>
              </a:rPr>
              <a:t> favoritos</a:t>
            </a:r>
          </a:p>
          <a:p>
            <a:pPr algn="ctr"/>
            <a:endParaRPr lang="pt-BR" sz="800" dirty="0">
              <a:latin typeface="Fira Sans" panose="020B0503050000020004" pitchFamily="34" charset="0"/>
            </a:endParaRPr>
          </a:p>
          <a:p>
            <a:r>
              <a:rPr lang="pt-BR" sz="800" dirty="0">
                <a:latin typeface="Fira Sans" panose="020B0503050000020004" pitchFamily="34" charset="0"/>
              </a:rPr>
              <a:t>WhatsApp     </a:t>
            </a:r>
            <a:r>
              <a:rPr lang="pt-BR" sz="800" dirty="0" err="1">
                <a:latin typeface="Fira Sans" panose="020B0503050000020004" pitchFamily="34" charset="0"/>
              </a:rPr>
              <a:t>Cortela</a:t>
            </a:r>
            <a:r>
              <a:rPr lang="pt-BR" sz="800" dirty="0">
                <a:latin typeface="Fira Sans" panose="020B0503050000020004" pitchFamily="34" charset="0"/>
              </a:rPr>
              <a:t>          </a:t>
            </a:r>
            <a:r>
              <a:rPr lang="pt-BR" sz="800" dirty="0" err="1">
                <a:latin typeface="Fira Sans" panose="020B0503050000020004" pitchFamily="34" charset="0"/>
              </a:rPr>
              <a:t>Pondê</a:t>
            </a:r>
            <a:endParaRPr lang="pt-BR" sz="800" dirty="0">
              <a:latin typeface="Fira Sans" panose="020B0503050000020004" pitchFamily="34" charset="0"/>
            </a:endParaRPr>
          </a:p>
          <a:p>
            <a:r>
              <a:rPr lang="pt-BR" sz="800" dirty="0">
                <a:latin typeface="Fira Sans" panose="020B0503050000020004" pitchFamily="34" charset="0"/>
              </a:rPr>
              <a:t>Facebook  </a:t>
            </a:r>
            <a:r>
              <a:rPr lang="pt-BR" sz="800" dirty="0" err="1">
                <a:latin typeface="Fira Sans" panose="020B0503050000020004" pitchFamily="34" charset="0"/>
              </a:rPr>
              <a:t>Leoandro</a:t>
            </a:r>
            <a:r>
              <a:rPr lang="pt-BR" sz="800" dirty="0">
                <a:latin typeface="Fira Sans" panose="020B0503050000020004" pitchFamily="34" charset="0"/>
              </a:rPr>
              <a:t> Carnal   Maura de </a:t>
            </a:r>
            <a:r>
              <a:rPr lang="pt-BR" sz="800" dirty="0" err="1">
                <a:latin typeface="Fira Sans" panose="020B0503050000020004" pitchFamily="34" charset="0"/>
              </a:rPr>
              <a:t>Albanezi</a:t>
            </a:r>
            <a:endParaRPr lang="pt-BR" sz="800" dirty="0">
              <a:latin typeface="Fira Sans" panose="020B0503050000020004" pitchFamily="34" charset="0"/>
            </a:endParaRPr>
          </a:p>
          <a:p>
            <a:r>
              <a:rPr lang="pt-BR" sz="800" dirty="0">
                <a:latin typeface="Fira Sans" panose="020B0503050000020004" pitchFamily="34" charset="0"/>
              </a:rPr>
              <a:t>Instagram                       Marcelo </a:t>
            </a:r>
            <a:r>
              <a:rPr lang="pt-BR" sz="800" dirty="0" err="1">
                <a:latin typeface="Fira Sans" panose="020B0503050000020004" pitchFamily="34" charset="0"/>
              </a:rPr>
              <a:t>Cotrin</a:t>
            </a:r>
            <a:endParaRPr lang="pt-BR" sz="800" dirty="0">
              <a:latin typeface="Fira Sans" panose="020B0503050000020004" pitchFamily="34" charset="0"/>
            </a:endParaRPr>
          </a:p>
        </p:txBody>
      </p:sp>
      <p:sp>
        <p:nvSpPr>
          <p:cNvPr id="17" name="CaixaDeTexto 16">
            <a:extLst>
              <a:ext uri="{FF2B5EF4-FFF2-40B4-BE49-F238E27FC236}">
                <a16:creationId xmlns:a16="http://schemas.microsoft.com/office/drawing/2014/main" id="{01EA123E-3C56-7BB2-53BE-A97562280315}"/>
              </a:ext>
            </a:extLst>
          </p:cNvPr>
          <p:cNvSpPr txBox="1"/>
          <p:nvPr/>
        </p:nvSpPr>
        <p:spPr>
          <a:xfrm>
            <a:off x="2051425" y="4201230"/>
            <a:ext cx="1996888" cy="707886"/>
          </a:xfrm>
          <a:prstGeom prst="rect">
            <a:avLst/>
          </a:prstGeom>
          <a:noFill/>
        </p:spPr>
        <p:txBody>
          <a:bodyPr wrap="square" rtlCol="0">
            <a:spAutoFit/>
          </a:bodyPr>
          <a:lstStyle/>
          <a:p>
            <a:pPr algn="ctr"/>
            <a:r>
              <a:rPr lang="pt-BR" sz="800" b="1" dirty="0">
                <a:latin typeface="Fira Sans" panose="020B0503050000020004" pitchFamily="34" charset="0"/>
              </a:rPr>
              <a:t>Dispositivos e Plataformas</a:t>
            </a:r>
          </a:p>
          <a:p>
            <a:pPr algn="ctr"/>
            <a:endParaRPr lang="pt-BR" sz="800" b="1" dirty="0">
              <a:latin typeface="Fira Sans" panose="020B0503050000020004" pitchFamily="34" charset="0"/>
            </a:endParaRPr>
          </a:p>
          <a:p>
            <a:pPr algn="ctr"/>
            <a:r>
              <a:rPr lang="pt-BR" sz="800" dirty="0">
                <a:latin typeface="Fira Sans" panose="020B0503050000020004" pitchFamily="34" charset="0"/>
              </a:rPr>
              <a:t>Celular</a:t>
            </a:r>
          </a:p>
          <a:p>
            <a:pPr algn="ctr"/>
            <a:r>
              <a:rPr lang="pt-BR" sz="800" dirty="0">
                <a:latin typeface="Fira Sans" panose="020B0503050000020004" pitchFamily="34" charset="0"/>
              </a:rPr>
              <a:t>Televisão</a:t>
            </a:r>
          </a:p>
          <a:p>
            <a:pPr algn="ctr"/>
            <a:r>
              <a:rPr lang="pt-BR" sz="800" dirty="0" err="1">
                <a:latin typeface="Fira Sans" panose="020B0503050000020004" pitchFamily="34" charset="0"/>
              </a:rPr>
              <a:t>Shopee</a:t>
            </a:r>
            <a:endParaRPr lang="pt-BR" sz="800" dirty="0">
              <a:latin typeface="Fira Sans" panose="020B0503050000020004" pitchFamily="34" charset="0"/>
            </a:endParaRPr>
          </a:p>
        </p:txBody>
      </p:sp>
      <p:sp>
        <p:nvSpPr>
          <p:cNvPr id="18" name="Retângulo 17">
            <a:extLst>
              <a:ext uri="{FF2B5EF4-FFF2-40B4-BE49-F238E27FC236}">
                <a16:creationId xmlns:a16="http://schemas.microsoft.com/office/drawing/2014/main" id="{57E777AF-91FC-CFE7-B0F1-C7DFE1BD38F2}"/>
              </a:ext>
            </a:extLst>
          </p:cNvPr>
          <p:cNvSpPr/>
          <p:nvPr/>
        </p:nvSpPr>
        <p:spPr>
          <a:xfrm>
            <a:off x="4071248" y="87403"/>
            <a:ext cx="1996888" cy="305248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Retângulo 20">
            <a:extLst>
              <a:ext uri="{FF2B5EF4-FFF2-40B4-BE49-F238E27FC236}">
                <a16:creationId xmlns:a16="http://schemas.microsoft.com/office/drawing/2014/main" id="{EA66A257-82CC-3E1A-257B-CACFF5380486}"/>
              </a:ext>
            </a:extLst>
          </p:cNvPr>
          <p:cNvSpPr/>
          <p:nvPr/>
        </p:nvSpPr>
        <p:spPr>
          <a:xfrm>
            <a:off x="4081599" y="3143828"/>
            <a:ext cx="1996888" cy="988356"/>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0A6BD877-B43C-2FDA-3EF2-D06AB72F658F}"/>
              </a:ext>
            </a:extLst>
          </p:cNvPr>
          <p:cNvSpPr/>
          <p:nvPr/>
        </p:nvSpPr>
        <p:spPr>
          <a:xfrm>
            <a:off x="4081599" y="4138908"/>
            <a:ext cx="1996888" cy="965815"/>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CaixaDeTexto 23">
            <a:extLst>
              <a:ext uri="{FF2B5EF4-FFF2-40B4-BE49-F238E27FC236}">
                <a16:creationId xmlns:a16="http://schemas.microsoft.com/office/drawing/2014/main" id="{335A633F-7EE7-7521-EA9C-C670FBF58901}"/>
              </a:ext>
            </a:extLst>
          </p:cNvPr>
          <p:cNvSpPr txBox="1"/>
          <p:nvPr/>
        </p:nvSpPr>
        <p:spPr>
          <a:xfrm>
            <a:off x="4071248" y="3206065"/>
            <a:ext cx="1996888" cy="707886"/>
          </a:xfrm>
          <a:prstGeom prst="rect">
            <a:avLst/>
          </a:prstGeom>
          <a:noFill/>
        </p:spPr>
        <p:txBody>
          <a:bodyPr wrap="square" rtlCol="0">
            <a:spAutoFit/>
          </a:bodyPr>
          <a:lstStyle/>
          <a:p>
            <a:pPr algn="ctr"/>
            <a:r>
              <a:rPr lang="pt-BR" sz="800" b="1" dirty="0">
                <a:latin typeface="Fira Sans" panose="020B0503050000020004" pitchFamily="34" charset="0"/>
              </a:rPr>
              <a:t>Razão principal para usar o seu serviço/produto</a:t>
            </a:r>
          </a:p>
          <a:p>
            <a:pPr algn="ctr"/>
            <a:endParaRPr lang="pt-BR" sz="800" b="1" dirty="0">
              <a:latin typeface="Fira Sans" panose="020B0503050000020004" pitchFamily="34" charset="0"/>
            </a:endParaRPr>
          </a:p>
          <a:p>
            <a:pPr algn="ctr"/>
            <a:r>
              <a:rPr lang="pt-BR" sz="800" dirty="0">
                <a:latin typeface="Fira Sans" panose="020B0503050000020004" pitchFamily="34" charset="0"/>
              </a:rPr>
              <a:t>Auxilio na gestão e organização do</a:t>
            </a:r>
          </a:p>
          <a:p>
            <a:pPr algn="ctr"/>
            <a:r>
              <a:rPr lang="pt-BR" sz="800" dirty="0">
                <a:latin typeface="Fira Sans" panose="020B0503050000020004" pitchFamily="34" charset="0"/>
              </a:rPr>
              <a:t>comércio e tudo que envolvê-lo.</a:t>
            </a:r>
          </a:p>
        </p:txBody>
      </p:sp>
      <p:sp>
        <p:nvSpPr>
          <p:cNvPr id="25" name="CaixaDeTexto 24">
            <a:extLst>
              <a:ext uri="{FF2B5EF4-FFF2-40B4-BE49-F238E27FC236}">
                <a16:creationId xmlns:a16="http://schemas.microsoft.com/office/drawing/2014/main" id="{78F46051-668D-E069-4EF1-FA7423B359AC}"/>
              </a:ext>
            </a:extLst>
          </p:cNvPr>
          <p:cNvSpPr txBox="1"/>
          <p:nvPr/>
        </p:nvSpPr>
        <p:spPr>
          <a:xfrm>
            <a:off x="4071248" y="4201230"/>
            <a:ext cx="1996888" cy="584775"/>
          </a:xfrm>
          <a:prstGeom prst="rect">
            <a:avLst/>
          </a:prstGeom>
          <a:noFill/>
        </p:spPr>
        <p:txBody>
          <a:bodyPr wrap="square" rtlCol="0">
            <a:spAutoFit/>
          </a:bodyPr>
          <a:lstStyle/>
          <a:p>
            <a:pPr algn="ctr"/>
            <a:r>
              <a:rPr lang="pt-BR" sz="800" b="1" dirty="0">
                <a:latin typeface="Fira Sans" panose="020B0503050000020004" pitchFamily="34" charset="0"/>
              </a:rPr>
              <a:t>Fator decisivo</a:t>
            </a:r>
          </a:p>
          <a:p>
            <a:pPr algn="ctr"/>
            <a:endParaRPr lang="pt-BR" sz="800" dirty="0">
              <a:latin typeface="Fira Sans" panose="020B0503050000020004" pitchFamily="34" charset="0"/>
            </a:endParaRPr>
          </a:p>
          <a:p>
            <a:pPr algn="ctr"/>
            <a:r>
              <a:rPr lang="pt-BR" sz="800" dirty="0">
                <a:latin typeface="Fira Sans" panose="020B0503050000020004" pitchFamily="34" charset="0"/>
              </a:rPr>
              <a:t>Ser uma empreendedora cuja .</a:t>
            </a:r>
          </a:p>
          <a:p>
            <a:pPr algn="ctr"/>
            <a:r>
              <a:rPr lang="pt-BR" sz="800" dirty="0">
                <a:latin typeface="Fira Sans" panose="020B0503050000020004" pitchFamily="34" charset="0"/>
              </a:rPr>
              <a:t>comércio tenha êxito.</a:t>
            </a:r>
          </a:p>
        </p:txBody>
      </p:sp>
      <p:sp>
        <p:nvSpPr>
          <p:cNvPr id="26" name="Retângulo 25">
            <a:extLst>
              <a:ext uri="{FF2B5EF4-FFF2-40B4-BE49-F238E27FC236}">
                <a16:creationId xmlns:a16="http://schemas.microsoft.com/office/drawing/2014/main" id="{F5E85AEE-4DC9-9606-D7E4-307F1A8AB670}"/>
              </a:ext>
            </a:extLst>
          </p:cNvPr>
          <p:cNvSpPr/>
          <p:nvPr/>
        </p:nvSpPr>
        <p:spPr>
          <a:xfrm>
            <a:off x="6082679" y="87402"/>
            <a:ext cx="1996888" cy="305248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Retângulo 26">
            <a:extLst>
              <a:ext uri="{FF2B5EF4-FFF2-40B4-BE49-F238E27FC236}">
                <a16:creationId xmlns:a16="http://schemas.microsoft.com/office/drawing/2014/main" id="{8481EE2D-0C48-6671-6FC4-9F725F21C177}"/>
              </a:ext>
            </a:extLst>
          </p:cNvPr>
          <p:cNvSpPr/>
          <p:nvPr/>
        </p:nvSpPr>
        <p:spPr>
          <a:xfrm>
            <a:off x="6094131" y="3149564"/>
            <a:ext cx="1985436" cy="195417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CaixaDeTexto 27">
            <a:extLst>
              <a:ext uri="{FF2B5EF4-FFF2-40B4-BE49-F238E27FC236}">
                <a16:creationId xmlns:a16="http://schemas.microsoft.com/office/drawing/2014/main" id="{BACAF56E-27E4-08E8-F136-8F46D36013D9}"/>
              </a:ext>
            </a:extLst>
          </p:cNvPr>
          <p:cNvSpPr txBox="1"/>
          <p:nvPr/>
        </p:nvSpPr>
        <p:spPr>
          <a:xfrm>
            <a:off x="4099213" y="1589533"/>
            <a:ext cx="1996888" cy="954107"/>
          </a:xfrm>
          <a:prstGeom prst="rect">
            <a:avLst/>
          </a:prstGeom>
          <a:noFill/>
        </p:spPr>
        <p:txBody>
          <a:bodyPr wrap="square" rtlCol="0">
            <a:spAutoFit/>
          </a:bodyPr>
          <a:lstStyle/>
          <a:p>
            <a:pPr algn="ctr"/>
            <a:r>
              <a:rPr lang="pt-BR" sz="800" b="1" dirty="0">
                <a:latin typeface="Fira Sans" panose="020B0503050000020004" pitchFamily="34" charset="0"/>
              </a:rPr>
              <a:t>Objetivos</a:t>
            </a:r>
          </a:p>
          <a:p>
            <a:pPr marL="171450" indent="-171450" algn="ctr">
              <a:buFont typeface="Wingdings" panose="05000000000000000000" pitchFamily="2" charset="2"/>
              <a:buChar char="§"/>
            </a:pPr>
            <a:endParaRPr lang="pt-BR" sz="800" b="1" dirty="0">
              <a:latin typeface="Fira Sans" panose="020B0503050000020004" pitchFamily="34" charset="0"/>
            </a:endParaRPr>
          </a:p>
          <a:p>
            <a:pPr marL="171450" indent="-171450">
              <a:buFont typeface="Wingdings" panose="05000000000000000000" pitchFamily="2" charset="2"/>
              <a:buChar char="§"/>
            </a:pPr>
            <a:r>
              <a:rPr lang="pt-BR" sz="800" dirty="0">
                <a:latin typeface="Fira Sans" panose="020B0503050000020004" pitchFamily="34" charset="0"/>
              </a:rPr>
              <a:t>Melhor organização</a:t>
            </a:r>
          </a:p>
          <a:p>
            <a:pPr marL="171450" indent="-171450">
              <a:buFont typeface="Wingdings" panose="05000000000000000000" pitchFamily="2" charset="2"/>
              <a:buChar char="§"/>
            </a:pPr>
            <a:r>
              <a:rPr lang="pt-BR" sz="800" dirty="0">
                <a:latin typeface="Fira Sans" panose="020B0503050000020004" pitchFamily="34" charset="0"/>
              </a:rPr>
              <a:t>Mais responsabilidade com gastos</a:t>
            </a:r>
          </a:p>
          <a:p>
            <a:pPr marL="171450" indent="-171450">
              <a:buFont typeface="Wingdings" panose="05000000000000000000" pitchFamily="2" charset="2"/>
              <a:buChar char="§"/>
            </a:pPr>
            <a:r>
              <a:rPr lang="pt-BR" sz="800" dirty="0">
                <a:latin typeface="Fira Sans" panose="020B0503050000020004" pitchFamily="34" charset="0"/>
              </a:rPr>
              <a:t>Empreendimento dar certo</a:t>
            </a:r>
          </a:p>
          <a:p>
            <a:pPr marL="171450" indent="-171450">
              <a:buFont typeface="Wingdings" panose="05000000000000000000" pitchFamily="2" charset="2"/>
              <a:buChar char="§"/>
            </a:pPr>
            <a:r>
              <a:rPr lang="pt-BR" sz="800" dirty="0">
                <a:latin typeface="Fira Sans" panose="020B0503050000020004" pitchFamily="34" charset="0"/>
              </a:rPr>
              <a:t>Mais fluxo de caixa</a:t>
            </a:r>
          </a:p>
          <a:p>
            <a:pPr algn="ctr"/>
            <a:endParaRPr lang="pt-BR" sz="800" dirty="0">
              <a:latin typeface="Fira Sans" panose="020B0503050000020004" pitchFamily="34" charset="0"/>
            </a:endParaRPr>
          </a:p>
        </p:txBody>
      </p:sp>
      <p:sp>
        <p:nvSpPr>
          <p:cNvPr id="29" name="CaixaDeTexto 28">
            <a:extLst>
              <a:ext uri="{FF2B5EF4-FFF2-40B4-BE49-F238E27FC236}">
                <a16:creationId xmlns:a16="http://schemas.microsoft.com/office/drawing/2014/main" id="{2661F2B8-7CB7-45B6-F32A-351B8FBF6CFF}"/>
              </a:ext>
            </a:extLst>
          </p:cNvPr>
          <p:cNvSpPr txBox="1"/>
          <p:nvPr/>
        </p:nvSpPr>
        <p:spPr>
          <a:xfrm>
            <a:off x="6088405" y="1526633"/>
            <a:ext cx="1996888" cy="1692771"/>
          </a:xfrm>
          <a:prstGeom prst="rect">
            <a:avLst/>
          </a:prstGeom>
          <a:noFill/>
        </p:spPr>
        <p:txBody>
          <a:bodyPr wrap="square" rtlCol="0">
            <a:spAutoFit/>
          </a:bodyPr>
          <a:lstStyle/>
          <a:p>
            <a:pPr algn="ctr"/>
            <a:r>
              <a:rPr lang="pt-BR" sz="800" b="1" dirty="0">
                <a:latin typeface="Fira Sans" panose="020B0503050000020004" pitchFamily="34" charset="0"/>
              </a:rPr>
              <a:t>Pontos de dor</a:t>
            </a:r>
          </a:p>
          <a:p>
            <a:pPr marL="171450" indent="-171450">
              <a:buFont typeface="Wingdings" panose="05000000000000000000" pitchFamily="2" charset="2"/>
              <a:buChar char="§"/>
            </a:pPr>
            <a:endParaRPr lang="pt-BR" sz="800" dirty="0">
              <a:latin typeface="Fira Sans" panose="020B0503050000020004" pitchFamily="34" charset="0"/>
            </a:endParaRPr>
          </a:p>
          <a:p>
            <a:pPr marL="171450" indent="-171450">
              <a:buFont typeface="Wingdings" panose="05000000000000000000" pitchFamily="2" charset="2"/>
              <a:buChar char="§"/>
            </a:pPr>
            <a:r>
              <a:rPr lang="pt-BR" sz="800" dirty="0">
                <a:latin typeface="Fira Sans" panose="020B0503050000020004" pitchFamily="34" charset="0"/>
              </a:rPr>
              <a:t>Medo do empreendimento não dar certo</a:t>
            </a:r>
          </a:p>
          <a:p>
            <a:pPr marL="171450" indent="-171450">
              <a:buFont typeface="Wingdings" panose="05000000000000000000" pitchFamily="2" charset="2"/>
              <a:buChar char="§"/>
            </a:pPr>
            <a:r>
              <a:rPr lang="pt-BR" sz="800" dirty="0">
                <a:latin typeface="Fira Sans" panose="020B0503050000020004" pitchFamily="34" charset="0"/>
              </a:rPr>
              <a:t>Orçamento limitado</a:t>
            </a:r>
          </a:p>
          <a:p>
            <a:pPr marL="171450" indent="-171450">
              <a:buFont typeface="Wingdings" panose="05000000000000000000" pitchFamily="2" charset="2"/>
              <a:buChar char="§"/>
            </a:pPr>
            <a:r>
              <a:rPr lang="pt-BR" sz="800" dirty="0">
                <a:latin typeface="Fira Sans" panose="020B0503050000020004" pitchFamily="34" charset="0"/>
              </a:rPr>
              <a:t>Possibilidade de faltar coisas no</a:t>
            </a:r>
          </a:p>
          <a:p>
            <a:pPr marL="171450" indent="-171450">
              <a:buFont typeface="Wingdings" panose="05000000000000000000" pitchFamily="2" charset="2"/>
              <a:buChar char="§"/>
            </a:pPr>
            <a:r>
              <a:rPr lang="pt-BR" sz="800" dirty="0">
                <a:latin typeface="Fira Sans" panose="020B0503050000020004" pitchFamily="34" charset="0"/>
              </a:rPr>
              <a:t>estoque</a:t>
            </a:r>
          </a:p>
          <a:p>
            <a:pPr marL="171450" indent="-171450">
              <a:buFont typeface="Wingdings" panose="05000000000000000000" pitchFamily="2" charset="2"/>
              <a:buChar char="§"/>
            </a:pPr>
            <a:r>
              <a:rPr lang="pt-BR" sz="800" dirty="0">
                <a:latin typeface="Fira Sans" panose="020B0503050000020004" pitchFamily="34" charset="0"/>
              </a:rPr>
              <a:t>Medo de se machucar ou ficar</a:t>
            </a:r>
          </a:p>
          <a:p>
            <a:pPr marL="171450" indent="-171450">
              <a:buFont typeface="Wingdings" panose="05000000000000000000" pitchFamily="2" charset="2"/>
              <a:buChar char="§"/>
            </a:pPr>
            <a:r>
              <a:rPr lang="pt-BR" sz="800" dirty="0">
                <a:latin typeface="Fira Sans" panose="020B0503050000020004" pitchFamily="34" charset="0"/>
              </a:rPr>
              <a:t>doente e não poder trabalhar.</a:t>
            </a:r>
          </a:p>
          <a:p>
            <a:pPr marL="171450" indent="-171450">
              <a:buFont typeface="Wingdings" panose="05000000000000000000" pitchFamily="2" charset="2"/>
              <a:buChar char="§"/>
            </a:pPr>
            <a:r>
              <a:rPr lang="pt-BR" sz="800" dirty="0">
                <a:latin typeface="Fira Sans" panose="020B0503050000020004" pitchFamily="34" charset="0"/>
              </a:rPr>
              <a:t>Muitas tarefas simultâneas / Rotina</a:t>
            </a:r>
          </a:p>
          <a:p>
            <a:pPr marL="171450" indent="-171450">
              <a:buFont typeface="Wingdings" panose="05000000000000000000" pitchFamily="2" charset="2"/>
              <a:buChar char="§"/>
            </a:pPr>
            <a:r>
              <a:rPr lang="pt-BR" sz="800" dirty="0">
                <a:latin typeface="Fira Sans" panose="020B0503050000020004" pitchFamily="34" charset="0"/>
              </a:rPr>
              <a:t>Sobrecarregada</a:t>
            </a:r>
          </a:p>
          <a:p>
            <a:pPr algn="ctr"/>
            <a:endParaRPr lang="pt-BR" sz="800" dirty="0">
              <a:latin typeface="Fira Sans" panose="020B0503050000020004" pitchFamily="34" charset="0"/>
            </a:endParaRPr>
          </a:p>
        </p:txBody>
      </p:sp>
      <p:pic>
        <p:nvPicPr>
          <p:cNvPr id="31" name="Imagem 30">
            <a:extLst>
              <a:ext uri="{FF2B5EF4-FFF2-40B4-BE49-F238E27FC236}">
                <a16:creationId xmlns:a16="http://schemas.microsoft.com/office/drawing/2014/main" id="{F459737E-3803-00C8-F925-B4F3DD0531CA}"/>
              </a:ext>
            </a:extLst>
          </p:cNvPr>
          <p:cNvPicPr>
            <a:picLocks noChangeAspect="1"/>
          </p:cNvPicPr>
          <p:nvPr/>
        </p:nvPicPr>
        <p:blipFill>
          <a:blip r:embed="rId4"/>
          <a:stretch>
            <a:fillRect/>
          </a:stretch>
        </p:blipFill>
        <p:spPr>
          <a:xfrm>
            <a:off x="2297992" y="151004"/>
            <a:ext cx="1569109" cy="2807235"/>
          </a:xfrm>
          <a:prstGeom prst="rect">
            <a:avLst/>
          </a:prstGeom>
        </p:spPr>
      </p:pic>
      <p:pic>
        <p:nvPicPr>
          <p:cNvPr id="33" name="Imagem 32">
            <a:extLst>
              <a:ext uri="{FF2B5EF4-FFF2-40B4-BE49-F238E27FC236}">
                <a16:creationId xmlns:a16="http://schemas.microsoft.com/office/drawing/2014/main" id="{458E5C2C-2463-6067-AB57-01E6FE413F98}"/>
              </a:ext>
            </a:extLst>
          </p:cNvPr>
          <p:cNvPicPr>
            <a:picLocks noChangeAspect="1"/>
          </p:cNvPicPr>
          <p:nvPr/>
        </p:nvPicPr>
        <p:blipFill>
          <a:blip r:embed="rId5"/>
          <a:stretch>
            <a:fillRect/>
          </a:stretch>
        </p:blipFill>
        <p:spPr>
          <a:xfrm>
            <a:off x="4195093" y="151004"/>
            <a:ext cx="1749197" cy="1438529"/>
          </a:xfrm>
          <a:prstGeom prst="rect">
            <a:avLst/>
          </a:prstGeom>
        </p:spPr>
      </p:pic>
      <p:pic>
        <p:nvPicPr>
          <p:cNvPr id="35" name="Imagem 34">
            <a:extLst>
              <a:ext uri="{FF2B5EF4-FFF2-40B4-BE49-F238E27FC236}">
                <a16:creationId xmlns:a16="http://schemas.microsoft.com/office/drawing/2014/main" id="{40D40C9B-C8C0-E5DD-3D24-C9D7A006C9DD}"/>
              </a:ext>
            </a:extLst>
          </p:cNvPr>
          <p:cNvPicPr>
            <a:picLocks noChangeAspect="1"/>
          </p:cNvPicPr>
          <p:nvPr/>
        </p:nvPicPr>
        <p:blipFill>
          <a:blip r:embed="rId6"/>
          <a:stretch>
            <a:fillRect/>
          </a:stretch>
        </p:blipFill>
        <p:spPr>
          <a:xfrm>
            <a:off x="6177144" y="151004"/>
            <a:ext cx="1750663" cy="1438529"/>
          </a:xfrm>
          <a:prstGeom prst="rect">
            <a:avLst/>
          </a:prstGeom>
        </p:spPr>
      </p:pic>
      <p:pic>
        <p:nvPicPr>
          <p:cNvPr id="37" name="Imagem 36">
            <a:extLst>
              <a:ext uri="{FF2B5EF4-FFF2-40B4-BE49-F238E27FC236}">
                <a16:creationId xmlns:a16="http://schemas.microsoft.com/office/drawing/2014/main" id="{081FC50F-1228-C708-3425-DCB42211B05B}"/>
              </a:ext>
            </a:extLst>
          </p:cNvPr>
          <p:cNvPicPr>
            <a:picLocks noChangeAspect="1"/>
          </p:cNvPicPr>
          <p:nvPr/>
        </p:nvPicPr>
        <p:blipFill>
          <a:blip r:embed="rId7"/>
          <a:stretch>
            <a:fillRect/>
          </a:stretch>
        </p:blipFill>
        <p:spPr>
          <a:xfrm>
            <a:off x="6181118" y="3410427"/>
            <a:ext cx="1811461" cy="1422767"/>
          </a:xfrm>
          <a:prstGeom prst="rect">
            <a:avLst/>
          </a:prstGeom>
        </p:spPr>
      </p:pic>
      <p:sp>
        <p:nvSpPr>
          <p:cNvPr id="39" name="Google Shape;1435;p38">
            <a:extLst>
              <a:ext uri="{FF2B5EF4-FFF2-40B4-BE49-F238E27FC236}">
                <a16:creationId xmlns:a16="http://schemas.microsoft.com/office/drawing/2014/main" id="{80DF45A1-2D98-E5D5-E1B3-805E16A12EDF}"/>
              </a:ext>
            </a:extLst>
          </p:cNvPr>
          <p:cNvSpPr/>
          <p:nvPr/>
        </p:nvSpPr>
        <p:spPr>
          <a:xfrm rot="10800000" flipH="1">
            <a:off x="8290923" y="-6724"/>
            <a:ext cx="550518" cy="4909116"/>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7;p43">
            <a:extLst>
              <a:ext uri="{FF2B5EF4-FFF2-40B4-BE49-F238E27FC236}">
                <a16:creationId xmlns:a16="http://schemas.microsoft.com/office/drawing/2014/main" id="{FAFF17E8-3327-F95F-A3EE-C70C1F1F0D62}"/>
              </a:ext>
            </a:extLst>
          </p:cNvPr>
          <p:cNvSpPr txBox="1">
            <a:spLocks noGrp="1"/>
          </p:cNvSpPr>
          <p:nvPr>
            <p:ph type="title"/>
          </p:nvPr>
        </p:nvSpPr>
        <p:spPr>
          <a:xfrm>
            <a:off x="8431299" y="2311425"/>
            <a:ext cx="98369" cy="35394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1F1F1"/>
                </a:solidFill>
              </a:rPr>
              <a:t>MAPA</a:t>
            </a:r>
            <a:br>
              <a:rPr lang="en" sz="2000" dirty="0">
                <a:solidFill>
                  <a:srgbClr val="F1F1F1"/>
                </a:solidFill>
              </a:rPr>
            </a:br>
            <a:r>
              <a:rPr lang="en" sz="2000" dirty="0">
                <a:solidFill>
                  <a:srgbClr val="F1F1F1"/>
                </a:solidFill>
              </a:rPr>
              <a:t> DA</a:t>
            </a:r>
            <a:br>
              <a:rPr lang="en" sz="2000" dirty="0">
                <a:solidFill>
                  <a:srgbClr val="F1F1F1"/>
                </a:solidFill>
              </a:rPr>
            </a:br>
            <a:r>
              <a:rPr lang="en" sz="2000" dirty="0">
                <a:solidFill>
                  <a:srgbClr val="F1F1F1"/>
                </a:solidFill>
              </a:rPr>
              <a:t> PERSONA</a:t>
            </a:r>
            <a:endParaRPr sz="2000" dirty="0">
              <a:solidFill>
                <a:srgbClr val="F1F1F1"/>
              </a:solidFill>
            </a:endParaRPr>
          </a:p>
        </p:txBody>
      </p:sp>
    </p:spTree>
    <p:extLst>
      <p:ext uri="{BB962C8B-B14F-4D97-AF65-F5344CB8AC3E}">
        <p14:creationId xmlns:p14="http://schemas.microsoft.com/office/powerpoint/2010/main" val="36128704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Retângulo 20">
            <a:extLst>
              <a:ext uri="{FF2B5EF4-FFF2-40B4-BE49-F238E27FC236}">
                <a16:creationId xmlns:a16="http://schemas.microsoft.com/office/drawing/2014/main" id="{4E3F3E01-1985-B9AF-1731-E6A789474291}"/>
              </a:ext>
            </a:extLst>
          </p:cNvPr>
          <p:cNvSpPr/>
          <p:nvPr/>
        </p:nvSpPr>
        <p:spPr>
          <a:xfrm>
            <a:off x="1417499" y="187095"/>
            <a:ext cx="1417228" cy="131225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Retângulo 21">
            <a:extLst>
              <a:ext uri="{FF2B5EF4-FFF2-40B4-BE49-F238E27FC236}">
                <a16:creationId xmlns:a16="http://schemas.microsoft.com/office/drawing/2014/main" id="{BEFD0FF0-BD7E-B7BA-E13F-D76C9D66DC08}"/>
              </a:ext>
            </a:extLst>
          </p:cNvPr>
          <p:cNvSpPr/>
          <p:nvPr/>
        </p:nvSpPr>
        <p:spPr>
          <a:xfrm>
            <a:off x="2921328" y="187095"/>
            <a:ext cx="1417228" cy="1312251"/>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6ECE5B1C-65F4-A8CA-5BF4-ED1342C7EEA6}"/>
              </a:ext>
            </a:extLst>
          </p:cNvPr>
          <p:cNvSpPr/>
          <p:nvPr/>
        </p:nvSpPr>
        <p:spPr>
          <a:xfrm>
            <a:off x="1426925" y="1576625"/>
            <a:ext cx="1417228" cy="1015295"/>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Retângulo 23">
            <a:extLst>
              <a:ext uri="{FF2B5EF4-FFF2-40B4-BE49-F238E27FC236}">
                <a16:creationId xmlns:a16="http://schemas.microsoft.com/office/drawing/2014/main" id="{0FFD19A9-261C-182B-8399-12606ECD1FAC}"/>
              </a:ext>
            </a:extLst>
          </p:cNvPr>
          <p:cNvSpPr/>
          <p:nvPr/>
        </p:nvSpPr>
        <p:spPr>
          <a:xfrm>
            <a:off x="2933198" y="1584505"/>
            <a:ext cx="1417228" cy="3412239"/>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Retângulo 24">
            <a:extLst>
              <a:ext uri="{FF2B5EF4-FFF2-40B4-BE49-F238E27FC236}">
                <a16:creationId xmlns:a16="http://schemas.microsoft.com/office/drawing/2014/main" id="{F7F43BE6-6ED8-06DE-F8E9-0635F436308F}"/>
              </a:ext>
            </a:extLst>
          </p:cNvPr>
          <p:cNvSpPr/>
          <p:nvPr/>
        </p:nvSpPr>
        <p:spPr>
          <a:xfrm>
            <a:off x="1426925" y="2669199"/>
            <a:ext cx="1417228" cy="2327545"/>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6" name="Retângulo 25">
            <a:extLst>
              <a:ext uri="{FF2B5EF4-FFF2-40B4-BE49-F238E27FC236}">
                <a16:creationId xmlns:a16="http://schemas.microsoft.com/office/drawing/2014/main" id="{F11B6FE8-65D6-AB73-55F0-FC5DD1E3AD40}"/>
              </a:ext>
            </a:extLst>
          </p:cNvPr>
          <p:cNvSpPr/>
          <p:nvPr/>
        </p:nvSpPr>
        <p:spPr>
          <a:xfrm>
            <a:off x="4408750" y="187095"/>
            <a:ext cx="1417228" cy="1715663"/>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Retângulo 26">
            <a:extLst>
              <a:ext uri="{FF2B5EF4-FFF2-40B4-BE49-F238E27FC236}">
                <a16:creationId xmlns:a16="http://schemas.microsoft.com/office/drawing/2014/main" id="{ACA89830-0DCE-3CA8-275A-BDBD17E4574B}"/>
              </a:ext>
            </a:extLst>
          </p:cNvPr>
          <p:cNvSpPr/>
          <p:nvPr/>
        </p:nvSpPr>
        <p:spPr>
          <a:xfrm>
            <a:off x="4408750" y="1973312"/>
            <a:ext cx="1417228" cy="2094423"/>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8" name="Retângulo 27">
            <a:extLst>
              <a:ext uri="{FF2B5EF4-FFF2-40B4-BE49-F238E27FC236}">
                <a16:creationId xmlns:a16="http://schemas.microsoft.com/office/drawing/2014/main" id="{FD95DEA2-2A50-B0C5-0612-AE9A5D962635}"/>
              </a:ext>
            </a:extLst>
          </p:cNvPr>
          <p:cNvSpPr/>
          <p:nvPr/>
        </p:nvSpPr>
        <p:spPr>
          <a:xfrm>
            <a:off x="5896172" y="187095"/>
            <a:ext cx="1417228" cy="1715663"/>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9" name="Retângulo 28">
            <a:extLst>
              <a:ext uri="{FF2B5EF4-FFF2-40B4-BE49-F238E27FC236}">
                <a16:creationId xmlns:a16="http://schemas.microsoft.com/office/drawing/2014/main" id="{E8359C18-05BF-3F45-C326-161A5F6D7AD4}"/>
              </a:ext>
            </a:extLst>
          </p:cNvPr>
          <p:cNvSpPr/>
          <p:nvPr/>
        </p:nvSpPr>
        <p:spPr>
          <a:xfrm>
            <a:off x="5905597" y="1973312"/>
            <a:ext cx="1417228" cy="2094423"/>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Retângulo 29">
            <a:extLst>
              <a:ext uri="{FF2B5EF4-FFF2-40B4-BE49-F238E27FC236}">
                <a16:creationId xmlns:a16="http://schemas.microsoft.com/office/drawing/2014/main" id="{1ABC99E9-D4F7-7E17-6742-B1F2C78BCA71}"/>
              </a:ext>
            </a:extLst>
          </p:cNvPr>
          <p:cNvSpPr/>
          <p:nvPr/>
        </p:nvSpPr>
        <p:spPr>
          <a:xfrm>
            <a:off x="7393019" y="187095"/>
            <a:ext cx="1417228" cy="1715663"/>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tângulo 30">
            <a:extLst>
              <a:ext uri="{FF2B5EF4-FFF2-40B4-BE49-F238E27FC236}">
                <a16:creationId xmlns:a16="http://schemas.microsoft.com/office/drawing/2014/main" id="{CEBF4AF8-D1AB-519E-8AA7-0C55A36BB613}"/>
              </a:ext>
            </a:extLst>
          </p:cNvPr>
          <p:cNvSpPr/>
          <p:nvPr/>
        </p:nvSpPr>
        <p:spPr>
          <a:xfrm>
            <a:off x="7393019" y="1973312"/>
            <a:ext cx="1417228" cy="1859099"/>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tângulo 31">
            <a:extLst>
              <a:ext uri="{FF2B5EF4-FFF2-40B4-BE49-F238E27FC236}">
                <a16:creationId xmlns:a16="http://schemas.microsoft.com/office/drawing/2014/main" id="{52687DFE-FA9A-A7E6-D2BE-7251E21FDCBC}"/>
              </a:ext>
            </a:extLst>
          </p:cNvPr>
          <p:cNvSpPr/>
          <p:nvPr/>
        </p:nvSpPr>
        <p:spPr>
          <a:xfrm>
            <a:off x="4408749" y="4138289"/>
            <a:ext cx="2914075" cy="858455"/>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tângulo 32">
            <a:extLst>
              <a:ext uri="{FF2B5EF4-FFF2-40B4-BE49-F238E27FC236}">
                <a16:creationId xmlns:a16="http://schemas.microsoft.com/office/drawing/2014/main" id="{08C31E35-A39B-0AE6-4C77-07877B020AE8}"/>
              </a:ext>
            </a:extLst>
          </p:cNvPr>
          <p:cNvSpPr/>
          <p:nvPr/>
        </p:nvSpPr>
        <p:spPr>
          <a:xfrm>
            <a:off x="7393017" y="3919146"/>
            <a:ext cx="1417229" cy="1077598"/>
          </a:xfrm>
          <a:prstGeom prst="rect">
            <a:avLst/>
          </a:prstGeom>
          <a:solidFill>
            <a:schemeClr val="accent6"/>
          </a:solidFill>
          <a:ln>
            <a:solidFill>
              <a:srgbClr val="566F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Google Shape;1435;p38">
            <a:extLst>
              <a:ext uri="{FF2B5EF4-FFF2-40B4-BE49-F238E27FC236}">
                <a16:creationId xmlns:a16="http://schemas.microsoft.com/office/drawing/2014/main" id="{C45AD0D2-9920-3A7C-46E7-2C3783C45063}"/>
              </a:ext>
            </a:extLst>
          </p:cNvPr>
          <p:cNvSpPr/>
          <p:nvPr/>
        </p:nvSpPr>
        <p:spPr>
          <a:xfrm flipH="1">
            <a:off x="168013" y="234384"/>
            <a:ext cx="550518" cy="4909116"/>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47;p43">
            <a:extLst>
              <a:ext uri="{FF2B5EF4-FFF2-40B4-BE49-F238E27FC236}">
                <a16:creationId xmlns:a16="http://schemas.microsoft.com/office/drawing/2014/main" id="{0C9CE095-53D1-EE89-8465-4CCD7F1B9312}"/>
              </a:ext>
            </a:extLst>
          </p:cNvPr>
          <p:cNvSpPr txBox="1">
            <a:spLocks noGrp="1"/>
          </p:cNvSpPr>
          <p:nvPr>
            <p:ph type="title"/>
          </p:nvPr>
        </p:nvSpPr>
        <p:spPr>
          <a:xfrm>
            <a:off x="279161" y="1652987"/>
            <a:ext cx="349335" cy="35394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rgbClr val="F1F1F1"/>
                </a:solidFill>
              </a:rPr>
              <a:t>PM</a:t>
            </a:r>
            <a:br>
              <a:rPr lang="en" sz="2000" dirty="0">
                <a:solidFill>
                  <a:srgbClr val="F1F1F1"/>
                </a:solidFill>
              </a:rPr>
            </a:br>
            <a:r>
              <a:rPr lang="en" sz="2000" dirty="0">
                <a:solidFill>
                  <a:srgbClr val="F1F1F1"/>
                </a:solidFill>
              </a:rPr>
              <a:t> CANVAS</a:t>
            </a:r>
            <a:endParaRPr sz="2000" dirty="0">
              <a:solidFill>
                <a:srgbClr val="F1F1F1"/>
              </a:solidFill>
            </a:endParaRPr>
          </a:p>
        </p:txBody>
      </p:sp>
      <p:sp>
        <p:nvSpPr>
          <p:cNvPr id="36" name="CaixaDeTexto 35">
            <a:extLst>
              <a:ext uri="{FF2B5EF4-FFF2-40B4-BE49-F238E27FC236}">
                <a16:creationId xmlns:a16="http://schemas.microsoft.com/office/drawing/2014/main" id="{2422F640-E6C4-830F-8855-C3CAA05A51F1}"/>
              </a:ext>
            </a:extLst>
          </p:cNvPr>
          <p:cNvSpPr txBox="1"/>
          <p:nvPr/>
        </p:nvSpPr>
        <p:spPr>
          <a:xfrm>
            <a:off x="1426926" y="185931"/>
            <a:ext cx="1407802" cy="1384995"/>
          </a:xfrm>
          <a:prstGeom prst="rect">
            <a:avLst/>
          </a:prstGeom>
          <a:noFill/>
        </p:spPr>
        <p:txBody>
          <a:bodyPr wrap="square" rtlCol="0">
            <a:spAutoFit/>
          </a:bodyPr>
          <a:lstStyle/>
          <a:p>
            <a:pPr algn="ctr"/>
            <a:r>
              <a:rPr lang="pt-BR" sz="1000" b="1" dirty="0">
                <a:latin typeface="Fira Sans" panose="020B0503050000020004" pitchFamily="34" charset="0"/>
              </a:rPr>
              <a:t>Justificativas</a:t>
            </a:r>
            <a:endParaRPr lang="pt-BR" sz="1100" b="1" dirty="0">
              <a:latin typeface="Fira Sans" panose="020B0503050000020004" pitchFamily="34" charset="0"/>
            </a:endParaRPr>
          </a:p>
          <a:p>
            <a:endParaRPr lang="pt-BR" sz="1100" b="1" dirty="0">
              <a:latin typeface="Fira Sans" panose="020B0503050000020004" pitchFamily="34" charset="0"/>
            </a:endParaRPr>
          </a:p>
          <a:p>
            <a:r>
              <a:rPr lang="pt-BR" sz="800" dirty="0">
                <a:latin typeface="Fira Sans" panose="020B0503050000020004" pitchFamily="34" charset="0"/>
              </a:rPr>
              <a:t>Facilitar o gerenciamento</a:t>
            </a:r>
          </a:p>
          <a:p>
            <a:r>
              <a:rPr lang="pt-BR" sz="800" dirty="0">
                <a:latin typeface="Fira Sans" panose="020B0503050000020004" pitchFamily="34" charset="0"/>
              </a:rPr>
              <a:t>de estoque, funcionários</a:t>
            </a:r>
          </a:p>
          <a:p>
            <a:r>
              <a:rPr lang="pt-BR" sz="800" dirty="0">
                <a:latin typeface="Fira Sans" panose="020B0503050000020004" pitchFamily="34" charset="0"/>
              </a:rPr>
              <a:t>e finanças dos</a:t>
            </a:r>
          </a:p>
          <a:p>
            <a:r>
              <a:rPr lang="pt-BR" sz="800" dirty="0">
                <a:latin typeface="Fira Sans" panose="020B0503050000020004" pitchFamily="34" charset="0"/>
              </a:rPr>
              <a:t>microempreendedores</a:t>
            </a:r>
          </a:p>
          <a:p>
            <a:r>
              <a:rPr lang="pt-BR" sz="800" dirty="0">
                <a:latin typeface="Fira Sans" panose="020B0503050000020004" pitchFamily="34" charset="0"/>
              </a:rPr>
              <a:t>de uma maneira</a:t>
            </a:r>
          </a:p>
          <a:p>
            <a:r>
              <a:rPr lang="pt-BR" sz="800" dirty="0">
                <a:latin typeface="Fira Sans" panose="020B0503050000020004" pitchFamily="34" charset="0"/>
              </a:rPr>
              <a:t>otimizada</a:t>
            </a:r>
          </a:p>
          <a:p>
            <a:endParaRPr lang="pt-BR" b="1" dirty="0">
              <a:latin typeface="Fira Sans" panose="020B0503050000020004" pitchFamily="34" charset="0"/>
            </a:endParaRPr>
          </a:p>
        </p:txBody>
      </p:sp>
      <p:sp>
        <p:nvSpPr>
          <p:cNvPr id="37" name="CaixaDeTexto 36">
            <a:extLst>
              <a:ext uri="{FF2B5EF4-FFF2-40B4-BE49-F238E27FC236}">
                <a16:creationId xmlns:a16="http://schemas.microsoft.com/office/drawing/2014/main" id="{785D7293-B305-07AA-1714-2AF2FDC38AA0}"/>
              </a:ext>
            </a:extLst>
          </p:cNvPr>
          <p:cNvSpPr txBox="1"/>
          <p:nvPr/>
        </p:nvSpPr>
        <p:spPr>
          <a:xfrm>
            <a:off x="1435361" y="1588460"/>
            <a:ext cx="1407802" cy="1123384"/>
          </a:xfrm>
          <a:prstGeom prst="rect">
            <a:avLst/>
          </a:prstGeom>
          <a:noFill/>
        </p:spPr>
        <p:txBody>
          <a:bodyPr wrap="square" rtlCol="0">
            <a:spAutoFit/>
          </a:bodyPr>
          <a:lstStyle/>
          <a:p>
            <a:pPr algn="ctr"/>
            <a:r>
              <a:rPr lang="pt-BR" sz="1000" b="1" dirty="0">
                <a:latin typeface="Fira Sans" panose="020B0503050000020004" pitchFamily="34" charset="0"/>
              </a:rPr>
              <a:t>OBJ </a:t>
            </a:r>
            <a:r>
              <a:rPr lang="pt-BR" sz="1000" b="1" dirty="0" err="1">
                <a:latin typeface="Fira Sans" panose="020B0503050000020004" pitchFamily="34" charset="0"/>
              </a:rPr>
              <a:t>Smart</a:t>
            </a:r>
            <a:endParaRPr lang="pt-BR" sz="1100" b="1" dirty="0">
              <a:latin typeface="Fira Sans" panose="020B0503050000020004" pitchFamily="34" charset="0"/>
            </a:endParaRPr>
          </a:p>
          <a:p>
            <a:endParaRPr lang="pt-BR" sz="1100" b="1" dirty="0">
              <a:latin typeface="Fira Sans" panose="020B0503050000020004" pitchFamily="34" charset="0"/>
            </a:endParaRPr>
          </a:p>
          <a:p>
            <a:r>
              <a:rPr lang="pt-BR" sz="800" dirty="0">
                <a:latin typeface="Fira Sans" panose="020B0503050000020004" pitchFamily="34" charset="0"/>
              </a:rPr>
              <a:t>Realizar o</a:t>
            </a:r>
          </a:p>
          <a:p>
            <a:r>
              <a:rPr lang="pt-BR" sz="800" dirty="0">
                <a:latin typeface="Fira Sans" panose="020B0503050000020004" pitchFamily="34" charset="0"/>
              </a:rPr>
              <a:t>desenvolvimento de um</a:t>
            </a:r>
          </a:p>
          <a:p>
            <a:r>
              <a:rPr lang="pt-BR" sz="800" dirty="0">
                <a:latin typeface="Fira Sans" panose="020B0503050000020004" pitchFamily="34" charset="0"/>
              </a:rPr>
              <a:t>aplicativo de ERP em 5</a:t>
            </a:r>
          </a:p>
          <a:p>
            <a:r>
              <a:rPr lang="pt-BR" sz="800" dirty="0">
                <a:latin typeface="Fira Sans" panose="020B0503050000020004" pitchFamily="34" charset="0"/>
              </a:rPr>
              <a:t>meses</a:t>
            </a:r>
          </a:p>
          <a:p>
            <a:endParaRPr lang="pt-BR" b="1" dirty="0">
              <a:latin typeface="Fira Sans" panose="020B0503050000020004" pitchFamily="34" charset="0"/>
            </a:endParaRPr>
          </a:p>
        </p:txBody>
      </p:sp>
      <p:sp>
        <p:nvSpPr>
          <p:cNvPr id="38" name="CaixaDeTexto 37">
            <a:extLst>
              <a:ext uri="{FF2B5EF4-FFF2-40B4-BE49-F238E27FC236}">
                <a16:creationId xmlns:a16="http://schemas.microsoft.com/office/drawing/2014/main" id="{CBB42A18-2079-DE3B-20F1-A15C571F06A5}"/>
              </a:ext>
            </a:extLst>
          </p:cNvPr>
          <p:cNvSpPr txBox="1"/>
          <p:nvPr/>
        </p:nvSpPr>
        <p:spPr>
          <a:xfrm>
            <a:off x="1431638" y="2709027"/>
            <a:ext cx="1407802" cy="1523494"/>
          </a:xfrm>
          <a:prstGeom prst="rect">
            <a:avLst/>
          </a:prstGeom>
          <a:noFill/>
        </p:spPr>
        <p:txBody>
          <a:bodyPr wrap="square" rtlCol="0">
            <a:spAutoFit/>
          </a:bodyPr>
          <a:lstStyle/>
          <a:p>
            <a:pPr algn="ctr"/>
            <a:r>
              <a:rPr lang="pt-BR" sz="1000" b="1" dirty="0">
                <a:latin typeface="Fira Sans" panose="020B0503050000020004" pitchFamily="34" charset="0"/>
              </a:rPr>
              <a:t>Benefício</a:t>
            </a:r>
            <a:endParaRPr lang="pt-BR" sz="1100" b="1" dirty="0">
              <a:latin typeface="Fira Sans" panose="020B0503050000020004" pitchFamily="34" charset="0"/>
            </a:endParaRPr>
          </a:p>
          <a:p>
            <a:endParaRPr lang="pt-BR" sz="1100" b="1" dirty="0">
              <a:latin typeface="Fira Sans" panose="020B0503050000020004" pitchFamily="34" charset="0"/>
            </a:endParaRPr>
          </a:p>
          <a:p>
            <a:r>
              <a:rPr lang="pt-BR" sz="800" dirty="0">
                <a:latin typeface="Fira Sans" panose="020B0503050000020004" pitchFamily="34" charset="0"/>
              </a:rPr>
              <a:t>Proporciona uma boa visualização do que mais está sendo vendido, uma gestão de estoque funcional, o que está precisando comprar e qual está sendo o seu lucro do microempreendedor.</a:t>
            </a:r>
            <a:endParaRPr lang="pt-BR" b="1" dirty="0">
              <a:latin typeface="Fira Sans" panose="020B0503050000020004" pitchFamily="34" charset="0"/>
            </a:endParaRPr>
          </a:p>
        </p:txBody>
      </p:sp>
      <p:sp>
        <p:nvSpPr>
          <p:cNvPr id="39" name="CaixaDeTexto 38">
            <a:extLst>
              <a:ext uri="{FF2B5EF4-FFF2-40B4-BE49-F238E27FC236}">
                <a16:creationId xmlns:a16="http://schemas.microsoft.com/office/drawing/2014/main" id="{667EAE7C-0B6C-1611-F078-0D532FE9BAD6}"/>
              </a:ext>
            </a:extLst>
          </p:cNvPr>
          <p:cNvSpPr txBox="1"/>
          <p:nvPr/>
        </p:nvSpPr>
        <p:spPr>
          <a:xfrm>
            <a:off x="2952933" y="1605937"/>
            <a:ext cx="1407802" cy="1646605"/>
          </a:xfrm>
          <a:prstGeom prst="rect">
            <a:avLst/>
          </a:prstGeom>
          <a:noFill/>
        </p:spPr>
        <p:txBody>
          <a:bodyPr wrap="square" rtlCol="0">
            <a:spAutoFit/>
          </a:bodyPr>
          <a:lstStyle/>
          <a:p>
            <a:pPr algn="ctr"/>
            <a:r>
              <a:rPr lang="pt-BR" sz="1000" b="1" dirty="0">
                <a:latin typeface="Fira Sans" panose="020B0503050000020004" pitchFamily="34" charset="0"/>
              </a:rPr>
              <a:t>Requisitos</a:t>
            </a:r>
            <a:endParaRPr lang="pt-BR" sz="1100" b="1" dirty="0">
              <a:latin typeface="Fira Sans" panose="020B0503050000020004" pitchFamily="34" charset="0"/>
            </a:endParaRPr>
          </a:p>
          <a:p>
            <a:endParaRPr lang="pt-BR" sz="1100" b="1" dirty="0">
              <a:latin typeface="Fira Sans" panose="020B0503050000020004" pitchFamily="34" charset="0"/>
            </a:endParaRPr>
          </a:p>
          <a:p>
            <a:r>
              <a:rPr lang="pt-BR" sz="800" dirty="0">
                <a:latin typeface="Fira Sans" panose="020B0503050000020004" pitchFamily="34" charset="0"/>
              </a:rPr>
              <a:t>Criação do App.</a:t>
            </a:r>
          </a:p>
          <a:p>
            <a:endParaRPr lang="pt-BR" sz="800" dirty="0">
              <a:latin typeface="Fira Sans" panose="020B0503050000020004" pitchFamily="34" charset="0"/>
            </a:endParaRPr>
          </a:p>
          <a:p>
            <a:r>
              <a:rPr lang="pt-BR" sz="800" dirty="0">
                <a:latin typeface="Fira Sans" panose="020B0503050000020004" pitchFamily="34" charset="0"/>
              </a:rPr>
              <a:t>Validação do fluxo do</a:t>
            </a:r>
          </a:p>
          <a:p>
            <a:r>
              <a:rPr lang="pt-BR" sz="800" dirty="0">
                <a:latin typeface="Fira Sans" panose="020B0503050000020004" pitchFamily="34" charset="0"/>
              </a:rPr>
              <a:t>App.</a:t>
            </a:r>
          </a:p>
          <a:p>
            <a:endParaRPr lang="pt-BR" sz="800" dirty="0">
              <a:latin typeface="Fira Sans" panose="020B0503050000020004" pitchFamily="34" charset="0"/>
            </a:endParaRPr>
          </a:p>
          <a:p>
            <a:r>
              <a:rPr lang="pt-BR" sz="800" dirty="0">
                <a:latin typeface="Fira Sans" panose="020B0503050000020004" pitchFamily="34" charset="0"/>
              </a:rPr>
              <a:t>Atualização do Back-end.</a:t>
            </a:r>
          </a:p>
          <a:p>
            <a:r>
              <a:rPr lang="pt-BR" sz="800" dirty="0">
                <a:latin typeface="Fira Sans" panose="020B0503050000020004" pitchFamily="34" charset="0"/>
              </a:rPr>
              <a:t>Criação do BFF.</a:t>
            </a:r>
          </a:p>
          <a:p>
            <a:endParaRPr lang="pt-BR" sz="800" dirty="0">
              <a:latin typeface="Fira Sans" panose="020B0503050000020004" pitchFamily="34" charset="0"/>
            </a:endParaRPr>
          </a:p>
          <a:p>
            <a:r>
              <a:rPr lang="pt-BR" sz="800" dirty="0">
                <a:latin typeface="Fira Sans" panose="020B0503050000020004" pitchFamily="34" charset="0"/>
              </a:rPr>
              <a:t>Atualizar todas as</a:t>
            </a:r>
          </a:p>
          <a:p>
            <a:r>
              <a:rPr lang="pt-BR" sz="800" dirty="0">
                <a:latin typeface="Fira Sans" panose="020B0503050000020004" pitchFamily="34" charset="0"/>
              </a:rPr>
              <a:t>Documentações.</a:t>
            </a:r>
          </a:p>
        </p:txBody>
      </p:sp>
      <p:sp>
        <p:nvSpPr>
          <p:cNvPr id="40" name="CaixaDeTexto 39">
            <a:extLst>
              <a:ext uri="{FF2B5EF4-FFF2-40B4-BE49-F238E27FC236}">
                <a16:creationId xmlns:a16="http://schemas.microsoft.com/office/drawing/2014/main" id="{592467A0-C37E-F11D-17B4-BEC427F8D989}"/>
              </a:ext>
            </a:extLst>
          </p:cNvPr>
          <p:cNvSpPr txBox="1"/>
          <p:nvPr/>
        </p:nvSpPr>
        <p:spPr>
          <a:xfrm>
            <a:off x="2893051" y="185931"/>
            <a:ext cx="1407802" cy="661720"/>
          </a:xfrm>
          <a:prstGeom prst="rect">
            <a:avLst/>
          </a:prstGeom>
          <a:noFill/>
        </p:spPr>
        <p:txBody>
          <a:bodyPr wrap="square" rtlCol="0">
            <a:spAutoFit/>
          </a:bodyPr>
          <a:lstStyle/>
          <a:p>
            <a:pPr algn="ctr"/>
            <a:r>
              <a:rPr lang="pt-BR" sz="1000" b="1" dirty="0">
                <a:latin typeface="Fira Sans" panose="020B0503050000020004" pitchFamily="34" charset="0"/>
              </a:rPr>
              <a:t>Produto</a:t>
            </a:r>
            <a:endParaRPr lang="pt-BR" sz="1100" b="1" dirty="0">
              <a:latin typeface="Fira Sans" panose="020B0503050000020004" pitchFamily="34" charset="0"/>
            </a:endParaRPr>
          </a:p>
          <a:p>
            <a:endParaRPr lang="pt-BR" sz="1100" b="1" dirty="0">
              <a:latin typeface="Fira Sans" panose="020B0503050000020004" pitchFamily="34" charset="0"/>
            </a:endParaRPr>
          </a:p>
          <a:p>
            <a:r>
              <a:rPr lang="pt-BR" sz="800" dirty="0">
                <a:latin typeface="Fira Sans" panose="020B0503050000020004" pitchFamily="34" charset="0"/>
              </a:rPr>
              <a:t>Sistema ERP para</a:t>
            </a:r>
          </a:p>
          <a:p>
            <a:r>
              <a:rPr lang="pt-BR" sz="800" dirty="0">
                <a:latin typeface="Fira Sans" panose="020B0503050000020004" pitchFamily="34" charset="0"/>
              </a:rPr>
              <a:t>microempreendedores</a:t>
            </a:r>
            <a:endParaRPr lang="pt-BR" b="1" dirty="0">
              <a:latin typeface="Fira Sans" panose="020B0503050000020004" pitchFamily="34" charset="0"/>
            </a:endParaRPr>
          </a:p>
        </p:txBody>
      </p:sp>
      <p:sp>
        <p:nvSpPr>
          <p:cNvPr id="41" name="CaixaDeTexto 40">
            <a:extLst>
              <a:ext uri="{FF2B5EF4-FFF2-40B4-BE49-F238E27FC236}">
                <a16:creationId xmlns:a16="http://schemas.microsoft.com/office/drawing/2014/main" id="{76AD3F30-FA7F-8B1D-52B5-CF0307E56B6C}"/>
              </a:ext>
            </a:extLst>
          </p:cNvPr>
          <p:cNvSpPr txBox="1"/>
          <p:nvPr/>
        </p:nvSpPr>
        <p:spPr>
          <a:xfrm>
            <a:off x="4448561" y="181500"/>
            <a:ext cx="1407802" cy="969496"/>
          </a:xfrm>
          <a:prstGeom prst="rect">
            <a:avLst/>
          </a:prstGeom>
          <a:noFill/>
        </p:spPr>
        <p:txBody>
          <a:bodyPr wrap="square" rtlCol="0">
            <a:spAutoFit/>
          </a:bodyPr>
          <a:lstStyle/>
          <a:p>
            <a:pPr algn="ctr"/>
            <a:r>
              <a:rPr lang="pt-BR" sz="1000" b="1" dirty="0">
                <a:latin typeface="Fira Sans" panose="020B0503050000020004" pitchFamily="34" charset="0"/>
              </a:rPr>
              <a:t>Stakeholders</a:t>
            </a:r>
          </a:p>
          <a:p>
            <a:pPr algn="ctr"/>
            <a:r>
              <a:rPr lang="pt-BR" sz="1000" b="1" dirty="0">
                <a:latin typeface="Fira Sans" panose="020B0503050000020004" pitchFamily="34" charset="0"/>
              </a:rPr>
              <a:t>Externos</a:t>
            </a:r>
          </a:p>
          <a:p>
            <a:pPr algn="ctr"/>
            <a:r>
              <a:rPr lang="pt-BR" sz="1000" b="1" dirty="0">
                <a:latin typeface="Fira Sans" panose="020B0503050000020004" pitchFamily="34" charset="0"/>
              </a:rPr>
              <a:t>&amp; Fatores externos</a:t>
            </a:r>
          </a:p>
          <a:p>
            <a:endParaRPr lang="pt-BR" sz="1100" b="1" dirty="0">
              <a:latin typeface="Fira Sans" panose="020B0503050000020004" pitchFamily="34" charset="0"/>
            </a:endParaRPr>
          </a:p>
          <a:p>
            <a:r>
              <a:rPr lang="pt-BR" sz="800" dirty="0">
                <a:latin typeface="Fira Sans" panose="020B0503050000020004" pitchFamily="34" charset="0"/>
              </a:rPr>
              <a:t>Cliente do projeto -</a:t>
            </a:r>
          </a:p>
          <a:p>
            <a:r>
              <a:rPr lang="pt-BR" sz="800" dirty="0">
                <a:latin typeface="Fira Sans" panose="020B0503050000020004" pitchFamily="34" charset="0"/>
              </a:rPr>
              <a:t>Microempreendedores</a:t>
            </a:r>
          </a:p>
        </p:txBody>
      </p:sp>
      <p:sp>
        <p:nvSpPr>
          <p:cNvPr id="42" name="CaixaDeTexto 41">
            <a:extLst>
              <a:ext uri="{FF2B5EF4-FFF2-40B4-BE49-F238E27FC236}">
                <a16:creationId xmlns:a16="http://schemas.microsoft.com/office/drawing/2014/main" id="{780E9E7D-3756-7691-5097-19FF834B59C4}"/>
              </a:ext>
            </a:extLst>
          </p:cNvPr>
          <p:cNvSpPr txBox="1"/>
          <p:nvPr/>
        </p:nvSpPr>
        <p:spPr>
          <a:xfrm>
            <a:off x="4448561" y="1973312"/>
            <a:ext cx="1407802" cy="1277273"/>
          </a:xfrm>
          <a:prstGeom prst="rect">
            <a:avLst/>
          </a:prstGeom>
          <a:noFill/>
        </p:spPr>
        <p:txBody>
          <a:bodyPr wrap="square" rtlCol="0">
            <a:spAutoFit/>
          </a:bodyPr>
          <a:lstStyle/>
          <a:p>
            <a:pPr algn="ctr"/>
            <a:r>
              <a:rPr lang="pt-BR" sz="1000" b="1" dirty="0">
                <a:latin typeface="Fira Sans" panose="020B0503050000020004" pitchFamily="34" charset="0"/>
              </a:rPr>
              <a:t>Equipe</a:t>
            </a:r>
          </a:p>
          <a:p>
            <a:endParaRPr lang="pt-BR" sz="1100" b="1" dirty="0">
              <a:latin typeface="Fira Sans" panose="020B0503050000020004" pitchFamily="34" charset="0"/>
            </a:endParaRPr>
          </a:p>
          <a:p>
            <a:r>
              <a:rPr lang="pt-BR" sz="800" dirty="0">
                <a:latin typeface="Fira Sans" panose="020B0503050000020004" pitchFamily="34" charset="0"/>
              </a:rPr>
              <a:t>Equipe é formada por 6</a:t>
            </a:r>
          </a:p>
          <a:p>
            <a:r>
              <a:rPr lang="pt-BR" sz="800" dirty="0">
                <a:latin typeface="Fira Sans" panose="020B0503050000020004" pitchFamily="34" charset="0"/>
              </a:rPr>
              <a:t>integrantes:</a:t>
            </a:r>
          </a:p>
          <a:p>
            <a:endParaRPr lang="pt-BR" sz="800" dirty="0">
              <a:latin typeface="Fira Sans" panose="020B0503050000020004" pitchFamily="34" charset="0"/>
            </a:endParaRPr>
          </a:p>
          <a:p>
            <a:r>
              <a:rPr lang="pt-BR" sz="800" dirty="0">
                <a:latin typeface="Fira Sans" panose="020B0503050000020004" pitchFamily="34" charset="0"/>
              </a:rPr>
              <a:t>Back-</a:t>
            </a:r>
            <a:r>
              <a:rPr lang="pt-BR" sz="800" dirty="0" err="1">
                <a:latin typeface="Fira Sans" panose="020B0503050000020004" pitchFamily="34" charset="0"/>
              </a:rPr>
              <a:t>end</a:t>
            </a:r>
            <a:endParaRPr lang="pt-BR" sz="800" dirty="0">
              <a:latin typeface="Fira Sans" panose="020B0503050000020004" pitchFamily="34" charset="0"/>
            </a:endParaRPr>
          </a:p>
          <a:p>
            <a:r>
              <a:rPr lang="pt-BR" sz="800" dirty="0">
                <a:latin typeface="Fira Sans" panose="020B0503050000020004" pitchFamily="34" charset="0"/>
              </a:rPr>
              <a:t>Front-</a:t>
            </a:r>
            <a:r>
              <a:rPr lang="pt-BR" sz="800" dirty="0" err="1">
                <a:latin typeface="Fira Sans" panose="020B0503050000020004" pitchFamily="34" charset="0"/>
              </a:rPr>
              <a:t>end</a:t>
            </a:r>
            <a:endParaRPr lang="pt-BR" sz="800" dirty="0">
              <a:latin typeface="Fira Sans" panose="020B0503050000020004" pitchFamily="34" charset="0"/>
            </a:endParaRPr>
          </a:p>
          <a:p>
            <a:r>
              <a:rPr lang="pt-BR" sz="800" dirty="0">
                <a:latin typeface="Fira Sans" panose="020B0503050000020004" pitchFamily="34" charset="0"/>
              </a:rPr>
              <a:t>Analistas</a:t>
            </a:r>
          </a:p>
          <a:p>
            <a:r>
              <a:rPr lang="pt-BR" sz="800" dirty="0">
                <a:latin typeface="Fira Sans" panose="020B0503050000020004" pitchFamily="34" charset="0"/>
              </a:rPr>
              <a:t>DBA</a:t>
            </a:r>
          </a:p>
        </p:txBody>
      </p:sp>
      <p:sp>
        <p:nvSpPr>
          <p:cNvPr id="43" name="CaixaDeTexto 42">
            <a:extLst>
              <a:ext uri="{FF2B5EF4-FFF2-40B4-BE49-F238E27FC236}">
                <a16:creationId xmlns:a16="http://schemas.microsoft.com/office/drawing/2014/main" id="{C0C3A014-96E8-3F84-F759-3094D17B81A9}"/>
              </a:ext>
            </a:extLst>
          </p:cNvPr>
          <p:cNvSpPr txBox="1"/>
          <p:nvPr/>
        </p:nvSpPr>
        <p:spPr>
          <a:xfrm>
            <a:off x="5905598" y="181500"/>
            <a:ext cx="1407802" cy="907941"/>
          </a:xfrm>
          <a:prstGeom prst="rect">
            <a:avLst/>
          </a:prstGeom>
          <a:noFill/>
        </p:spPr>
        <p:txBody>
          <a:bodyPr wrap="square" rtlCol="0">
            <a:spAutoFit/>
          </a:bodyPr>
          <a:lstStyle/>
          <a:p>
            <a:pPr algn="ctr"/>
            <a:r>
              <a:rPr lang="pt-BR" sz="1000" b="1" dirty="0">
                <a:latin typeface="Fira Sans" panose="020B0503050000020004" pitchFamily="34" charset="0"/>
              </a:rPr>
              <a:t>Premissas</a:t>
            </a:r>
          </a:p>
          <a:p>
            <a:endParaRPr lang="pt-BR" sz="1100" b="1" dirty="0">
              <a:latin typeface="Fira Sans" panose="020B0503050000020004" pitchFamily="34" charset="0"/>
            </a:endParaRPr>
          </a:p>
          <a:p>
            <a:r>
              <a:rPr lang="pt-BR" sz="800" dirty="0">
                <a:latin typeface="Fira Sans" panose="020B0503050000020004" pitchFamily="34" charset="0"/>
              </a:rPr>
              <a:t>Usuário devera ter um</a:t>
            </a:r>
          </a:p>
          <a:p>
            <a:r>
              <a:rPr lang="pt-BR" sz="800" dirty="0">
                <a:latin typeface="Fira Sans" panose="020B0503050000020004" pitchFamily="34" charset="0"/>
              </a:rPr>
              <a:t>entendimento mínimo de</a:t>
            </a:r>
          </a:p>
          <a:p>
            <a:r>
              <a:rPr lang="pt-BR" sz="800" dirty="0">
                <a:latin typeface="Fira Sans" panose="020B0503050000020004" pitchFamily="34" charset="0"/>
              </a:rPr>
              <a:t>como usar o computador</a:t>
            </a:r>
          </a:p>
          <a:p>
            <a:r>
              <a:rPr lang="pt-BR" sz="800" dirty="0">
                <a:latin typeface="Fira Sans" panose="020B0503050000020004" pitchFamily="34" charset="0"/>
              </a:rPr>
              <a:t>ou um aplicativo.</a:t>
            </a:r>
          </a:p>
        </p:txBody>
      </p:sp>
      <p:sp>
        <p:nvSpPr>
          <p:cNvPr id="44" name="CaixaDeTexto 43">
            <a:extLst>
              <a:ext uri="{FF2B5EF4-FFF2-40B4-BE49-F238E27FC236}">
                <a16:creationId xmlns:a16="http://schemas.microsoft.com/office/drawing/2014/main" id="{31D60897-2308-7EC6-5E0D-516471A080EA}"/>
              </a:ext>
            </a:extLst>
          </p:cNvPr>
          <p:cNvSpPr txBox="1"/>
          <p:nvPr/>
        </p:nvSpPr>
        <p:spPr>
          <a:xfrm>
            <a:off x="5893707" y="1973312"/>
            <a:ext cx="1407802" cy="1154162"/>
          </a:xfrm>
          <a:prstGeom prst="rect">
            <a:avLst/>
          </a:prstGeom>
          <a:noFill/>
        </p:spPr>
        <p:txBody>
          <a:bodyPr wrap="square" rtlCol="0">
            <a:spAutoFit/>
          </a:bodyPr>
          <a:lstStyle/>
          <a:p>
            <a:pPr algn="ctr"/>
            <a:r>
              <a:rPr lang="pt-BR" sz="1000" b="1" dirty="0">
                <a:latin typeface="Fira Sans" panose="020B0503050000020004" pitchFamily="34" charset="0"/>
              </a:rPr>
              <a:t>Grupo de entregas</a:t>
            </a:r>
          </a:p>
          <a:p>
            <a:endParaRPr lang="pt-BR" sz="1100" b="1" dirty="0">
              <a:latin typeface="Fira Sans" panose="020B0503050000020004" pitchFamily="34" charset="0"/>
            </a:endParaRPr>
          </a:p>
          <a:p>
            <a:r>
              <a:rPr lang="pt-BR" sz="800" dirty="0">
                <a:latin typeface="Fira Sans" panose="020B0503050000020004" pitchFamily="34" charset="0"/>
              </a:rPr>
              <a:t>Gabriel Alves</a:t>
            </a:r>
          </a:p>
          <a:p>
            <a:r>
              <a:rPr lang="pt-BR" sz="800" dirty="0">
                <a:latin typeface="Fira Sans" panose="020B0503050000020004" pitchFamily="34" charset="0"/>
              </a:rPr>
              <a:t>Guilherme Almeida</a:t>
            </a:r>
          </a:p>
          <a:p>
            <a:r>
              <a:rPr lang="pt-BR" sz="800" dirty="0">
                <a:latin typeface="Fira Sans" panose="020B0503050000020004" pitchFamily="34" charset="0"/>
              </a:rPr>
              <a:t>Júlia </a:t>
            </a:r>
            <a:r>
              <a:rPr lang="pt-BR" sz="800" dirty="0" err="1">
                <a:latin typeface="Fira Sans" panose="020B0503050000020004" pitchFamily="34" charset="0"/>
              </a:rPr>
              <a:t>Budavicius</a:t>
            </a:r>
            <a:endParaRPr lang="pt-BR" sz="800" dirty="0">
              <a:latin typeface="Fira Sans" panose="020B0503050000020004" pitchFamily="34" charset="0"/>
            </a:endParaRPr>
          </a:p>
          <a:p>
            <a:r>
              <a:rPr lang="pt-BR" sz="800" dirty="0">
                <a:latin typeface="Fira Sans" panose="020B0503050000020004" pitchFamily="34" charset="0"/>
              </a:rPr>
              <a:t>Leonardo Arruda</a:t>
            </a:r>
          </a:p>
          <a:p>
            <a:r>
              <a:rPr lang="pt-BR" sz="800" dirty="0">
                <a:latin typeface="Fira Sans" panose="020B0503050000020004" pitchFamily="34" charset="0"/>
              </a:rPr>
              <a:t>Leonardo </a:t>
            </a:r>
            <a:r>
              <a:rPr lang="pt-BR" sz="800" dirty="0" err="1">
                <a:latin typeface="Fira Sans" panose="020B0503050000020004" pitchFamily="34" charset="0"/>
              </a:rPr>
              <a:t>lannotta</a:t>
            </a:r>
            <a:endParaRPr lang="pt-BR" sz="800" dirty="0">
              <a:latin typeface="Fira Sans" panose="020B0503050000020004" pitchFamily="34" charset="0"/>
            </a:endParaRPr>
          </a:p>
          <a:p>
            <a:r>
              <a:rPr lang="pt-BR" sz="800" dirty="0">
                <a:latin typeface="Fira Sans" panose="020B0503050000020004" pitchFamily="34" charset="0"/>
              </a:rPr>
              <a:t>Victória Camargo</a:t>
            </a:r>
          </a:p>
        </p:txBody>
      </p:sp>
      <p:sp>
        <p:nvSpPr>
          <p:cNvPr id="45" name="CaixaDeTexto 44">
            <a:extLst>
              <a:ext uri="{FF2B5EF4-FFF2-40B4-BE49-F238E27FC236}">
                <a16:creationId xmlns:a16="http://schemas.microsoft.com/office/drawing/2014/main" id="{193714B0-FBBD-84B0-E2DE-FEDA563292CE}"/>
              </a:ext>
            </a:extLst>
          </p:cNvPr>
          <p:cNvSpPr txBox="1"/>
          <p:nvPr/>
        </p:nvSpPr>
        <p:spPr>
          <a:xfrm>
            <a:off x="7417146" y="180123"/>
            <a:ext cx="1407802" cy="661720"/>
          </a:xfrm>
          <a:prstGeom prst="rect">
            <a:avLst/>
          </a:prstGeom>
          <a:noFill/>
        </p:spPr>
        <p:txBody>
          <a:bodyPr wrap="square" rtlCol="0">
            <a:spAutoFit/>
          </a:bodyPr>
          <a:lstStyle/>
          <a:p>
            <a:pPr algn="ctr"/>
            <a:r>
              <a:rPr lang="pt-BR" sz="1000" b="1" dirty="0">
                <a:latin typeface="Fira Sans" panose="020B0503050000020004" pitchFamily="34" charset="0"/>
              </a:rPr>
              <a:t>Riscos</a:t>
            </a:r>
          </a:p>
          <a:p>
            <a:endParaRPr lang="pt-BR" sz="1100" b="1" dirty="0">
              <a:latin typeface="Fira Sans" panose="020B0503050000020004" pitchFamily="34" charset="0"/>
            </a:endParaRPr>
          </a:p>
          <a:p>
            <a:r>
              <a:rPr lang="pt-BR" sz="800" dirty="0">
                <a:latin typeface="Fira Sans" panose="020B0503050000020004" pitchFamily="34" charset="0"/>
              </a:rPr>
              <a:t>Orçamento limitado. Tempo restrito</a:t>
            </a:r>
          </a:p>
        </p:txBody>
      </p:sp>
      <p:sp>
        <p:nvSpPr>
          <p:cNvPr id="46" name="CaixaDeTexto 45">
            <a:extLst>
              <a:ext uri="{FF2B5EF4-FFF2-40B4-BE49-F238E27FC236}">
                <a16:creationId xmlns:a16="http://schemas.microsoft.com/office/drawing/2014/main" id="{294E3CF2-A364-B17B-592D-6E7660429B18}"/>
              </a:ext>
            </a:extLst>
          </p:cNvPr>
          <p:cNvSpPr txBox="1"/>
          <p:nvPr/>
        </p:nvSpPr>
        <p:spPr>
          <a:xfrm>
            <a:off x="7417146" y="3922464"/>
            <a:ext cx="1407802" cy="784830"/>
          </a:xfrm>
          <a:prstGeom prst="rect">
            <a:avLst/>
          </a:prstGeom>
          <a:noFill/>
        </p:spPr>
        <p:txBody>
          <a:bodyPr wrap="square" rtlCol="0">
            <a:spAutoFit/>
          </a:bodyPr>
          <a:lstStyle/>
          <a:p>
            <a:pPr algn="ctr"/>
            <a:r>
              <a:rPr lang="pt-BR" sz="1000" b="1" dirty="0">
                <a:latin typeface="Fira Sans" panose="020B0503050000020004" pitchFamily="34" charset="0"/>
              </a:rPr>
              <a:t>Custos</a:t>
            </a:r>
          </a:p>
          <a:p>
            <a:endParaRPr lang="pt-BR" sz="1100" b="1" dirty="0">
              <a:latin typeface="Fira Sans" panose="020B0503050000020004" pitchFamily="34" charset="0"/>
            </a:endParaRPr>
          </a:p>
          <a:p>
            <a:r>
              <a:rPr lang="pt-BR" sz="800" dirty="0">
                <a:latin typeface="Fira Sans" panose="020B0503050000020004" pitchFamily="34" charset="0"/>
              </a:rPr>
              <a:t>Nuvem AWS.</a:t>
            </a:r>
          </a:p>
          <a:p>
            <a:r>
              <a:rPr lang="pt-BR" sz="800" dirty="0">
                <a:latin typeface="Fira Sans" panose="020B0503050000020004" pitchFamily="34" charset="0"/>
              </a:rPr>
              <a:t>Horas de trabalho dos</a:t>
            </a:r>
          </a:p>
          <a:p>
            <a:r>
              <a:rPr lang="pt-BR" sz="800" dirty="0">
                <a:latin typeface="Fira Sans" panose="020B0503050000020004" pitchFamily="34" charset="0"/>
              </a:rPr>
              <a:t>integrantes da equipe.</a:t>
            </a:r>
          </a:p>
        </p:txBody>
      </p:sp>
      <p:sp>
        <p:nvSpPr>
          <p:cNvPr id="47" name="CaixaDeTexto 46">
            <a:extLst>
              <a:ext uri="{FF2B5EF4-FFF2-40B4-BE49-F238E27FC236}">
                <a16:creationId xmlns:a16="http://schemas.microsoft.com/office/drawing/2014/main" id="{1787A142-B73E-568F-915F-E8B0CB825540}"/>
              </a:ext>
            </a:extLst>
          </p:cNvPr>
          <p:cNvSpPr txBox="1"/>
          <p:nvPr/>
        </p:nvSpPr>
        <p:spPr>
          <a:xfrm>
            <a:off x="4455557" y="4168377"/>
            <a:ext cx="2852947" cy="784830"/>
          </a:xfrm>
          <a:prstGeom prst="rect">
            <a:avLst/>
          </a:prstGeom>
          <a:noFill/>
        </p:spPr>
        <p:txBody>
          <a:bodyPr wrap="square" rtlCol="0">
            <a:spAutoFit/>
          </a:bodyPr>
          <a:lstStyle/>
          <a:p>
            <a:pPr algn="ctr"/>
            <a:r>
              <a:rPr lang="pt-BR" sz="1000" b="1" dirty="0">
                <a:latin typeface="Fira Sans" panose="020B0503050000020004" pitchFamily="34" charset="0"/>
              </a:rPr>
              <a:t>Restrições</a:t>
            </a:r>
          </a:p>
          <a:p>
            <a:pPr algn="ctr"/>
            <a:endParaRPr lang="pt-BR" sz="1100" b="1" dirty="0">
              <a:latin typeface="Fira Sans" panose="020B0503050000020004" pitchFamily="34" charset="0"/>
            </a:endParaRPr>
          </a:p>
          <a:p>
            <a:r>
              <a:rPr lang="pt-BR" sz="800" dirty="0">
                <a:latin typeface="Fira Sans" panose="020B0503050000020004" pitchFamily="34" charset="0"/>
              </a:rPr>
              <a:t>Necessidade de uma inovação</a:t>
            </a:r>
          </a:p>
          <a:p>
            <a:r>
              <a:rPr lang="pt-BR" sz="800" dirty="0">
                <a:latin typeface="Fira Sans" panose="020B0503050000020004" pitchFamily="34" charset="0"/>
              </a:rPr>
              <a:t>Não esgotar os custos da AWS</a:t>
            </a:r>
          </a:p>
          <a:p>
            <a:r>
              <a:rPr lang="pt-BR" sz="800" dirty="0">
                <a:latin typeface="Fira Sans" panose="020B0503050000020004" pitchFamily="34" charset="0"/>
              </a:rPr>
              <a:t>Responsabilidade com o Tempo</a:t>
            </a:r>
          </a:p>
        </p:txBody>
      </p:sp>
      <p:pic>
        <p:nvPicPr>
          <p:cNvPr id="49" name="Imagem 48">
            <a:extLst>
              <a:ext uri="{FF2B5EF4-FFF2-40B4-BE49-F238E27FC236}">
                <a16:creationId xmlns:a16="http://schemas.microsoft.com/office/drawing/2014/main" id="{FF5F8726-6E6E-DF13-ED17-58CB8B12FCED}"/>
              </a:ext>
            </a:extLst>
          </p:cNvPr>
          <p:cNvPicPr>
            <a:picLocks noChangeAspect="1"/>
          </p:cNvPicPr>
          <p:nvPr/>
        </p:nvPicPr>
        <p:blipFill>
          <a:blip r:embed="rId3"/>
          <a:stretch>
            <a:fillRect/>
          </a:stretch>
        </p:blipFill>
        <p:spPr>
          <a:xfrm>
            <a:off x="7505934" y="2329516"/>
            <a:ext cx="1170285" cy="1434993"/>
          </a:xfrm>
          <a:prstGeom prst="rect">
            <a:avLst/>
          </a:prstGeom>
        </p:spPr>
      </p:pic>
      <p:sp>
        <p:nvSpPr>
          <p:cNvPr id="50" name="CaixaDeTexto 49">
            <a:extLst>
              <a:ext uri="{FF2B5EF4-FFF2-40B4-BE49-F238E27FC236}">
                <a16:creationId xmlns:a16="http://schemas.microsoft.com/office/drawing/2014/main" id="{A7101E1B-2B9A-C86C-CD26-71A49255B308}"/>
              </a:ext>
            </a:extLst>
          </p:cNvPr>
          <p:cNvSpPr txBox="1"/>
          <p:nvPr/>
        </p:nvSpPr>
        <p:spPr>
          <a:xfrm>
            <a:off x="7371703" y="1989332"/>
            <a:ext cx="1407802" cy="246221"/>
          </a:xfrm>
          <a:prstGeom prst="rect">
            <a:avLst/>
          </a:prstGeom>
          <a:noFill/>
        </p:spPr>
        <p:txBody>
          <a:bodyPr wrap="square" rtlCol="0">
            <a:spAutoFit/>
          </a:bodyPr>
          <a:lstStyle/>
          <a:p>
            <a:pPr algn="ctr"/>
            <a:r>
              <a:rPr lang="pt-BR" sz="1000" b="1" dirty="0">
                <a:latin typeface="Fira Sans" panose="020B0503050000020004" pitchFamily="34" charset="0"/>
              </a:rPr>
              <a:t>Linha do tempo</a:t>
            </a:r>
            <a:endParaRPr lang="pt-BR" sz="800" dirty="0">
              <a:latin typeface="Fira Sans" panose="020B0503050000020004" pitchFamily="34" charset="0"/>
            </a:endParaRPr>
          </a:p>
        </p:txBody>
      </p:sp>
    </p:spTree>
    <p:extLst>
      <p:ext uri="{BB962C8B-B14F-4D97-AF65-F5344CB8AC3E}">
        <p14:creationId xmlns:p14="http://schemas.microsoft.com/office/powerpoint/2010/main" val="522670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aphicFrame>
        <p:nvGraphicFramePr>
          <p:cNvPr id="3" name="Table 3">
            <a:extLst>
              <a:ext uri="{FF2B5EF4-FFF2-40B4-BE49-F238E27FC236}">
                <a16:creationId xmlns:a16="http://schemas.microsoft.com/office/drawing/2014/main" id="{C21C9C53-FDEE-F026-F9AD-2402BACB4057}"/>
              </a:ext>
            </a:extLst>
          </p:cNvPr>
          <p:cNvGraphicFramePr>
            <a:graphicFrameLocks noGrp="1"/>
          </p:cNvGraphicFramePr>
          <p:nvPr>
            <p:extLst>
              <p:ext uri="{D42A27DB-BD31-4B8C-83A1-F6EECF244321}">
                <p14:modId xmlns:p14="http://schemas.microsoft.com/office/powerpoint/2010/main" val="2116739931"/>
              </p:ext>
            </p:extLst>
          </p:nvPr>
        </p:nvGraphicFramePr>
        <p:xfrm>
          <a:off x="50180" y="943650"/>
          <a:ext cx="9043640" cy="4073084"/>
        </p:xfrm>
        <a:graphic>
          <a:graphicData uri="http://schemas.openxmlformats.org/drawingml/2006/table">
            <a:tbl>
              <a:tblPr/>
              <a:tblGrid>
                <a:gridCol w="2569778">
                  <a:extLst>
                    <a:ext uri="{9D8B030D-6E8A-4147-A177-3AD203B41FA5}">
                      <a16:colId xmlns:a16="http://schemas.microsoft.com/office/drawing/2014/main" val="2175825250"/>
                    </a:ext>
                  </a:extLst>
                </a:gridCol>
                <a:gridCol w="1284889">
                  <a:extLst>
                    <a:ext uri="{9D8B030D-6E8A-4147-A177-3AD203B41FA5}">
                      <a16:colId xmlns:a16="http://schemas.microsoft.com/office/drawing/2014/main" val="3686769792"/>
                    </a:ext>
                  </a:extLst>
                </a:gridCol>
                <a:gridCol w="1302538">
                  <a:extLst>
                    <a:ext uri="{9D8B030D-6E8A-4147-A177-3AD203B41FA5}">
                      <a16:colId xmlns:a16="http://schemas.microsoft.com/office/drawing/2014/main" val="1254630205"/>
                    </a:ext>
                  </a:extLst>
                </a:gridCol>
                <a:gridCol w="1302538">
                  <a:extLst>
                    <a:ext uri="{9D8B030D-6E8A-4147-A177-3AD203B41FA5}">
                      <a16:colId xmlns:a16="http://schemas.microsoft.com/office/drawing/2014/main" val="3032192380"/>
                    </a:ext>
                  </a:extLst>
                </a:gridCol>
                <a:gridCol w="1299008">
                  <a:extLst>
                    <a:ext uri="{9D8B030D-6E8A-4147-A177-3AD203B41FA5}">
                      <a16:colId xmlns:a16="http://schemas.microsoft.com/office/drawing/2014/main" val="2675135501"/>
                    </a:ext>
                  </a:extLst>
                </a:gridCol>
                <a:gridCol w="1284889">
                  <a:extLst>
                    <a:ext uri="{9D8B030D-6E8A-4147-A177-3AD203B41FA5}">
                      <a16:colId xmlns:a16="http://schemas.microsoft.com/office/drawing/2014/main" val="2125219700"/>
                    </a:ext>
                  </a:extLst>
                </a:gridCol>
              </a:tblGrid>
              <a:tr h="324598">
                <a:tc>
                  <a:txBody>
                    <a:bodyPr/>
                    <a:lstStyle/>
                    <a:p>
                      <a:pPr algn="just" fontAlgn="b"/>
                      <a:r>
                        <a:rPr lang="pt-BR" sz="1100" b="1" u="none" strike="noStrike" dirty="0">
                          <a:effectLst/>
                        </a:rPr>
                        <a:t> Funcionalidades </a:t>
                      </a:r>
                      <a:endParaRPr lang="pt-BR" sz="1100" b="1"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b="1" u="none" strike="noStrike" dirty="0">
                          <a:effectLst/>
                        </a:rPr>
                        <a:t>Sensio ERP</a:t>
                      </a:r>
                      <a:endParaRPr lang="pt-BR" sz="1100" b="1"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b="1" u="none" strike="noStrike" dirty="0">
                          <a:effectLst/>
                        </a:rPr>
                        <a:t>MarketUP</a:t>
                      </a:r>
                      <a:endParaRPr lang="pt-BR" sz="1100" b="1"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b="1" u="none" strike="noStrike" dirty="0">
                          <a:effectLst/>
                        </a:rPr>
                        <a:t>Egestor</a:t>
                      </a:r>
                      <a:endParaRPr lang="pt-BR" sz="1100" b="1"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b="1" u="none" strike="noStrike" dirty="0">
                          <a:effectLst/>
                        </a:rPr>
                        <a:t>Somei</a:t>
                      </a:r>
                      <a:endParaRPr lang="pt-BR" sz="1100" b="1"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b="1" u="none" strike="noStrike" dirty="0">
                          <a:solidFill>
                            <a:schemeClr val="accent4"/>
                          </a:solidFill>
                          <a:effectLst/>
                        </a:rPr>
                        <a:t>Sollute</a:t>
                      </a:r>
                      <a:endParaRPr lang="pt-BR" sz="1100" b="1" i="0" u="none" strike="noStrike" dirty="0">
                        <a:solidFill>
                          <a:schemeClr val="accent4"/>
                        </a:solidFill>
                        <a:effectLst/>
                        <a:latin typeface="Calibri" panose="020F0502020204030204" pitchFamily="34" charset="0"/>
                      </a:endParaRPr>
                    </a:p>
                  </a:txBody>
                  <a:tcPr marL="9525" marR="9525" marT="9525" marB="0" anchor="ctr">
                    <a:solidFill>
                      <a:srgbClr val="566FF0"/>
                    </a:solidFill>
                  </a:tcPr>
                </a:tc>
                <a:extLst>
                  <a:ext uri="{0D108BD9-81ED-4DB2-BD59-A6C34878D82A}">
                    <a16:rowId xmlns:a16="http://schemas.microsoft.com/office/drawing/2014/main" val="1722037736"/>
                  </a:ext>
                </a:extLst>
              </a:tr>
              <a:tr h="267749">
                <a:tc>
                  <a:txBody>
                    <a:bodyPr/>
                    <a:lstStyle/>
                    <a:p>
                      <a:pPr algn="l" fontAlgn="b"/>
                      <a:r>
                        <a:rPr lang="pt-BR" sz="1100" u="none" strike="noStrike" dirty="0">
                          <a:effectLst/>
                        </a:rPr>
                        <a:t> Notificações por Push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a:effectLst/>
                        </a:rPr>
                        <a:t>Sim</a:t>
                      </a:r>
                      <a:endParaRPr lang="pt-BR" sz="1100" b="0" i="0" u="none" strike="noStrike">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621037894"/>
                  </a:ext>
                </a:extLst>
              </a:tr>
              <a:tr h="267749">
                <a:tc>
                  <a:txBody>
                    <a:bodyPr/>
                    <a:lstStyle/>
                    <a:p>
                      <a:pPr algn="l" fontAlgn="b"/>
                      <a:r>
                        <a:rPr lang="pt-BR" sz="1100" u="none" strike="noStrike" dirty="0">
                          <a:effectLst/>
                        </a:rPr>
                        <a:t> Geolocalização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extLst>
                  <a:ext uri="{0D108BD9-81ED-4DB2-BD59-A6C34878D82A}">
                    <a16:rowId xmlns:a16="http://schemas.microsoft.com/office/drawing/2014/main" val="816832920"/>
                  </a:ext>
                </a:extLst>
              </a:tr>
              <a:tr h="267749">
                <a:tc>
                  <a:txBody>
                    <a:bodyPr/>
                    <a:lstStyle/>
                    <a:p>
                      <a:pPr algn="l" fontAlgn="b"/>
                      <a:r>
                        <a:rPr lang="pt-BR" sz="1100" u="none" strike="noStrike" dirty="0">
                          <a:effectLst/>
                        </a:rPr>
                        <a:t> Chat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2529436554"/>
                  </a:ext>
                </a:extLst>
              </a:tr>
              <a:tr h="267749">
                <a:tc>
                  <a:txBody>
                    <a:bodyPr/>
                    <a:lstStyle/>
                    <a:p>
                      <a:pPr algn="l" fontAlgn="b"/>
                      <a:r>
                        <a:rPr lang="pt-BR" sz="1100" u="none" strike="noStrike" dirty="0">
                          <a:effectLst/>
                        </a:rPr>
                        <a:t> Segurança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41817793"/>
                  </a:ext>
                </a:extLst>
              </a:tr>
              <a:tr h="267749">
                <a:tc>
                  <a:txBody>
                    <a:bodyPr/>
                    <a:lstStyle/>
                    <a:p>
                      <a:pPr algn="l" fontAlgn="b"/>
                      <a:r>
                        <a:rPr lang="pt-BR" sz="1100" u="none" strike="noStrike" dirty="0">
                          <a:effectLst/>
                        </a:rPr>
                        <a:t> Publicidade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963432226"/>
                  </a:ext>
                </a:extLst>
              </a:tr>
              <a:tr h="267749">
                <a:tc>
                  <a:txBody>
                    <a:bodyPr/>
                    <a:lstStyle/>
                    <a:p>
                      <a:pPr algn="l" fontAlgn="b"/>
                      <a:r>
                        <a:rPr lang="pt-BR" sz="1100" u="none" strike="noStrike" dirty="0">
                          <a:effectLst/>
                        </a:rPr>
                        <a:t> Muita Digitação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extLst>
                  <a:ext uri="{0D108BD9-81ED-4DB2-BD59-A6C34878D82A}">
                    <a16:rowId xmlns:a16="http://schemas.microsoft.com/office/drawing/2014/main" val="2749433124"/>
                  </a:ext>
                </a:extLst>
              </a:tr>
              <a:tr h="267749">
                <a:tc>
                  <a:txBody>
                    <a:bodyPr/>
                    <a:lstStyle/>
                    <a:p>
                      <a:pPr algn="l" fontAlgn="b"/>
                      <a:r>
                        <a:rPr lang="pt-BR" sz="1100" u="none" strike="noStrike" dirty="0">
                          <a:effectLst/>
                        </a:rPr>
                        <a:t> Mais Touch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467587104"/>
                  </a:ext>
                </a:extLst>
              </a:tr>
              <a:tr h="267749">
                <a:tc>
                  <a:txBody>
                    <a:bodyPr/>
                    <a:lstStyle/>
                    <a:p>
                      <a:pPr algn="l" fontAlgn="b"/>
                      <a:r>
                        <a:rPr lang="pt-BR" sz="1100" u="none" strike="noStrike" dirty="0">
                          <a:effectLst/>
                        </a:rPr>
                        <a:t> Compartilhamento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46800975"/>
                  </a:ext>
                </a:extLst>
              </a:tr>
              <a:tr h="267749">
                <a:tc>
                  <a:txBody>
                    <a:bodyPr/>
                    <a:lstStyle/>
                    <a:p>
                      <a:pPr algn="l" fontAlgn="b"/>
                      <a:r>
                        <a:rPr lang="pt-BR" sz="1100" u="none" strike="noStrike" dirty="0">
                          <a:effectLst/>
                        </a:rPr>
                        <a:t> Acesso Facilitado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57157633"/>
                  </a:ext>
                </a:extLst>
              </a:tr>
              <a:tr h="267749">
                <a:tc>
                  <a:txBody>
                    <a:bodyPr/>
                    <a:lstStyle/>
                    <a:p>
                      <a:pPr algn="l" fontAlgn="b"/>
                      <a:r>
                        <a:rPr lang="pt-BR" sz="1100" u="none" strike="noStrike" dirty="0">
                          <a:effectLst/>
                        </a:rPr>
                        <a:t> Analise de dados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501227501"/>
                  </a:ext>
                </a:extLst>
              </a:tr>
              <a:tr h="267749">
                <a:tc>
                  <a:txBody>
                    <a:bodyPr/>
                    <a:lstStyle/>
                    <a:p>
                      <a:pPr algn="l" fontAlgn="b"/>
                      <a:r>
                        <a:rPr lang="pt-BR" sz="1100" u="none" strike="noStrike" dirty="0">
                          <a:effectLst/>
                        </a:rPr>
                        <a:t> Integração com outras ferramentas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798547284"/>
                  </a:ext>
                </a:extLst>
              </a:tr>
              <a:tr h="267749">
                <a:tc>
                  <a:txBody>
                    <a:bodyPr/>
                    <a:lstStyle/>
                    <a:p>
                      <a:pPr algn="l" fontAlgn="b"/>
                      <a:r>
                        <a:rPr lang="pt-BR" sz="1100" u="none" strike="noStrike" dirty="0">
                          <a:effectLst/>
                        </a:rPr>
                        <a:t> Plano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extLst>
                  <a:ext uri="{0D108BD9-81ED-4DB2-BD59-A6C34878D82A}">
                    <a16:rowId xmlns:a16="http://schemas.microsoft.com/office/drawing/2014/main" val="1471080836"/>
                  </a:ext>
                </a:extLst>
              </a:tr>
              <a:tr h="267749">
                <a:tc>
                  <a:txBody>
                    <a:bodyPr/>
                    <a:lstStyle/>
                    <a:p>
                      <a:pPr algn="l" fontAlgn="b"/>
                      <a:r>
                        <a:rPr lang="pt-BR" sz="1100" u="none" strike="noStrike" dirty="0">
                          <a:effectLst/>
                        </a:rPr>
                        <a:t> Leitor de Codigo de Barra </a:t>
                      </a:r>
                      <a:endParaRPr lang="pt-BR"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pt-BR" sz="1100" u="none" strike="noStrike" dirty="0">
                          <a:effectLst/>
                        </a:rPr>
                        <a:t> Sim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2769648510"/>
                  </a:ext>
                </a:extLst>
              </a:tr>
              <a:tr h="267749">
                <a:tc>
                  <a:txBody>
                    <a:bodyPr/>
                    <a:lstStyle/>
                    <a:p>
                      <a:pPr algn="l" fontAlgn="b"/>
                      <a:r>
                        <a:rPr lang="pt-BR" sz="1100" u="none" strike="noStrike" dirty="0">
                          <a:effectLst/>
                        </a:rPr>
                        <a:t> Catalogo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BDC0F5"/>
                    </a:solidFill>
                  </a:tcPr>
                </a:tc>
                <a:tc>
                  <a:txBody>
                    <a:bodyPr/>
                    <a:lstStyle/>
                    <a:p>
                      <a:pPr algn="ctr" fontAlgn="b"/>
                      <a:r>
                        <a:rPr lang="pt-BR" sz="1100" u="none" strike="noStrike" dirty="0">
                          <a:effectLst/>
                        </a:rPr>
                        <a:t> 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Não </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F5F5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tc>
                  <a:txBody>
                    <a:bodyPr/>
                    <a:lstStyle/>
                    <a:p>
                      <a:pPr algn="ctr" fontAlgn="b"/>
                      <a:r>
                        <a:rPr lang="pt-BR" sz="1100" u="none" strike="noStrike" dirty="0">
                          <a:effectLst/>
                        </a:rPr>
                        <a:t>Sim</a:t>
                      </a:r>
                      <a:endParaRPr lang="pt-BR" sz="1100" b="0" i="0" u="none" strike="noStrike" dirty="0">
                        <a:solidFill>
                          <a:srgbClr val="000000"/>
                        </a:solidFill>
                        <a:effectLst/>
                        <a:latin typeface="Calibri" panose="020F0502020204030204" pitchFamily="34" charset="0"/>
                      </a:endParaRPr>
                    </a:p>
                  </a:txBody>
                  <a:tcPr marL="9525" marR="9525" marT="9525" marB="0" anchor="ctr">
                    <a:solidFill>
                      <a:srgbClr val="EFDFFD"/>
                    </a:solidFill>
                  </a:tcPr>
                </a:tc>
                <a:extLst>
                  <a:ext uri="{0D108BD9-81ED-4DB2-BD59-A6C34878D82A}">
                    <a16:rowId xmlns:a16="http://schemas.microsoft.com/office/drawing/2014/main" val="3636025544"/>
                  </a:ext>
                </a:extLst>
              </a:tr>
            </a:tbl>
          </a:graphicData>
        </a:graphic>
      </p:graphicFrame>
      <p:sp>
        <p:nvSpPr>
          <p:cNvPr id="4" name="Google Shape;1947;p43">
            <a:extLst>
              <a:ext uri="{FF2B5EF4-FFF2-40B4-BE49-F238E27FC236}">
                <a16:creationId xmlns:a16="http://schemas.microsoft.com/office/drawing/2014/main" id="{0CB4DFF1-1CED-2C80-FF7C-6DADAEA63213}"/>
              </a:ext>
            </a:extLst>
          </p:cNvPr>
          <p:cNvSpPr txBox="1">
            <a:spLocks noGrp="1"/>
          </p:cNvSpPr>
          <p:nvPr>
            <p:ph type="title"/>
          </p:nvPr>
        </p:nvSpPr>
        <p:spPr>
          <a:xfrm>
            <a:off x="1886596" y="126766"/>
            <a:ext cx="5370807"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chemeClr val="tx1"/>
                </a:solidFill>
              </a:rPr>
              <a:t>ANÁLISE DE</a:t>
            </a:r>
            <a:r>
              <a:rPr lang="en" sz="3200" dirty="0">
                <a:solidFill>
                  <a:srgbClr val="566FF0"/>
                </a:solidFill>
              </a:rPr>
              <a:t> CONCORRÊNCIA</a:t>
            </a:r>
            <a:endParaRPr sz="2800" dirty="0">
              <a:solidFill>
                <a:srgbClr val="566FF0"/>
              </a:solidFill>
            </a:endParaRPr>
          </a:p>
        </p:txBody>
      </p:sp>
    </p:spTree>
    <p:extLst>
      <p:ext uri="{BB962C8B-B14F-4D97-AF65-F5344CB8AC3E}">
        <p14:creationId xmlns:p14="http://schemas.microsoft.com/office/powerpoint/2010/main" val="20163402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2" name="Retângulo 1">
            <a:extLst>
              <a:ext uri="{FF2B5EF4-FFF2-40B4-BE49-F238E27FC236}">
                <a16:creationId xmlns:a16="http://schemas.microsoft.com/office/drawing/2014/main" id="{16949485-5491-FAD5-EF2A-35EBDAF3A1C0}"/>
              </a:ext>
            </a:extLst>
          </p:cNvPr>
          <p:cNvSpPr>
            <a:spLocks/>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35" name="Google Shape;1435;p38"/>
          <p:cNvSpPr/>
          <p:nvPr/>
        </p:nvSpPr>
        <p:spPr>
          <a:xfrm rot="-5400000" flipH="1">
            <a:off x="6298725" y="930338"/>
            <a:ext cx="560400" cy="51303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8"/>
          <p:cNvSpPr txBox="1">
            <a:spLocks noGrp="1"/>
          </p:cNvSpPr>
          <p:nvPr>
            <p:ph type="title" idx="2"/>
          </p:nvPr>
        </p:nvSpPr>
        <p:spPr>
          <a:xfrm>
            <a:off x="4269099" y="1367813"/>
            <a:ext cx="3075703"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1"/>
                </a:solidFill>
              </a:rPr>
              <a:t>NOSSO</a:t>
            </a:r>
            <a:endParaRPr dirty="0">
              <a:solidFill>
                <a:schemeClr val="tx1"/>
              </a:solidFill>
            </a:endParaRPr>
          </a:p>
        </p:txBody>
      </p:sp>
      <p:sp>
        <p:nvSpPr>
          <p:cNvPr id="1437" name="Google Shape;1437;p38"/>
          <p:cNvSpPr txBox="1">
            <a:spLocks noGrp="1"/>
          </p:cNvSpPr>
          <p:nvPr>
            <p:ph type="subTitle" idx="1"/>
          </p:nvPr>
        </p:nvSpPr>
        <p:spPr>
          <a:xfrm>
            <a:off x="4269100" y="3295688"/>
            <a:ext cx="4159800" cy="39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chemeClr val="lt1"/>
                </a:solidFill>
              </a:rPr>
              <a:t>Estoque Certo</a:t>
            </a:r>
            <a:endParaRPr sz="2400" b="1" dirty="0">
              <a:solidFill>
                <a:schemeClr val="lt1"/>
              </a:solidFill>
            </a:endParaRPr>
          </a:p>
        </p:txBody>
      </p:sp>
      <p:sp>
        <p:nvSpPr>
          <p:cNvPr id="1438" name="Google Shape;1438;p38"/>
          <p:cNvSpPr txBox="1">
            <a:spLocks noGrp="1"/>
          </p:cNvSpPr>
          <p:nvPr>
            <p:ph type="title"/>
          </p:nvPr>
        </p:nvSpPr>
        <p:spPr>
          <a:xfrm>
            <a:off x="4269099" y="2209613"/>
            <a:ext cx="3767689"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566FF0"/>
                </a:solidFill>
              </a:rPr>
              <a:t>DIFERENCIAL</a:t>
            </a:r>
            <a:endParaRPr dirty="0">
              <a:solidFill>
                <a:srgbClr val="566FF0"/>
              </a:solidFill>
            </a:endParaRPr>
          </a:p>
        </p:txBody>
      </p:sp>
      <p:grpSp>
        <p:nvGrpSpPr>
          <p:cNvPr id="1738" name="Google Shape;1738;p38"/>
          <p:cNvGrpSpPr/>
          <p:nvPr/>
        </p:nvGrpSpPr>
        <p:grpSpPr>
          <a:xfrm>
            <a:off x="8036789" y="534995"/>
            <a:ext cx="392110" cy="1922758"/>
            <a:chOff x="2801814" y="534995"/>
            <a:chExt cx="392110" cy="1922758"/>
          </a:xfrm>
        </p:grpSpPr>
        <p:grpSp>
          <p:nvGrpSpPr>
            <p:cNvPr id="1739" name="Google Shape;1739;p38"/>
            <p:cNvGrpSpPr/>
            <p:nvPr/>
          </p:nvGrpSpPr>
          <p:grpSpPr>
            <a:xfrm>
              <a:off x="3056214" y="909645"/>
              <a:ext cx="137710" cy="1548108"/>
              <a:chOff x="1858375" y="175625"/>
              <a:chExt cx="484552" cy="5445334"/>
            </a:xfrm>
          </p:grpSpPr>
          <p:sp>
            <p:nvSpPr>
              <p:cNvPr id="1740" name="Google Shape;1740;p3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4" name="Google Shape;1744;p38"/>
              <p:cNvGrpSpPr/>
              <p:nvPr/>
            </p:nvGrpSpPr>
            <p:grpSpPr>
              <a:xfrm>
                <a:off x="1858375" y="223839"/>
                <a:ext cx="484552" cy="5397120"/>
                <a:chOff x="1858375" y="223839"/>
                <a:chExt cx="484552" cy="5397120"/>
              </a:xfrm>
            </p:grpSpPr>
            <p:sp>
              <p:nvSpPr>
                <p:cNvPr id="1745" name="Google Shape;1745;p3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 name="Google Shape;1789;p38"/>
            <p:cNvGrpSpPr/>
            <p:nvPr/>
          </p:nvGrpSpPr>
          <p:grpSpPr>
            <a:xfrm>
              <a:off x="2801814" y="534995"/>
              <a:ext cx="137710" cy="1548108"/>
              <a:chOff x="1858375" y="175625"/>
              <a:chExt cx="484552" cy="5445334"/>
            </a:xfrm>
          </p:grpSpPr>
          <p:sp>
            <p:nvSpPr>
              <p:cNvPr id="1790" name="Google Shape;1790;p3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 name="Google Shape;1794;p38"/>
              <p:cNvGrpSpPr/>
              <p:nvPr/>
            </p:nvGrpSpPr>
            <p:grpSpPr>
              <a:xfrm>
                <a:off x="1858375" y="223839"/>
                <a:ext cx="484552" cy="5397120"/>
                <a:chOff x="1858375" y="223839"/>
                <a:chExt cx="484552" cy="5397120"/>
              </a:xfrm>
            </p:grpSpPr>
            <p:sp>
              <p:nvSpPr>
                <p:cNvPr id="1795" name="Google Shape;1795;p3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839" name="Google Shape;1839;p38"/>
          <p:cNvGrpSpPr/>
          <p:nvPr/>
        </p:nvGrpSpPr>
        <p:grpSpPr>
          <a:xfrm rot="-2700000">
            <a:off x="7815958" y="3753271"/>
            <a:ext cx="1005829" cy="2032362"/>
            <a:chOff x="9219749" y="2415292"/>
            <a:chExt cx="1169206" cy="2362092"/>
          </a:xfrm>
        </p:grpSpPr>
        <p:sp>
          <p:nvSpPr>
            <p:cNvPr id="1840" name="Google Shape;1840;p38"/>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8"/>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8"/>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8"/>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8"/>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solidFill>
                <a:srgbClr val="566FF0"/>
              </a:solidFill>
            </a:ln>
          </p:spPr>
        </p:sp>
      </p:grpSp>
      <p:pic>
        <p:nvPicPr>
          <p:cNvPr id="4" name="Imagem 3" descr="Diagrama&#10;&#10;Descrição gerada automaticamente com confiança média">
            <a:extLst>
              <a:ext uri="{FF2B5EF4-FFF2-40B4-BE49-F238E27FC236}">
                <a16:creationId xmlns:a16="http://schemas.microsoft.com/office/drawing/2014/main" id="{CF7D643A-7033-6C53-54C5-6CE8FD824186}"/>
              </a:ext>
            </a:extLst>
          </p:cNvPr>
          <p:cNvPicPr>
            <a:picLocks noChangeAspect="1"/>
          </p:cNvPicPr>
          <p:nvPr/>
        </p:nvPicPr>
        <p:blipFill>
          <a:blip r:embed="rId3"/>
          <a:stretch>
            <a:fillRect/>
          </a:stretch>
        </p:blipFill>
        <p:spPr>
          <a:xfrm>
            <a:off x="-13319" y="923352"/>
            <a:ext cx="3565484" cy="3371255"/>
          </a:xfrm>
          <a:prstGeom prst="rect">
            <a:avLst/>
          </a:prstGeom>
        </p:spPr>
      </p:pic>
    </p:spTree>
    <p:extLst>
      <p:ext uri="{BB962C8B-B14F-4D97-AF65-F5344CB8AC3E}">
        <p14:creationId xmlns:p14="http://schemas.microsoft.com/office/powerpoint/2010/main" val="20358655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descr="Diagrama&#10;&#10;Descrição gerada automaticamente">
            <a:extLst>
              <a:ext uri="{FF2B5EF4-FFF2-40B4-BE49-F238E27FC236}">
                <a16:creationId xmlns:a16="http://schemas.microsoft.com/office/drawing/2014/main" id="{FA61EF7B-EF6F-0420-82B2-688AECB63561}"/>
              </a:ext>
            </a:extLst>
          </p:cNvPr>
          <p:cNvPicPr>
            <a:picLocks noChangeAspect="1"/>
          </p:cNvPicPr>
          <p:nvPr/>
        </p:nvPicPr>
        <p:blipFill>
          <a:blip r:embed="rId3"/>
          <a:stretch>
            <a:fillRect/>
          </a:stretch>
        </p:blipFill>
        <p:spPr>
          <a:xfrm>
            <a:off x="0" y="0"/>
            <a:ext cx="9144000" cy="5143500"/>
          </a:xfrm>
          <a:prstGeom prst="rect">
            <a:avLst/>
          </a:prstGeom>
        </p:spPr>
      </p:pic>
      <p:sp>
        <p:nvSpPr>
          <p:cNvPr id="5" name="Google Shape;1435;p38">
            <a:extLst>
              <a:ext uri="{FF2B5EF4-FFF2-40B4-BE49-F238E27FC236}">
                <a16:creationId xmlns:a16="http://schemas.microsoft.com/office/drawing/2014/main" id="{9C047E2D-F37D-2E49-0C0D-F26766D36021}"/>
              </a:ext>
            </a:extLst>
          </p:cNvPr>
          <p:cNvSpPr/>
          <p:nvPr/>
        </p:nvSpPr>
        <p:spPr>
          <a:xfrm flipH="1">
            <a:off x="87331" y="234384"/>
            <a:ext cx="550518" cy="4909116"/>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7;p43">
            <a:extLst>
              <a:ext uri="{FF2B5EF4-FFF2-40B4-BE49-F238E27FC236}">
                <a16:creationId xmlns:a16="http://schemas.microsoft.com/office/drawing/2014/main" id="{990AE0B7-6989-0C8A-4E48-9656B3BA6E0B}"/>
              </a:ext>
            </a:extLst>
          </p:cNvPr>
          <p:cNvSpPr txBox="1">
            <a:spLocks noGrp="1"/>
          </p:cNvSpPr>
          <p:nvPr>
            <p:ph type="title"/>
          </p:nvPr>
        </p:nvSpPr>
        <p:spPr>
          <a:xfrm>
            <a:off x="187922" y="2571750"/>
            <a:ext cx="349335" cy="35394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dirty="0">
                <a:solidFill>
                  <a:schemeClr val="tx1"/>
                </a:solidFill>
              </a:rPr>
              <a:t>L</a:t>
            </a:r>
            <a:br>
              <a:rPr lang="en" sz="1800" dirty="0">
                <a:solidFill>
                  <a:srgbClr val="F1F1F1"/>
                </a:solidFill>
              </a:rPr>
            </a:br>
            <a:r>
              <a:rPr lang="en" sz="1800" dirty="0">
                <a:solidFill>
                  <a:srgbClr val="F1F1F1"/>
                </a:solidFill>
              </a:rPr>
              <a:t>O</a:t>
            </a:r>
            <a:br>
              <a:rPr lang="en" sz="1800" dirty="0">
                <a:solidFill>
                  <a:srgbClr val="F1F1F1"/>
                </a:solidFill>
              </a:rPr>
            </a:br>
            <a:r>
              <a:rPr lang="en" sz="1800" dirty="0">
                <a:solidFill>
                  <a:srgbClr val="F1F1F1"/>
                </a:solidFill>
              </a:rPr>
              <a:t>W</a:t>
            </a:r>
            <a:br>
              <a:rPr lang="en" sz="1800" dirty="0">
                <a:solidFill>
                  <a:srgbClr val="F1F1F1"/>
                </a:solidFill>
              </a:rPr>
            </a:br>
            <a:br>
              <a:rPr lang="en" sz="1800" dirty="0">
                <a:solidFill>
                  <a:srgbClr val="F1F1F1"/>
                </a:solidFill>
              </a:rPr>
            </a:br>
            <a:r>
              <a:rPr lang="en" sz="1800" dirty="0">
                <a:solidFill>
                  <a:schemeClr val="tx1"/>
                </a:solidFill>
              </a:rPr>
              <a:t>L</a:t>
            </a:r>
            <a:br>
              <a:rPr lang="en" sz="1800" dirty="0">
                <a:solidFill>
                  <a:srgbClr val="F1F1F1"/>
                </a:solidFill>
              </a:rPr>
            </a:br>
            <a:r>
              <a:rPr lang="en" sz="1800" dirty="0">
                <a:solidFill>
                  <a:srgbClr val="F1F1F1"/>
                </a:solidFill>
              </a:rPr>
              <a:t>E</a:t>
            </a:r>
            <a:br>
              <a:rPr lang="en" sz="1800" dirty="0">
                <a:solidFill>
                  <a:srgbClr val="F1F1F1"/>
                </a:solidFill>
              </a:rPr>
            </a:br>
            <a:r>
              <a:rPr lang="en" sz="1800" dirty="0">
                <a:solidFill>
                  <a:srgbClr val="F1F1F1"/>
                </a:solidFill>
              </a:rPr>
              <a:t>V</a:t>
            </a:r>
            <a:br>
              <a:rPr lang="en" sz="1800" dirty="0">
                <a:solidFill>
                  <a:srgbClr val="F1F1F1"/>
                </a:solidFill>
              </a:rPr>
            </a:br>
            <a:r>
              <a:rPr lang="en" sz="1800" dirty="0">
                <a:solidFill>
                  <a:srgbClr val="F1F1F1"/>
                </a:solidFill>
              </a:rPr>
              <a:t>E</a:t>
            </a:r>
            <a:br>
              <a:rPr lang="en" sz="1800" dirty="0">
                <a:solidFill>
                  <a:srgbClr val="F1F1F1"/>
                </a:solidFill>
              </a:rPr>
            </a:br>
            <a:r>
              <a:rPr lang="en" sz="1800" dirty="0">
                <a:solidFill>
                  <a:srgbClr val="F1F1F1"/>
                </a:solidFill>
              </a:rPr>
              <a:t>L</a:t>
            </a:r>
            <a:br>
              <a:rPr lang="en" sz="1800" dirty="0">
                <a:solidFill>
                  <a:srgbClr val="F1F1F1"/>
                </a:solidFill>
              </a:rPr>
            </a:br>
            <a:br>
              <a:rPr lang="en" sz="1800" dirty="0">
                <a:solidFill>
                  <a:srgbClr val="F1F1F1"/>
                </a:solidFill>
              </a:rPr>
            </a:br>
            <a:r>
              <a:rPr lang="en" sz="1800" dirty="0">
                <a:solidFill>
                  <a:schemeClr val="tx1"/>
                </a:solidFill>
              </a:rPr>
              <a:t>D</a:t>
            </a:r>
            <a:r>
              <a:rPr lang="en" sz="1800" dirty="0">
                <a:solidFill>
                  <a:srgbClr val="F1F1F1"/>
                </a:solidFill>
              </a:rPr>
              <a:t>E</a:t>
            </a:r>
            <a:br>
              <a:rPr lang="en" sz="1800" dirty="0">
                <a:solidFill>
                  <a:srgbClr val="F1F1F1"/>
                </a:solidFill>
              </a:rPr>
            </a:br>
            <a:r>
              <a:rPr lang="en" sz="1800" dirty="0">
                <a:solidFill>
                  <a:srgbClr val="F1F1F1"/>
                </a:solidFill>
              </a:rPr>
              <a:t>S</a:t>
            </a:r>
            <a:br>
              <a:rPr lang="en" sz="1800" dirty="0">
                <a:solidFill>
                  <a:srgbClr val="F1F1F1"/>
                </a:solidFill>
              </a:rPr>
            </a:br>
            <a:r>
              <a:rPr lang="en" sz="1800" dirty="0">
                <a:solidFill>
                  <a:srgbClr val="F1F1F1"/>
                </a:solidFill>
              </a:rPr>
              <a:t>I</a:t>
            </a:r>
            <a:br>
              <a:rPr lang="en" sz="1800" dirty="0">
                <a:solidFill>
                  <a:srgbClr val="F1F1F1"/>
                </a:solidFill>
              </a:rPr>
            </a:br>
            <a:r>
              <a:rPr lang="en" sz="1800" dirty="0">
                <a:solidFill>
                  <a:srgbClr val="F1F1F1"/>
                </a:solidFill>
              </a:rPr>
              <a:t>G</a:t>
            </a:r>
            <a:br>
              <a:rPr lang="en" sz="1800" dirty="0">
                <a:solidFill>
                  <a:srgbClr val="F1F1F1"/>
                </a:solidFill>
              </a:rPr>
            </a:br>
            <a:r>
              <a:rPr lang="en" sz="1800" dirty="0">
                <a:solidFill>
                  <a:srgbClr val="F1F1F1"/>
                </a:solidFill>
              </a:rPr>
              <a:t>N</a:t>
            </a:r>
            <a:endParaRPr sz="1800" dirty="0">
              <a:solidFill>
                <a:srgbClr val="F1F1F1"/>
              </a:solidFill>
            </a:endParaRPr>
          </a:p>
        </p:txBody>
      </p:sp>
    </p:spTree>
    <p:extLst>
      <p:ext uri="{BB962C8B-B14F-4D97-AF65-F5344CB8AC3E}">
        <p14:creationId xmlns:p14="http://schemas.microsoft.com/office/powerpoint/2010/main" val="7464649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Gráfico 3">
            <a:extLst>
              <a:ext uri="{FF2B5EF4-FFF2-40B4-BE49-F238E27FC236}">
                <a16:creationId xmlns:a16="http://schemas.microsoft.com/office/drawing/2014/main" id="{90E86ED7-7C35-7180-BB7F-A80982613A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577" y="-1333683"/>
            <a:ext cx="5802578" cy="7515029"/>
          </a:xfrm>
          <a:prstGeom prst="rect">
            <a:avLst/>
          </a:prstGeom>
        </p:spPr>
      </p:pic>
      <p:sp>
        <p:nvSpPr>
          <p:cNvPr id="5" name="Google Shape;1435;p38">
            <a:extLst>
              <a:ext uri="{FF2B5EF4-FFF2-40B4-BE49-F238E27FC236}">
                <a16:creationId xmlns:a16="http://schemas.microsoft.com/office/drawing/2014/main" id="{E0E00446-8F3B-59AD-148D-8EBF7B8A7A83}"/>
              </a:ext>
            </a:extLst>
          </p:cNvPr>
          <p:cNvSpPr/>
          <p:nvPr/>
        </p:nvSpPr>
        <p:spPr>
          <a:xfrm rot="-5400000" flipH="1">
            <a:off x="7204313" y="855745"/>
            <a:ext cx="575288" cy="3301328"/>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42;p37">
            <a:extLst>
              <a:ext uri="{FF2B5EF4-FFF2-40B4-BE49-F238E27FC236}">
                <a16:creationId xmlns:a16="http://schemas.microsoft.com/office/drawing/2014/main" id="{B4A5DEF0-0EDC-A349-B137-D0DF65A458CE}"/>
              </a:ext>
            </a:extLst>
          </p:cNvPr>
          <p:cNvSpPr txBox="1">
            <a:spLocks noGrp="1"/>
          </p:cNvSpPr>
          <p:nvPr>
            <p:ph type="title"/>
          </p:nvPr>
        </p:nvSpPr>
        <p:spPr>
          <a:xfrm>
            <a:off x="6165622" y="2311426"/>
            <a:ext cx="2972760" cy="3899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1400" dirty="0">
                <a:solidFill>
                  <a:srgbClr val="F1F1F1"/>
                </a:solidFill>
              </a:rPr>
              <a:t>Modelo Entidade Relacionamento</a:t>
            </a:r>
            <a:endParaRPr sz="1400" dirty="0">
              <a:solidFill>
                <a:srgbClr val="F1F1F1"/>
              </a:solidFill>
            </a:endParaRPr>
          </a:p>
        </p:txBody>
      </p:sp>
      <p:sp>
        <p:nvSpPr>
          <p:cNvPr id="9" name="Google Shape;1438;p38">
            <a:extLst>
              <a:ext uri="{FF2B5EF4-FFF2-40B4-BE49-F238E27FC236}">
                <a16:creationId xmlns:a16="http://schemas.microsoft.com/office/drawing/2014/main" id="{0D8DD2D1-F41C-39C2-2567-049E7A382E4B}"/>
              </a:ext>
            </a:extLst>
          </p:cNvPr>
          <p:cNvSpPr txBox="1">
            <a:spLocks/>
          </p:cNvSpPr>
          <p:nvPr/>
        </p:nvSpPr>
        <p:spPr>
          <a:xfrm>
            <a:off x="5948528" y="1294711"/>
            <a:ext cx="1802247" cy="101934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9600"/>
              <a:buFont typeface="Fira Sans"/>
              <a:buNone/>
              <a:defRPr sz="9600" b="1" i="0" u="none" strike="noStrike" cap="none">
                <a:solidFill>
                  <a:schemeClr val="dk2"/>
                </a:solidFill>
                <a:latin typeface="Fira Sans"/>
                <a:ea typeface="Fira Sans"/>
                <a:cs typeface="Fira Sans"/>
                <a:sym typeface="Fira Sans"/>
              </a:defRPr>
            </a:lvl1pPr>
            <a:lvl2pPr marR="0" lvl="1"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2pPr>
            <a:lvl3pPr marR="0" lvl="2"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3pPr>
            <a:lvl4pPr marR="0" lvl="3"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4pPr>
            <a:lvl5pPr marR="0" lvl="4"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5pPr>
            <a:lvl6pPr marR="0" lvl="5"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6pPr>
            <a:lvl7pPr marR="0" lvl="6"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7pPr>
            <a:lvl8pPr marR="0" lvl="7"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8pPr>
            <a:lvl9pPr marR="0" lvl="8" algn="ctr" rtl="0">
              <a:lnSpc>
                <a:spcPct val="100000"/>
              </a:lnSpc>
              <a:spcBef>
                <a:spcPts val="0"/>
              </a:spcBef>
              <a:spcAft>
                <a:spcPts val="0"/>
              </a:spcAft>
              <a:buClr>
                <a:schemeClr val="dk1"/>
              </a:buClr>
              <a:buSzPts val="9600"/>
              <a:buFont typeface="Fira Sans"/>
              <a:buNone/>
              <a:defRPr sz="9600" b="0" i="0" u="none" strike="noStrike" cap="none">
                <a:solidFill>
                  <a:schemeClr val="dk1"/>
                </a:solidFill>
                <a:latin typeface="Fira Sans"/>
                <a:ea typeface="Fira Sans"/>
                <a:cs typeface="Fira Sans"/>
                <a:sym typeface="Fira Sans"/>
              </a:defRPr>
            </a:lvl9pPr>
          </a:lstStyle>
          <a:p>
            <a:pPr algn="l"/>
            <a:r>
              <a:rPr lang="pt-BR" sz="6000" dirty="0">
                <a:solidFill>
                  <a:srgbClr val="566FF0"/>
                </a:solidFill>
              </a:rPr>
              <a:t>MER</a:t>
            </a:r>
          </a:p>
        </p:txBody>
      </p:sp>
      <p:pic>
        <p:nvPicPr>
          <p:cNvPr id="11" name="Imagem 10" descr="Desenho de personagem de desenho animado&#10;&#10;Descrição gerada automaticamente com confiança baixa">
            <a:extLst>
              <a:ext uri="{FF2B5EF4-FFF2-40B4-BE49-F238E27FC236}">
                <a16:creationId xmlns:a16="http://schemas.microsoft.com/office/drawing/2014/main" id="{5056F732-751E-FBDF-F43D-14CAB77815A6}"/>
              </a:ext>
            </a:extLst>
          </p:cNvPr>
          <p:cNvPicPr>
            <a:picLocks noChangeAspect="1"/>
          </p:cNvPicPr>
          <p:nvPr/>
        </p:nvPicPr>
        <p:blipFill>
          <a:blip r:embed="rId5"/>
          <a:stretch>
            <a:fillRect/>
          </a:stretch>
        </p:blipFill>
        <p:spPr>
          <a:xfrm>
            <a:off x="6526812" y="2905661"/>
            <a:ext cx="2447925" cy="2309813"/>
          </a:xfrm>
          <a:prstGeom prst="rect">
            <a:avLst/>
          </a:prstGeom>
        </p:spPr>
      </p:pic>
    </p:spTree>
    <p:extLst>
      <p:ext uri="{BB962C8B-B14F-4D97-AF65-F5344CB8AC3E}">
        <p14:creationId xmlns:p14="http://schemas.microsoft.com/office/powerpoint/2010/main" val="31700686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2"/>
        <p:cNvGrpSpPr/>
        <p:nvPr/>
      </p:nvGrpSpPr>
      <p:grpSpPr>
        <a:xfrm>
          <a:off x="0" y="0"/>
          <a:ext cx="0" cy="0"/>
          <a:chOff x="0" y="0"/>
          <a:chExt cx="0" cy="0"/>
        </a:xfrm>
      </p:grpSpPr>
      <p:sp>
        <p:nvSpPr>
          <p:cNvPr id="2" name="Retângulo 1">
            <a:extLst>
              <a:ext uri="{FF2B5EF4-FFF2-40B4-BE49-F238E27FC236}">
                <a16:creationId xmlns:a16="http://schemas.microsoft.com/office/drawing/2014/main" id="{639E7AD9-A6D0-A834-102C-43272B2059E6}"/>
              </a:ext>
            </a:extLst>
          </p:cNvPr>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23" name="Google Shape;2023;p4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566FF0"/>
                </a:solidFill>
              </a:rPr>
              <a:t>Ferramentas utilizadas</a:t>
            </a:r>
            <a:endParaRPr dirty="0">
              <a:solidFill>
                <a:srgbClr val="566FF0"/>
              </a:solidFill>
            </a:endParaRPr>
          </a:p>
        </p:txBody>
      </p:sp>
      <p:sp>
        <p:nvSpPr>
          <p:cNvPr id="2024" name="Google Shape;2024;p47"/>
          <p:cNvSpPr/>
          <p:nvPr/>
        </p:nvSpPr>
        <p:spPr>
          <a:xfrm>
            <a:off x="3709750" y="1239850"/>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txBox="1"/>
          <p:nvPr/>
        </p:nvSpPr>
        <p:spPr>
          <a:xfrm>
            <a:off x="709167" y="1335700"/>
            <a:ext cx="27744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500" b="1" dirty="0">
                <a:solidFill>
                  <a:schemeClr val="tx1"/>
                </a:solidFill>
                <a:latin typeface="Fira Sans"/>
                <a:ea typeface="Fira Sans"/>
                <a:cs typeface="Fira Sans"/>
                <a:sym typeface="Fira Sans"/>
              </a:rPr>
              <a:t>GitHub</a:t>
            </a:r>
            <a:endParaRPr sz="2500" b="1" dirty="0">
              <a:solidFill>
                <a:schemeClr val="tx1"/>
              </a:solidFill>
              <a:latin typeface="Fira Sans"/>
              <a:ea typeface="Fira Sans"/>
              <a:cs typeface="Fira Sans"/>
              <a:sym typeface="Fira Sans"/>
            </a:endParaRPr>
          </a:p>
        </p:txBody>
      </p:sp>
      <p:sp>
        <p:nvSpPr>
          <p:cNvPr id="2026" name="Google Shape;2026;p47"/>
          <p:cNvSpPr txBox="1"/>
          <p:nvPr/>
        </p:nvSpPr>
        <p:spPr>
          <a:xfrm>
            <a:off x="4615900" y="1135450"/>
            <a:ext cx="3808200" cy="81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1E1B1C"/>
                </a:solidFill>
                <a:latin typeface="Roboto"/>
                <a:ea typeface="Roboto"/>
                <a:cs typeface="Roboto"/>
                <a:sym typeface="Roboto"/>
              </a:rPr>
              <a:t>Ferramenta utilizada para versionamento de código.</a:t>
            </a:r>
            <a:endParaRPr dirty="0">
              <a:solidFill>
                <a:srgbClr val="1E1B1C"/>
              </a:solidFill>
              <a:latin typeface="Roboto"/>
              <a:ea typeface="Roboto"/>
              <a:cs typeface="Roboto"/>
              <a:sym typeface="Roboto"/>
            </a:endParaRPr>
          </a:p>
        </p:txBody>
      </p:sp>
      <p:sp>
        <p:nvSpPr>
          <p:cNvPr id="2027" name="Google Shape;2027;p47"/>
          <p:cNvSpPr/>
          <p:nvPr/>
        </p:nvSpPr>
        <p:spPr>
          <a:xfrm>
            <a:off x="3709750" y="2114050"/>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txBox="1"/>
          <p:nvPr/>
        </p:nvSpPr>
        <p:spPr>
          <a:xfrm>
            <a:off x="724900" y="2209900"/>
            <a:ext cx="27744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500" b="1" dirty="0">
                <a:solidFill>
                  <a:schemeClr val="tx1"/>
                </a:solidFill>
                <a:latin typeface="Fira Sans"/>
                <a:ea typeface="Fira Sans"/>
                <a:cs typeface="Fira Sans"/>
                <a:sym typeface="Fira Sans"/>
              </a:rPr>
              <a:t>Planner</a:t>
            </a:r>
            <a:endParaRPr sz="2500" b="1" dirty="0">
              <a:solidFill>
                <a:schemeClr val="tx1"/>
              </a:solidFill>
              <a:latin typeface="Fira Sans"/>
              <a:ea typeface="Fira Sans"/>
              <a:cs typeface="Fira Sans"/>
              <a:sym typeface="Fira Sans"/>
            </a:endParaRPr>
          </a:p>
        </p:txBody>
      </p:sp>
      <p:sp>
        <p:nvSpPr>
          <p:cNvPr id="2029" name="Google Shape;2029;p47"/>
          <p:cNvSpPr txBox="1"/>
          <p:nvPr/>
        </p:nvSpPr>
        <p:spPr>
          <a:xfrm>
            <a:off x="4615900" y="2009650"/>
            <a:ext cx="3808200" cy="81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1E1B1C"/>
                </a:solidFill>
                <a:latin typeface="Roboto"/>
                <a:ea typeface="Roboto"/>
                <a:cs typeface="Roboto"/>
                <a:sym typeface="Roboto"/>
              </a:rPr>
              <a:t>Ferramenta utilizada como “Quadro Kanban” online.</a:t>
            </a:r>
            <a:endParaRPr dirty="0">
              <a:solidFill>
                <a:srgbClr val="1E1B1C"/>
              </a:solidFill>
              <a:latin typeface="Roboto"/>
              <a:ea typeface="Roboto"/>
              <a:cs typeface="Roboto"/>
              <a:sym typeface="Roboto"/>
            </a:endParaRPr>
          </a:p>
        </p:txBody>
      </p:sp>
      <p:sp>
        <p:nvSpPr>
          <p:cNvPr id="2030" name="Google Shape;2030;p47"/>
          <p:cNvSpPr/>
          <p:nvPr/>
        </p:nvSpPr>
        <p:spPr>
          <a:xfrm>
            <a:off x="3709750" y="2988250"/>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txBox="1"/>
          <p:nvPr/>
        </p:nvSpPr>
        <p:spPr>
          <a:xfrm>
            <a:off x="724900" y="3084100"/>
            <a:ext cx="27744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500" b="1" dirty="0">
                <a:solidFill>
                  <a:schemeClr val="tx1"/>
                </a:solidFill>
                <a:latin typeface="Fira Sans"/>
                <a:ea typeface="Fira Sans"/>
                <a:cs typeface="Fira Sans"/>
                <a:sym typeface="Fira Sans"/>
              </a:rPr>
              <a:t>Figma</a:t>
            </a:r>
            <a:endParaRPr sz="2500" b="1" dirty="0">
              <a:solidFill>
                <a:schemeClr val="tx1"/>
              </a:solidFill>
              <a:latin typeface="Fira Sans"/>
              <a:ea typeface="Fira Sans"/>
              <a:cs typeface="Fira Sans"/>
              <a:sym typeface="Fira Sans"/>
            </a:endParaRPr>
          </a:p>
        </p:txBody>
      </p:sp>
      <p:sp>
        <p:nvSpPr>
          <p:cNvPr id="2032" name="Google Shape;2032;p47"/>
          <p:cNvSpPr txBox="1"/>
          <p:nvPr/>
        </p:nvSpPr>
        <p:spPr>
          <a:xfrm>
            <a:off x="4615900" y="2883850"/>
            <a:ext cx="3808200" cy="81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1E1B1C"/>
                </a:solidFill>
                <a:latin typeface="Roboto"/>
                <a:ea typeface="Roboto"/>
                <a:cs typeface="Roboto"/>
                <a:sym typeface="Roboto"/>
              </a:rPr>
              <a:t>Ferramenta utilizada para prototipação de telas web e mobile.</a:t>
            </a:r>
            <a:endParaRPr dirty="0">
              <a:solidFill>
                <a:srgbClr val="1E1B1C"/>
              </a:solidFill>
              <a:latin typeface="Roboto"/>
              <a:ea typeface="Roboto"/>
              <a:cs typeface="Roboto"/>
              <a:sym typeface="Roboto"/>
            </a:endParaRPr>
          </a:p>
        </p:txBody>
      </p:sp>
      <p:sp>
        <p:nvSpPr>
          <p:cNvPr id="2033" name="Google Shape;2033;p47"/>
          <p:cNvSpPr/>
          <p:nvPr/>
        </p:nvSpPr>
        <p:spPr>
          <a:xfrm>
            <a:off x="3709750" y="3862450"/>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txBox="1"/>
          <p:nvPr/>
        </p:nvSpPr>
        <p:spPr>
          <a:xfrm>
            <a:off x="724900" y="3958300"/>
            <a:ext cx="27744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500" b="1" dirty="0">
                <a:solidFill>
                  <a:schemeClr val="tx1"/>
                </a:solidFill>
                <a:latin typeface="Fira Sans"/>
                <a:ea typeface="Fira Sans"/>
                <a:cs typeface="Fira Sans"/>
                <a:sym typeface="Fira Sans"/>
              </a:rPr>
              <a:t>Discord</a:t>
            </a:r>
            <a:endParaRPr sz="2500" b="1" dirty="0">
              <a:solidFill>
                <a:schemeClr val="tx1"/>
              </a:solidFill>
              <a:latin typeface="Fira Sans"/>
              <a:ea typeface="Fira Sans"/>
              <a:cs typeface="Fira Sans"/>
              <a:sym typeface="Fira Sans"/>
            </a:endParaRPr>
          </a:p>
        </p:txBody>
      </p:sp>
      <p:sp>
        <p:nvSpPr>
          <p:cNvPr id="2035" name="Google Shape;2035;p47"/>
          <p:cNvSpPr txBox="1"/>
          <p:nvPr/>
        </p:nvSpPr>
        <p:spPr>
          <a:xfrm>
            <a:off x="4615900" y="3758050"/>
            <a:ext cx="3808200" cy="819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1E1B1C"/>
                </a:solidFill>
                <a:latin typeface="Roboto"/>
                <a:ea typeface="Roboto"/>
                <a:cs typeface="Roboto"/>
                <a:sym typeface="Roboto"/>
              </a:rPr>
              <a:t>Ferramenta utilizada para reuniões e ajuda.</a:t>
            </a:r>
            <a:endParaRPr dirty="0">
              <a:solidFill>
                <a:srgbClr val="1E1B1C"/>
              </a:solidFill>
              <a:latin typeface="Roboto"/>
              <a:ea typeface="Roboto"/>
              <a:cs typeface="Roboto"/>
              <a:sym typeface="Roboto"/>
            </a:endParaRPr>
          </a:p>
        </p:txBody>
      </p:sp>
      <p:cxnSp>
        <p:nvCxnSpPr>
          <p:cNvPr id="2036" name="Google Shape;2036;p47"/>
          <p:cNvCxnSpPr>
            <a:cxnSpLocks/>
            <a:stCxn id="2024" idx="4"/>
            <a:endCxn id="2027" idx="0"/>
          </p:cNvCxnSpPr>
          <p:nvPr/>
        </p:nvCxnSpPr>
        <p:spPr>
          <a:xfrm>
            <a:off x="4014850" y="1850050"/>
            <a:ext cx="0" cy="264000"/>
          </a:xfrm>
          <a:prstGeom prst="straightConnector1">
            <a:avLst/>
          </a:prstGeom>
          <a:noFill/>
          <a:ln w="9525" cap="flat" cmpd="sng">
            <a:solidFill>
              <a:schemeClr val="dk1"/>
            </a:solidFill>
            <a:prstDash val="solid"/>
            <a:round/>
            <a:headEnd type="none" w="med" len="med"/>
            <a:tailEnd type="none" w="med" len="med"/>
          </a:ln>
        </p:spPr>
      </p:cxnSp>
      <p:cxnSp>
        <p:nvCxnSpPr>
          <p:cNvPr id="2037" name="Google Shape;2037;p47"/>
          <p:cNvCxnSpPr>
            <a:cxnSpLocks/>
            <a:stCxn id="2027" idx="4"/>
            <a:endCxn id="2030" idx="0"/>
          </p:cNvCxnSpPr>
          <p:nvPr/>
        </p:nvCxnSpPr>
        <p:spPr>
          <a:xfrm>
            <a:off x="4014850" y="2724250"/>
            <a:ext cx="0" cy="264000"/>
          </a:xfrm>
          <a:prstGeom prst="straightConnector1">
            <a:avLst/>
          </a:prstGeom>
          <a:noFill/>
          <a:ln w="9525" cap="flat" cmpd="sng">
            <a:solidFill>
              <a:schemeClr val="dk1"/>
            </a:solidFill>
            <a:prstDash val="solid"/>
            <a:round/>
            <a:headEnd type="none" w="med" len="med"/>
            <a:tailEnd type="none" w="med" len="med"/>
          </a:ln>
        </p:spPr>
      </p:cxnSp>
      <p:cxnSp>
        <p:nvCxnSpPr>
          <p:cNvPr id="2038" name="Google Shape;2038;p47"/>
          <p:cNvCxnSpPr>
            <a:stCxn id="2030" idx="4"/>
            <a:endCxn id="2033" idx="0"/>
          </p:cNvCxnSpPr>
          <p:nvPr/>
        </p:nvCxnSpPr>
        <p:spPr>
          <a:xfrm>
            <a:off x="4014850" y="3598450"/>
            <a:ext cx="0" cy="264000"/>
          </a:xfrm>
          <a:prstGeom prst="straightConnector1">
            <a:avLst/>
          </a:prstGeom>
          <a:noFill/>
          <a:ln w="9525" cap="flat" cmpd="sng">
            <a:solidFill>
              <a:schemeClr val="dk1"/>
            </a:solidFill>
            <a:prstDash val="solid"/>
            <a:round/>
            <a:headEnd type="none" w="med" len="med"/>
            <a:tailEnd type="none" w="med" len="med"/>
          </a:ln>
        </p:spPr>
      </p:cxnSp>
      <p:cxnSp>
        <p:nvCxnSpPr>
          <p:cNvPr id="2039" name="Google Shape;2039;p47"/>
          <p:cNvCxnSpPr>
            <a:stCxn id="2033" idx="4"/>
          </p:cNvCxnSpPr>
          <p:nvPr/>
        </p:nvCxnSpPr>
        <p:spPr>
          <a:xfrm>
            <a:off x="4014850" y="4472650"/>
            <a:ext cx="0" cy="724200"/>
          </a:xfrm>
          <a:prstGeom prst="straightConnector1">
            <a:avLst/>
          </a:prstGeom>
          <a:noFill/>
          <a:ln w="9525" cap="flat" cmpd="sng">
            <a:solidFill>
              <a:schemeClr val="dk1"/>
            </a:solidFill>
            <a:prstDash val="solid"/>
            <a:round/>
            <a:headEnd type="none" w="med" len="med"/>
            <a:tailEnd type="none" w="med" len="med"/>
          </a:ln>
        </p:spPr>
      </p:cxnSp>
      <p:pic>
        <p:nvPicPr>
          <p:cNvPr id="8" name="Imagem 7" descr="Ícone&#10;&#10;Descrição gerada automaticamente">
            <a:extLst>
              <a:ext uri="{FF2B5EF4-FFF2-40B4-BE49-F238E27FC236}">
                <a16:creationId xmlns:a16="http://schemas.microsoft.com/office/drawing/2014/main" id="{7C7D96D6-696E-1DCD-811E-9E4339B6828F}"/>
              </a:ext>
            </a:extLst>
          </p:cNvPr>
          <p:cNvPicPr>
            <a:picLocks noChangeAspect="1"/>
          </p:cNvPicPr>
          <p:nvPr/>
        </p:nvPicPr>
        <p:blipFill>
          <a:blip r:embed="rId3"/>
          <a:stretch>
            <a:fillRect/>
          </a:stretch>
        </p:blipFill>
        <p:spPr>
          <a:xfrm>
            <a:off x="3837382" y="1359122"/>
            <a:ext cx="358928" cy="358928"/>
          </a:xfrm>
          <a:prstGeom prst="rect">
            <a:avLst/>
          </a:prstGeom>
        </p:spPr>
      </p:pic>
      <p:pic>
        <p:nvPicPr>
          <p:cNvPr id="10" name="Imagem 9" descr="Desenho de vídeo game&#10;&#10;Descrição gerada automaticamente com confiança média">
            <a:extLst>
              <a:ext uri="{FF2B5EF4-FFF2-40B4-BE49-F238E27FC236}">
                <a16:creationId xmlns:a16="http://schemas.microsoft.com/office/drawing/2014/main" id="{8E9EF8F6-FD48-C745-8780-7D78C125C5DF}"/>
              </a:ext>
            </a:extLst>
          </p:cNvPr>
          <p:cNvPicPr>
            <a:picLocks noChangeAspect="1"/>
          </p:cNvPicPr>
          <p:nvPr/>
        </p:nvPicPr>
        <p:blipFill>
          <a:blip r:embed="rId4"/>
          <a:stretch>
            <a:fillRect/>
          </a:stretch>
        </p:blipFill>
        <p:spPr>
          <a:xfrm>
            <a:off x="3880128" y="2257046"/>
            <a:ext cx="322973" cy="358742"/>
          </a:xfrm>
          <a:prstGeom prst="rect">
            <a:avLst/>
          </a:prstGeom>
        </p:spPr>
      </p:pic>
      <p:pic>
        <p:nvPicPr>
          <p:cNvPr id="12" name="Imagem 11" descr="Uma imagem contendo Ícone&#10;&#10;Descrição gerada automaticamente">
            <a:extLst>
              <a:ext uri="{FF2B5EF4-FFF2-40B4-BE49-F238E27FC236}">
                <a16:creationId xmlns:a16="http://schemas.microsoft.com/office/drawing/2014/main" id="{28B01F4C-56BC-4224-BD52-EF60A29C197F}"/>
              </a:ext>
            </a:extLst>
          </p:cNvPr>
          <p:cNvPicPr>
            <a:picLocks noChangeAspect="1"/>
          </p:cNvPicPr>
          <p:nvPr/>
        </p:nvPicPr>
        <p:blipFill>
          <a:blip r:embed="rId5"/>
          <a:stretch>
            <a:fillRect/>
          </a:stretch>
        </p:blipFill>
        <p:spPr>
          <a:xfrm>
            <a:off x="3837382" y="3113853"/>
            <a:ext cx="388269" cy="388269"/>
          </a:xfrm>
          <a:prstGeom prst="rect">
            <a:avLst/>
          </a:prstGeom>
        </p:spPr>
      </p:pic>
      <p:pic>
        <p:nvPicPr>
          <p:cNvPr id="14" name="Imagem 13" descr="Ícone&#10;&#10;Descrição gerada automaticamente">
            <a:extLst>
              <a:ext uri="{FF2B5EF4-FFF2-40B4-BE49-F238E27FC236}">
                <a16:creationId xmlns:a16="http://schemas.microsoft.com/office/drawing/2014/main" id="{0534E72D-381B-A4BB-BB86-5B2423C7F718}"/>
              </a:ext>
            </a:extLst>
          </p:cNvPr>
          <p:cNvPicPr>
            <a:picLocks noChangeAspect="1"/>
          </p:cNvPicPr>
          <p:nvPr/>
        </p:nvPicPr>
        <p:blipFill>
          <a:blip r:embed="rId6"/>
          <a:stretch>
            <a:fillRect/>
          </a:stretch>
        </p:blipFill>
        <p:spPr>
          <a:xfrm>
            <a:off x="3815624" y="4019906"/>
            <a:ext cx="414004" cy="313953"/>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46"/>
        <p:cNvGrpSpPr/>
        <p:nvPr/>
      </p:nvGrpSpPr>
      <p:grpSpPr>
        <a:xfrm>
          <a:off x="0" y="0"/>
          <a:ext cx="0" cy="0"/>
          <a:chOff x="0" y="0"/>
          <a:chExt cx="0" cy="0"/>
        </a:xfrm>
      </p:grpSpPr>
      <p:sp>
        <p:nvSpPr>
          <p:cNvPr id="2" name="Retângulo 1">
            <a:extLst>
              <a:ext uri="{FF2B5EF4-FFF2-40B4-BE49-F238E27FC236}">
                <a16:creationId xmlns:a16="http://schemas.microsoft.com/office/drawing/2014/main" id="{4BA3F3AD-1EC4-1E6D-68D7-EE2C339824E3}"/>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47" name="Google Shape;3247;p63"/>
          <p:cNvSpPr/>
          <p:nvPr/>
        </p:nvSpPr>
        <p:spPr>
          <a:xfrm rot="5400000">
            <a:off x="2559650" y="-1969100"/>
            <a:ext cx="873600" cy="60060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txBox="1">
            <a:spLocks noGrp="1"/>
          </p:cNvSpPr>
          <p:nvPr>
            <p:ph type="ctrTitle"/>
          </p:nvPr>
        </p:nvSpPr>
        <p:spPr>
          <a:xfrm>
            <a:off x="1281350" y="535000"/>
            <a:ext cx="4284000" cy="9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Obrigado!</a:t>
            </a:r>
            <a:endParaRPr dirty="0">
              <a:solidFill>
                <a:schemeClr val="lt1"/>
              </a:solidFill>
            </a:endParaRPr>
          </a:p>
        </p:txBody>
      </p:sp>
      <p:sp>
        <p:nvSpPr>
          <p:cNvPr id="3249" name="Google Shape;3249;p63"/>
          <p:cNvSpPr txBox="1">
            <a:spLocks noGrp="1"/>
          </p:cNvSpPr>
          <p:nvPr>
            <p:ph type="subTitle" idx="1"/>
          </p:nvPr>
        </p:nvSpPr>
        <p:spPr>
          <a:xfrm>
            <a:off x="1351125" y="1843733"/>
            <a:ext cx="3290650" cy="4323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pt-BR" sz="3200" b="1" dirty="0">
                <a:solidFill>
                  <a:srgbClr val="566FF0"/>
                </a:solidFill>
                <a:latin typeface="Fira Sans"/>
                <a:ea typeface="Fira Sans"/>
                <a:cs typeface="Fira Sans"/>
                <a:sym typeface="Fira Sans"/>
              </a:rPr>
              <a:t>Alguma </a:t>
            </a:r>
            <a:r>
              <a:rPr lang="pt-BR" sz="3200" b="1" dirty="0">
                <a:solidFill>
                  <a:schemeClr val="tx1"/>
                </a:solidFill>
                <a:latin typeface="Fira Sans"/>
                <a:ea typeface="Fira Sans"/>
                <a:cs typeface="Fira Sans"/>
                <a:sym typeface="Fira Sans"/>
              </a:rPr>
              <a:t>dúvida?</a:t>
            </a:r>
            <a:endParaRPr sz="3200" b="1" dirty="0">
              <a:solidFill>
                <a:schemeClr val="tx1"/>
              </a:solidFill>
              <a:latin typeface="Fira Sans"/>
              <a:ea typeface="Fira Sans"/>
              <a:cs typeface="Fira Sans"/>
              <a:sym typeface="Fira Sans"/>
            </a:endParaRPr>
          </a:p>
        </p:txBody>
      </p:sp>
      <p:pic>
        <p:nvPicPr>
          <p:cNvPr id="8" name="Imagem 7" descr="Desenho de um cachorro&#10;&#10;Descrição gerada automaticamente com confiança média">
            <a:extLst>
              <a:ext uri="{FF2B5EF4-FFF2-40B4-BE49-F238E27FC236}">
                <a16:creationId xmlns:a16="http://schemas.microsoft.com/office/drawing/2014/main" id="{F618AB23-A522-B7C0-91DB-143191504EA6}"/>
              </a:ext>
            </a:extLst>
          </p:cNvPr>
          <p:cNvPicPr>
            <a:picLocks noChangeAspect="1"/>
          </p:cNvPicPr>
          <p:nvPr/>
        </p:nvPicPr>
        <p:blipFill>
          <a:blip r:embed="rId3"/>
          <a:stretch>
            <a:fillRect/>
          </a:stretch>
        </p:blipFill>
        <p:spPr>
          <a:xfrm>
            <a:off x="5460906" y="1701053"/>
            <a:ext cx="3395227" cy="2101298"/>
          </a:xfrm>
          <a:prstGeom prst="rect">
            <a:avLst/>
          </a:prstGeom>
        </p:spPr>
      </p:pic>
      <p:pic>
        <p:nvPicPr>
          <p:cNvPr id="7" name="Imagem 6" descr="Forma&#10;&#10;Descrição gerada automaticamente com confiança média">
            <a:extLst>
              <a:ext uri="{FF2B5EF4-FFF2-40B4-BE49-F238E27FC236}">
                <a16:creationId xmlns:a16="http://schemas.microsoft.com/office/drawing/2014/main" id="{918AC07B-7889-12AE-EF52-EBF858D32966}"/>
              </a:ext>
            </a:extLst>
          </p:cNvPr>
          <p:cNvPicPr>
            <a:picLocks noChangeAspect="1"/>
          </p:cNvPicPr>
          <p:nvPr/>
        </p:nvPicPr>
        <p:blipFill>
          <a:blip r:embed="rId4"/>
          <a:stretch>
            <a:fillRect/>
          </a:stretch>
        </p:blipFill>
        <p:spPr>
          <a:xfrm>
            <a:off x="300886" y="4450671"/>
            <a:ext cx="1794079" cy="352158"/>
          </a:xfrm>
          <a:prstGeom prst="rect">
            <a:avLst/>
          </a:prstGeom>
        </p:spPr>
      </p:pic>
      <p:pic>
        <p:nvPicPr>
          <p:cNvPr id="10" name="Imagem 9" descr="Desenho em preto e branco&#10;&#10;Descrição gerada automaticamente com confiança média">
            <a:extLst>
              <a:ext uri="{FF2B5EF4-FFF2-40B4-BE49-F238E27FC236}">
                <a16:creationId xmlns:a16="http://schemas.microsoft.com/office/drawing/2014/main" id="{7EEBFF7A-847C-0B7C-69CE-8EF97EF00AB3}"/>
              </a:ext>
            </a:extLst>
          </p:cNvPr>
          <p:cNvPicPr>
            <a:picLocks noChangeAspect="1"/>
          </p:cNvPicPr>
          <p:nvPr/>
        </p:nvPicPr>
        <p:blipFill>
          <a:blip r:embed="rId5"/>
          <a:stretch>
            <a:fillRect/>
          </a:stretch>
        </p:blipFill>
        <p:spPr>
          <a:xfrm>
            <a:off x="3227294" y="4249067"/>
            <a:ext cx="2102154" cy="553762"/>
          </a:xfrm>
          <a:prstGeom prst="rect">
            <a:avLst/>
          </a:prstGeom>
        </p:spPr>
      </p:pic>
      <p:pic>
        <p:nvPicPr>
          <p:cNvPr id="12" name="Imagem 11" descr="Uma imagem contendo Interface gráfica do usuário&#10;&#10;Descrição gerada automaticamente">
            <a:extLst>
              <a:ext uri="{FF2B5EF4-FFF2-40B4-BE49-F238E27FC236}">
                <a16:creationId xmlns:a16="http://schemas.microsoft.com/office/drawing/2014/main" id="{6CC05F9F-A0C4-A3FA-8B7C-5B8BCED5FD71}"/>
              </a:ext>
            </a:extLst>
          </p:cNvPr>
          <p:cNvPicPr>
            <a:picLocks noChangeAspect="1"/>
          </p:cNvPicPr>
          <p:nvPr/>
        </p:nvPicPr>
        <p:blipFill>
          <a:blip r:embed="rId6"/>
          <a:stretch>
            <a:fillRect/>
          </a:stretch>
        </p:blipFill>
        <p:spPr>
          <a:xfrm>
            <a:off x="7141846" y="3895417"/>
            <a:ext cx="2010774" cy="1462666"/>
          </a:xfrm>
          <a:prstGeom prst="rect">
            <a:avLst/>
          </a:prstGeom>
        </p:spPr>
      </p:pic>
    </p:spTree>
    <p:extLst>
      <p:ext uri="{BB962C8B-B14F-4D97-AF65-F5344CB8AC3E}">
        <p14:creationId xmlns:p14="http://schemas.microsoft.com/office/powerpoint/2010/main" val="1676313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sp>
        <p:nvSpPr>
          <p:cNvPr id="2" name="Retângulo 1">
            <a:extLst>
              <a:ext uri="{FF2B5EF4-FFF2-40B4-BE49-F238E27FC236}">
                <a16:creationId xmlns:a16="http://schemas.microsoft.com/office/drawing/2014/main" id="{B1F0C131-EA2F-9BEC-D075-BBE660AE7616}"/>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72" name="Google Shape;1872;p40"/>
          <p:cNvSpPr/>
          <p:nvPr/>
        </p:nvSpPr>
        <p:spPr>
          <a:xfrm rot="5400000">
            <a:off x="3527675" y="-399750"/>
            <a:ext cx="633000" cy="7683300"/>
          </a:xfrm>
          <a:prstGeom prst="round2SameRect">
            <a:avLst>
              <a:gd name="adj1" fmla="val 47889"/>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0"/>
          <p:cNvSpPr txBox="1">
            <a:spLocks noGrp="1"/>
          </p:cNvSpPr>
          <p:nvPr>
            <p:ph type="title"/>
          </p:nvPr>
        </p:nvSpPr>
        <p:spPr>
          <a:xfrm>
            <a:off x="1231300" y="3176000"/>
            <a:ext cx="52083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1"/>
                </a:solidFill>
              </a:rPr>
              <a:t>— Bill Gates</a:t>
            </a:r>
            <a:endParaRPr dirty="0">
              <a:solidFill>
                <a:schemeClr val="lt1"/>
              </a:solidFill>
            </a:endParaRPr>
          </a:p>
        </p:txBody>
      </p:sp>
      <p:sp>
        <p:nvSpPr>
          <p:cNvPr id="1874" name="Google Shape;1874;p40"/>
          <p:cNvSpPr txBox="1">
            <a:spLocks noGrp="1"/>
          </p:cNvSpPr>
          <p:nvPr>
            <p:ph type="subTitle" idx="1"/>
          </p:nvPr>
        </p:nvSpPr>
        <p:spPr>
          <a:xfrm>
            <a:off x="1231300" y="1342125"/>
            <a:ext cx="6587400" cy="17403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263238"/>
              </a:buClr>
              <a:buSzPts val="2500"/>
              <a:buFont typeface="Open Sans"/>
              <a:buNone/>
              <a:tabLst/>
              <a:defRPr/>
            </a:pPr>
            <a:r>
              <a:rPr kumimoji="0" lang="pt-BR" sz="2200" b="0" i="0" u="none" strike="noStrike" kern="0" cap="none" spc="0" normalizeH="0" baseline="0" noProof="0" dirty="0">
                <a:ln>
                  <a:noFill/>
                </a:ln>
                <a:solidFill>
                  <a:srgbClr val="263238"/>
                </a:solidFill>
                <a:effectLst/>
                <a:uLnTx/>
                <a:uFillTx/>
                <a:latin typeface="Open Sans"/>
                <a:ea typeface="Open Sans"/>
                <a:cs typeface="Open Sans"/>
                <a:sym typeface="Open Sans"/>
              </a:rPr>
              <a:t>“A primeira regra de qualquer tecnologia utilizada nos negócios é que a automação aplicada a uma operação eficiente aumentará a eficiência.”</a:t>
            </a:r>
          </a:p>
        </p:txBody>
      </p:sp>
      <p:grpSp>
        <p:nvGrpSpPr>
          <p:cNvPr id="1875" name="Google Shape;1875;p40"/>
          <p:cNvGrpSpPr/>
          <p:nvPr/>
        </p:nvGrpSpPr>
        <p:grpSpPr>
          <a:xfrm rot="-743443" flipH="1">
            <a:off x="-7109" y="2506249"/>
            <a:ext cx="1378569" cy="2785570"/>
            <a:chOff x="9219749" y="2415292"/>
            <a:chExt cx="1169206" cy="2362092"/>
          </a:xfrm>
        </p:grpSpPr>
        <p:sp>
          <p:nvSpPr>
            <p:cNvPr id="1876" name="Google Shape;1876;p40"/>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0"/>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solidFill>
                <a:srgbClr val="566FF0"/>
              </a:solidFill>
            </a:ln>
          </p:spPr>
        </p:sp>
      </p:grpSp>
      <p:grpSp>
        <p:nvGrpSpPr>
          <p:cNvPr id="1881" name="Google Shape;1881;p40"/>
          <p:cNvGrpSpPr/>
          <p:nvPr/>
        </p:nvGrpSpPr>
        <p:grpSpPr>
          <a:xfrm rot="-1799755" flipH="1">
            <a:off x="7703094" y="2435308"/>
            <a:ext cx="1211711" cy="2602006"/>
            <a:chOff x="7977701" y="1750700"/>
            <a:chExt cx="1486214" cy="3191469"/>
          </a:xfrm>
        </p:grpSpPr>
        <p:grpSp>
          <p:nvGrpSpPr>
            <p:cNvPr id="1882" name="Google Shape;1882;p40"/>
            <p:cNvGrpSpPr/>
            <p:nvPr/>
          </p:nvGrpSpPr>
          <p:grpSpPr>
            <a:xfrm>
              <a:off x="7977701" y="1750700"/>
              <a:ext cx="1486214" cy="3191469"/>
              <a:chOff x="7977701" y="1750700"/>
              <a:chExt cx="1486214" cy="3191469"/>
            </a:xfrm>
          </p:grpSpPr>
          <p:sp>
            <p:nvSpPr>
              <p:cNvPr id="1883" name="Google Shape;1883;p40"/>
              <p:cNvSpPr/>
              <p:nvPr/>
            </p:nvSpPr>
            <p:spPr>
              <a:xfrm>
                <a:off x="8288365" y="2598936"/>
                <a:ext cx="306959" cy="321312"/>
              </a:xfrm>
              <a:custGeom>
                <a:avLst/>
                <a:gdLst/>
                <a:ahLst/>
                <a:cxnLst/>
                <a:rect l="l" t="t" r="r" b="b"/>
                <a:pathLst>
                  <a:path w="2736" h="2864" extrusionOk="0">
                    <a:moveTo>
                      <a:pt x="923" y="1"/>
                    </a:moveTo>
                    <a:cubicBezTo>
                      <a:pt x="753" y="1"/>
                      <a:pt x="539" y="62"/>
                      <a:pt x="317" y="288"/>
                    </a:cubicBezTo>
                    <a:cubicBezTo>
                      <a:pt x="14" y="592"/>
                      <a:pt x="0" y="895"/>
                      <a:pt x="50" y="1092"/>
                    </a:cubicBezTo>
                    <a:cubicBezTo>
                      <a:pt x="268" y="2051"/>
                      <a:pt x="2256" y="2777"/>
                      <a:pt x="2482" y="2854"/>
                    </a:cubicBezTo>
                    <a:cubicBezTo>
                      <a:pt x="2501" y="2861"/>
                      <a:pt x="2520" y="2864"/>
                      <a:pt x="2540" y="2864"/>
                    </a:cubicBezTo>
                    <a:cubicBezTo>
                      <a:pt x="2585" y="2864"/>
                      <a:pt x="2630" y="2847"/>
                      <a:pt x="2665" y="2812"/>
                    </a:cubicBezTo>
                    <a:cubicBezTo>
                      <a:pt x="2714" y="2770"/>
                      <a:pt x="2735" y="2692"/>
                      <a:pt x="2721" y="2629"/>
                    </a:cubicBezTo>
                    <a:cubicBezTo>
                      <a:pt x="2651" y="2389"/>
                      <a:pt x="2016" y="260"/>
                      <a:pt x="1093" y="21"/>
                    </a:cubicBezTo>
                    <a:cubicBezTo>
                      <a:pt x="1043" y="9"/>
                      <a:pt x="986" y="1"/>
                      <a:pt x="923" y="1"/>
                    </a:cubicBezTo>
                    <a:close/>
                  </a:path>
                </a:pathLst>
              </a:custGeom>
              <a:solidFill>
                <a:srgbClr val="F4EEE9"/>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8287580" y="2597702"/>
                <a:ext cx="310885" cy="323893"/>
              </a:xfrm>
              <a:custGeom>
                <a:avLst/>
                <a:gdLst/>
                <a:ahLst/>
                <a:cxnLst/>
                <a:rect l="l" t="t" r="r" b="b"/>
                <a:pathLst>
                  <a:path w="2771" h="2887" extrusionOk="0">
                    <a:moveTo>
                      <a:pt x="927" y="23"/>
                    </a:moveTo>
                    <a:cubicBezTo>
                      <a:pt x="991" y="23"/>
                      <a:pt x="1049" y="32"/>
                      <a:pt x="1100" y="46"/>
                    </a:cubicBezTo>
                    <a:cubicBezTo>
                      <a:pt x="2016" y="278"/>
                      <a:pt x="2651" y="2400"/>
                      <a:pt x="2714" y="2640"/>
                    </a:cubicBezTo>
                    <a:cubicBezTo>
                      <a:pt x="2735" y="2703"/>
                      <a:pt x="2714" y="2774"/>
                      <a:pt x="2672" y="2816"/>
                    </a:cubicBezTo>
                    <a:cubicBezTo>
                      <a:pt x="2637" y="2844"/>
                      <a:pt x="2594" y="2865"/>
                      <a:pt x="2552" y="2865"/>
                    </a:cubicBezTo>
                    <a:cubicBezTo>
                      <a:pt x="2531" y="2865"/>
                      <a:pt x="2510" y="2858"/>
                      <a:pt x="2489" y="2858"/>
                    </a:cubicBezTo>
                    <a:lnTo>
                      <a:pt x="2496" y="2858"/>
                    </a:lnTo>
                    <a:cubicBezTo>
                      <a:pt x="2277" y="2781"/>
                      <a:pt x="289" y="2055"/>
                      <a:pt x="71" y="1103"/>
                    </a:cubicBezTo>
                    <a:cubicBezTo>
                      <a:pt x="21" y="906"/>
                      <a:pt x="35" y="610"/>
                      <a:pt x="339" y="307"/>
                    </a:cubicBezTo>
                    <a:cubicBezTo>
                      <a:pt x="553" y="87"/>
                      <a:pt x="760" y="23"/>
                      <a:pt x="927" y="23"/>
                    </a:cubicBezTo>
                    <a:close/>
                    <a:moveTo>
                      <a:pt x="923" y="1"/>
                    </a:moveTo>
                    <a:cubicBezTo>
                      <a:pt x="751" y="1"/>
                      <a:pt x="540" y="65"/>
                      <a:pt x="317" y="292"/>
                    </a:cubicBezTo>
                    <a:cubicBezTo>
                      <a:pt x="14" y="603"/>
                      <a:pt x="0" y="906"/>
                      <a:pt x="50" y="1110"/>
                    </a:cubicBezTo>
                    <a:cubicBezTo>
                      <a:pt x="268" y="2069"/>
                      <a:pt x="2256" y="2795"/>
                      <a:pt x="2482" y="2872"/>
                    </a:cubicBezTo>
                    <a:cubicBezTo>
                      <a:pt x="2503" y="2879"/>
                      <a:pt x="2524" y="2887"/>
                      <a:pt x="2552" y="2887"/>
                    </a:cubicBezTo>
                    <a:cubicBezTo>
                      <a:pt x="2679" y="2887"/>
                      <a:pt x="2771" y="2760"/>
                      <a:pt x="2735" y="2640"/>
                    </a:cubicBezTo>
                    <a:cubicBezTo>
                      <a:pt x="2665" y="2393"/>
                      <a:pt x="2037" y="264"/>
                      <a:pt x="1107" y="25"/>
                    </a:cubicBezTo>
                    <a:cubicBezTo>
                      <a:pt x="1053" y="11"/>
                      <a:pt x="991" y="1"/>
                      <a:pt x="923" y="1"/>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7979272" y="1751710"/>
                <a:ext cx="1483858" cy="3187879"/>
              </a:xfrm>
              <a:custGeom>
                <a:avLst/>
                <a:gdLst/>
                <a:ahLst/>
                <a:cxnLst/>
                <a:rect l="l" t="t" r="r" b="b"/>
                <a:pathLst>
                  <a:path w="13226" h="28415" extrusionOk="0">
                    <a:moveTo>
                      <a:pt x="12079" y="0"/>
                    </a:moveTo>
                    <a:cubicBezTo>
                      <a:pt x="11927" y="0"/>
                      <a:pt x="11797" y="38"/>
                      <a:pt x="11695" y="85"/>
                    </a:cubicBezTo>
                    <a:cubicBezTo>
                      <a:pt x="11688" y="85"/>
                      <a:pt x="11674" y="85"/>
                      <a:pt x="11667" y="92"/>
                    </a:cubicBezTo>
                    <a:cubicBezTo>
                      <a:pt x="10716" y="536"/>
                      <a:pt x="10349" y="2538"/>
                      <a:pt x="10286" y="2940"/>
                    </a:cubicBezTo>
                    <a:cubicBezTo>
                      <a:pt x="10278" y="2997"/>
                      <a:pt x="10286" y="3053"/>
                      <a:pt x="10300" y="3109"/>
                    </a:cubicBezTo>
                    <a:cubicBezTo>
                      <a:pt x="9877" y="3497"/>
                      <a:pt x="9475" y="3899"/>
                      <a:pt x="9094" y="4329"/>
                    </a:cubicBezTo>
                    <a:cubicBezTo>
                      <a:pt x="9024" y="4089"/>
                      <a:pt x="8389" y="1960"/>
                      <a:pt x="7466" y="1721"/>
                    </a:cubicBezTo>
                    <a:cubicBezTo>
                      <a:pt x="7416" y="1707"/>
                      <a:pt x="7358" y="1698"/>
                      <a:pt x="7293" y="1698"/>
                    </a:cubicBezTo>
                    <a:cubicBezTo>
                      <a:pt x="7123" y="1698"/>
                      <a:pt x="6911" y="1763"/>
                      <a:pt x="6690" y="1989"/>
                    </a:cubicBezTo>
                    <a:cubicBezTo>
                      <a:pt x="6387" y="2292"/>
                      <a:pt x="6373" y="2595"/>
                      <a:pt x="6423" y="2792"/>
                    </a:cubicBezTo>
                    <a:cubicBezTo>
                      <a:pt x="6641" y="3751"/>
                      <a:pt x="8622" y="4477"/>
                      <a:pt x="8855" y="4555"/>
                    </a:cubicBezTo>
                    <a:lnTo>
                      <a:pt x="8890" y="4562"/>
                    </a:lnTo>
                    <a:cubicBezTo>
                      <a:pt x="8178" y="5400"/>
                      <a:pt x="7529" y="6296"/>
                      <a:pt x="6965" y="7240"/>
                    </a:cubicBezTo>
                    <a:cubicBezTo>
                      <a:pt x="6965" y="7233"/>
                      <a:pt x="6965" y="7226"/>
                      <a:pt x="6965" y="7226"/>
                    </a:cubicBezTo>
                    <a:cubicBezTo>
                      <a:pt x="6895" y="6979"/>
                      <a:pt x="6260" y="4858"/>
                      <a:pt x="5344" y="4618"/>
                    </a:cubicBezTo>
                    <a:cubicBezTo>
                      <a:pt x="5292" y="4604"/>
                      <a:pt x="5233" y="4595"/>
                      <a:pt x="5169" y="4595"/>
                    </a:cubicBezTo>
                    <a:cubicBezTo>
                      <a:pt x="4998" y="4595"/>
                      <a:pt x="4789" y="4661"/>
                      <a:pt x="4569" y="4886"/>
                    </a:cubicBezTo>
                    <a:cubicBezTo>
                      <a:pt x="4265" y="5189"/>
                      <a:pt x="4251" y="5492"/>
                      <a:pt x="4294" y="5689"/>
                    </a:cubicBezTo>
                    <a:cubicBezTo>
                      <a:pt x="4519" y="6648"/>
                      <a:pt x="6500" y="7374"/>
                      <a:pt x="6726" y="7452"/>
                    </a:cubicBezTo>
                    <a:cubicBezTo>
                      <a:pt x="6747" y="7459"/>
                      <a:pt x="6766" y="7462"/>
                      <a:pt x="6785" y="7462"/>
                    </a:cubicBezTo>
                    <a:cubicBezTo>
                      <a:pt x="6803" y="7462"/>
                      <a:pt x="6821" y="7459"/>
                      <a:pt x="6838" y="7452"/>
                    </a:cubicBezTo>
                    <a:lnTo>
                      <a:pt x="6838" y="7452"/>
                    </a:lnTo>
                    <a:cubicBezTo>
                      <a:pt x="6366" y="8262"/>
                      <a:pt x="5929" y="9094"/>
                      <a:pt x="5541" y="9947"/>
                    </a:cubicBezTo>
                    <a:lnTo>
                      <a:pt x="5414" y="10229"/>
                    </a:lnTo>
                    <a:cubicBezTo>
                      <a:pt x="5386" y="10250"/>
                      <a:pt x="5358" y="10279"/>
                      <a:pt x="5344" y="10314"/>
                    </a:cubicBezTo>
                    <a:cubicBezTo>
                      <a:pt x="5330" y="10349"/>
                      <a:pt x="5330" y="10384"/>
                      <a:pt x="5337" y="10420"/>
                    </a:cubicBezTo>
                    <a:cubicBezTo>
                      <a:pt x="4822" y="11590"/>
                      <a:pt x="4378" y="12795"/>
                      <a:pt x="3998" y="14015"/>
                    </a:cubicBezTo>
                    <a:cubicBezTo>
                      <a:pt x="4005" y="13979"/>
                      <a:pt x="4005" y="13944"/>
                      <a:pt x="3991" y="13909"/>
                    </a:cubicBezTo>
                    <a:cubicBezTo>
                      <a:pt x="3892" y="13676"/>
                      <a:pt x="2997" y="11646"/>
                      <a:pt x="2052" y="11526"/>
                    </a:cubicBezTo>
                    <a:cubicBezTo>
                      <a:pt x="2026" y="11523"/>
                      <a:pt x="1999" y="11522"/>
                      <a:pt x="1971" y="11522"/>
                    </a:cubicBezTo>
                    <a:cubicBezTo>
                      <a:pt x="1785" y="11522"/>
                      <a:pt x="1538" y="11593"/>
                      <a:pt x="1312" y="11886"/>
                    </a:cubicBezTo>
                    <a:cubicBezTo>
                      <a:pt x="1051" y="12224"/>
                      <a:pt x="1072" y="12527"/>
                      <a:pt x="1143" y="12718"/>
                    </a:cubicBezTo>
                    <a:cubicBezTo>
                      <a:pt x="1481" y="13641"/>
                      <a:pt x="3539" y="14113"/>
                      <a:pt x="3779" y="14163"/>
                    </a:cubicBezTo>
                    <a:lnTo>
                      <a:pt x="3814" y="14163"/>
                    </a:lnTo>
                    <a:cubicBezTo>
                      <a:pt x="3871" y="14163"/>
                      <a:pt x="3920" y="14142"/>
                      <a:pt x="3955" y="14092"/>
                    </a:cubicBezTo>
                    <a:cubicBezTo>
                      <a:pt x="3969" y="14085"/>
                      <a:pt x="3976" y="14071"/>
                      <a:pt x="3983" y="14057"/>
                    </a:cubicBezTo>
                    <a:lnTo>
                      <a:pt x="3983" y="14057"/>
                    </a:lnTo>
                    <a:cubicBezTo>
                      <a:pt x="3603" y="15284"/>
                      <a:pt x="3257" y="16574"/>
                      <a:pt x="2961" y="17934"/>
                    </a:cubicBezTo>
                    <a:cubicBezTo>
                      <a:pt x="2729" y="17476"/>
                      <a:pt x="1833" y="15805"/>
                      <a:pt x="966" y="15735"/>
                    </a:cubicBezTo>
                    <a:cubicBezTo>
                      <a:pt x="949" y="15733"/>
                      <a:pt x="931" y="15733"/>
                      <a:pt x="912" y="15733"/>
                    </a:cubicBezTo>
                    <a:cubicBezTo>
                      <a:pt x="720" y="15733"/>
                      <a:pt x="466" y="15807"/>
                      <a:pt x="247" y="16122"/>
                    </a:cubicBezTo>
                    <a:cubicBezTo>
                      <a:pt x="1" y="16475"/>
                      <a:pt x="36" y="16778"/>
                      <a:pt x="113" y="16968"/>
                    </a:cubicBezTo>
                    <a:cubicBezTo>
                      <a:pt x="494" y="17871"/>
                      <a:pt x="2574" y="18251"/>
                      <a:pt x="2806" y="18287"/>
                    </a:cubicBezTo>
                    <a:lnTo>
                      <a:pt x="2884" y="18287"/>
                    </a:lnTo>
                    <a:cubicBezTo>
                      <a:pt x="2884" y="18294"/>
                      <a:pt x="2884" y="18308"/>
                      <a:pt x="2877" y="18315"/>
                    </a:cubicBezTo>
                    <a:cubicBezTo>
                      <a:pt x="2186" y="21579"/>
                      <a:pt x="1777" y="24892"/>
                      <a:pt x="1657" y="28226"/>
                    </a:cubicBezTo>
                    <a:cubicBezTo>
                      <a:pt x="1654" y="28351"/>
                      <a:pt x="1746" y="28415"/>
                      <a:pt x="1839" y="28415"/>
                    </a:cubicBezTo>
                    <a:cubicBezTo>
                      <a:pt x="1929" y="28415"/>
                      <a:pt x="2020" y="28355"/>
                      <a:pt x="2024" y="28233"/>
                    </a:cubicBezTo>
                    <a:cubicBezTo>
                      <a:pt x="2144" y="24990"/>
                      <a:pt x="2531" y="21762"/>
                      <a:pt x="3194" y="18590"/>
                    </a:cubicBezTo>
                    <a:cubicBezTo>
                      <a:pt x="3589" y="18900"/>
                      <a:pt x="4766" y="19781"/>
                      <a:pt x="5584" y="19781"/>
                    </a:cubicBezTo>
                    <a:cubicBezTo>
                      <a:pt x="5689" y="19781"/>
                      <a:pt x="5788" y="19767"/>
                      <a:pt x="5887" y="19732"/>
                    </a:cubicBezTo>
                    <a:cubicBezTo>
                      <a:pt x="6070" y="19668"/>
                      <a:pt x="6303" y="19499"/>
                      <a:pt x="6380" y="19076"/>
                    </a:cubicBezTo>
                    <a:cubicBezTo>
                      <a:pt x="6458" y="18653"/>
                      <a:pt x="6296" y="18392"/>
                      <a:pt x="6148" y="18258"/>
                    </a:cubicBezTo>
                    <a:cubicBezTo>
                      <a:pt x="5872" y="18004"/>
                      <a:pt x="5404" y="17923"/>
                      <a:pt x="4918" y="17923"/>
                    </a:cubicBezTo>
                    <a:cubicBezTo>
                      <a:pt x="4272" y="17923"/>
                      <a:pt x="3594" y="18066"/>
                      <a:pt x="3293" y="18138"/>
                    </a:cubicBezTo>
                    <a:cubicBezTo>
                      <a:pt x="3539" y="17004"/>
                      <a:pt x="3842" y="15784"/>
                      <a:pt x="4223" y="14536"/>
                    </a:cubicBezTo>
                    <a:cubicBezTo>
                      <a:pt x="4674" y="14917"/>
                      <a:pt x="5760" y="15770"/>
                      <a:pt x="6535" y="15770"/>
                    </a:cubicBezTo>
                    <a:cubicBezTo>
                      <a:pt x="6620" y="15770"/>
                      <a:pt x="6704" y="15756"/>
                      <a:pt x="6789" y="15735"/>
                    </a:cubicBezTo>
                    <a:cubicBezTo>
                      <a:pt x="6972" y="15671"/>
                      <a:pt x="7212" y="15516"/>
                      <a:pt x="7311" y="15100"/>
                    </a:cubicBezTo>
                    <a:cubicBezTo>
                      <a:pt x="7402" y="14684"/>
                      <a:pt x="7254" y="14416"/>
                      <a:pt x="7113" y="14268"/>
                    </a:cubicBezTo>
                    <a:cubicBezTo>
                      <a:pt x="6813" y="13964"/>
                      <a:pt x="6251" y="13875"/>
                      <a:pt x="5693" y="13875"/>
                    </a:cubicBezTo>
                    <a:cubicBezTo>
                      <a:pt x="5191" y="13875"/>
                      <a:pt x="4693" y="13947"/>
                      <a:pt x="4392" y="14001"/>
                    </a:cubicBezTo>
                    <a:cubicBezTo>
                      <a:pt x="4731" y="12915"/>
                      <a:pt x="5132" y="11822"/>
                      <a:pt x="5598" y="10737"/>
                    </a:cubicBezTo>
                    <a:cubicBezTo>
                      <a:pt x="6049" y="11223"/>
                      <a:pt x="7043" y="12196"/>
                      <a:pt x="7790" y="12196"/>
                    </a:cubicBezTo>
                    <a:cubicBezTo>
                      <a:pt x="7839" y="12196"/>
                      <a:pt x="7882" y="12189"/>
                      <a:pt x="7931" y="12182"/>
                    </a:cubicBezTo>
                    <a:cubicBezTo>
                      <a:pt x="8121" y="12147"/>
                      <a:pt x="8382" y="12027"/>
                      <a:pt x="8523" y="11625"/>
                    </a:cubicBezTo>
                    <a:cubicBezTo>
                      <a:pt x="8671" y="11223"/>
                      <a:pt x="8558" y="10934"/>
                      <a:pt x="8439" y="10779"/>
                    </a:cubicBezTo>
                    <a:cubicBezTo>
                      <a:pt x="8029" y="10241"/>
                      <a:pt x="6900" y="10154"/>
                      <a:pt x="6160" y="10154"/>
                    </a:cubicBezTo>
                    <a:cubicBezTo>
                      <a:pt x="6047" y="10154"/>
                      <a:pt x="5943" y="10156"/>
                      <a:pt x="5852" y="10159"/>
                    </a:cubicBezTo>
                    <a:cubicBezTo>
                      <a:pt x="6218" y="9355"/>
                      <a:pt x="6613" y="8559"/>
                      <a:pt x="7057" y="7797"/>
                    </a:cubicBezTo>
                    <a:cubicBezTo>
                      <a:pt x="7424" y="8206"/>
                      <a:pt x="8558" y="9383"/>
                      <a:pt x="9376" y="9383"/>
                    </a:cubicBezTo>
                    <a:cubicBezTo>
                      <a:pt x="9418" y="9383"/>
                      <a:pt x="9468" y="9376"/>
                      <a:pt x="9510" y="9369"/>
                    </a:cubicBezTo>
                    <a:cubicBezTo>
                      <a:pt x="9700" y="9334"/>
                      <a:pt x="9961" y="9207"/>
                      <a:pt x="10109" y="8805"/>
                    </a:cubicBezTo>
                    <a:cubicBezTo>
                      <a:pt x="10257" y="8403"/>
                      <a:pt x="10145" y="8121"/>
                      <a:pt x="10018" y="7959"/>
                    </a:cubicBezTo>
                    <a:cubicBezTo>
                      <a:pt x="9619" y="7437"/>
                      <a:pt x="8543" y="7340"/>
                      <a:pt x="7802" y="7340"/>
                    </a:cubicBezTo>
                    <a:cubicBezTo>
                      <a:pt x="7613" y="7340"/>
                      <a:pt x="7446" y="7346"/>
                      <a:pt x="7318" y="7353"/>
                    </a:cubicBezTo>
                    <a:cubicBezTo>
                      <a:pt x="7854" y="6465"/>
                      <a:pt x="8460" y="5626"/>
                      <a:pt x="9129" y="4837"/>
                    </a:cubicBezTo>
                    <a:cubicBezTo>
                      <a:pt x="9411" y="5154"/>
                      <a:pt x="10624" y="6486"/>
                      <a:pt x="11505" y="6486"/>
                    </a:cubicBezTo>
                    <a:cubicBezTo>
                      <a:pt x="11554" y="6486"/>
                      <a:pt x="11597" y="6486"/>
                      <a:pt x="11646" y="6479"/>
                    </a:cubicBezTo>
                    <a:cubicBezTo>
                      <a:pt x="11836" y="6444"/>
                      <a:pt x="12090" y="6317"/>
                      <a:pt x="12238" y="5915"/>
                    </a:cubicBezTo>
                    <a:cubicBezTo>
                      <a:pt x="12386" y="5513"/>
                      <a:pt x="12273" y="5231"/>
                      <a:pt x="12154" y="5069"/>
                    </a:cubicBezTo>
                    <a:cubicBezTo>
                      <a:pt x="11747" y="4536"/>
                      <a:pt x="10641" y="4446"/>
                      <a:pt x="9901" y="4446"/>
                    </a:cubicBezTo>
                    <a:cubicBezTo>
                      <a:pt x="9730" y="4446"/>
                      <a:pt x="9579" y="4451"/>
                      <a:pt x="9461" y="4456"/>
                    </a:cubicBezTo>
                    <a:cubicBezTo>
                      <a:pt x="9813" y="4068"/>
                      <a:pt x="10187" y="3695"/>
                      <a:pt x="10575" y="3342"/>
                    </a:cubicBezTo>
                    <a:cubicBezTo>
                      <a:pt x="10605" y="3350"/>
                      <a:pt x="10636" y="3354"/>
                      <a:pt x="10668" y="3354"/>
                    </a:cubicBezTo>
                    <a:cubicBezTo>
                      <a:pt x="10724" y="3354"/>
                      <a:pt x="10781" y="3341"/>
                      <a:pt x="10835" y="3314"/>
                    </a:cubicBezTo>
                    <a:cubicBezTo>
                      <a:pt x="11096" y="3187"/>
                      <a:pt x="12083" y="2672"/>
                      <a:pt x="12703" y="2031"/>
                    </a:cubicBezTo>
                    <a:cubicBezTo>
                      <a:pt x="12985" y="1735"/>
                      <a:pt x="13190" y="1411"/>
                      <a:pt x="13211" y="1086"/>
                    </a:cubicBezTo>
                    <a:cubicBezTo>
                      <a:pt x="13225" y="868"/>
                      <a:pt x="13155" y="515"/>
                      <a:pt x="12725" y="219"/>
                    </a:cubicBezTo>
                    <a:cubicBezTo>
                      <a:pt x="12484" y="56"/>
                      <a:pt x="12265" y="0"/>
                      <a:pt x="12079" y="0"/>
                    </a:cubicBezTo>
                    <a:close/>
                  </a:path>
                </a:pathLst>
              </a:custGeom>
              <a:solidFill>
                <a:schemeClr val="lt1"/>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0"/>
              <p:cNvSpPr/>
              <p:nvPr/>
            </p:nvSpPr>
            <p:spPr>
              <a:xfrm>
                <a:off x="7977701" y="1750700"/>
                <a:ext cx="1486214" cy="3191469"/>
              </a:xfrm>
              <a:custGeom>
                <a:avLst/>
                <a:gdLst/>
                <a:ahLst/>
                <a:cxnLst/>
                <a:rect l="l" t="t" r="r" b="b"/>
                <a:pathLst>
                  <a:path w="13247" h="28447" extrusionOk="0">
                    <a:moveTo>
                      <a:pt x="10303" y="3114"/>
                    </a:moveTo>
                    <a:cubicBezTo>
                      <a:pt x="9895" y="3488"/>
                      <a:pt x="9495" y="3888"/>
                      <a:pt x="9115" y="4322"/>
                    </a:cubicBezTo>
                    <a:lnTo>
                      <a:pt x="9115" y="4322"/>
                    </a:lnTo>
                    <a:cubicBezTo>
                      <a:pt x="9115" y="4323"/>
                      <a:pt x="9115" y="4323"/>
                      <a:pt x="9115" y="4324"/>
                    </a:cubicBezTo>
                    <a:cubicBezTo>
                      <a:pt x="9489" y="3901"/>
                      <a:pt x="9884" y="3499"/>
                      <a:pt x="10307" y="3125"/>
                    </a:cubicBezTo>
                    <a:cubicBezTo>
                      <a:pt x="10305" y="3122"/>
                      <a:pt x="10304" y="3118"/>
                      <a:pt x="10303" y="3114"/>
                    </a:cubicBezTo>
                    <a:close/>
                    <a:moveTo>
                      <a:pt x="7302" y="1706"/>
                    </a:moveTo>
                    <a:cubicBezTo>
                      <a:pt x="7130" y="1706"/>
                      <a:pt x="6919" y="1769"/>
                      <a:pt x="6697" y="1991"/>
                    </a:cubicBezTo>
                    <a:cubicBezTo>
                      <a:pt x="6394" y="2308"/>
                      <a:pt x="6380" y="2611"/>
                      <a:pt x="6429" y="2808"/>
                    </a:cubicBezTo>
                    <a:cubicBezTo>
                      <a:pt x="6648" y="3774"/>
                      <a:pt x="8636" y="4500"/>
                      <a:pt x="8861" y="4578"/>
                    </a:cubicBezTo>
                    <a:lnTo>
                      <a:pt x="8883" y="4585"/>
                    </a:lnTo>
                    <a:cubicBezTo>
                      <a:pt x="8185" y="5409"/>
                      <a:pt x="7543" y="6291"/>
                      <a:pt x="6986" y="7221"/>
                    </a:cubicBezTo>
                    <a:cubicBezTo>
                      <a:pt x="6902" y="6932"/>
                      <a:pt x="6274" y="4853"/>
                      <a:pt x="5358" y="4620"/>
                    </a:cubicBezTo>
                    <a:cubicBezTo>
                      <a:pt x="5303" y="4604"/>
                      <a:pt x="5240" y="4593"/>
                      <a:pt x="5171" y="4593"/>
                    </a:cubicBezTo>
                    <a:cubicBezTo>
                      <a:pt x="5000" y="4593"/>
                      <a:pt x="4791" y="4660"/>
                      <a:pt x="4576" y="4881"/>
                    </a:cubicBezTo>
                    <a:cubicBezTo>
                      <a:pt x="4265" y="5191"/>
                      <a:pt x="4251" y="5501"/>
                      <a:pt x="4301" y="5698"/>
                    </a:cubicBezTo>
                    <a:cubicBezTo>
                      <a:pt x="4519" y="6657"/>
                      <a:pt x="6507" y="7383"/>
                      <a:pt x="6733" y="7468"/>
                    </a:cubicBezTo>
                    <a:cubicBezTo>
                      <a:pt x="6758" y="7473"/>
                      <a:pt x="6782" y="7478"/>
                      <a:pt x="6805" y="7478"/>
                    </a:cubicBezTo>
                    <a:cubicBezTo>
                      <a:pt x="6814" y="7478"/>
                      <a:pt x="6823" y="7477"/>
                      <a:pt x="6831" y="7475"/>
                    </a:cubicBezTo>
                    <a:lnTo>
                      <a:pt x="6831" y="7475"/>
                    </a:lnTo>
                    <a:cubicBezTo>
                      <a:pt x="6359" y="8278"/>
                      <a:pt x="5929" y="9110"/>
                      <a:pt x="5541" y="9956"/>
                    </a:cubicBezTo>
                    <a:lnTo>
                      <a:pt x="5443" y="10168"/>
                    </a:lnTo>
                    <a:lnTo>
                      <a:pt x="5414" y="10231"/>
                    </a:lnTo>
                    <a:cubicBezTo>
                      <a:pt x="5386" y="10252"/>
                      <a:pt x="5358" y="10288"/>
                      <a:pt x="5344" y="10323"/>
                    </a:cubicBezTo>
                    <a:cubicBezTo>
                      <a:pt x="5330" y="10351"/>
                      <a:pt x="5330" y="10386"/>
                      <a:pt x="5337" y="10421"/>
                    </a:cubicBezTo>
                    <a:cubicBezTo>
                      <a:pt x="4836" y="11578"/>
                      <a:pt x="4399" y="12755"/>
                      <a:pt x="4026" y="13953"/>
                    </a:cubicBezTo>
                    <a:cubicBezTo>
                      <a:pt x="4019" y="13939"/>
                      <a:pt x="4019" y="13925"/>
                      <a:pt x="4012" y="13911"/>
                    </a:cubicBezTo>
                    <a:cubicBezTo>
                      <a:pt x="3913" y="13678"/>
                      <a:pt x="3018" y="11641"/>
                      <a:pt x="2066" y="11521"/>
                    </a:cubicBezTo>
                    <a:cubicBezTo>
                      <a:pt x="2039" y="11518"/>
                      <a:pt x="2010" y="11516"/>
                      <a:pt x="1979" y="11516"/>
                    </a:cubicBezTo>
                    <a:cubicBezTo>
                      <a:pt x="1794" y="11516"/>
                      <a:pt x="1549" y="11584"/>
                      <a:pt x="1319" y="11881"/>
                    </a:cubicBezTo>
                    <a:cubicBezTo>
                      <a:pt x="1051" y="12233"/>
                      <a:pt x="1079" y="12536"/>
                      <a:pt x="1150" y="12727"/>
                    </a:cubicBezTo>
                    <a:cubicBezTo>
                      <a:pt x="1488" y="13650"/>
                      <a:pt x="3560" y="14129"/>
                      <a:pt x="3793" y="14179"/>
                    </a:cubicBezTo>
                    <a:cubicBezTo>
                      <a:pt x="3806" y="14182"/>
                      <a:pt x="3820" y="14183"/>
                      <a:pt x="3833" y="14183"/>
                    </a:cubicBezTo>
                    <a:cubicBezTo>
                      <a:pt x="3882" y="14183"/>
                      <a:pt x="3930" y="14163"/>
                      <a:pt x="3969" y="14129"/>
                    </a:cubicBezTo>
                    <a:lnTo>
                      <a:pt x="3969" y="14129"/>
                    </a:lnTo>
                    <a:cubicBezTo>
                      <a:pt x="3596" y="15328"/>
                      <a:pt x="3257" y="16597"/>
                      <a:pt x="2968" y="17915"/>
                    </a:cubicBezTo>
                    <a:cubicBezTo>
                      <a:pt x="2700" y="17386"/>
                      <a:pt x="1833" y="15807"/>
                      <a:pt x="980" y="15744"/>
                    </a:cubicBezTo>
                    <a:lnTo>
                      <a:pt x="980" y="15744"/>
                    </a:lnTo>
                    <a:cubicBezTo>
                      <a:pt x="1833" y="15814"/>
                      <a:pt x="2714" y="17443"/>
                      <a:pt x="2961" y="17936"/>
                    </a:cubicBezTo>
                    <a:lnTo>
                      <a:pt x="2975" y="17964"/>
                    </a:lnTo>
                    <a:lnTo>
                      <a:pt x="2982" y="17936"/>
                    </a:lnTo>
                    <a:cubicBezTo>
                      <a:pt x="3278" y="16583"/>
                      <a:pt x="3624" y="15278"/>
                      <a:pt x="4005" y="14059"/>
                    </a:cubicBezTo>
                    <a:lnTo>
                      <a:pt x="3990" y="14052"/>
                    </a:lnTo>
                    <a:cubicBezTo>
                      <a:pt x="3983" y="14066"/>
                      <a:pt x="3969" y="14073"/>
                      <a:pt x="3962" y="14087"/>
                    </a:cubicBezTo>
                    <a:cubicBezTo>
                      <a:pt x="3929" y="14126"/>
                      <a:pt x="3881" y="14148"/>
                      <a:pt x="3832" y="14148"/>
                    </a:cubicBezTo>
                    <a:cubicBezTo>
                      <a:pt x="3819" y="14148"/>
                      <a:pt x="3806" y="14146"/>
                      <a:pt x="3793" y="14143"/>
                    </a:cubicBezTo>
                    <a:cubicBezTo>
                      <a:pt x="3560" y="14094"/>
                      <a:pt x="1502" y="13622"/>
                      <a:pt x="1171" y="12712"/>
                    </a:cubicBezTo>
                    <a:cubicBezTo>
                      <a:pt x="1100" y="12522"/>
                      <a:pt x="1079" y="12219"/>
                      <a:pt x="1333" y="11888"/>
                    </a:cubicBezTo>
                    <a:cubicBezTo>
                      <a:pt x="1552" y="11603"/>
                      <a:pt x="1786" y="11528"/>
                      <a:pt x="1968" y="11528"/>
                    </a:cubicBezTo>
                    <a:cubicBezTo>
                      <a:pt x="2003" y="11528"/>
                      <a:pt x="2036" y="11531"/>
                      <a:pt x="2066" y="11535"/>
                    </a:cubicBezTo>
                    <a:cubicBezTo>
                      <a:pt x="3004" y="11655"/>
                      <a:pt x="3892" y="13678"/>
                      <a:pt x="3990" y="13911"/>
                    </a:cubicBezTo>
                    <a:cubicBezTo>
                      <a:pt x="4005" y="13946"/>
                      <a:pt x="4005" y="13981"/>
                      <a:pt x="3997" y="14017"/>
                    </a:cubicBezTo>
                    <a:lnTo>
                      <a:pt x="4019" y="14017"/>
                    </a:lnTo>
                    <a:cubicBezTo>
                      <a:pt x="4399" y="12797"/>
                      <a:pt x="4843" y="11592"/>
                      <a:pt x="5351" y="10414"/>
                    </a:cubicBezTo>
                    <a:cubicBezTo>
                      <a:pt x="5351" y="10379"/>
                      <a:pt x="5351" y="10351"/>
                      <a:pt x="5365" y="10316"/>
                    </a:cubicBezTo>
                    <a:cubicBezTo>
                      <a:pt x="5379" y="10288"/>
                      <a:pt x="5400" y="10259"/>
                      <a:pt x="5436" y="10238"/>
                    </a:cubicBezTo>
                    <a:lnTo>
                      <a:pt x="5464" y="10168"/>
                    </a:lnTo>
                    <a:lnTo>
                      <a:pt x="5562" y="9956"/>
                    </a:lnTo>
                    <a:cubicBezTo>
                      <a:pt x="5950" y="9096"/>
                      <a:pt x="6380" y="8264"/>
                      <a:pt x="6859" y="7454"/>
                    </a:cubicBezTo>
                    <a:lnTo>
                      <a:pt x="6874" y="7426"/>
                    </a:lnTo>
                    <a:lnTo>
                      <a:pt x="6845" y="7433"/>
                    </a:lnTo>
                    <a:cubicBezTo>
                      <a:pt x="6828" y="7440"/>
                      <a:pt x="6810" y="7443"/>
                      <a:pt x="6793" y="7443"/>
                    </a:cubicBezTo>
                    <a:cubicBezTo>
                      <a:pt x="6775" y="7443"/>
                      <a:pt x="6757" y="7440"/>
                      <a:pt x="6740" y="7433"/>
                    </a:cubicBezTo>
                    <a:cubicBezTo>
                      <a:pt x="6521" y="7355"/>
                      <a:pt x="4533" y="6636"/>
                      <a:pt x="4315" y="5684"/>
                    </a:cubicBezTo>
                    <a:cubicBezTo>
                      <a:pt x="4265" y="5487"/>
                      <a:pt x="4279" y="5191"/>
                      <a:pt x="4583" y="4888"/>
                    </a:cubicBezTo>
                    <a:cubicBezTo>
                      <a:pt x="4798" y="4663"/>
                      <a:pt x="5005" y="4597"/>
                      <a:pt x="5173" y="4597"/>
                    </a:cubicBezTo>
                    <a:cubicBezTo>
                      <a:pt x="5236" y="4597"/>
                      <a:pt x="5294" y="4606"/>
                      <a:pt x="5344" y="4620"/>
                    </a:cubicBezTo>
                    <a:cubicBezTo>
                      <a:pt x="6260" y="4853"/>
                      <a:pt x="6895" y="6981"/>
                      <a:pt x="6965" y="7235"/>
                    </a:cubicBezTo>
                    <a:lnTo>
                      <a:pt x="6972" y="7263"/>
                    </a:lnTo>
                    <a:lnTo>
                      <a:pt x="6986" y="7235"/>
                    </a:lnTo>
                    <a:cubicBezTo>
                      <a:pt x="7550" y="6298"/>
                      <a:pt x="8192" y="5402"/>
                      <a:pt x="8904" y="4564"/>
                    </a:cubicBezTo>
                    <a:lnTo>
                      <a:pt x="8918" y="4549"/>
                    </a:lnTo>
                    <a:lnTo>
                      <a:pt x="8897" y="4549"/>
                    </a:lnTo>
                    <a:cubicBezTo>
                      <a:pt x="8890" y="4549"/>
                      <a:pt x="8876" y="4542"/>
                      <a:pt x="8861" y="4542"/>
                    </a:cubicBezTo>
                    <a:cubicBezTo>
                      <a:pt x="8643" y="4465"/>
                      <a:pt x="6655" y="3739"/>
                      <a:pt x="6437" y="2787"/>
                    </a:cubicBezTo>
                    <a:cubicBezTo>
                      <a:pt x="6394" y="2597"/>
                      <a:pt x="6408" y="2294"/>
                      <a:pt x="6704" y="1991"/>
                    </a:cubicBezTo>
                    <a:cubicBezTo>
                      <a:pt x="6919" y="1771"/>
                      <a:pt x="7126" y="1707"/>
                      <a:pt x="7293" y="1707"/>
                    </a:cubicBezTo>
                    <a:cubicBezTo>
                      <a:pt x="7357" y="1707"/>
                      <a:pt x="7415" y="1716"/>
                      <a:pt x="7466" y="1730"/>
                    </a:cubicBezTo>
                    <a:cubicBezTo>
                      <a:pt x="8382" y="1969"/>
                      <a:pt x="9017" y="4091"/>
                      <a:pt x="9087" y="4331"/>
                    </a:cubicBezTo>
                    <a:lnTo>
                      <a:pt x="9087" y="4352"/>
                    </a:lnTo>
                    <a:lnTo>
                      <a:pt x="9101" y="4338"/>
                    </a:lnTo>
                    <a:cubicBezTo>
                      <a:pt x="9106" y="4333"/>
                      <a:pt x="9110" y="4328"/>
                      <a:pt x="9115" y="4322"/>
                    </a:cubicBezTo>
                    <a:lnTo>
                      <a:pt x="9115" y="4322"/>
                    </a:lnTo>
                    <a:cubicBezTo>
                      <a:pt x="9022" y="4014"/>
                      <a:pt x="8395" y="1962"/>
                      <a:pt x="7487" y="1730"/>
                    </a:cubicBezTo>
                    <a:cubicBezTo>
                      <a:pt x="7433" y="1716"/>
                      <a:pt x="7370" y="1706"/>
                      <a:pt x="7302" y="1706"/>
                    </a:cubicBezTo>
                    <a:close/>
                    <a:moveTo>
                      <a:pt x="12086" y="1"/>
                    </a:moveTo>
                    <a:cubicBezTo>
                      <a:pt x="11935" y="1"/>
                      <a:pt x="11806" y="36"/>
                      <a:pt x="11702" y="80"/>
                    </a:cubicBezTo>
                    <a:lnTo>
                      <a:pt x="11695" y="80"/>
                    </a:lnTo>
                    <a:lnTo>
                      <a:pt x="11681" y="87"/>
                    </a:lnTo>
                    <a:cubicBezTo>
                      <a:pt x="10715" y="538"/>
                      <a:pt x="10356" y="2547"/>
                      <a:pt x="10292" y="2949"/>
                    </a:cubicBezTo>
                    <a:cubicBezTo>
                      <a:pt x="10286" y="3002"/>
                      <a:pt x="10285" y="3061"/>
                      <a:pt x="10303" y="3114"/>
                    </a:cubicBezTo>
                    <a:lnTo>
                      <a:pt x="10303" y="3114"/>
                    </a:lnTo>
                    <a:cubicBezTo>
                      <a:pt x="10306" y="3111"/>
                      <a:pt x="10310" y="3108"/>
                      <a:pt x="10314" y="3104"/>
                    </a:cubicBezTo>
                    <a:cubicBezTo>
                      <a:pt x="10300" y="3048"/>
                      <a:pt x="10292" y="2992"/>
                      <a:pt x="10300" y="2935"/>
                    </a:cubicBezTo>
                    <a:cubicBezTo>
                      <a:pt x="10363" y="2540"/>
                      <a:pt x="10722" y="538"/>
                      <a:pt x="11681" y="94"/>
                    </a:cubicBezTo>
                    <a:lnTo>
                      <a:pt x="11695" y="87"/>
                    </a:lnTo>
                    <a:lnTo>
                      <a:pt x="11702" y="87"/>
                    </a:lnTo>
                    <a:cubicBezTo>
                      <a:pt x="11802" y="43"/>
                      <a:pt x="11930" y="8"/>
                      <a:pt x="12079" y="8"/>
                    </a:cubicBezTo>
                    <a:cubicBezTo>
                      <a:pt x="12265" y="8"/>
                      <a:pt x="12482" y="64"/>
                      <a:pt x="12717" y="228"/>
                    </a:cubicBezTo>
                    <a:cubicBezTo>
                      <a:pt x="13147" y="517"/>
                      <a:pt x="13218" y="870"/>
                      <a:pt x="13197" y="1109"/>
                    </a:cubicBezTo>
                    <a:cubicBezTo>
                      <a:pt x="13176" y="1398"/>
                      <a:pt x="13006" y="1716"/>
                      <a:pt x="12689" y="2040"/>
                    </a:cubicBezTo>
                    <a:cubicBezTo>
                      <a:pt x="12083" y="2674"/>
                      <a:pt x="11110" y="3189"/>
                      <a:pt x="10828" y="3330"/>
                    </a:cubicBezTo>
                    <a:cubicBezTo>
                      <a:pt x="10779" y="3351"/>
                      <a:pt x="10722" y="3365"/>
                      <a:pt x="10666" y="3365"/>
                    </a:cubicBezTo>
                    <a:cubicBezTo>
                      <a:pt x="10631" y="3365"/>
                      <a:pt x="10603" y="3365"/>
                      <a:pt x="10567" y="3358"/>
                    </a:cubicBezTo>
                    <a:cubicBezTo>
                      <a:pt x="10180" y="3711"/>
                      <a:pt x="9806" y="4084"/>
                      <a:pt x="9454" y="4472"/>
                    </a:cubicBezTo>
                    <a:lnTo>
                      <a:pt x="9432" y="4493"/>
                    </a:lnTo>
                    <a:lnTo>
                      <a:pt x="9461" y="4493"/>
                    </a:lnTo>
                    <a:cubicBezTo>
                      <a:pt x="9587" y="4486"/>
                      <a:pt x="9747" y="4480"/>
                      <a:pt x="9928" y="4480"/>
                    </a:cubicBezTo>
                    <a:cubicBezTo>
                      <a:pt x="10668" y="4480"/>
                      <a:pt x="11744" y="4578"/>
                      <a:pt x="12146" y="5099"/>
                    </a:cubicBezTo>
                    <a:cubicBezTo>
                      <a:pt x="12266" y="5254"/>
                      <a:pt x="12379" y="5536"/>
                      <a:pt x="12231" y="5938"/>
                    </a:cubicBezTo>
                    <a:cubicBezTo>
                      <a:pt x="12083" y="6333"/>
                      <a:pt x="11836" y="6453"/>
                      <a:pt x="11646" y="6488"/>
                    </a:cubicBezTo>
                    <a:cubicBezTo>
                      <a:pt x="11604" y="6495"/>
                      <a:pt x="11554" y="6502"/>
                      <a:pt x="11512" y="6502"/>
                    </a:cubicBezTo>
                    <a:cubicBezTo>
                      <a:pt x="10631" y="6502"/>
                      <a:pt x="9383" y="5127"/>
                      <a:pt x="9143" y="4853"/>
                    </a:cubicBezTo>
                    <a:lnTo>
                      <a:pt x="9136" y="4838"/>
                    </a:lnTo>
                    <a:lnTo>
                      <a:pt x="9122" y="4853"/>
                    </a:lnTo>
                    <a:cubicBezTo>
                      <a:pt x="8460" y="5642"/>
                      <a:pt x="7853" y="6488"/>
                      <a:pt x="7318" y="7369"/>
                    </a:cubicBezTo>
                    <a:lnTo>
                      <a:pt x="7304" y="7390"/>
                    </a:lnTo>
                    <a:lnTo>
                      <a:pt x="7325" y="7390"/>
                    </a:lnTo>
                    <a:cubicBezTo>
                      <a:pt x="7453" y="7383"/>
                      <a:pt x="7616" y="7377"/>
                      <a:pt x="7799" y="7377"/>
                    </a:cubicBezTo>
                    <a:cubicBezTo>
                      <a:pt x="8544" y="7377"/>
                      <a:pt x="9621" y="7474"/>
                      <a:pt x="10018" y="7989"/>
                    </a:cubicBezTo>
                    <a:cubicBezTo>
                      <a:pt x="10137" y="8152"/>
                      <a:pt x="10250" y="8434"/>
                      <a:pt x="10102" y="8828"/>
                    </a:cubicBezTo>
                    <a:cubicBezTo>
                      <a:pt x="9961" y="9230"/>
                      <a:pt x="9707" y="9350"/>
                      <a:pt x="9517" y="9385"/>
                    </a:cubicBezTo>
                    <a:cubicBezTo>
                      <a:pt x="9487" y="9390"/>
                      <a:pt x="9454" y="9395"/>
                      <a:pt x="9422" y="9395"/>
                    </a:cubicBezTo>
                    <a:cubicBezTo>
                      <a:pt x="9408" y="9395"/>
                      <a:pt x="9396" y="9394"/>
                      <a:pt x="9383" y="9392"/>
                    </a:cubicBezTo>
                    <a:cubicBezTo>
                      <a:pt x="8558" y="9392"/>
                      <a:pt x="7402" y="8180"/>
                      <a:pt x="7071" y="7806"/>
                    </a:cubicBezTo>
                    <a:lnTo>
                      <a:pt x="7064" y="7799"/>
                    </a:lnTo>
                    <a:lnTo>
                      <a:pt x="7057" y="7813"/>
                    </a:lnTo>
                    <a:cubicBezTo>
                      <a:pt x="6634" y="8539"/>
                      <a:pt x="6225" y="9336"/>
                      <a:pt x="5844" y="10175"/>
                    </a:cubicBezTo>
                    <a:lnTo>
                      <a:pt x="5837" y="10189"/>
                    </a:lnTo>
                    <a:lnTo>
                      <a:pt x="5858" y="10189"/>
                    </a:lnTo>
                    <a:cubicBezTo>
                      <a:pt x="5949" y="10186"/>
                      <a:pt x="6058" y="10183"/>
                      <a:pt x="6180" y="10183"/>
                    </a:cubicBezTo>
                    <a:cubicBezTo>
                      <a:pt x="6888" y="10183"/>
                      <a:pt x="8030" y="10267"/>
                      <a:pt x="8439" y="10802"/>
                    </a:cubicBezTo>
                    <a:cubicBezTo>
                      <a:pt x="8558" y="10957"/>
                      <a:pt x="8671" y="11239"/>
                      <a:pt x="8523" y="11641"/>
                    </a:cubicBezTo>
                    <a:cubicBezTo>
                      <a:pt x="8375" y="12036"/>
                      <a:pt x="8121" y="12163"/>
                      <a:pt x="7938" y="12191"/>
                    </a:cubicBezTo>
                    <a:cubicBezTo>
                      <a:pt x="7896" y="12198"/>
                      <a:pt x="7846" y="12205"/>
                      <a:pt x="7804" y="12205"/>
                    </a:cubicBezTo>
                    <a:cubicBezTo>
                      <a:pt x="7050" y="12205"/>
                      <a:pt x="6021" y="11190"/>
                      <a:pt x="5612" y="10753"/>
                    </a:cubicBezTo>
                    <a:lnTo>
                      <a:pt x="5598" y="10739"/>
                    </a:lnTo>
                    <a:lnTo>
                      <a:pt x="5591" y="10753"/>
                    </a:lnTo>
                    <a:cubicBezTo>
                      <a:pt x="5154" y="11775"/>
                      <a:pt x="4752" y="12868"/>
                      <a:pt x="4385" y="14017"/>
                    </a:cubicBezTo>
                    <a:lnTo>
                      <a:pt x="4385" y="14031"/>
                    </a:lnTo>
                    <a:lnTo>
                      <a:pt x="4399" y="14031"/>
                    </a:lnTo>
                    <a:cubicBezTo>
                      <a:pt x="4695" y="13978"/>
                      <a:pt x="5188" y="13907"/>
                      <a:pt x="5687" y="13907"/>
                    </a:cubicBezTo>
                    <a:cubicBezTo>
                      <a:pt x="6247" y="13907"/>
                      <a:pt x="6815" y="13996"/>
                      <a:pt x="7113" y="14299"/>
                    </a:cubicBezTo>
                    <a:cubicBezTo>
                      <a:pt x="7254" y="14447"/>
                      <a:pt x="7402" y="14707"/>
                      <a:pt x="7304" y="15123"/>
                    </a:cubicBezTo>
                    <a:cubicBezTo>
                      <a:pt x="7212" y="15532"/>
                      <a:pt x="6972" y="15687"/>
                      <a:pt x="6789" y="15744"/>
                    </a:cubicBezTo>
                    <a:cubicBezTo>
                      <a:pt x="6711" y="15765"/>
                      <a:pt x="6627" y="15779"/>
                      <a:pt x="6542" y="15779"/>
                    </a:cubicBezTo>
                    <a:cubicBezTo>
                      <a:pt x="5767" y="15779"/>
                      <a:pt x="4674" y="14919"/>
                      <a:pt x="4237" y="14545"/>
                    </a:cubicBezTo>
                    <a:lnTo>
                      <a:pt x="4223" y="14538"/>
                    </a:lnTo>
                    <a:lnTo>
                      <a:pt x="4223" y="14552"/>
                    </a:lnTo>
                    <a:cubicBezTo>
                      <a:pt x="3878" y="15694"/>
                      <a:pt x="3567" y="16907"/>
                      <a:pt x="3293" y="18155"/>
                    </a:cubicBezTo>
                    <a:lnTo>
                      <a:pt x="3293" y="18169"/>
                    </a:lnTo>
                    <a:lnTo>
                      <a:pt x="3307" y="18169"/>
                    </a:lnTo>
                    <a:cubicBezTo>
                      <a:pt x="3597" y="18096"/>
                      <a:pt x="4282" y="17951"/>
                      <a:pt x="4933" y="17951"/>
                    </a:cubicBezTo>
                    <a:cubicBezTo>
                      <a:pt x="5418" y="17951"/>
                      <a:pt x="5884" y="18032"/>
                      <a:pt x="6155" y="18281"/>
                    </a:cubicBezTo>
                    <a:cubicBezTo>
                      <a:pt x="6303" y="18422"/>
                      <a:pt x="6465" y="18676"/>
                      <a:pt x="6387" y="19092"/>
                    </a:cubicBezTo>
                    <a:cubicBezTo>
                      <a:pt x="6310" y="19508"/>
                      <a:pt x="6077" y="19677"/>
                      <a:pt x="5901" y="19741"/>
                    </a:cubicBezTo>
                    <a:cubicBezTo>
                      <a:pt x="5802" y="19776"/>
                      <a:pt x="5703" y="19790"/>
                      <a:pt x="5605" y="19790"/>
                    </a:cubicBezTo>
                    <a:cubicBezTo>
                      <a:pt x="4780" y="19790"/>
                      <a:pt x="3567" y="18881"/>
                      <a:pt x="3215" y="18599"/>
                    </a:cubicBezTo>
                    <a:lnTo>
                      <a:pt x="3201" y="18592"/>
                    </a:lnTo>
                    <a:lnTo>
                      <a:pt x="3201" y="18606"/>
                    </a:lnTo>
                    <a:cubicBezTo>
                      <a:pt x="2545" y="21785"/>
                      <a:pt x="2151" y="25006"/>
                      <a:pt x="2031" y="28249"/>
                    </a:cubicBezTo>
                    <a:cubicBezTo>
                      <a:pt x="2031" y="28348"/>
                      <a:pt x="1953" y="28425"/>
                      <a:pt x="1854" y="28425"/>
                    </a:cubicBezTo>
                    <a:cubicBezTo>
                      <a:pt x="1763" y="28418"/>
                      <a:pt x="1685" y="28341"/>
                      <a:pt x="1685" y="28249"/>
                    </a:cubicBezTo>
                    <a:cubicBezTo>
                      <a:pt x="1805" y="24915"/>
                      <a:pt x="2214" y="21602"/>
                      <a:pt x="2905" y="18338"/>
                    </a:cubicBezTo>
                    <a:lnTo>
                      <a:pt x="2912" y="18288"/>
                    </a:lnTo>
                    <a:lnTo>
                      <a:pt x="2891" y="18281"/>
                    </a:lnTo>
                    <a:lnTo>
                      <a:pt x="2827" y="18281"/>
                    </a:lnTo>
                    <a:cubicBezTo>
                      <a:pt x="2588" y="18239"/>
                      <a:pt x="515" y="17866"/>
                      <a:pt x="141" y="16963"/>
                    </a:cubicBezTo>
                    <a:cubicBezTo>
                      <a:pt x="64" y="16780"/>
                      <a:pt x="22" y="16477"/>
                      <a:pt x="268" y="16131"/>
                    </a:cubicBezTo>
                    <a:cubicBezTo>
                      <a:pt x="487" y="15816"/>
                      <a:pt x="741" y="15742"/>
                      <a:pt x="928" y="15742"/>
                    </a:cubicBezTo>
                    <a:cubicBezTo>
                      <a:pt x="946" y="15742"/>
                      <a:pt x="964" y="15742"/>
                      <a:pt x="980" y="15744"/>
                    </a:cubicBezTo>
                    <a:cubicBezTo>
                      <a:pt x="957" y="15741"/>
                      <a:pt x="933" y="15740"/>
                      <a:pt x="908" y="15740"/>
                    </a:cubicBezTo>
                    <a:cubicBezTo>
                      <a:pt x="718" y="15740"/>
                      <a:pt x="471" y="15821"/>
                      <a:pt x="247" y="16138"/>
                    </a:cubicBezTo>
                    <a:cubicBezTo>
                      <a:pt x="1" y="16498"/>
                      <a:pt x="43" y="16801"/>
                      <a:pt x="120" y="16991"/>
                    </a:cubicBezTo>
                    <a:cubicBezTo>
                      <a:pt x="501" y="17901"/>
                      <a:pt x="2588" y="18274"/>
                      <a:pt x="2820" y="18317"/>
                    </a:cubicBezTo>
                    <a:cubicBezTo>
                      <a:pt x="2831" y="18320"/>
                      <a:pt x="2841" y="18322"/>
                      <a:pt x="2852" y="18322"/>
                    </a:cubicBezTo>
                    <a:cubicBezTo>
                      <a:pt x="2863" y="18322"/>
                      <a:pt x="2873" y="18320"/>
                      <a:pt x="2884" y="18317"/>
                    </a:cubicBezTo>
                    <a:lnTo>
                      <a:pt x="2884" y="18338"/>
                    </a:lnTo>
                    <a:cubicBezTo>
                      <a:pt x="2193" y="21595"/>
                      <a:pt x="1784" y="24915"/>
                      <a:pt x="1664" y="28249"/>
                    </a:cubicBezTo>
                    <a:cubicBezTo>
                      <a:pt x="1664" y="28298"/>
                      <a:pt x="1678" y="28348"/>
                      <a:pt x="1721" y="28383"/>
                    </a:cubicBezTo>
                    <a:cubicBezTo>
                      <a:pt x="1756" y="28425"/>
                      <a:pt x="1805" y="28446"/>
                      <a:pt x="1854" y="28446"/>
                    </a:cubicBezTo>
                    <a:cubicBezTo>
                      <a:pt x="1960" y="28446"/>
                      <a:pt x="2052" y="28362"/>
                      <a:pt x="2052" y="28256"/>
                    </a:cubicBezTo>
                    <a:cubicBezTo>
                      <a:pt x="2172" y="25021"/>
                      <a:pt x="2559" y="21799"/>
                      <a:pt x="3222" y="18627"/>
                    </a:cubicBezTo>
                    <a:cubicBezTo>
                      <a:pt x="3680" y="18993"/>
                      <a:pt x="4801" y="19811"/>
                      <a:pt x="5605" y="19811"/>
                    </a:cubicBezTo>
                    <a:cubicBezTo>
                      <a:pt x="5710" y="19811"/>
                      <a:pt x="5809" y="19797"/>
                      <a:pt x="5908" y="19762"/>
                    </a:cubicBezTo>
                    <a:cubicBezTo>
                      <a:pt x="6091" y="19698"/>
                      <a:pt x="6331" y="19536"/>
                      <a:pt x="6408" y="19099"/>
                    </a:cubicBezTo>
                    <a:cubicBezTo>
                      <a:pt x="6486" y="18669"/>
                      <a:pt x="6324" y="18415"/>
                      <a:pt x="6176" y="18274"/>
                    </a:cubicBezTo>
                    <a:cubicBezTo>
                      <a:pt x="5898" y="18018"/>
                      <a:pt x="5423" y="17936"/>
                      <a:pt x="4932" y="17936"/>
                    </a:cubicBezTo>
                    <a:cubicBezTo>
                      <a:pt x="4291" y="17936"/>
                      <a:pt x="3620" y="18076"/>
                      <a:pt x="3321" y="18147"/>
                    </a:cubicBezTo>
                    <a:cubicBezTo>
                      <a:pt x="3589" y="16914"/>
                      <a:pt x="3906" y="15708"/>
                      <a:pt x="4244" y="14573"/>
                    </a:cubicBezTo>
                    <a:cubicBezTo>
                      <a:pt x="4695" y="14954"/>
                      <a:pt x="5781" y="15800"/>
                      <a:pt x="6549" y="15800"/>
                    </a:cubicBezTo>
                    <a:cubicBezTo>
                      <a:pt x="6565" y="15801"/>
                      <a:pt x="6581" y="15802"/>
                      <a:pt x="6596" y="15802"/>
                    </a:cubicBezTo>
                    <a:cubicBezTo>
                      <a:pt x="6670" y="15802"/>
                      <a:pt x="6740" y="15788"/>
                      <a:pt x="6810" y="15765"/>
                    </a:cubicBezTo>
                    <a:cubicBezTo>
                      <a:pt x="6993" y="15708"/>
                      <a:pt x="7233" y="15553"/>
                      <a:pt x="7339" y="15130"/>
                    </a:cubicBezTo>
                    <a:cubicBezTo>
                      <a:pt x="7438" y="14700"/>
                      <a:pt x="7282" y="14433"/>
                      <a:pt x="7141" y="14292"/>
                    </a:cubicBezTo>
                    <a:cubicBezTo>
                      <a:pt x="6835" y="13981"/>
                      <a:pt x="6257" y="13890"/>
                      <a:pt x="5689" y="13890"/>
                    </a:cubicBezTo>
                    <a:cubicBezTo>
                      <a:pt x="5199" y="13890"/>
                      <a:pt x="4717" y="13957"/>
                      <a:pt x="4420" y="14010"/>
                    </a:cubicBezTo>
                    <a:cubicBezTo>
                      <a:pt x="4780" y="12882"/>
                      <a:pt x="5182" y="11796"/>
                      <a:pt x="5612" y="10788"/>
                    </a:cubicBezTo>
                    <a:cubicBezTo>
                      <a:pt x="6126" y="11331"/>
                      <a:pt x="7078" y="12233"/>
                      <a:pt x="7811" y="12233"/>
                    </a:cubicBezTo>
                    <a:cubicBezTo>
                      <a:pt x="7853" y="12233"/>
                      <a:pt x="7903" y="12233"/>
                      <a:pt x="7952" y="12226"/>
                    </a:cubicBezTo>
                    <a:cubicBezTo>
                      <a:pt x="8142" y="12184"/>
                      <a:pt x="8396" y="12064"/>
                      <a:pt x="8551" y="11655"/>
                    </a:cubicBezTo>
                    <a:cubicBezTo>
                      <a:pt x="8706" y="11246"/>
                      <a:pt x="8594" y="10964"/>
                      <a:pt x="8467" y="10795"/>
                    </a:cubicBezTo>
                    <a:cubicBezTo>
                      <a:pt x="8065" y="10277"/>
                      <a:pt x="7005" y="10175"/>
                      <a:pt x="6229" y="10175"/>
                    </a:cubicBezTo>
                    <a:cubicBezTo>
                      <a:pt x="6107" y="10175"/>
                      <a:pt x="5991" y="10178"/>
                      <a:pt x="5887" y="10182"/>
                    </a:cubicBezTo>
                    <a:cubicBezTo>
                      <a:pt x="6260" y="9350"/>
                      <a:pt x="6662" y="8568"/>
                      <a:pt x="7078" y="7848"/>
                    </a:cubicBezTo>
                    <a:cubicBezTo>
                      <a:pt x="7423" y="8229"/>
                      <a:pt x="8565" y="9428"/>
                      <a:pt x="9397" y="9428"/>
                    </a:cubicBezTo>
                    <a:cubicBezTo>
                      <a:pt x="9440" y="9428"/>
                      <a:pt x="9489" y="9420"/>
                      <a:pt x="9531" y="9413"/>
                    </a:cubicBezTo>
                    <a:cubicBezTo>
                      <a:pt x="9729" y="9378"/>
                      <a:pt x="9982" y="9258"/>
                      <a:pt x="10137" y="8849"/>
                    </a:cubicBezTo>
                    <a:cubicBezTo>
                      <a:pt x="10292" y="8434"/>
                      <a:pt x="10173" y="8152"/>
                      <a:pt x="10053" y="7989"/>
                    </a:cubicBezTo>
                    <a:cubicBezTo>
                      <a:pt x="9647" y="7464"/>
                      <a:pt x="8564" y="7364"/>
                      <a:pt x="7816" y="7364"/>
                    </a:cubicBezTo>
                    <a:cubicBezTo>
                      <a:pt x="7642" y="7364"/>
                      <a:pt x="7485" y="7370"/>
                      <a:pt x="7360" y="7376"/>
                    </a:cubicBezTo>
                    <a:cubicBezTo>
                      <a:pt x="7889" y="6495"/>
                      <a:pt x="8481" y="5663"/>
                      <a:pt x="9129" y="4881"/>
                    </a:cubicBezTo>
                    <a:cubicBezTo>
                      <a:pt x="9482" y="5283"/>
                      <a:pt x="10652" y="6530"/>
                      <a:pt x="11512" y="6530"/>
                    </a:cubicBezTo>
                    <a:cubicBezTo>
                      <a:pt x="11561" y="6530"/>
                      <a:pt x="11604" y="6530"/>
                      <a:pt x="11653" y="6523"/>
                    </a:cubicBezTo>
                    <a:cubicBezTo>
                      <a:pt x="11843" y="6488"/>
                      <a:pt x="12104" y="6368"/>
                      <a:pt x="12252" y="5952"/>
                    </a:cubicBezTo>
                    <a:cubicBezTo>
                      <a:pt x="12407" y="5536"/>
                      <a:pt x="12294" y="5261"/>
                      <a:pt x="12168" y="5092"/>
                    </a:cubicBezTo>
                    <a:cubicBezTo>
                      <a:pt x="11764" y="4568"/>
                      <a:pt x="10674" y="4467"/>
                      <a:pt x="9927" y="4467"/>
                    </a:cubicBezTo>
                    <a:cubicBezTo>
                      <a:pt x="9760" y="4467"/>
                      <a:pt x="9610" y="4472"/>
                      <a:pt x="9489" y="4479"/>
                    </a:cubicBezTo>
                    <a:cubicBezTo>
                      <a:pt x="9834" y="4098"/>
                      <a:pt x="10201" y="3732"/>
                      <a:pt x="10581" y="3386"/>
                    </a:cubicBezTo>
                    <a:cubicBezTo>
                      <a:pt x="10610" y="3393"/>
                      <a:pt x="10645" y="3400"/>
                      <a:pt x="10673" y="3400"/>
                    </a:cubicBezTo>
                    <a:cubicBezTo>
                      <a:pt x="10737" y="3400"/>
                      <a:pt x="10793" y="3386"/>
                      <a:pt x="10849" y="3358"/>
                    </a:cubicBezTo>
                    <a:cubicBezTo>
                      <a:pt x="11131" y="3217"/>
                      <a:pt x="12104" y="2703"/>
                      <a:pt x="12717" y="2068"/>
                    </a:cubicBezTo>
                    <a:cubicBezTo>
                      <a:pt x="13035" y="1737"/>
                      <a:pt x="13211" y="1413"/>
                      <a:pt x="13232" y="1116"/>
                    </a:cubicBezTo>
                    <a:cubicBezTo>
                      <a:pt x="13246" y="870"/>
                      <a:pt x="13176" y="517"/>
                      <a:pt x="12739" y="221"/>
                    </a:cubicBezTo>
                    <a:cubicBezTo>
                      <a:pt x="12496" y="57"/>
                      <a:pt x="12274" y="1"/>
                      <a:pt x="12086" y="1"/>
                    </a:cubicBezTo>
                    <a:close/>
                  </a:path>
                </a:pathLst>
              </a:custGeom>
              <a:solidFill>
                <a:srgbClr val="C92727"/>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0"/>
              <p:cNvSpPr/>
              <p:nvPr/>
            </p:nvSpPr>
            <p:spPr>
              <a:xfrm>
                <a:off x="8563600" y="2883125"/>
                <a:ext cx="38700" cy="45225"/>
              </a:xfrm>
              <a:custGeom>
                <a:avLst/>
                <a:gdLst/>
                <a:ahLst/>
                <a:cxnLst/>
                <a:rect l="l" t="t" r="r" b="b"/>
                <a:pathLst>
                  <a:path w="1548" h="1809" extrusionOk="0">
                    <a:moveTo>
                      <a:pt x="1262" y="452"/>
                    </a:moveTo>
                    <a:lnTo>
                      <a:pt x="643" y="0"/>
                    </a:lnTo>
                    <a:lnTo>
                      <a:pt x="0" y="1166"/>
                    </a:lnTo>
                    <a:lnTo>
                      <a:pt x="1548" y="1809"/>
                    </a:lnTo>
                    <a:close/>
                  </a:path>
                </a:pathLst>
              </a:custGeom>
              <a:solidFill>
                <a:schemeClr val="lt1"/>
              </a:solidFill>
              <a:ln>
                <a:solidFill>
                  <a:srgbClr val="566FF0"/>
                </a:solidFill>
              </a:ln>
            </p:spPr>
          </p:sp>
        </p:grpSp>
        <p:sp>
          <p:nvSpPr>
            <p:cNvPr id="1888" name="Google Shape;1888;p40"/>
            <p:cNvSpPr/>
            <p:nvPr/>
          </p:nvSpPr>
          <p:spPr>
            <a:xfrm>
              <a:off x="8402275" y="3306975"/>
              <a:ext cx="38700" cy="39300"/>
            </a:xfrm>
            <a:custGeom>
              <a:avLst/>
              <a:gdLst/>
              <a:ahLst/>
              <a:cxnLst/>
              <a:rect l="l" t="t" r="r" b="b"/>
              <a:pathLst>
                <a:path w="1548" h="1572" extrusionOk="0">
                  <a:moveTo>
                    <a:pt x="1285" y="786"/>
                  </a:moveTo>
                  <a:lnTo>
                    <a:pt x="642" y="0"/>
                  </a:lnTo>
                  <a:lnTo>
                    <a:pt x="0" y="929"/>
                  </a:lnTo>
                  <a:lnTo>
                    <a:pt x="1548" y="1572"/>
                  </a:lnTo>
                  <a:close/>
                </a:path>
              </a:pathLst>
            </a:custGeom>
            <a:solidFill>
              <a:schemeClr val="lt1"/>
            </a:solidFill>
            <a:ln>
              <a:solidFill>
                <a:srgbClr val="566FF0"/>
              </a:solidFill>
            </a:ln>
          </p:spPr>
        </p:sp>
      </p:grpSp>
    </p:spTree>
    <p:extLst>
      <p:ext uri="{BB962C8B-B14F-4D97-AF65-F5344CB8AC3E}">
        <p14:creationId xmlns:p14="http://schemas.microsoft.com/office/powerpoint/2010/main" val="39879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a:spLocks noGrp="1" noRot="1" noMove="1" noResize="1" noEditPoints="1" noAdjustHandles="1" noChangeArrowheads="1" noChangeShapeType="1"/>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5631222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284"/>
        <p:cNvGrpSpPr/>
        <p:nvPr/>
      </p:nvGrpSpPr>
      <p:grpSpPr>
        <a:xfrm>
          <a:off x="0" y="0"/>
          <a:ext cx="0" cy="0"/>
          <a:chOff x="0" y="0"/>
          <a:chExt cx="0" cy="0"/>
        </a:xfrm>
      </p:grpSpPr>
      <p:sp>
        <p:nvSpPr>
          <p:cNvPr id="1285" name="Google Shape;1285;p35"/>
          <p:cNvSpPr/>
          <p:nvPr/>
        </p:nvSpPr>
        <p:spPr>
          <a:xfrm rot="5400000">
            <a:off x="3932300" y="165750"/>
            <a:ext cx="560400" cy="84258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txBox="1">
            <a:spLocks noGrp="1"/>
          </p:cNvSpPr>
          <p:nvPr>
            <p:ph type="title"/>
          </p:nvPr>
        </p:nvSpPr>
        <p:spPr>
          <a:xfrm>
            <a:off x="719988"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of this template</a:t>
            </a:r>
            <a:endParaRPr dirty="0"/>
          </a:p>
        </p:txBody>
      </p:sp>
      <p:graphicFrame>
        <p:nvGraphicFramePr>
          <p:cNvPr id="1287" name="Google Shape;1287;p35"/>
          <p:cNvGraphicFramePr/>
          <p:nvPr/>
        </p:nvGraphicFramePr>
        <p:xfrm>
          <a:off x="719988" y="1642375"/>
          <a:ext cx="7704000" cy="2348250"/>
        </p:xfrm>
        <a:graphic>
          <a:graphicData uri="http://schemas.openxmlformats.org/drawingml/2006/table">
            <a:tbl>
              <a:tblPr>
                <a:noFill/>
                <a:tableStyleId>{41C1F806-300B-4CEE-BCD9-45995126A1A5}</a:tableStyleId>
              </a:tblPr>
              <a:tblGrid>
                <a:gridCol w="2466550">
                  <a:extLst>
                    <a:ext uri="{9D8B030D-6E8A-4147-A177-3AD203B41FA5}">
                      <a16:colId xmlns:a16="http://schemas.microsoft.com/office/drawing/2014/main" val="20000"/>
                    </a:ext>
                  </a:extLst>
                </a:gridCol>
                <a:gridCol w="5237450">
                  <a:extLst>
                    <a:ext uri="{9D8B030D-6E8A-4147-A177-3AD203B41FA5}">
                      <a16:colId xmlns:a16="http://schemas.microsoft.com/office/drawing/2014/main" val="20001"/>
                    </a:ext>
                  </a:extLst>
                </a:gridCol>
              </a:tblGrid>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3" action="ppaction://hlinksldjump"/>
                        </a:rPr>
                        <a:t>Fonts</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4" action="ppaction://hlinksldjump"/>
                        </a:rPr>
                        <a:t>Used</a:t>
                      </a:r>
                      <a:r>
                        <a:rPr lang="en" sz="1100" b="1">
                          <a:solidFill>
                            <a:schemeClr val="dk1"/>
                          </a:solidFill>
                          <a:latin typeface="Roboto"/>
                          <a:ea typeface="Roboto"/>
                          <a:cs typeface="Roboto"/>
                          <a:sym typeface="Roboto"/>
                        </a:rPr>
                        <a:t> and </a:t>
                      </a:r>
                      <a:r>
                        <a:rPr lang="en" sz="1100" b="1">
                          <a:solidFill>
                            <a:schemeClr val="hlink"/>
                          </a:solidFill>
                          <a:uFill>
                            <a:noFill/>
                          </a:uFill>
                          <a:latin typeface="Roboto"/>
                          <a:ea typeface="Roboto"/>
                          <a:cs typeface="Roboto"/>
                          <a:sym typeface="Roboto"/>
                          <a:hlinkClick r:id="rId5" action="ppaction://hlinksldjump"/>
                        </a:rPr>
                        <a:t>alternative resources</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6" action="ppaction://hlinksldjump"/>
                        </a:rPr>
                        <a:t>Thanks slide</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3" action="ppaction://hlinksldjump"/>
                        </a:rPr>
                        <a:t>Colors</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7" action="ppaction://hlinksldjump"/>
                        </a:rPr>
                        <a:t>Infographic resources</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1375">
                <a:tc>
                  <a:txBody>
                    <a:bodyPr/>
                    <a:lstStyle/>
                    <a:p>
                      <a:pPr marL="0" lvl="0" indent="0" algn="l" rtl="0">
                        <a:spcBef>
                          <a:spcPts val="0"/>
                        </a:spcBef>
                        <a:spcAft>
                          <a:spcPts val="0"/>
                        </a:spcAft>
                        <a:buNone/>
                      </a:pPr>
                      <a:r>
                        <a:rPr lang="en" sz="1100" b="1">
                          <a:solidFill>
                            <a:schemeClr val="hlink"/>
                          </a:solidFill>
                          <a:uFill>
                            <a:noFill/>
                          </a:uFill>
                          <a:latin typeface="Roboto"/>
                          <a:ea typeface="Roboto"/>
                          <a:cs typeface="Roboto"/>
                          <a:sym typeface="Roboto"/>
                          <a:hlinkClick r:id="rId8" action="ppaction://hlinksldjump"/>
                        </a:rPr>
                        <a:t>Customizable icons</a:t>
                      </a:r>
                      <a:endParaRPr sz="1100" b="1">
                        <a:solidFill>
                          <a:schemeClr val="dk1"/>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oboto"/>
                          <a:ea typeface="Roboto"/>
                          <a:cs typeface="Roboto"/>
                          <a:sym typeface="Roboto"/>
                        </a:rPr>
                        <a:t>They are sorted by theme so you can use them in all kinds of presentations</a:t>
                      </a:r>
                      <a:endParaRPr sz="1000">
                        <a:solidFill>
                          <a:schemeClr val="dk1"/>
                        </a:solidFill>
                        <a:latin typeface="Roboto"/>
                        <a:ea typeface="Roboto"/>
                        <a:cs typeface="Roboto"/>
                        <a:sym typeface="Robot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88" name="Google Shape;1288;p35"/>
          <p:cNvSpPr txBox="1"/>
          <p:nvPr/>
        </p:nvSpPr>
        <p:spPr>
          <a:xfrm>
            <a:off x="719988" y="1105850"/>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a:solidFill>
                  <a:schemeClr val="dk1"/>
                </a:solidFill>
                <a:latin typeface="Roboto"/>
                <a:ea typeface="Roboto"/>
                <a:cs typeface="Roboto"/>
                <a:sym typeface="Roboto"/>
              </a:rPr>
              <a:t>This is a slide structure based on a thesis defense presentation</a:t>
            </a:r>
            <a:endParaRPr sz="1200" b="1">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solidFill>
                <a:schemeClr val="dk1"/>
              </a:solidFill>
              <a:latin typeface="Roboto"/>
              <a:ea typeface="Roboto"/>
              <a:cs typeface="Roboto"/>
              <a:sym typeface="Roboto"/>
            </a:endParaRPr>
          </a:p>
          <a:p>
            <a:pPr marL="0" lvl="0" indent="0" algn="l" rtl="0">
              <a:spcBef>
                <a:spcPts val="0"/>
              </a:spcBef>
              <a:spcAft>
                <a:spcPts val="0"/>
              </a:spcAft>
              <a:buNone/>
            </a:pPr>
            <a:endParaRPr sz="1200" b="1">
              <a:solidFill>
                <a:schemeClr val="dk1"/>
              </a:solidFill>
              <a:latin typeface="Roboto"/>
              <a:ea typeface="Roboto"/>
              <a:cs typeface="Roboto"/>
              <a:sym typeface="Roboto"/>
            </a:endParaRPr>
          </a:p>
        </p:txBody>
      </p:sp>
      <p:sp>
        <p:nvSpPr>
          <p:cNvPr id="1289" name="Google Shape;1289;p35"/>
          <p:cNvSpPr txBox="1"/>
          <p:nvPr/>
        </p:nvSpPr>
        <p:spPr>
          <a:xfrm>
            <a:off x="719988" y="4147800"/>
            <a:ext cx="3303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solidFill>
                  <a:schemeClr val="lt1"/>
                </a:solidFill>
                <a:latin typeface="Roboto"/>
                <a:ea typeface="Roboto"/>
                <a:cs typeface="Roboto"/>
                <a:sym typeface="Roboto"/>
              </a:rPr>
              <a:t>For more info:</a:t>
            </a:r>
            <a:br>
              <a:rPr lang="en" sz="800" b="1">
                <a:solidFill>
                  <a:schemeClr val="lt1"/>
                </a:solidFill>
                <a:latin typeface="Roboto"/>
                <a:ea typeface="Roboto"/>
                <a:cs typeface="Roboto"/>
                <a:sym typeface="Roboto"/>
              </a:rPr>
            </a:br>
            <a:r>
              <a:rPr lang="en" sz="1000" b="1">
                <a:solidFill>
                  <a:schemeClr val="lt1"/>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SLIDESGO </a:t>
            </a:r>
            <a:r>
              <a:rPr lang="en" sz="1000" b="1">
                <a:solidFill>
                  <a:schemeClr val="lt1"/>
                </a:solidFill>
                <a:latin typeface="Roboto"/>
                <a:ea typeface="Roboto"/>
                <a:cs typeface="Roboto"/>
                <a:sym typeface="Roboto"/>
              </a:rPr>
              <a:t> |  </a:t>
            </a:r>
            <a:r>
              <a:rPr lang="en" sz="1000" b="1">
                <a:solidFill>
                  <a:schemeClr val="lt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SLIDESGO SCHOOL</a:t>
            </a:r>
            <a:r>
              <a:rPr lang="en" sz="1000" b="1">
                <a:solidFill>
                  <a:schemeClr val="lt1"/>
                </a:solidFill>
                <a:latin typeface="Roboto"/>
                <a:ea typeface="Roboto"/>
                <a:cs typeface="Roboto"/>
                <a:sym typeface="Roboto"/>
              </a:rPr>
              <a:t>  |  </a:t>
            </a:r>
            <a:r>
              <a:rPr lang="en" sz="1000" b="1">
                <a:solidFill>
                  <a:schemeClr val="lt1"/>
                </a:solidFill>
                <a:uFill>
                  <a:noFill/>
                </a:uFill>
                <a:latin typeface="Roboto"/>
                <a:ea typeface="Roboto"/>
                <a:cs typeface="Roboto"/>
                <a:sym typeface="Roboto"/>
                <a:hlinkClick r:id="rId11">
                  <a:extLst>
                    <a:ext uri="{A12FA001-AC4F-418D-AE19-62706E023703}">
                      <ahyp:hlinkClr xmlns:ahyp="http://schemas.microsoft.com/office/drawing/2018/hyperlinkcolor" val="tx"/>
                    </a:ext>
                  </a:extLst>
                </a:hlinkClick>
              </a:rPr>
              <a:t>FAQS</a:t>
            </a:r>
            <a:endParaRPr sz="1500">
              <a:solidFill>
                <a:schemeClr val="lt1"/>
              </a:solidFill>
              <a:latin typeface="Roboto"/>
              <a:ea typeface="Roboto"/>
              <a:cs typeface="Roboto"/>
              <a:sym typeface="Roboto"/>
            </a:endParaRPr>
          </a:p>
        </p:txBody>
      </p:sp>
      <p:sp>
        <p:nvSpPr>
          <p:cNvPr id="1290" name="Google Shape;1290;p35"/>
          <p:cNvSpPr txBox="1"/>
          <p:nvPr/>
        </p:nvSpPr>
        <p:spPr>
          <a:xfrm>
            <a:off x="4559674" y="4147800"/>
            <a:ext cx="3303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a:solidFill>
                  <a:schemeClr val="lt1"/>
                </a:solidFill>
                <a:latin typeface="Roboto"/>
                <a:ea typeface="Roboto"/>
                <a:cs typeface="Roboto"/>
                <a:sym typeface="Roboto"/>
              </a:rPr>
              <a:t>You can visit our sister projects:</a:t>
            </a:r>
            <a:br>
              <a:rPr lang="en" sz="800" b="1">
                <a:solidFill>
                  <a:schemeClr val="lt1"/>
                </a:solidFill>
                <a:latin typeface="Roboto"/>
                <a:ea typeface="Roboto"/>
                <a:cs typeface="Roboto"/>
                <a:sym typeface="Roboto"/>
              </a:rPr>
            </a:br>
            <a:r>
              <a:rPr lang="en" sz="1000" b="1">
                <a:solidFill>
                  <a:schemeClr val="lt1"/>
                </a:solidFill>
                <a:uFill>
                  <a:noFill/>
                </a:uFill>
                <a:latin typeface="Roboto"/>
                <a:ea typeface="Roboto"/>
                <a:cs typeface="Roboto"/>
                <a:sym typeface="Roboto"/>
                <a:hlinkClick r:id="rId12">
                  <a:extLst>
                    <a:ext uri="{A12FA001-AC4F-418D-AE19-62706E023703}">
                      <ahyp:hlinkClr xmlns:ahyp="http://schemas.microsoft.com/office/drawing/2018/hyperlinkcolor" val="tx"/>
                    </a:ext>
                  </a:extLst>
                </a:hlinkClick>
              </a:rPr>
              <a:t>FREEPIK</a:t>
            </a:r>
            <a:r>
              <a:rPr lang="en" sz="1000" b="1">
                <a:solidFill>
                  <a:schemeClr val="lt1"/>
                </a:solidFill>
                <a:latin typeface="Roboto"/>
                <a:ea typeface="Roboto"/>
                <a:cs typeface="Roboto"/>
                <a:sym typeface="Roboto"/>
              </a:rPr>
              <a:t> | </a:t>
            </a:r>
            <a:r>
              <a:rPr lang="en" sz="1000" b="1">
                <a:solidFill>
                  <a:schemeClr val="lt1"/>
                </a:solidFill>
                <a:uFill>
                  <a:noFill/>
                </a:uFill>
                <a:latin typeface="Roboto"/>
                <a:ea typeface="Roboto"/>
                <a:cs typeface="Roboto"/>
                <a:sym typeface="Roboto"/>
                <a:hlinkClick r:id="rId13">
                  <a:extLst>
                    <a:ext uri="{A12FA001-AC4F-418D-AE19-62706E023703}">
                      <ahyp:hlinkClr xmlns:ahyp="http://schemas.microsoft.com/office/drawing/2018/hyperlinkcolor" val="tx"/>
                    </a:ext>
                  </a:extLst>
                </a:hlinkClick>
              </a:rPr>
              <a:t>FLATICON</a:t>
            </a:r>
            <a:r>
              <a:rPr lang="en" sz="1000" b="1">
                <a:solidFill>
                  <a:schemeClr val="lt1"/>
                </a:solidFill>
                <a:latin typeface="Roboto"/>
                <a:ea typeface="Roboto"/>
                <a:cs typeface="Roboto"/>
                <a:sym typeface="Roboto"/>
              </a:rPr>
              <a:t> | </a:t>
            </a:r>
            <a:r>
              <a:rPr lang="en" sz="1000" b="1">
                <a:solidFill>
                  <a:schemeClr val="lt1"/>
                </a:solidFill>
                <a:uFill>
                  <a:noFill/>
                </a:uFill>
                <a:latin typeface="Roboto"/>
                <a:ea typeface="Roboto"/>
                <a:cs typeface="Roboto"/>
                <a:sym typeface="Roboto"/>
                <a:hlinkClick r:id="rId14">
                  <a:extLst>
                    <a:ext uri="{A12FA001-AC4F-418D-AE19-62706E023703}">
                      <ahyp:hlinkClr xmlns:ahyp="http://schemas.microsoft.com/office/drawing/2018/hyperlinkcolor" val="tx"/>
                    </a:ext>
                  </a:extLst>
                </a:hlinkClick>
              </a:rPr>
              <a:t>STORYSET</a:t>
            </a:r>
            <a:r>
              <a:rPr lang="en" sz="1000" b="1">
                <a:solidFill>
                  <a:schemeClr val="lt1"/>
                </a:solidFill>
                <a:latin typeface="Roboto"/>
                <a:ea typeface="Roboto"/>
                <a:cs typeface="Roboto"/>
                <a:sym typeface="Roboto"/>
              </a:rPr>
              <a:t> | </a:t>
            </a:r>
            <a:r>
              <a:rPr lang="en" sz="1000" b="1">
                <a:solidFill>
                  <a:schemeClr val="lt1"/>
                </a:solidFill>
                <a:uFill>
                  <a:noFill/>
                </a:uFill>
                <a:latin typeface="Roboto"/>
                <a:ea typeface="Roboto"/>
                <a:cs typeface="Roboto"/>
                <a:sym typeface="Roboto"/>
                <a:hlinkClick r:id="rId15">
                  <a:extLst>
                    <a:ext uri="{A12FA001-AC4F-418D-AE19-62706E023703}">
                      <ahyp:hlinkClr xmlns:ahyp="http://schemas.microsoft.com/office/drawing/2018/hyperlinkcolor" val="tx"/>
                    </a:ext>
                  </a:extLst>
                </a:hlinkClick>
              </a:rPr>
              <a:t>WEPIK </a:t>
            </a:r>
            <a:r>
              <a:rPr lang="en" sz="1000" b="1">
                <a:solidFill>
                  <a:schemeClr val="lt1"/>
                </a:solidFill>
                <a:latin typeface="Roboto"/>
                <a:ea typeface="Roboto"/>
                <a:cs typeface="Roboto"/>
                <a:sym typeface="Roboto"/>
              </a:rPr>
              <a:t>| </a:t>
            </a:r>
            <a:r>
              <a:rPr lang="en" sz="1000" b="1">
                <a:solidFill>
                  <a:schemeClr val="lt1"/>
                </a:solidFill>
                <a:uFill>
                  <a:noFill/>
                </a:uFill>
                <a:latin typeface="Roboto"/>
                <a:ea typeface="Roboto"/>
                <a:cs typeface="Roboto"/>
                <a:sym typeface="Roboto"/>
                <a:hlinkClick r:id="rId16">
                  <a:extLst>
                    <a:ext uri="{A12FA001-AC4F-418D-AE19-62706E023703}">
                      <ahyp:hlinkClr xmlns:ahyp="http://schemas.microsoft.com/office/drawing/2018/hyperlinkcolor" val="tx"/>
                    </a:ext>
                  </a:extLst>
                </a:hlinkClick>
              </a:rPr>
              <a:t>VIDFY</a:t>
            </a:r>
            <a:endParaRPr sz="600" b="1">
              <a:solidFill>
                <a:schemeClr val="lt1"/>
              </a:solidFill>
              <a:latin typeface="Roboto"/>
              <a:ea typeface="Roboto"/>
              <a:cs typeface="Roboto"/>
              <a:sym typeface="Roboto"/>
            </a:endParaRPr>
          </a:p>
        </p:txBody>
      </p:sp>
      <p:grpSp>
        <p:nvGrpSpPr>
          <p:cNvPr id="1291" name="Google Shape;1291;p35"/>
          <p:cNvGrpSpPr/>
          <p:nvPr/>
        </p:nvGrpSpPr>
        <p:grpSpPr>
          <a:xfrm>
            <a:off x="6649844" y="585478"/>
            <a:ext cx="464469" cy="697977"/>
            <a:chOff x="7051419" y="3037940"/>
            <a:chExt cx="464469" cy="697977"/>
          </a:xfrm>
        </p:grpSpPr>
        <p:sp>
          <p:nvSpPr>
            <p:cNvPr id="1292" name="Google Shape;1292;p35"/>
            <p:cNvSpPr/>
            <p:nvPr/>
          </p:nvSpPr>
          <p:spPr>
            <a:xfrm>
              <a:off x="7188466" y="3487685"/>
              <a:ext cx="178388" cy="95234"/>
            </a:xfrm>
            <a:custGeom>
              <a:avLst/>
              <a:gdLst/>
              <a:ahLst/>
              <a:cxnLst/>
              <a:rect l="l" t="t" r="r" b="b"/>
              <a:pathLst>
                <a:path w="1890" h="1009" extrusionOk="0">
                  <a:moveTo>
                    <a:pt x="1445" y="1"/>
                  </a:moveTo>
                  <a:lnTo>
                    <a:pt x="0" y="712"/>
                  </a:lnTo>
                  <a:lnTo>
                    <a:pt x="444" y="1009"/>
                  </a:lnTo>
                  <a:lnTo>
                    <a:pt x="1890" y="297"/>
                  </a:lnTo>
                  <a:lnTo>
                    <a:pt x="14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7187806" y="3486363"/>
              <a:ext cx="179048" cy="97217"/>
            </a:xfrm>
            <a:custGeom>
              <a:avLst/>
              <a:gdLst/>
              <a:ahLst/>
              <a:cxnLst/>
              <a:rect l="l" t="t" r="r" b="b"/>
              <a:pathLst>
                <a:path w="1897" h="1030" extrusionOk="0">
                  <a:moveTo>
                    <a:pt x="1452" y="22"/>
                  </a:moveTo>
                  <a:lnTo>
                    <a:pt x="1875" y="304"/>
                  </a:lnTo>
                  <a:lnTo>
                    <a:pt x="458" y="1008"/>
                  </a:lnTo>
                  <a:lnTo>
                    <a:pt x="28" y="726"/>
                  </a:lnTo>
                  <a:lnTo>
                    <a:pt x="1452" y="22"/>
                  </a:lnTo>
                  <a:close/>
                  <a:moveTo>
                    <a:pt x="1445" y="0"/>
                  </a:moveTo>
                  <a:lnTo>
                    <a:pt x="7" y="712"/>
                  </a:lnTo>
                  <a:cubicBezTo>
                    <a:pt x="0" y="719"/>
                    <a:pt x="0" y="719"/>
                    <a:pt x="0" y="726"/>
                  </a:cubicBezTo>
                  <a:cubicBezTo>
                    <a:pt x="0" y="726"/>
                    <a:pt x="0" y="734"/>
                    <a:pt x="7" y="734"/>
                  </a:cubicBezTo>
                  <a:cubicBezTo>
                    <a:pt x="7" y="734"/>
                    <a:pt x="412" y="1004"/>
                    <a:pt x="455" y="1028"/>
                  </a:cubicBezTo>
                  <a:lnTo>
                    <a:pt x="455" y="1028"/>
                  </a:lnTo>
                  <a:lnTo>
                    <a:pt x="1889" y="318"/>
                  </a:lnTo>
                  <a:cubicBezTo>
                    <a:pt x="1897" y="318"/>
                    <a:pt x="1897" y="311"/>
                    <a:pt x="1897" y="311"/>
                  </a:cubicBezTo>
                  <a:cubicBezTo>
                    <a:pt x="1897" y="304"/>
                    <a:pt x="1897" y="304"/>
                    <a:pt x="1897" y="296"/>
                  </a:cubicBezTo>
                  <a:lnTo>
                    <a:pt x="1459" y="0"/>
                  </a:lnTo>
                  <a:close/>
                  <a:moveTo>
                    <a:pt x="455" y="1028"/>
                  </a:moveTo>
                  <a:lnTo>
                    <a:pt x="451" y="1030"/>
                  </a:lnTo>
                  <a:lnTo>
                    <a:pt x="458" y="1030"/>
                  </a:lnTo>
                  <a:cubicBezTo>
                    <a:pt x="458" y="1030"/>
                    <a:pt x="457" y="1029"/>
                    <a:pt x="455" y="1028"/>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7184502" y="3363946"/>
              <a:ext cx="149128" cy="191035"/>
            </a:xfrm>
            <a:custGeom>
              <a:avLst/>
              <a:gdLst/>
              <a:ahLst/>
              <a:cxnLst/>
              <a:rect l="l" t="t" r="r" b="b"/>
              <a:pathLst>
                <a:path w="1580" h="2024" extrusionOk="0">
                  <a:moveTo>
                    <a:pt x="1544" y="0"/>
                  </a:moveTo>
                  <a:lnTo>
                    <a:pt x="106" y="712"/>
                  </a:lnTo>
                  <a:cubicBezTo>
                    <a:pt x="99" y="719"/>
                    <a:pt x="85" y="726"/>
                    <a:pt x="78" y="733"/>
                  </a:cubicBezTo>
                  <a:lnTo>
                    <a:pt x="70" y="741"/>
                  </a:lnTo>
                  <a:cubicBezTo>
                    <a:pt x="56" y="748"/>
                    <a:pt x="49" y="755"/>
                    <a:pt x="42" y="769"/>
                  </a:cubicBezTo>
                  <a:cubicBezTo>
                    <a:pt x="35" y="776"/>
                    <a:pt x="28" y="783"/>
                    <a:pt x="28" y="790"/>
                  </a:cubicBezTo>
                  <a:lnTo>
                    <a:pt x="14" y="811"/>
                  </a:lnTo>
                  <a:cubicBezTo>
                    <a:pt x="14" y="818"/>
                    <a:pt x="14" y="818"/>
                    <a:pt x="14" y="818"/>
                  </a:cubicBezTo>
                  <a:cubicBezTo>
                    <a:pt x="7" y="839"/>
                    <a:pt x="7" y="846"/>
                    <a:pt x="7" y="846"/>
                  </a:cubicBezTo>
                  <a:cubicBezTo>
                    <a:pt x="0" y="860"/>
                    <a:pt x="0" y="874"/>
                    <a:pt x="0" y="882"/>
                  </a:cubicBezTo>
                  <a:cubicBezTo>
                    <a:pt x="0" y="889"/>
                    <a:pt x="0" y="889"/>
                    <a:pt x="0" y="896"/>
                  </a:cubicBezTo>
                  <a:cubicBezTo>
                    <a:pt x="0" y="903"/>
                    <a:pt x="0" y="910"/>
                    <a:pt x="0" y="917"/>
                  </a:cubicBezTo>
                  <a:cubicBezTo>
                    <a:pt x="0" y="924"/>
                    <a:pt x="0" y="931"/>
                    <a:pt x="0" y="938"/>
                  </a:cubicBezTo>
                  <a:cubicBezTo>
                    <a:pt x="0" y="945"/>
                    <a:pt x="0" y="945"/>
                    <a:pt x="0" y="952"/>
                  </a:cubicBezTo>
                  <a:lnTo>
                    <a:pt x="0" y="973"/>
                  </a:lnTo>
                  <a:cubicBezTo>
                    <a:pt x="0" y="980"/>
                    <a:pt x="0" y="980"/>
                    <a:pt x="0" y="987"/>
                  </a:cubicBezTo>
                  <a:lnTo>
                    <a:pt x="0" y="1023"/>
                  </a:lnTo>
                  <a:cubicBezTo>
                    <a:pt x="0" y="1030"/>
                    <a:pt x="0" y="1037"/>
                    <a:pt x="0" y="1044"/>
                  </a:cubicBezTo>
                  <a:lnTo>
                    <a:pt x="0" y="1058"/>
                  </a:lnTo>
                  <a:lnTo>
                    <a:pt x="0" y="1086"/>
                  </a:lnTo>
                  <a:lnTo>
                    <a:pt x="0" y="1107"/>
                  </a:lnTo>
                  <a:lnTo>
                    <a:pt x="0" y="1121"/>
                  </a:lnTo>
                  <a:cubicBezTo>
                    <a:pt x="0" y="1128"/>
                    <a:pt x="7" y="1149"/>
                    <a:pt x="7" y="1156"/>
                  </a:cubicBezTo>
                  <a:cubicBezTo>
                    <a:pt x="7" y="1163"/>
                    <a:pt x="14" y="1171"/>
                    <a:pt x="14" y="1185"/>
                  </a:cubicBezTo>
                  <a:cubicBezTo>
                    <a:pt x="21" y="1192"/>
                    <a:pt x="21" y="1206"/>
                    <a:pt x="28" y="1220"/>
                  </a:cubicBezTo>
                  <a:cubicBezTo>
                    <a:pt x="28" y="1227"/>
                    <a:pt x="35" y="1234"/>
                    <a:pt x="35" y="1241"/>
                  </a:cubicBezTo>
                  <a:lnTo>
                    <a:pt x="35" y="1255"/>
                  </a:lnTo>
                  <a:lnTo>
                    <a:pt x="42" y="1269"/>
                  </a:lnTo>
                  <a:cubicBezTo>
                    <a:pt x="56" y="1290"/>
                    <a:pt x="63" y="1312"/>
                    <a:pt x="78" y="1333"/>
                  </a:cubicBezTo>
                  <a:cubicBezTo>
                    <a:pt x="78" y="1340"/>
                    <a:pt x="85" y="1347"/>
                    <a:pt x="85" y="1354"/>
                  </a:cubicBezTo>
                  <a:cubicBezTo>
                    <a:pt x="99" y="1375"/>
                    <a:pt x="113" y="1396"/>
                    <a:pt x="127" y="1417"/>
                  </a:cubicBezTo>
                  <a:cubicBezTo>
                    <a:pt x="141" y="1431"/>
                    <a:pt x="49" y="1925"/>
                    <a:pt x="49" y="1925"/>
                  </a:cubicBezTo>
                  <a:lnTo>
                    <a:pt x="35" y="2023"/>
                  </a:lnTo>
                  <a:lnTo>
                    <a:pt x="35" y="2023"/>
                  </a:lnTo>
                  <a:lnTo>
                    <a:pt x="1473" y="1304"/>
                  </a:lnTo>
                  <a:lnTo>
                    <a:pt x="1487" y="1213"/>
                  </a:lnTo>
                  <a:lnTo>
                    <a:pt x="1572" y="712"/>
                  </a:lnTo>
                  <a:cubicBezTo>
                    <a:pt x="1572" y="712"/>
                    <a:pt x="1579" y="705"/>
                    <a:pt x="1579" y="705"/>
                  </a:cubicBezTo>
                  <a:cubicBezTo>
                    <a:pt x="1565" y="684"/>
                    <a:pt x="1551" y="663"/>
                    <a:pt x="1537" y="642"/>
                  </a:cubicBezTo>
                  <a:cubicBezTo>
                    <a:pt x="1537" y="635"/>
                    <a:pt x="1530" y="628"/>
                    <a:pt x="1523" y="621"/>
                  </a:cubicBezTo>
                  <a:cubicBezTo>
                    <a:pt x="1516" y="600"/>
                    <a:pt x="1502" y="578"/>
                    <a:pt x="1494" y="557"/>
                  </a:cubicBezTo>
                  <a:lnTo>
                    <a:pt x="1487" y="543"/>
                  </a:lnTo>
                  <a:cubicBezTo>
                    <a:pt x="1487" y="536"/>
                    <a:pt x="1487" y="536"/>
                    <a:pt x="1487" y="529"/>
                  </a:cubicBezTo>
                  <a:cubicBezTo>
                    <a:pt x="1480" y="508"/>
                    <a:pt x="1473" y="494"/>
                    <a:pt x="1466" y="480"/>
                  </a:cubicBezTo>
                  <a:cubicBezTo>
                    <a:pt x="1459" y="459"/>
                    <a:pt x="1452" y="437"/>
                    <a:pt x="1452" y="409"/>
                  </a:cubicBezTo>
                  <a:cubicBezTo>
                    <a:pt x="1445" y="388"/>
                    <a:pt x="1438" y="367"/>
                    <a:pt x="1438" y="346"/>
                  </a:cubicBezTo>
                  <a:cubicBezTo>
                    <a:pt x="1431" y="325"/>
                    <a:pt x="1431" y="311"/>
                    <a:pt x="1431" y="289"/>
                  </a:cubicBezTo>
                  <a:cubicBezTo>
                    <a:pt x="1431" y="268"/>
                    <a:pt x="1431" y="247"/>
                    <a:pt x="1431" y="226"/>
                  </a:cubicBezTo>
                  <a:cubicBezTo>
                    <a:pt x="1431" y="212"/>
                    <a:pt x="1431" y="198"/>
                    <a:pt x="1431" y="184"/>
                  </a:cubicBezTo>
                  <a:cubicBezTo>
                    <a:pt x="1431" y="170"/>
                    <a:pt x="1438" y="162"/>
                    <a:pt x="1438" y="148"/>
                  </a:cubicBezTo>
                  <a:cubicBezTo>
                    <a:pt x="1438" y="134"/>
                    <a:pt x="1445" y="127"/>
                    <a:pt x="1452" y="113"/>
                  </a:cubicBezTo>
                  <a:cubicBezTo>
                    <a:pt x="1452" y="99"/>
                    <a:pt x="1459" y="92"/>
                    <a:pt x="1466" y="85"/>
                  </a:cubicBezTo>
                  <a:cubicBezTo>
                    <a:pt x="1466" y="71"/>
                    <a:pt x="1473" y="64"/>
                    <a:pt x="1480" y="57"/>
                  </a:cubicBezTo>
                  <a:cubicBezTo>
                    <a:pt x="1487" y="43"/>
                    <a:pt x="1502" y="36"/>
                    <a:pt x="1509" y="29"/>
                  </a:cubicBezTo>
                  <a:cubicBezTo>
                    <a:pt x="1509" y="22"/>
                    <a:pt x="1516" y="22"/>
                    <a:pt x="1516" y="22"/>
                  </a:cubicBezTo>
                  <a:cubicBezTo>
                    <a:pt x="1523" y="14"/>
                    <a:pt x="1537" y="7"/>
                    <a:pt x="15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7183747" y="3362436"/>
              <a:ext cx="151865" cy="193206"/>
            </a:xfrm>
            <a:custGeom>
              <a:avLst/>
              <a:gdLst/>
              <a:ahLst/>
              <a:cxnLst/>
              <a:rect l="l" t="t" r="r" b="b"/>
              <a:pathLst>
                <a:path w="1609" h="2047" extrusionOk="0">
                  <a:moveTo>
                    <a:pt x="1474" y="59"/>
                  </a:moveTo>
                  <a:cubicBezTo>
                    <a:pt x="1467" y="73"/>
                    <a:pt x="1460" y="80"/>
                    <a:pt x="1460" y="94"/>
                  </a:cubicBezTo>
                  <a:cubicBezTo>
                    <a:pt x="1453" y="101"/>
                    <a:pt x="1446" y="108"/>
                    <a:pt x="1446" y="122"/>
                  </a:cubicBezTo>
                  <a:cubicBezTo>
                    <a:pt x="1439" y="136"/>
                    <a:pt x="1432" y="143"/>
                    <a:pt x="1432" y="157"/>
                  </a:cubicBezTo>
                  <a:cubicBezTo>
                    <a:pt x="1432" y="171"/>
                    <a:pt x="1425" y="178"/>
                    <a:pt x="1425" y="193"/>
                  </a:cubicBezTo>
                  <a:cubicBezTo>
                    <a:pt x="1425" y="207"/>
                    <a:pt x="1425" y="221"/>
                    <a:pt x="1425" y="235"/>
                  </a:cubicBezTo>
                  <a:cubicBezTo>
                    <a:pt x="1425" y="256"/>
                    <a:pt x="1425" y="277"/>
                    <a:pt x="1425" y="298"/>
                  </a:cubicBezTo>
                  <a:cubicBezTo>
                    <a:pt x="1425" y="319"/>
                    <a:pt x="1425" y="341"/>
                    <a:pt x="1432" y="362"/>
                  </a:cubicBezTo>
                  <a:cubicBezTo>
                    <a:pt x="1432" y="383"/>
                    <a:pt x="1439" y="404"/>
                    <a:pt x="1446" y="425"/>
                  </a:cubicBezTo>
                  <a:cubicBezTo>
                    <a:pt x="1446" y="446"/>
                    <a:pt x="1453" y="475"/>
                    <a:pt x="1460" y="496"/>
                  </a:cubicBezTo>
                  <a:cubicBezTo>
                    <a:pt x="1467" y="510"/>
                    <a:pt x="1474" y="524"/>
                    <a:pt x="1481" y="545"/>
                  </a:cubicBezTo>
                  <a:lnTo>
                    <a:pt x="1488" y="559"/>
                  </a:lnTo>
                  <a:lnTo>
                    <a:pt x="1495" y="573"/>
                  </a:lnTo>
                  <a:cubicBezTo>
                    <a:pt x="1502" y="594"/>
                    <a:pt x="1510" y="616"/>
                    <a:pt x="1524" y="637"/>
                  </a:cubicBezTo>
                  <a:lnTo>
                    <a:pt x="1538" y="658"/>
                  </a:lnTo>
                  <a:cubicBezTo>
                    <a:pt x="1552" y="679"/>
                    <a:pt x="1566" y="700"/>
                    <a:pt x="1580" y="728"/>
                  </a:cubicBezTo>
                  <a:lnTo>
                    <a:pt x="1502" y="1222"/>
                  </a:lnTo>
                  <a:lnTo>
                    <a:pt x="1481" y="1313"/>
                  </a:lnTo>
                  <a:lnTo>
                    <a:pt x="64" y="2018"/>
                  </a:lnTo>
                  <a:lnTo>
                    <a:pt x="163" y="1447"/>
                  </a:lnTo>
                  <a:cubicBezTo>
                    <a:pt x="163" y="1440"/>
                    <a:pt x="170" y="1447"/>
                    <a:pt x="156" y="1426"/>
                  </a:cubicBezTo>
                  <a:cubicBezTo>
                    <a:pt x="142" y="1405"/>
                    <a:pt x="128" y="1384"/>
                    <a:pt x="114" y="1363"/>
                  </a:cubicBezTo>
                  <a:lnTo>
                    <a:pt x="100" y="1342"/>
                  </a:lnTo>
                  <a:cubicBezTo>
                    <a:pt x="93" y="1328"/>
                    <a:pt x="86" y="1306"/>
                    <a:pt x="64" y="1271"/>
                  </a:cubicBezTo>
                  <a:lnTo>
                    <a:pt x="57" y="1250"/>
                  </a:lnTo>
                  <a:cubicBezTo>
                    <a:pt x="57" y="1243"/>
                    <a:pt x="50" y="1236"/>
                    <a:pt x="50" y="1229"/>
                  </a:cubicBezTo>
                  <a:cubicBezTo>
                    <a:pt x="50" y="1222"/>
                    <a:pt x="43" y="1215"/>
                    <a:pt x="43" y="1201"/>
                  </a:cubicBezTo>
                  <a:lnTo>
                    <a:pt x="36" y="1201"/>
                  </a:lnTo>
                  <a:lnTo>
                    <a:pt x="22" y="1172"/>
                  </a:lnTo>
                  <a:cubicBezTo>
                    <a:pt x="22" y="1158"/>
                    <a:pt x="15" y="1151"/>
                    <a:pt x="15" y="1137"/>
                  </a:cubicBezTo>
                  <a:lnTo>
                    <a:pt x="8" y="1137"/>
                  </a:lnTo>
                  <a:lnTo>
                    <a:pt x="15" y="1130"/>
                  </a:lnTo>
                  <a:lnTo>
                    <a:pt x="15" y="1116"/>
                  </a:lnTo>
                  <a:lnTo>
                    <a:pt x="15" y="1095"/>
                  </a:lnTo>
                  <a:lnTo>
                    <a:pt x="15" y="1074"/>
                  </a:lnTo>
                  <a:lnTo>
                    <a:pt x="15" y="1060"/>
                  </a:lnTo>
                  <a:cubicBezTo>
                    <a:pt x="15" y="1053"/>
                    <a:pt x="15" y="1046"/>
                    <a:pt x="15" y="1039"/>
                  </a:cubicBezTo>
                  <a:lnTo>
                    <a:pt x="15" y="1017"/>
                  </a:lnTo>
                  <a:lnTo>
                    <a:pt x="8" y="1017"/>
                  </a:lnTo>
                  <a:cubicBezTo>
                    <a:pt x="8" y="1017"/>
                    <a:pt x="15" y="1010"/>
                    <a:pt x="15" y="1003"/>
                  </a:cubicBezTo>
                  <a:lnTo>
                    <a:pt x="15" y="989"/>
                  </a:lnTo>
                  <a:cubicBezTo>
                    <a:pt x="15" y="982"/>
                    <a:pt x="15" y="975"/>
                    <a:pt x="15" y="968"/>
                  </a:cubicBezTo>
                  <a:cubicBezTo>
                    <a:pt x="15" y="961"/>
                    <a:pt x="15" y="961"/>
                    <a:pt x="15" y="954"/>
                  </a:cubicBezTo>
                  <a:cubicBezTo>
                    <a:pt x="15" y="947"/>
                    <a:pt x="15" y="940"/>
                    <a:pt x="15" y="933"/>
                  </a:cubicBezTo>
                  <a:cubicBezTo>
                    <a:pt x="15" y="926"/>
                    <a:pt x="15" y="912"/>
                    <a:pt x="15" y="905"/>
                  </a:cubicBezTo>
                  <a:lnTo>
                    <a:pt x="15" y="883"/>
                  </a:lnTo>
                  <a:lnTo>
                    <a:pt x="15" y="869"/>
                  </a:lnTo>
                  <a:lnTo>
                    <a:pt x="22" y="848"/>
                  </a:lnTo>
                  <a:lnTo>
                    <a:pt x="29" y="834"/>
                  </a:lnTo>
                  <a:lnTo>
                    <a:pt x="36" y="820"/>
                  </a:lnTo>
                  <a:lnTo>
                    <a:pt x="29" y="813"/>
                  </a:lnTo>
                  <a:lnTo>
                    <a:pt x="36" y="813"/>
                  </a:lnTo>
                  <a:cubicBezTo>
                    <a:pt x="43" y="799"/>
                    <a:pt x="50" y="792"/>
                    <a:pt x="57" y="785"/>
                  </a:cubicBezTo>
                  <a:cubicBezTo>
                    <a:pt x="64" y="778"/>
                    <a:pt x="71" y="771"/>
                    <a:pt x="78" y="757"/>
                  </a:cubicBezTo>
                  <a:lnTo>
                    <a:pt x="86" y="757"/>
                  </a:lnTo>
                  <a:cubicBezTo>
                    <a:pt x="93" y="742"/>
                    <a:pt x="107" y="735"/>
                    <a:pt x="114" y="735"/>
                  </a:cubicBezTo>
                  <a:lnTo>
                    <a:pt x="1474" y="59"/>
                  </a:lnTo>
                  <a:close/>
                  <a:moveTo>
                    <a:pt x="1564" y="1"/>
                  </a:moveTo>
                  <a:cubicBezTo>
                    <a:pt x="1563" y="1"/>
                    <a:pt x="1561" y="1"/>
                    <a:pt x="1559" y="2"/>
                  </a:cubicBezTo>
                  <a:lnTo>
                    <a:pt x="121" y="714"/>
                  </a:lnTo>
                  <a:cubicBezTo>
                    <a:pt x="107" y="721"/>
                    <a:pt x="100" y="728"/>
                    <a:pt x="86" y="735"/>
                  </a:cubicBezTo>
                  <a:lnTo>
                    <a:pt x="78" y="742"/>
                  </a:lnTo>
                  <a:cubicBezTo>
                    <a:pt x="64" y="749"/>
                    <a:pt x="57" y="764"/>
                    <a:pt x="50" y="778"/>
                  </a:cubicBezTo>
                  <a:cubicBezTo>
                    <a:pt x="43" y="785"/>
                    <a:pt x="36" y="792"/>
                    <a:pt x="29" y="806"/>
                  </a:cubicBezTo>
                  <a:lnTo>
                    <a:pt x="22" y="827"/>
                  </a:lnTo>
                  <a:lnTo>
                    <a:pt x="15" y="841"/>
                  </a:lnTo>
                  <a:cubicBezTo>
                    <a:pt x="15" y="848"/>
                    <a:pt x="8" y="855"/>
                    <a:pt x="8" y="855"/>
                  </a:cubicBezTo>
                  <a:lnTo>
                    <a:pt x="1" y="876"/>
                  </a:lnTo>
                  <a:cubicBezTo>
                    <a:pt x="1" y="883"/>
                    <a:pt x="1" y="890"/>
                    <a:pt x="1" y="905"/>
                  </a:cubicBezTo>
                  <a:lnTo>
                    <a:pt x="1" y="912"/>
                  </a:lnTo>
                  <a:cubicBezTo>
                    <a:pt x="1" y="926"/>
                    <a:pt x="1" y="940"/>
                    <a:pt x="1" y="947"/>
                  </a:cubicBezTo>
                  <a:cubicBezTo>
                    <a:pt x="1" y="954"/>
                    <a:pt x="1" y="961"/>
                    <a:pt x="1" y="968"/>
                  </a:cubicBezTo>
                  <a:cubicBezTo>
                    <a:pt x="1" y="975"/>
                    <a:pt x="1" y="975"/>
                    <a:pt x="1" y="982"/>
                  </a:cubicBezTo>
                  <a:lnTo>
                    <a:pt x="1" y="1010"/>
                  </a:lnTo>
                  <a:lnTo>
                    <a:pt x="1" y="1017"/>
                  </a:lnTo>
                  <a:cubicBezTo>
                    <a:pt x="1" y="1024"/>
                    <a:pt x="1" y="1031"/>
                    <a:pt x="1" y="1039"/>
                  </a:cubicBezTo>
                  <a:cubicBezTo>
                    <a:pt x="1" y="1046"/>
                    <a:pt x="1" y="1053"/>
                    <a:pt x="1" y="1060"/>
                  </a:cubicBezTo>
                  <a:lnTo>
                    <a:pt x="1" y="1081"/>
                  </a:lnTo>
                  <a:lnTo>
                    <a:pt x="1" y="1102"/>
                  </a:lnTo>
                  <a:cubicBezTo>
                    <a:pt x="1" y="1109"/>
                    <a:pt x="1" y="1116"/>
                    <a:pt x="1" y="1123"/>
                  </a:cubicBezTo>
                  <a:cubicBezTo>
                    <a:pt x="1" y="1123"/>
                    <a:pt x="1" y="1137"/>
                    <a:pt x="8" y="1144"/>
                  </a:cubicBezTo>
                  <a:cubicBezTo>
                    <a:pt x="8" y="1151"/>
                    <a:pt x="8" y="1158"/>
                    <a:pt x="8" y="1172"/>
                  </a:cubicBezTo>
                  <a:cubicBezTo>
                    <a:pt x="15" y="1179"/>
                    <a:pt x="22" y="1194"/>
                    <a:pt x="22" y="1201"/>
                  </a:cubicBezTo>
                  <a:lnTo>
                    <a:pt x="29" y="1201"/>
                  </a:lnTo>
                  <a:cubicBezTo>
                    <a:pt x="29" y="1201"/>
                    <a:pt x="22" y="1201"/>
                    <a:pt x="22" y="1208"/>
                  </a:cubicBezTo>
                  <a:cubicBezTo>
                    <a:pt x="22" y="1222"/>
                    <a:pt x="29" y="1229"/>
                    <a:pt x="29" y="1236"/>
                  </a:cubicBezTo>
                  <a:lnTo>
                    <a:pt x="36" y="1257"/>
                  </a:lnTo>
                  <a:cubicBezTo>
                    <a:pt x="36" y="1257"/>
                    <a:pt x="43" y="1271"/>
                    <a:pt x="57" y="1292"/>
                  </a:cubicBezTo>
                  <a:cubicBezTo>
                    <a:pt x="64" y="1313"/>
                    <a:pt x="71" y="1335"/>
                    <a:pt x="86" y="1356"/>
                  </a:cubicBezTo>
                  <a:lnTo>
                    <a:pt x="100" y="1377"/>
                  </a:lnTo>
                  <a:cubicBezTo>
                    <a:pt x="107" y="1398"/>
                    <a:pt x="121" y="1419"/>
                    <a:pt x="142" y="1447"/>
                  </a:cubicBezTo>
                  <a:lnTo>
                    <a:pt x="57" y="1941"/>
                  </a:lnTo>
                  <a:lnTo>
                    <a:pt x="43" y="2032"/>
                  </a:lnTo>
                  <a:cubicBezTo>
                    <a:pt x="43" y="2039"/>
                    <a:pt x="43" y="2047"/>
                    <a:pt x="50" y="2047"/>
                  </a:cubicBezTo>
                  <a:lnTo>
                    <a:pt x="57" y="2047"/>
                  </a:lnTo>
                  <a:lnTo>
                    <a:pt x="1495" y="1328"/>
                  </a:lnTo>
                  <a:cubicBezTo>
                    <a:pt x="1502" y="1328"/>
                    <a:pt x="1502" y="1328"/>
                    <a:pt x="1502" y="1320"/>
                  </a:cubicBezTo>
                  <a:lnTo>
                    <a:pt x="1601" y="728"/>
                  </a:lnTo>
                  <a:cubicBezTo>
                    <a:pt x="1601" y="728"/>
                    <a:pt x="1608" y="728"/>
                    <a:pt x="1594" y="707"/>
                  </a:cubicBezTo>
                  <a:cubicBezTo>
                    <a:pt x="1580" y="693"/>
                    <a:pt x="1566" y="672"/>
                    <a:pt x="1559" y="651"/>
                  </a:cubicBezTo>
                  <a:lnTo>
                    <a:pt x="1545" y="630"/>
                  </a:lnTo>
                  <a:cubicBezTo>
                    <a:pt x="1531" y="608"/>
                    <a:pt x="1524" y="587"/>
                    <a:pt x="1517" y="566"/>
                  </a:cubicBezTo>
                  <a:lnTo>
                    <a:pt x="1517" y="559"/>
                  </a:lnTo>
                  <a:cubicBezTo>
                    <a:pt x="1517" y="559"/>
                    <a:pt x="1517" y="552"/>
                    <a:pt x="1517" y="552"/>
                  </a:cubicBezTo>
                  <a:lnTo>
                    <a:pt x="1517" y="538"/>
                  </a:lnTo>
                  <a:cubicBezTo>
                    <a:pt x="1510" y="517"/>
                    <a:pt x="1502" y="503"/>
                    <a:pt x="1495" y="482"/>
                  </a:cubicBezTo>
                  <a:cubicBezTo>
                    <a:pt x="1488" y="460"/>
                    <a:pt x="1481" y="446"/>
                    <a:pt x="1474" y="425"/>
                  </a:cubicBezTo>
                  <a:lnTo>
                    <a:pt x="1467" y="425"/>
                  </a:lnTo>
                  <a:lnTo>
                    <a:pt x="1474" y="418"/>
                  </a:lnTo>
                  <a:cubicBezTo>
                    <a:pt x="1474" y="397"/>
                    <a:pt x="1467" y="376"/>
                    <a:pt x="1467" y="355"/>
                  </a:cubicBezTo>
                  <a:cubicBezTo>
                    <a:pt x="1460" y="334"/>
                    <a:pt x="1460" y="319"/>
                    <a:pt x="1460" y="291"/>
                  </a:cubicBezTo>
                  <a:cubicBezTo>
                    <a:pt x="1460" y="277"/>
                    <a:pt x="1460" y="256"/>
                    <a:pt x="1460" y="235"/>
                  </a:cubicBezTo>
                  <a:cubicBezTo>
                    <a:pt x="1460" y="221"/>
                    <a:pt x="1460" y="214"/>
                    <a:pt x="1460" y="200"/>
                  </a:cubicBezTo>
                  <a:cubicBezTo>
                    <a:pt x="1460" y="186"/>
                    <a:pt x="1460" y="171"/>
                    <a:pt x="1467" y="157"/>
                  </a:cubicBezTo>
                  <a:cubicBezTo>
                    <a:pt x="1467" y="150"/>
                    <a:pt x="1474" y="136"/>
                    <a:pt x="1481" y="129"/>
                  </a:cubicBezTo>
                  <a:cubicBezTo>
                    <a:pt x="1481" y="122"/>
                    <a:pt x="1488" y="108"/>
                    <a:pt x="1488" y="101"/>
                  </a:cubicBezTo>
                  <a:cubicBezTo>
                    <a:pt x="1495" y="87"/>
                    <a:pt x="1502" y="80"/>
                    <a:pt x="1510" y="73"/>
                  </a:cubicBezTo>
                  <a:cubicBezTo>
                    <a:pt x="1517" y="66"/>
                    <a:pt x="1524" y="52"/>
                    <a:pt x="1531" y="45"/>
                  </a:cubicBezTo>
                  <a:cubicBezTo>
                    <a:pt x="1538" y="45"/>
                    <a:pt x="1538" y="45"/>
                    <a:pt x="1538" y="38"/>
                  </a:cubicBezTo>
                  <a:cubicBezTo>
                    <a:pt x="1552" y="30"/>
                    <a:pt x="1559" y="23"/>
                    <a:pt x="1573" y="16"/>
                  </a:cubicBezTo>
                  <a:cubicBezTo>
                    <a:pt x="1579" y="16"/>
                    <a:pt x="1575" y="1"/>
                    <a:pt x="1564"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7089268" y="3148370"/>
              <a:ext cx="187071" cy="82587"/>
            </a:xfrm>
            <a:custGeom>
              <a:avLst/>
              <a:gdLst/>
              <a:ahLst/>
              <a:cxnLst/>
              <a:rect l="l" t="t" r="r" b="b"/>
              <a:pathLst>
                <a:path w="1982" h="875" extrusionOk="0">
                  <a:moveTo>
                    <a:pt x="2" y="740"/>
                  </a:moveTo>
                  <a:lnTo>
                    <a:pt x="2" y="740"/>
                  </a:lnTo>
                  <a:cubicBezTo>
                    <a:pt x="2" y="740"/>
                    <a:pt x="1" y="740"/>
                    <a:pt x="1" y="741"/>
                  </a:cubicBezTo>
                  <a:lnTo>
                    <a:pt x="2" y="740"/>
                  </a:lnTo>
                  <a:close/>
                  <a:moveTo>
                    <a:pt x="1531" y="0"/>
                  </a:moveTo>
                  <a:lnTo>
                    <a:pt x="1495" y="7"/>
                  </a:lnTo>
                  <a:cubicBezTo>
                    <a:pt x="1474" y="14"/>
                    <a:pt x="1460" y="14"/>
                    <a:pt x="1439" y="29"/>
                  </a:cubicBezTo>
                  <a:lnTo>
                    <a:pt x="2" y="740"/>
                  </a:lnTo>
                  <a:lnTo>
                    <a:pt x="2" y="740"/>
                  </a:lnTo>
                  <a:cubicBezTo>
                    <a:pt x="16" y="733"/>
                    <a:pt x="36" y="726"/>
                    <a:pt x="50" y="719"/>
                  </a:cubicBezTo>
                  <a:lnTo>
                    <a:pt x="93" y="712"/>
                  </a:lnTo>
                  <a:lnTo>
                    <a:pt x="205" y="712"/>
                  </a:lnTo>
                  <a:cubicBezTo>
                    <a:pt x="227" y="712"/>
                    <a:pt x="248" y="719"/>
                    <a:pt x="269" y="726"/>
                  </a:cubicBezTo>
                  <a:cubicBezTo>
                    <a:pt x="290" y="726"/>
                    <a:pt x="311" y="734"/>
                    <a:pt x="325" y="748"/>
                  </a:cubicBezTo>
                  <a:cubicBezTo>
                    <a:pt x="353" y="755"/>
                    <a:pt x="375" y="762"/>
                    <a:pt x="389" y="776"/>
                  </a:cubicBezTo>
                  <a:cubicBezTo>
                    <a:pt x="410" y="783"/>
                    <a:pt x="438" y="804"/>
                    <a:pt x="459" y="818"/>
                  </a:cubicBezTo>
                  <a:lnTo>
                    <a:pt x="544" y="875"/>
                  </a:lnTo>
                  <a:lnTo>
                    <a:pt x="1982" y="163"/>
                  </a:lnTo>
                  <a:lnTo>
                    <a:pt x="1897" y="99"/>
                  </a:lnTo>
                  <a:lnTo>
                    <a:pt x="1876" y="85"/>
                  </a:lnTo>
                  <a:lnTo>
                    <a:pt x="1855" y="71"/>
                  </a:lnTo>
                  <a:lnTo>
                    <a:pt x="1834" y="57"/>
                  </a:lnTo>
                  <a:lnTo>
                    <a:pt x="1799" y="43"/>
                  </a:lnTo>
                  <a:lnTo>
                    <a:pt x="1777" y="29"/>
                  </a:lnTo>
                  <a:lnTo>
                    <a:pt x="1749" y="22"/>
                  </a:lnTo>
                  <a:lnTo>
                    <a:pt x="1728" y="7"/>
                  </a:lnTo>
                  <a:lnTo>
                    <a:pt x="1700" y="7"/>
                  </a:lnTo>
                  <a:lnTo>
                    <a:pt x="1672"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7087946" y="3146388"/>
              <a:ext cx="189053" cy="85230"/>
            </a:xfrm>
            <a:custGeom>
              <a:avLst/>
              <a:gdLst/>
              <a:ahLst/>
              <a:cxnLst/>
              <a:rect l="l" t="t" r="r" b="b"/>
              <a:pathLst>
                <a:path w="2003" h="903" extrusionOk="0">
                  <a:moveTo>
                    <a:pt x="1686" y="21"/>
                  </a:moveTo>
                  <a:lnTo>
                    <a:pt x="1707" y="28"/>
                  </a:lnTo>
                  <a:lnTo>
                    <a:pt x="1728" y="35"/>
                  </a:lnTo>
                  <a:lnTo>
                    <a:pt x="1735" y="35"/>
                  </a:lnTo>
                  <a:lnTo>
                    <a:pt x="1763" y="43"/>
                  </a:lnTo>
                  <a:lnTo>
                    <a:pt x="1784" y="57"/>
                  </a:lnTo>
                  <a:lnTo>
                    <a:pt x="1813" y="64"/>
                  </a:lnTo>
                  <a:lnTo>
                    <a:pt x="1834" y="78"/>
                  </a:lnTo>
                  <a:lnTo>
                    <a:pt x="1848" y="85"/>
                  </a:lnTo>
                  <a:lnTo>
                    <a:pt x="1862" y="92"/>
                  </a:lnTo>
                  <a:lnTo>
                    <a:pt x="1883" y="106"/>
                  </a:lnTo>
                  <a:lnTo>
                    <a:pt x="1904" y="120"/>
                  </a:lnTo>
                  <a:lnTo>
                    <a:pt x="1975" y="169"/>
                  </a:lnTo>
                  <a:lnTo>
                    <a:pt x="558" y="874"/>
                  </a:lnTo>
                  <a:lnTo>
                    <a:pt x="480" y="818"/>
                  </a:lnTo>
                  <a:cubicBezTo>
                    <a:pt x="459" y="804"/>
                    <a:pt x="438" y="790"/>
                    <a:pt x="410" y="776"/>
                  </a:cubicBezTo>
                  <a:cubicBezTo>
                    <a:pt x="389" y="769"/>
                    <a:pt x="367" y="755"/>
                    <a:pt x="346" y="747"/>
                  </a:cubicBezTo>
                  <a:cubicBezTo>
                    <a:pt x="325" y="740"/>
                    <a:pt x="304" y="733"/>
                    <a:pt x="283" y="726"/>
                  </a:cubicBezTo>
                  <a:cubicBezTo>
                    <a:pt x="262" y="719"/>
                    <a:pt x="241" y="712"/>
                    <a:pt x="226" y="712"/>
                  </a:cubicBezTo>
                  <a:lnTo>
                    <a:pt x="128" y="712"/>
                  </a:lnTo>
                  <a:lnTo>
                    <a:pt x="1460" y="50"/>
                  </a:lnTo>
                  <a:cubicBezTo>
                    <a:pt x="1474" y="43"/>
                    <a:pt x="1495" y="35"/>
                    <a:pt x="1509" y="35"/>
                  </a:cubicBezTo>
                  <a:lnTo>
                    <a:pt x="1559" y="21"/>
                  </a:lnTo>
                  <a:close/>
                  <a:moveTo>
                    <a:pt x="1538" y="0"/>
                  </a:moveTo>
                  <a:cubicBezTo>
                    <a:pt x="1524" y="7"/>
                    <a:pt x="1516" y="7"/>
                    <a:pt x="1502" y="14"/>
                  </a:cubicBezTo>
                  <a:cubicBezTo>
                    <a:pt x="1481" y="14"/>
                    <a:pt x="1467" y="21"/>
                    <a:pt x="1446" y="35"/>
                  </a:cubicBezTo>
                  <a:lnTo>
                    <a:pt x="8" y="740"/>
                  </a:lnTo>
                  <a:cubicBezTo>
                    <a:pt x="1" y="747"/>
                    <a:pt x="1" y="755"/>
                    <a:pt x="8" y="755"/>
                  </a:cubicBezTo>
                  <a:cubicBezTo>
                    <a:pt x="8" y="762"/>
                    <a:pt x="15" y="762"/>
                    <a:pt x="22" y="762"/>
                  </a:cubicBezTo>
                  <a:cubicBezTo>
                    <a:pt x="36" y="755"/>
                    <a:pt x="50" y="747"/>
                    <a:pt x="71" y="740"/>
                  </a:cubicBezTo>
                  <a:cubicBezTo>
                    <a:pt x="85" y="740"/>
                    <a:pt x="100" y="733"/>
                    <a:pt x="114" y="733"/>
                  </a:cubicBezTo>
                  <a:lnTo>
                    <a:pt x="170" y="733"/>
                  </a:lnTo>
                  <a:lnTo>
                    <a:pt x="226" y="740"/>
                  </a:lnTo>
                  <a:cubicBezTo>
                    <a:pt x="248" y="740"/>
                    <a:pt x="262" y="747"/>
                    <a:pt x="283" y="747"/>
                  </a:cubicBezTo>
                  <a:cubicBezTo>
                    <a:pt x="304" y="755"/>
                    <a:pt x="325" y="762"/>
                    <a:pt x="339" y="769"/>
                  </a:cubicBezTo>
                  <a:cubicBezTo>
                    <a:pt x="360" y="783"/>
                    <a:pt x="382" y="790"/>
                    <a:pt x="403" y="804"/>
                  </a:cubicBezTo>
                  <a:cubicBezTo>
                    <a:pt x="424" y="811"/>
                    <a:pt x="445" y="825"/>
                    <a:pt x="466" y="839"/>
                  </a:cubicBezTo>
                  <a:cubicBezTo>
                    <a:pt x="466" y="839"/>
                    <a:pt x="551" y="903"/>
                    <a:pt x="558" y="903"/>
                  </a:cubicBezTo>
                  <a:lnTo>
                    <a:pt x="558" y="888"/>
                  </a:lnTo>
                  <a:lnTo>
                    <a:pt x="1996" y="176"/>
                  </a:lnTo>
                  <a:cubicBezTo>
                    <a:pt x="2003" y="176"/>
                    <a:pt x="2003" y="169"/>
                    <a:pt x="2003" y="162"/>
                  </a:cubicBezTo>
                  <a:cubicBezTo>
                    <a:pt x="2003" y="162"/>
                    <a:pt x="2003" y="155"/>
                    <a:pt x="2003" y="155"/>
                  </a:cubicBezTo>
                  <a:lnTo>
                    <a:pt x="1911" y="99"/>
                  </a:lnTo>
                  <a:lnTo>
                    <a:pt x="1890" y="85"/>
                  </a:lnTo>
                  <a:lnTo>
                    <a:pt x="1862" y="71"/>
                  </a:lnTo>
                  <a:lnTo>
                    <a:pt x="1848" y="64"/>
                  </a:lnTo>
                  <a:lnTo>
                    <a:pt x="1841" y="57"/>
                  </a:lnTo>
                  <a:lnTo>
                    <a:pt x="1813" y="43"/>
                  </a:lnTo>
                  <a:lnTo>
                    <a:pt x="1784" y="28"/>
                  </a:lnTo>
                  <a:lnTo>
                    <a:pt x="1763" y="21"/>
                  </a:lnTo>
                  <a:lnTo>
                    <a:pt x="1742" y="7"/>
                  </a:lnTo>
                  <a:lnTo>
                    <a:pt x="1714" y="7"/>
                  </a:lnTo>
                  <a:lnTo>
                    <a:pt x="1686"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7182426" y="3190938"/>
              <a:ext cx="230299" cy="130534"/>
            </a:xfrm>
            <a:custGeom>
              <a:avLst/>
              <a:gdLst/>
              <a:ahLst/>
              <a:cxnLst/>
              <a:rect l="l" t="t" r="r" b="b"/>
              <a:pathLst>
                <a:path w="2440" h="1383" extrusionOk="0">
                  <a:moveTo>
                    <a:pt x="1439" y="1"/>
                  </a:moveTo>
                  <a:lnTo>
                    <a:pt x="1" y="713"/>
                  </a:lnTo>
                  <a:lnTo>
                    <a:pt x="1002" y="1382"/>
                  </a:lnTo>
                  <a:lnTo>
                    <a:pt x="2440" y="670"/>
                  </a:lnTo>
                  <a:lnTo>
                    <a:pt x="1439"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7181765" y="3189617"/>
              <a:ext cx="233037" cy="133177"/>
            </a:xfrm>
            <a:custGeom>
              <a:avLst/>
              <a:gdLst/>
              <a:ahLst/>
              <a:cxnLst/>
              <a:rect l="l" t="t" r="r" b="b"/>
              <a:pathLst>
                <a:path w="2469" h="1411" extrusionOk="0">
                  <a:moveTo>
                    <a:pt x="1446" y="22"/>
                  </a:moveTo>
                  <a:lnTo>
                    <a:pt x="2426" y="684"/>
                  </a:lnTo>
                  <a:lnTo>
                    <a:pt x="1009" y="1389"/>
                  </a:lnTo>
                  <a:lnTo>
                    <a:pt x="29" y="727"/>
                  </a:lnTo>
                  <a:lnTo>
                    <a:pt x="1446" y="22"/>
                  </a:lnTo>
                  <a:close/>
                  <a:moveTo>
                    <a:pt x="1446" y="0"/>
                  </a:moveTo>
                  <a:lnTo>
                    <a:pt x="8" y="719"/>
                  </a:lnTo>
                  <a:cubicBezTo>
                    <a:pt x="1" y="719"/>
                    <a:pt x="1" y="719"/>
                    <a:pt x="1" y="727"/>
                  </a:cubicBezTo>
                  <a:cubicBezTo>
                    <a:pt x="1" y="727"/>
                    <a:pt x="1" y="734"/>
                    <a:pt x="1" y="734"/>
                  </a:cubicBezTo>
                  <a:cubicBezTo>
                    <a:pt x="1" y="734"/>
                    <a:pt x="1002" y="1410"/>
                    <a:pt x="1009" y="1410"/>
                  </a:cubicBezTo>
                  <a:lnTo>
                    <a:pt x="1016" y="1403"/>
                  </a:lnTo>
                  <a:lnTo>
                    <a:pt x="2454" y="691"/>
                  </a:lnTo>
                  <a:cubicBezTo>
                    <a:pt x="2468" y="691"/>
                    <a:pt x="2468" y="677"/>
                    <a:pt x="2454" y="677"/>
                  </a:cubicBezTo>
                  <a:lnTo>
                    <a:pt x="145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7183086" y="3103821"/>
              <a:ext cx="155169" cy="154414"/>
            </a:xfrm>
            <a:custGeom>
              <a:avLst/>
              <a:gdLst/>
              <a:ahLst/>
              <a:cxnLst/>
              <a:rect l="l" t="t" r="r" b="b"/>
              <a:pathLst>
                <a:path w="1644" h="1636" extrusionOk="0">
                  <a:moveTo>
                    <a:pt x="1643" y="0"/>
                  </a:moveTo>
                  <a:lnTo>
                    <a:pt x="205" y="712"/>
                  </a:lnTo>
                  <a:cubicBezTo>
                    <a:pt x="191" y="719"/>
                    <a:pt x="177" y="733"/>
                    <a:pt x="163" y="747"/>
                  </a:cubicBezTo>
                  <a:lnTo>
                    <a:pt x="149" y="754"/>
                  </a:lnTo>
                  <a:cubicBezTo>
                    <a:pt x="135" y="768"/>
                    <a:pt x="121" y="783"/>
                    <a:pt x="114" y="797"/>
                  </a:cubicBezTo>
                  <a:cubicBezTo>
                    <a:pt x="107" y="804"/>
                    <a:pt x="93" y="818"/>
                    <a:pt x="93" y="832"/>
                  </a:cubicBezTo>
                  <a:cubicBezTo>
                    <a:pt x="85" y="846"/>
                    <a:pt x="78" y="853"/>
                    <a:pt x="78" y="860"/>
                  </a:cubicBezTo>
                  <a:cubicBezTo>
                    <a:pt x="71" y="860"/>
                    <a:pt x="71" y="867"/>
                    <a:pt x="71" y="874"/>
                  </a:cubicBezTo>
                  <a:cubicBezTo>
                    <a:pt x="64" y="895"/>
                    <a:pt x="57" y="902"/>
                    <a:pt x="57" y="909"/>
                  </a:cubicBezTo>
                  <a:lnTo>
                    <a:pt x="57" y="924"/>
                  </a:lnTo>
                  <a:cubicBezTo>
                    <a:pt x="57" y="924"/>
                    <a:pt x="57" y="931"/>
                    <a:pt x="57" y="938"/>
                  </a:cubicBezTo>
                  <a:cubicBezTo>
                    <a:pt x="50" y="945"/>
                    <a:pt x="50" y="952"/>
                    <a:pt x="50" y="966"/>
                  </a:cubicBezTo>
                  <a:lnTo>
                    <a:pt x="50" y="980"/>
                  </a:lnTo>
                  <a:cubicBezTo>
                    <a:pt x="43" y="987"/>
                    <a:pt x="43" y="1001"/>
                    <a:pt x="43" y="1015"/>
                  </a:cubicBezTo>
                  <a:lnTo>
                    <a:pt x="43" y="1036"/>
                  </a:lnTo>
                  <a:lnTo>
                    <a:pt x="1" y="1636"/>
                  </a:lnTo>
                  <a:lnTo>
                    <a:pt x="1439" y="924"/>
                  </a:lnTo>
                  <a:lnTo>
                    <a:pt x="1481" y="324"/>
                  </a:lnTo>
                  <a:cubicBezTo>
                    <a:pt x="1481" y="303"/>
                    <a:pt x="1481" y="289"/>
                    <a:pt x="1488" y="268"/>
                  </a:cubicBezTo>
                  <a:lnTo>
                    <a:pt x="1481" y="261"/>
                  </a:lnTo>
                  <a:cubicBezTo>
                    <a:pt x="1481" y="247"/>
                    <a:pt x="1488" y="233"/>
                    <a:pt x="1488" y="219"/>
                  </a:cubicBezTo>
                  <a:cubicBezTo>
                    <a:pt x="1495" y="197"/>
                    <a:pt x="1502" y="183"/>
                    <a:pt x="1509" y="169"/>
                  </a:cubicBezTo>
                  <a:cubicBezTo>
                    <a:pt x="1509" y="148"/>
                    <a:pt x="1517" y="134"/>
                    <a:pt x="1524" y="120"/>
                  </a:cubicBezTo>
                  <a:cubicBezTo>
                    <a:pt x="1531" y="106"/>
                    <a:pt x="1545" y="99"/>
                    <a:pt x="1552" y="85"/>
                  </a:cubicBezTo>
                  <a:cubicBezTo>
                    <a:pt x="1566" y="71"/>
                    <a:pt x="1573" y="56"/>
                    <a:pt x="1594" y="42"/>
                  </a:cubicBezTo>
                  <a:cubicBezTo>
                    <a:pt x="1594" y="35"/>
                    <a:pt x="1594" y="35"/>
                    <a:pt x="1601" y="28"/>
                  </a:cubicBezTo>
                  <a:cubicBezTo>
                    <a:pt x="1615" y="21"/>
                    <a:pt x="1629" y="7"/>
                    <a:pt x="164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7181104" y="3102877"/>
              <a:ext cx="157151" cy="156018"/>
            </a:xfrm>
            <a:custGeom>
              <a:avLst/>
              <a:gdLst/>
              <a:ahLst/>
              <a:cxnLst/>
              <a:rect l="l" t="t" r="r" b="b"/>
              <a:pathLst>
                <a:path w="1665" h="1653" extrusionOk="0">
                  <a:moveTo>
                    <a:pt x="1580" y="88"/>
                  </a:moveTo>
                  <a:cubicBezTo>
                    <a:pt x="1575" y="92"/>
                    <a:pt x="1570" y="97"/>
                    <a:pt x="1566" y="102"/>
                  </a:cubicBezTo>
                  <a:cubicBezTo>
                    <a:pt x="1559" y="109"/>
                    <a:pt x="1552" y="123"/>
                    <a:pt x="1545" y="137"/>
                  </a:cubicBezTo>
                  <a:cubicBezTo>
                    <a:pt x="1538" y="144"/>
                    <a:pt x="1530" y="158"/>
                    <a:pt x="1523" y="172"/>
                  </a:cubicBezTo>
                  <a:cubicBezTo>
                    <a:pt x="1516" y="186"/>
                    <a:pt x="1516" y="207"/>
                    <a:pt x="1509" y="222"/>
                  </a:cubicBezTo>
                  <a:cubicBezTo>
                    <a:pt x="1502" y="236"/>
                    <a:pt x="1502" y="257"/>
                    <a:pt x="1495" y="278"/>
                  </a:cubicBezTo>
                  <a:cubicBezTo>
                    <a:pt x="1495" y="299"/>
                    <a:pt x="1488" y="320"/>
                    <a:pt x="1488" y="334"/>
                  </a:cubicBezTo>
                  <a:lnTo>
                    <a:pt x="1446" y="930"/>
                  </a:lnTo>
                  <a:lnTo>
                    <a:pt x="1446" y="930"/>
                  </a:lnTo>
                  <a:lnTo>
                    <a:pt x="1453" y="927"/>
                  </a:lnTo>
                  <a:lnTo>
                    <a:pt x="1495" y="334"/>
                  </a:lnTo>
                  <a:cubicBezTo>
                    <a:pt x="1495" y="313"/>
                    <a:pt x="1495" y="299"/>
                    <a:pt x="1502" y="278"/>
                  </a:cubicBezTo>
                  <a:lnTo>
                    <a:pt x="1516" y="222"/>
                  </a:lnTo>
                  <a:cubicBezTo>
                    <a:pt x="1523" y="200"/>
                    <a:pt x="1523" y="186"/>
                    <a:pt x="1530" y="172"/>
                  </a:cubicBezTo>
                  <a:cubicBezTo>
                    <a:pt x="1538" y="158"/>
                    <a:pt x="1545" y="144"/>
                    <a:pt x="1552" y="130"/>
                  </a:cubicBezTo>
                  <a:cubicBezTo>
                    <a:pt x="1559" y="116"/>
                    <a:pt x="1566" y="102"/>
                    <a:pt x="1580" y="88"/>
                  </a:cubicBezTo>
                  <a:close/>
                  <a:moveTo>
                    <a:pt x="1655" y="0"/>
                  </a:moveTo>
                  <a:cubicBezTo>
                    <a:pt x="1654" y="0"/>
                    <a:pt x="1652" y="1"/>
                    <a:pt x="1650" y="3"/>
                  </a:cubicBezTo>
                  <a:lnTo>
                    <a:pt x="212" y="715"/>
                  </a:lnTo>
                  <a:cubicBezTo>
                    <a:pt x="191" y="722"/>
                    <a:pt x="177" y="736"/>
                    <a:pt x="163" y="750"/>
                  </a:cubicBezTo>
                  <a:lnTo>
                    <a:pt x="149" y="757"/>
                  </a:lnTo>
                  <a:cubicBezTo>
                    <a:pt x="135" y="771"/>
                    <a:pt x="121" y="786"/>
                    <a:pt x="106" y="800"/>
                  </a:cubicBezTo>
                  <a:cubicBezTo>
                    <a:pt x="99" y="814"/>
                    <a:pt x="92" y="828"/>
                    <a:pt x="85" y="842"/>
                  </a:cubicBezTo>
                  <a:lnTo>
                    <a:pt x="71" y="863"/>
                  </a:lnTo>
                  <a:cubicBezTo>
                    <a:pt x="71" y="870"/>
                    <a:pt x="71" y="870"/>
                    <a:pt x="71" y="877"/>
                  </a:cubicBezTo>
                  <a:lnTo>
                    <a:pt x="64" y="891"/>
                  </a:lnTo>
                  <a:cubicBezTo>
                    <a:pt x="64" y="898"/>
                    <a:pt x="57" y="912"/>
                    <a:pt x="57" y="919"/>
                  </a:cubicBezTo>
                  <a:lnTo>
                    <a:pt x="50" y="948"/>
                  </a:lnTo>
                  <a:cubicBezTo>
                    <a:pt x="43" y="955"/>
                    <a:pt x="43" y="962"/>
                    <a:pt x="43" y="969"/>
                  </a:cubicBezTo>
                  <a:lnTo>
                    <a:pt x="43" y="983"/>
                  </a:lnTo>
                  <a:lnTo>
                    <a:pt x="43" y="997"/>
                  </a:lnTo>
                  <a:cubicBezTo>
                    <a:pt x="43" y="1004"/>
                    <a:pt x="43" y="1011"/>
                    <a:pt x="43" y="1018"/>
                  </a:cubicBezTo>
                  <a:lnTo>
                    <a:pt x="43" y="1046"/>
                  </a:lnTo>
                  <a:lnTo>
                    <a:pt x="1" y="1646"/>
                  </a:lnTo>
                  <a:cubicBezTo>
                    <a:pt x="1" y="1646"/>
                    <a:pt x="1" y="1653"/>
                    <a:pt x="15" y="1653"/>
                  </a:cubicBezTo>
                  <a:lnTo>
                    <a:pt x="22" y="1653"/>
                  </a:lnTo>
                  <a:lnTo>
                    <a:pt x="1446" y="941"/>
                  </a:lnTo>
                  <a:cubicBezTo>
                    <a:pt x="1446" y="941"/>
                    <a:pt x="1446" y="934"/>
                    <a:pt x="1446" y="934"/>
                  </a:cubicBezTo>
                  <a:lnTo>
                    <a:pt x="1446" y="930"/>
                  </a:lnTo>
                  <a:lnTo>
                    <a:pt x="1446" y="930"/>
                  </a:lnTo>
                  <a:lnTo>
                    <a:pt x="36" y="1631"/>
                  </a:lnTo>
                  <a:lnTo>
                    <a:pt x="78" y="1053"/>
                  </a:lnTo>
                  <a:lnTo>
                    <a:pt x="78" y="1025"/>
                  </a:lnTo>
                  <a:cubicBezTo>
                    <a:pt x="78" y="1018"/>
                    <a:pt x="78" y="1011"/>
                    <a:pt x="78" y="1004"/>
                  </a:cubicBezTo>
                  <a:lnTo>
                    <a:pt x="78" y="990"/>
                  </a:lnTo>
                  <a:cubicBezTo>
                    <a:pt x="78" y="983"/>
                    <a:pt x="78" y="983"/>
                    <a:pt x="78" y="976"/>
                  </a:cubicBezTo>
                  <a:lnTo>
                    <a:pt x="85" y="955"/>
                  </a:lnTo>
                  <a:lnTo>
                    <a:pt x="92" y="927"/>
                  </a:lnTo>
                  <a:lnTo>
                    <a:pt x="99" y="905"/>
                  </a:lnTo>
                  <a:lnTo>
                    <a:pt x="106" y="884"/>
                  </a:lnTo>
                  <a:cubicBezTo>
                    <a:pt x="106" y="884"/>
                    <a:pt x="106" y="877"/>
                    <a:pt x="106" y="877"/>
                  </a:cubicBezTo>
                  <a:cubicBezTo>
                    <a:pt x="106" y="870"/>
                    <a:pt x="114" y="863"/>
                    <a:pt x="121" y="849"/>
                  </a:cubicBezTo>
                  <a:cubicBezTo>
                    <a:pt x="135" y="821"/>
                    <a:pt x="156" y="793"/>
                    <a:pt x="177" y="771"/>
                  </a:cubicBezTo>
                  <a:lnTo>
                    <a:pt x="191" y="764"/>
                  </a:lnTo>
                  <a:cubicBezTo>
                    <a:pt x="205" y="757"/>
                    <a:pt x="219" y="743"/>
                    <a:pt x="233" y="736"/>
                  </a:cubicBezTo>
                  <a:lnTo>
                    <a:pt x="1580" y="66"/>
                  </a:lnTo>
                  <a:cubicBezTo>
                    <a:pt x="1580" y="74"/>
                    <a:pt x="1580" y="81"/>
                    <a:pt x="1580" y="88"/>
                  </a:cubicBezTo>
                  <a:cubicBezTo>
                    <a:pt x="1589" y="78"/>
                    <a:pt x="1599" y="69"/>
                    <a:pt x="1608" y="59"/>
                  </a:cubicBezTo>
                  <a:cubicBezTo>
                    <a:pt x="1608" y="52"/>
                    <a:pt x="1608" y="52"/>
                    <a:pt x="1615" y="52"/>
                  </a:cubicBezTo>
                  <a:cubicBezTo>
                    <a:pt x="1629" y="38"/>
                    <a:pt x="1643" y="31"/>
                    <a:pt x="1657" y="24"/>
                  </a:cubicBezTo>
                  <a:cubicBezTo>
                    <a:pt x="1664" y="17"/>
                    <a:pt x="1664" y="10"/>
                    <a:pt x="1664" y="10"/>
                  </a:cubicBezTo>
                  <a:cubicBezTo>
                    <a:pt x="1659" y="5"/>
                    <a:pt x="1658" y="0"/>
                    <a:pt x="165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7321549" y="3282114"/>
              <a:ext cx="193678" cy="449839"/>
            </a:xfrm>
            <a:custGeom>
              <a:avLst/>
              <a:gdLst/>
              <a:ahLst/>
              <a:cxnLst/>
              <a:rect l="l" t="t" r="r" b="b"/>
              <a:pathLst>
                <a:path w="2052" h="4766" extrusionOk="0">
                  <a:moveTo>
                    <a:pt x="1438" y="0"/>
                  </a:moveTo>
                  <a:lnTo>
                    <a:pt x="0" y="712"/>
                  </a:lnTo>
                  <a:lnTo>
                    <a:pt x="78" y="762"/>
                  </a:lnTo>
                  <a:cubicBezTo>
                    <a:pt x="99" y="776"/>
                    <a:pt x="113" y="790"/>
                    <a:pt x="134" y="804"/>
                  </a:cubicBezTo>
                  <a:cubicBezTo>
                    <a:pt x="162" y="825"/>
                    <a:pt x="176" y="839"/>
                    <a:pt x="198" y="860"/>
                  </a:cubicBezTo>
                  <a:lnTo>
                    <a:pt x="205" y="867"/>
                  </a:lnTo>
                  <a:cubicBezTo>
                    <a:pt x="219" y="881"/>
                    <a:pt x="240" y="896"/>
                    <a:pt x="254" y="917"/>
                  </a:cubicBezTo>
                  <a:lnTo>
                    <a:pt x="261" y="924"/>
                  </a:lnTo>
                  <a:lnTo>
                    <a:pt x="303" y="973"/>
                  </a:lnTo>
                  <a:lnTo>
                    <a:pt x="317" y="987"/>
                  </a:lnTo>
                  <a:cubicBezTo>
                    <a:pt x="324" y="1001"/>
                    <a:pt x="339" y="1015"/>
                    <a:pt x="346" y="1022"/>
                  </a:cubicBezTo>
                  <a:lnTo>
                    <a:pt x="367" y="1051"/>
                  </a:lnTo>
                  <a:cubicBezTo>
                    <a:pt x="381" y="1065"/>
                    <a:pt x="388" y="1086"/>
                    <a:pt x="395" y="1100"/>
                  </a:cubicBezTo>
                  <a:cubicBezTo>
                    <a:pt x="409" y="1114"/>
                    <a:pt x="409" y="1114"/>
                    <a:pt x="416" y="1121"/>
                  </a:cubicBezTo>
                  <a:cubicBezTo>
                    <a:pt x="423" y="1135"/>
                    <a:pt x="437" y="1163"/>
                    <a:pt x="451" y="1185"/>
                  </a:cubicBezTo>
                  <a:lnTo>
                    <a:pt x="458" y="1199"/>
                  </a:lnTo>
                  <a:cubicBezTo>
                    <a:pt x="472" y="1220"/>
                    <a:pt x="487" y="1248"/>
                    <a:pt x="501" y="1269"/>
                  </a:cubicBezTo>
                  <a:lnTo>
                    <a:pt x="508" y="1290"/>
                  </a:lnTo>
                  <a:cubicBezTo>
                    <a:pt x="515" y="1311"/>
                    <a:pt x="522" y="1333"/>
                    <a:pt x="536" y="1347"/>
                  </a:cubicBezTo>
                  <a:lnTo>
                    <a:pt x="543" y="1382"/>
                  </a:lnTo>
                  <a:cubicBezTo>
                    <a:pt x="550" y="1396"/>
                    <a:pt x="557" y="1410"/>
                    <a:pt x="564" y="1431"/>
                  </a:cubicBezTo>
                  <a:cubicBezTo>
                    <a:pt x="564" y="1431"/>
                    <a:pt x="571" y="1438"/>
                    <a:pt x="571" y="1445"/>
                  </a:cubicBezTo>
                  <a:cubicBezTo>
                    <a:pt x="578" y="1467"/>
                    <a:pt x="585" y="1488"/>
                    <a:pt x="592" y="1509"/>
                  </a:cubicBezTo>
                  <a:cubicBezTo>
                    <a:pt x="592" y="1509"/>
                    <a:pt x="592" y="1516"/>
                    <a:pt x="592" y="1523"/>
                  </a:cubicBezTo>
                  <a:cubicBezTo>
                    <a:pt x="599" y="1544"/>
                    <a:pt x="606" y="1565"/>
                    <a:pt x="606" y="1593"/>
                  </a:cubicBezTo>
                  <a:lnTo>
                    <a:pt x="606" y="1600"/>
                  </a:lnTo>
                  <a:cubicBezTo>
                    <a:pt x="613" y="1629"/>
                    <a:pt x="620" y="1650"/>
                    <a:pt x="620" y="1678"/>
                  </a:cubicBezTo>
                  <a:cubicBezTo>
                    <a:pt x="628" y="1699"/>
                    <a:pt x="635" y="1734"/>
                    <a:pt x="635" y="1763"/>
                  </a:cubicBezTo>
                  <a:cubicBezTo>
                    <a:pt x="635" y="1791"/>
                    <a:pt x="635" y="1819"/>
                    <a:pt x="635" y="1840"/>
                  </a:cubicBezTo>
                  <a:cubicBezTo>
                    <a:pt x="635" y="1868"/>
                    <a:pt x="635" y="1897"/>
                    <a:pt x="635" y="1925"/>
                  </a:cubicBezTo>
                  <a:lnTo>
                    <a:pt x="465" y="4364"/>
                  </a:lnTo>
                  <a:cubicBezTo>
                    <a:pt x="465" y="4385"/>
                    <a:pt x="458" y="4413"/>
                    <a:pt x="458" y="4434"/>
                  </a:cubicBezTo>
                  <a:cubicBezTo>
                    <a:pt x="458" y="4462"/>
                    <a:pt x="451" y="4484"/>
                    <a:pt x="444" y="4498"/>
                  </a:cubicBezTo>
                  <a:cubicBezTo>
                    <a:pt x="437" y="4519"/>
                    <a:pt x="430" y="4540"/>
                    <a:pt x="423" y="4561"/>
                  </a:cubicBezTo>
                  <a:lnTo>
                    <a:pt x="423" y="4568"/>
                  </a:lnTo>
                  <a:cubicBezTo>
                    <a:pt x="416" y="4582"/>
                    <a:pt x="409" y="4596"/>
                    <a:pt x="402" y="4618"/>
                  </a:cubicBezTo>
                  <a:cubicBezTo>
                    <a:pt x="395" y="4632"/>
                    <a:pt x="381" y="4646"/>
                    <a:pt x="374" y="4667"/>
                  </a:cubicBezTo>
                  <a:cubicBezTo>
                    <a:pt x="360" y="4674"/>
                    <a:pt x="353" y="4688"/>
                    <a:pt x="339" y="4702"/>
                  </a:cubicBezTo>
                  <a:lnTo>
                    <a:pt x="331" y="4709"/>
                  </a:lnTo>
                  <a:lnTo>
                    <a:pt x="303" y="4730"/>
                  </a:lnTo>
                  <a:lnTo>
                    <a:pt x="296" y="4744"/>
                  </a:lnTo>
                  <a:cubicBezTo>
                    <a:pt x="282" y="4752"/>
                    <a:pt x="268" y="4759"/>
                    <a:pt x="254" y="4766"/>
                  </a:cubicBezTo>
                  <a:lnTo>
                    <a:pt x="1692" y="4054"/>
                  </a:lnTo>
                  <a:cubicBezTo>
                    <a:pt x="1706" y="4047"/>
                    <a:pt x="1720" y="4040"/>
                    <a:pt x="1734" y="4025"/>
                  </a:cubicBezTo>
                  <a:lnTo>
                    <a:pt x="1741" y="4018"/>
                  </a:lnTo>
                  <a:lnTo>
                    <a:pt x="1770" y="3997"/>
                  </a:lnTo>
                  <a:lnTo>
                    <a:pt x="1784" y="3990"/>
                  </a:lnTo>
                  <a:cubicBezTo>
                    <a:pt x="1791" y="3976"/>
                    <a:pt x="1798" y="3969"/>
                    <a:pt x="1805" y="3955"/>
                  </a:cubicBezTo>
                  <a:cubicBezTo>
                    <a:pt x="1819" y="3941"/>
                    <a:pt x="1833" y="3927"/>
                    <a:pt x="1840" y="3906"/>
                  </a:cubicBezTo>
                  <a:lnTo>
                    <a:pt x="1861" y="3870"/>
                  </a:lnTo>
                  <a:lnTo>
                    <a:pt x="1861" y="3856"/>
                  </a:lnTo>
                  <a:cubicBezTo>
                    <a:pt x="1861" y="3856"/>
                    <a:pt x="1861" y="3849"/>
                    <a:pt x="1861" y="3849"/>
                  </a:cubicBezTo>
                  <a:lnTo>
                    <a:pt x="1861" y="3842"/>
                  </a:lnTo>
                  <a:cubicBezTo>
                    <a:pt x="1868" y="3828"/>
                    <a:pt x="1875" y="3814"/>
                    <a:pt x="1875" y="3807"/>
                  </a:cubicBezTo>
                  <a:cubicBezTo>
                    <a:pt x="1875" y="3800"/>
                    <a:pt x="1875" y="3800"/>
                    <a:pt x="1875" y="3793"/>
                  </a:cubicBezTo>
                  <a:cubicBezTo>
                    <a:pt x="1875" y="3786"/>
                    <a:pt x="1875" y="3779"/>
                    <a:pt x="1882" y="3779"/>
                  </a:cubicBezTo>
                  <a:cubicBezTo>
                    <a:pt x="1882" y="3765"/>
                    <a:pt x="1882" y="3758"/>
                    <a:pt x="1889" y="3743"/>
                  </a:cubicBezTo>
                  <a:lnTo>
                    <a:pt x="1889" y="3729"/>
                  </a:lnTo>
                  <a:cubicBezTo>
                    <a:pt x="1889" y="3701"/>
                    <a:pt x="1889" y="3694"/>
                    <a:pt x="1896" y="3687"/>
                  </a:cubicBezTo>
                  <a:lnTo>
                    <a:pt x="1896" y="3652"/>
                  </a:lnTo>
                  <a:lnTo>
                    <a:pt x="1882" y="3645"/>
                  </a:lnTo>
                  <a:lnTo>
                    <a:pt x="2052" y="1206"/>
                  </a:lnTo>
                  <a:lnTo>
                    <a:pt x="2052" y="1178"/>
                  </a:lnTo>
                  <a:lnTo>
                    <a:pt x="2052" y="1114"/>
                  </a:lnTo>
                  <a:lnTo>
                    <a:pt x="2052" y="1079"/>
                  </a:lnTo>
                  <a:cubicBezTo>
                    <a:pt x="2052" y="1072"/>
                    <a:pt x="2052" y="1058"/>
                    <a:pt x="2052" y="1051"/>
                  </a:cubicBezTo>
                  <a:lnTo>
                    <a:pt x="2052" y="1015"/>
                  </a:lnTo>
                  <a:lnTo>
                    <a:pt x="2052" y="980"/>
                  </a:lnTo>
                  <a:lnTo>
                    <a:pt x="2052" y="966"/>
                  </a:lnTo>
                  <a:lnTo>
                    <a:pt x="2052" y="945"/>
                  </a:lnTo>
                  <a:cubicBezTo>
                    <a:pt x="2052" y="938"/>
                    <a:pt x="2052" y="917"/>
                    <a:pt x="2044" y="903"/>
                  </a:cubicBezTo>
                  <a:cubicBezTo>
                    <a:pt x="2044" y="903"/>
                    <a:pt x="2044" y="896"/>
                    <a:pt x="2044" y="889"/>
                  </a:cubicBezTo>
                  <a:lnTo>
                    <a:pt x="2044" y="881"/>
                  </a:lnTo>
                  <a:cubicBezTo>
                    <a:pt x="2044" y="874"/>
                    <a:pt x="2044" y="867"/>
                    <a:pt x="2044" y="860"/>
                  </a:cubicBezTo>
                  <a:lnTo>
                    <a:pt x="2030" y="818"/>
                  </a:lnTo>
                  <a:cubicBezTo>
                    <a:pt x="2030" y="818"/>
                    <a:pt x="2030" y="811"/>
                    <a:pt x="2030" y="811"/>
                  </a:cubicBezTo>
                  <a:cubicBezTo>
                    <a:pt x="2030" y="804"/>
                    <a:pt x="2030" y="797"/>
                    <a:pt x="2030" y="790"/>
                  </a:cubicBezTo>
                  <a:cubicBezTo>
                    <a:pt x="2030" y="783"/>
                    <a:pt x="2030" y="776"/>
                    <a:pt x="2023" y="769"/>
                  </a:cubicBezTo>
                  <a:cubicBezTo>
                    <a:pt x="2016" y="762"/>
                    <a:pt x="2016" y="748"/>
                    <a:pt x="2009" y="733"/>
                  </a:cubicBezTo>
                  <a:cubicBezTo>
                    <a:pt x="2002" y="719"/>
                    <a:pt x="2009" y="719"/>
                    <a:pt x="2002" y="712"/>
                  </a:cubicBezTo>
                  <a:cubicBezTo>
                    <a:pt x="1995" y="691"/>
                    <a:pt x="1988" y="677"/>
                    <a:pt x="1988" y="663"/>
                  </a:cubicBezTo>
                  <a:lnTo>
                    <a:pt x="1974" y="635"/>
                  </a:lnTo>
                  <a:cubicBezTo>
                    <a:pt x="1967" y="614"/>
                    <a:pt x="1953" y="599"/>
                    <a:pt x="1946" y="578"/>
                  </a:cubicBezTo>
                  <a:lnTo>
                    <a:pt x="1939" y="557"/>
                  </a:lnTo>
                  <a:cubicBezTo>
                    <a:pt x="1925" y="536"/>
                    <a:pt x="1911" y="508"/>
                    <a:pt x="1896" y="480"/>
                  </a:cubicBezTo>
                  <a:lnTo>
                    <a:pt x="1889" y="473"/>
                  </a:lnTo>
                  <a:cubicBezTo>
                    <a:pt x="1875" y="451"/>
                    <a:pt x="1868" y="430"/>
                    <a:pt x="1854" y="409"/>
                  </a:cubicBezTo>
                  <a:lnTo>
                    <a:pt x="1840" y="388"/>
                  </a:lnTo>
                  <a:lnTo>
                    <a:pt x="1812" y="346"/>
                  </a:lnTo>
                  <a:lnTo>
                    <a:pt x="1784" y="310"/>
                  </a:lnTo>
                  <a:lnTo>
                    <a:pt x="1762" y="282"/>
                  </a:lnTo>
                  <a:lnTo>
                    <a:pt x="1755" y="275"/>
                  </a:lnTo>
                  <a:lnTo>
                    <a:pt x="1741" y="261"/>
                  </a:lnTo>
                  <a:lnTo>
                    <a:pt x="1720" y="233"/>
                  </a:lnTo>
                  <a:lnTo>
                    <a:pt x="1699" y="212"/>
                  </a:lnTo>
                  <a:lnTo>
                    <a:pt x="1692" y="205"/>
                  </a:lnTo>
                  <a:lnTo>
                    <a:pt x="1657" y="162"/>
                  </a:lnTo>
                  <a:cubicBezTo>
                    <a:pt x="1650" y="162"/>
                    <a:pt x="1650" y="155"/>
                    <a:pt x="1643" y="148"/>
                  </a:cubicBezTo>
                  <a:lnTo>
                    <a:pt x="1636" y="141"/>
                  </a:lnTo>
                  <a:lnTo>
                    <a:pt x="1629" y="141"/>
                  </a:lnTo>
                  <a:cubicBezTo>
                    <a:pt x="1621" y="127"/>
                    <a:pt x="1607" y="120"/>
                    <a:pt x="1600" y="113"/>
                  </a:cubicBezTo>
                  <a:cubicBezTo>
                    <a:pt x="1593" y="106"/>
                    <a:pt x="1586" y="99"/>
                    <a:pt x="1579" y="99"/>
                  </a:cubicBezTo>
                  <a:lnTo>
                    <a:pt x="1544" y="71"/>
                  </a:lnTo>
                  <a:cubicBezTo>
                    <a:pt x="1537" y="64"/>
                    <a:pt x="1530" y="57"/>
                    <a:pt x="1523" y="50"/>
                  </a:cubicBezTo>
                  <a:lnTo>
                    <a:pt x="143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7318151" y="3280793"/>
              <a:ext cx="197737" cy="451821"/>
            </a:xfrm>
            <a:custGeom>
              <a:avLst/>
              <a:gdLst/>
              <a:ahLst/>
              <a:cxnLst/>
              <a:rect l="l" t="t" r="r" b="b"/>
              <a:pathLst>
                <a:path w="2095" h="4787" extrusionOk="0">
                  <a:moveTo>
                    <a:pt x="1446" y="35"/>
                  </a:moveTo>
                  <a:lnTo>
                    <a:pt x="1517" y="85"/>
                  </a:lnTo>
                  <a:cubicBezTo>
                    <a:pt x="1524" y="92"/>
                    <a:pt x="1538" y="99"/>
                    <a:pt x="1545" y="99"/>
                  </a:cubicBezTo>
                  <a:lnTo>
                    <a:pt x="1580" y="127"/>
                  </a:lnTo>
                  <a:lnTo>
                    <a:pt x="1594" y="141"/>
                  </a:lnTo>
                  <a:lnTo>
                    <a:pt x="1622" y="169"/>
                  </a:lnTo>
                  <a:lnTo>
                    <a:pt x="1643" y="183"/>
                  </a:lnTo>
                  <a:lnTo>
                    <a:pt x="1650" y="198"/>
                  </a:lnTo>
                  <a:lnTo>
                    <a:pt x="1686" y="226"/>
                  </a:lnTo>
                  <a:lnTo>
                    <a:pt x="1700" y="247"/>
                  </a:lnTo>
                  <a:lnTo>
                    <a:pt x="1721" y="261"/>
                  </a:lnTo>
                  <a:lnTo>
                    <a:pt x="1735" y="282"/>
                  </a:lnTo>
                  <a:lnTo>
                    <a:pt x="1742" y="296"/>
                  </a:lnTo>
                  <a:lnTo>
                    <a:pt x="1749" y="303"/>
                  </a:lnTo>
                  <a:lnTo>
                    <a:pt x="1756" y="310"/>
                  </a:lnTo>
                  <a:cubicBezTo>
                    <a:pt x="1763" y="317"/>
                    <a:pt x="1763" y="324"/>
                    <a:pt x="1770" y="332"/>
                  </a:cubicBezTo>
                  <a:lnTo>
                    <a:pt x="1784" y="353"/>
                  </a:lnTo>
                  <a:lnTo>
                    <a:pt x="1806" y="374"/>
                  </a:lnTo>
                  <a:lnTo>
                    <a:pt x="1827" y="402"/>
                  </a:lnTo>
                  <a:lnTo>
                    <a:pt x="1841" y="423"/>
                  </a:lnTo>
                  <a:lnTo>
                    <a:pt x="1848" y="437"/>
                  </a:lnTo>
                  <a:cubicBezTo>
                    <a:pt x="1862" y="458"/>
                    <a:pt x="1876" y="487"/>
                    <a:pt x="1890" y="508"/>
                  </a:cubicBezTo>
                  <a:cubicBezTo>
                    <a:pt x="1904" y="536"/>
                    <a:pt x="1918" y="557"/>
                    <a:pt x="1932" y="585"/>
                  </a:cubicBezTo>
                  <a:lnTo>
                    <a:pt x="1939" y="599"/>
                  </a:lnTo>
                  <a:lnTo>
                    <a:pt x="1947" y="613"/>
                  </a:lnTo>
                  <a:cubicBezTo>
                    <a:pt x="1954" y="628"/>
                    <a:pt x="1961" y="642"/>
                    <a:pt x="1968" y="663"/>
                  </a:cubicBezTo>
                  <a:lnTo>
                    <a:pt x="1975" y="684"/>
                  </a:lnTo>
                  <a:lnTo>
                    <a:pt x="1982" y="705"/>
                  </a:lnTo>
                  <a:cubicBezTo>
                    <a:pt x="1989" y="712"/>
                    <a:pt x="1989" y="726"/>
                    <a:pt x="1996" y="740"/>
                  </a:cubicBezTo>
                  <a:cubicBezTo>
                    <a:pt x="1996" y="747"/>
                    <a:pt x="1996" y="747"/>
                    <a:pt x="1996" y="754"/>
                  </a:cubicBezTo>
                  <a:lnTo>
                    <a:pt x="2003" y="769"/>
                  </a:lnTo>
                  <a:cubicBezTo>
                    <a:pt x="2010" y="776"/>
                    <a:pt x="2010" y="783"/>
                    <a:pt x="2010" y="797"/>
                  </a:cubicBezTo>
                  <a:lnTo>
                    <a:pt x="2017" y="811"/>
                  </a:lnTo>
                  <a:lnTo>
                    <a:pt x="2031" y="846"/>
                  </a:lnTo>
                  <a:cubicBezTo>
                    <a:pt x="2031" y="860"/>
                    <a:pt x="2038" y="874"/>
                    <a:pt x="2038" y="888"/>
                  </a:cubicBezTo>
                  <a:lnTo>
                    <a:pt x="2052" y="931"/>
                  </a:lnTo>
                  <a:cubicBezTo>
                    <a:pt x="2059" y="945"/>
                    <a:pt x="2059" y="959"/>
                    <a:pt x="2059" y="966"/>
                  </a:cubicBezTo>
                  <a:lnTo>
                    <a:pt x="2059" y="980"/>
                  </a:lnTo>
                  <a:lnTo>
                    <a:pt x="2059" y="1001"/>
                  </a:lnTo>
                  <a:lnTo>
                    <a:pt x="2059" y="1036"/>
                  </a:lnTo>
                  <a:lnTo>
                    <a:pt x="2059" y="1072"/>
                  </a:lnTo>
                  <a:cubicBezTo>
                    <a:pt x="2059" y="1086"/>
                    <a:pt x="2059" y="1093"/>
                    <a:pt x="2059" y="1107"/>
                  </a:cubicBezTo>
                  <a:lnTo>
                    <a:pt x="2059" y="1135"/>
                  </a:lnTo>
                  <a:lnTo>
                    <a:pt x="2059" y="1199"/>
                  </a:lnTo>
                  <a:lnTo>
                    <a:pt x="2059" y="1227"/>
                  </a:lnTo>
                  <a:lnTo>
                    <a:pt x="1883" y="3673"/>
                  </a:lnTo>
                  <a:lnTo>
                    <a:pt x="1883" y="3701"/>
                  </a:lnTo>
                  <a:lnTo>
                    <a:pt x="1883" y="3729"/>
                  </a:lnTo>
                  <a:lnTo>
                    <a:pt x="1883" y="3750"/>
                  </a:lnTo>
                  <a:cubicBezTo>
                    <a:pt x="1883" y="3750"/>
                    <a:pt x="1890" y="3750"/>
                    <a:pt x="1883" y="3757"/>
                  </a:cubicBezTo>
                  <a:cubicBezTo>
                    <a:pt x="1883" y="3772"/>
                    <a:pt x="1876" y="3779"/>
                    <a:pt x="1876" y="3800"/>
                  </a:cubicBezTo>
                  <a:lnTo>
                    <a:pt x="1869" y="3821"/>
                  </a:lnTo>
                  <a:lnTo>
                    <a:pt x="1862" y="3856"/>
                  </a:lnTo>
                  <a:lnTo>
                    <a:pt x="1848" y="3877"/>
                  </a:lnTo>
                  <a:cubicBezTo>
                    <a:pt x="1848" y="3877"/>
                    <a:pt x="1855" y="3877"/>
                    <a:pt x="1848" y="3884"/>
                  </a:cubicBezTo>
                  <a:cubicBezTo>
                    <a:pt x="1848" y="3898"/>
                    <a:pt x="1841" y="3905"/>
                    <a:pt x="1834" y="3920"/>
                  </a:cubicBezTo>
                  <a:cubicBezTo>
                    <a:pt x="1827" y="3934"/>
                    <a:pt x="1813" y="3955"/>
                    <a:pt x="1798" y="3969"/>
                  </a:cubicBezTo>
                  <a:cubicBezTo>
                    <a:pt x="1791" y="3976"/>
                    <a:pt x="1784" y="3990"/>
                    <a:pt x="1777" y="3997"/>
                  </a:cubicBezTo>
                  <a:lnTo>
                    <a:pt x="1763" y="4011"/>
                  </a:lnTo>
                  <a:cubicBezTo>
                    <a:pt x="1756" y="4018"/>
                    <a:pt x="1749" y="4025"/>
                    <a:pt x="1735" y="4032"/>
                  </a:cubicBezTo>
                  <a:lnTo>
                    <a:pt x="1728" y="4039"/>
                  </a:lnTo>
                  <a:cubicBezTo>
                    <a:pt x="1714" y="4046"/>
                    <a:pt x="1707" y="4054"/>
                    <a:pt x="1693" y="4061"/>
                  </a:cubicBezTo>
                  <a:lnTo>
                    <a:pt x="353" y="4723"/>
                  </a:lnTo>
                  <a:cubicBezTo>
                    <a:pt x="367" y="4709"/>
                    <a:pt x="375" y="4702"/>
                    <a:pt x="382" y="4688"/>
                  </a:cubicBezTo>
                  <a:cubicBezTo>
                    <a:pt x="396" y="4674"/>
                    <a:pt x="403" y="4653"/>
                    <a:pt x="417" y="4639"/>
                  </a:cubicBezTo>
                  <a:cubicBezTo>
                    <a:pt x="424" y="4625"/>
                    <a:pt x="431" y="4603"/>
                    <a:pt x="438" y="4589"/>
                  </a:cubicBezTo>
                  <a:lnTo>
                    <a:pt x="438" y="4582"/>
                  </a:lnTo>
                  <a:cubicBezTo>
                    <a:pt x="445" y="4568"/>
                    <a:pt x="452" y="4547"/>
                    <a:pt x="459" y="4519"/>
                  </a:cubicBezTo>
                  <a:cubicBezTo>
                    <a:pt x="459" y="4498"/>
                    <a:pt x="466" y="4476"/>
                    <a:pt x="473" y="4455"/>
                  </a:cubicBezTo>
                  <a:cubicBezTo>
                    <a:pt x="473" y="4427"/>
                    <a:pt x="480" y="4406"/>
                    <a:pt x="480" y="4385"/>
                  </a:cubicBezTo>
                  <a:lnTo>
                    <a:pt x="649" y="1939"/>
                  </a:lnTo>
                  <a:cubicBezTo>
                    <a:pt x="649" y="1911"/>
                    <a:pt x="649" y="1882"/>
                    <a:pt x="649" y="1861"/>
                  </a:cubicBezTo>
                  <a:cubicBezTo>
                    <a:pt x="649" y="1833"/>
                    <a:pt x="649" y="1805"/>
                    <a:pt x="649" y="1784"/>
                  </a:cubicBezTo>
                  <a:cubicBezTo>
                    <a:pt x="649" y="1755"/>
                    <a:pt x="642" y="1713"/>
                    <a:pt x="635" y="1692"/>
                  </a:cubicBezTo>
                  <a:cubicBezTo>
                    <a:pt x="635" y="1671"/>
                    <a:pt x="628" y="1643"/>
                    <a:pt x="621" y="1622"/>
                  </a:cubicBezTo>
                  <a:lnTo>
                    <a:pt x="621" y="1607"/>
                  </a:lnTo>
                  <a:cubicBezTo>
                    <a:pt x="614" y="1586"/>
                    <a:pt x="607" y="1558"/>
                    <a:pt x="600" y="1537"/>
                  </a:cubicBezTo>
                  <a:lnTo>
                    <a:pt x="600" y="1523"/>
                  </a:lnTo>
                  <a:cubicBezTo>
                    <a:pt x="593" y="1502"/>
                    <a:pt x="586" y="1481"/>
                    <a:pt x="579" y="1459"/>
                  </a:cubicBezTo>
                  <a:lnTo>
                    <a:pt x="572" y="1445"/>
                  </a:lnTo>
                  <a:cubicBezTo>
                    <a:pt x="565" y="1431"/>
                    <a:pt x="565" y="1417"/>
                    <a:pt x="558" y="1396"/>
                  </a:cubicBezTo>
                  <a:lnTo>
                    <a:pt x="551" y="1382"/>
                  </a:lnTo>
                  <a:lnTo>
                    <a:pt x="544" y="1361"/>
                  </a:lnTo>
                  <a:cubicBezTo>
                    <a:pt x="530" y="1347"/>
                    <a:pt x="523" y="1325"/>
                    <a:pt x="516" y="1304"/>
                  </a:cubicBezTo>
                  <a:lnTo>
                    <a:pt x="516" y="1297"/>
                  </a:lnTo>
                  <a:lnTo>
                    <a:pt x="508" y="1283"/>
                  </a:lnTo>
                  <a:cubicBezTo>
                    <a:pt x="494" y="1262"/>
                    <a:pt x="480" y="1234"/>
                    <a:pt x="466" y="1206"/>
                  </a:cubicBezTo>
                  <a:cubicBezTo>
                    <a:pt x="466" y="1206"/>
                    <a:pt x="466" y="1199"/>
                    <a:pt x="459" y="1199"/>
                  </a:cubicBezTo>
                  <a:lnTo>
                    <a:pt x="424" y="1135"/>
                  </a:lnTo>
                  <a:lnTo>
                    <a:pt x="417" y="1121"/>
                  </a:lnTo>
                  <a:lnTo>
                    <a:pt x="403" y="1107"/>
                  </a:lnTo>
                  <a:cubicBezTo>
                    <a:pt x="396" y="1093"/>
                    <a:pt x="382" y="1072"/>
                    <a:pt x="375" y="1065"/>
                  </a:cubicBezTo>
                  <a:cubicBezTo>
                    <a:pt x="375" y="1058"/>
                    <a:pt x="360" y="1051"/>
                    <a:pt x="360" y="1043"/>
                  </a:cubicBezTo>
                  <a:lnTo>
                    <a:pt x="353" y="1029"/>
                  </a:lnTo>
                  <a:cubicBezTo>
                    <a:pt x="339" y="1022"/>
                    <a:pt x="332" y="1008"/>
                    <a:pt x="325" y="1001"/>
                  </a:cubicBezTo>
                  <a:lnTo>
                    <a:pt x="311" y="987"/>
                  </a:lnTo>
                  <a:lnTo>
                    <a:pt x="269" y="938"/>
                  </a:lnTo>
                  <a:lnTo>
                    <a:pt x="262" y="924"/>
                  </a:lnTo>
                  <a:cubicBezTo>
                    <a:pt x="248" y="910"/>
                    <a:pt x="226" y="888"/>
                    <a:pt x="205" y="867"/>
                  </a:cubicBezTo>
                  <a:cubicBezTo>
                    <a:pt x="184" y="853"/>
                    <a:pt x="163" y="832"/>
                    <a:pt x="142" y="818"/>
                  </a:cubicBezTo>
                  <a:cubicBezTo>
                    <a:pt x="121" y="797"/>
                    <a:pt x="100" y="783"/>
                    <a:pt x="86" y="769"/>
                  </a:cubicBezTo>
                  <a:lnTo>
                    <a:pt x="22" y="733"/>
                  </a:lnTo>
                  <a:lnTo>
                    <a:pt x="1446" y="35"/>
                  </a:lnTo>
                  <a:close/>
                  <a:moveTo>
                    <a:pt x="1446" y="0"/>
                  </a:moveTo>
                  <a:lnTo>
                    <a:pt x="8" y="712"/>
                  </a:lnTo>
                  <a:cubicBezTo>
                    <a:pt x="1" y="719"/>
                    <a:pt x="1" y="719"/>
                    <a:pt x="1" y="726"/>
                  </a:cubicBezTo>
                  <a:cubicBezTo>
                    <a:pt x="1" y="726"/>
                    <a:pt x="1" y="733"/>
                    <a:pt x="1" y="733"/>
                  </a:cubicBezTo>
                  <a:lnTo>
                    <a:pt x="78" y="783"/>
                  </a:lnTo>
                  <a:lnTo>
                    <a:pt x="142" y="832"/>
                  </a:lnTo>
                  <a:cubicBezTo>
                    <a:pt x="156" y="846"/>
                    <a:pt x="177" y="860"/>
                    <a:pt x="198" y="881"/>
                  </a:cubicBezTo>
                  <a:lnTo>
                    <a:pt x="205" y="881"/>
                  </a:lnTo>
                  <a:cubicBezTo>
                    <a:pt x="219" y="903"/>
                    <a:pt x="234" y="917"/>
                    <a:pt x="255" y="938"/>
                  </a:cubicBezTo>
                  <a:lnTo>
                    <a:pt x="262" y="945"/>
                  </a:lnTo>
                  <a:lnTo>
                    <a:pt x="311" y="994"/>
                  </a:lnTo>
                  <a:lnTo>
                    <a:pt x="311" y="1008"/>
                  </a:lnTo>
                  <a:cubicBezTo>
                    <a:pt x="325" y="1015"/>
                    <a:pt x="332" y="1022"/>
                    <a:pt x="339" y="1036"/>
                  </a:cubicBezTo>
                  <a:lnTo>
                    <a:pt x="353" y="1058"/>
                  </a:lnTo>
                  <a:lnTo>
                    <a:pt x="367" y="1072"/>
                  </a:lnTo>
                  <a:lnTo>
                    <a:pt x="396" y="1114"/>
                  </a:lnTo>
                  <a:lnTo>
                    <a:pt x="403" y="1128"/>
                  </a:lnTo>
                  <a:lnTo>
                    <a:pt x="410" y="1142"/>
                  </a:lnTo>
                  <a:cubicBezTo>
                    <a:pt x="424" y="1156"/>
                    <a:pt x="445" y="1192"/>
                    <a:pt x="459" y="1213"/>
                  </a:cubicBezTo>
                  <a:cubicBezTo>
                    <a:pt x="466" y="1241"/>
                    <a:pt x="480" y="1262"/>
                    <a:pt x="494" y="1290"/>
                  </a:cubicBezTo>
                  <a:lnTo>
                    <a:pt x="501" y="1304"/>
                  </a:lnTo>
                  <a:lnTo>
                    <a:pt x="501" y="1311"/>
                  </a:lnTo>
                  <a:cubicBezTo>
                    <a:pt x="508" y="1325"/>
                    <a:pt x="516" y="1361"/>
                    <a:pt x="523" y="1368"/>
                  </a:cubicBezTo>
                  <a:cubicBezTo>
                    <a:pt x="537" y="1375"/>
                    <a:pt x="537" y="1382"/>
                    <a:pt x="537" y="1382"/>
                  </a:cubicBezTo>
                  <a:lnTo>
                    <a:pt x="544" y="1403"/>
                  </a:lnTo>
                  <a:cubicBezTo>
                    <a:pt x="544" y="1417"/>
                    <a:pt x="551" y="1431"/>
                    <a:pt x="558" y="1445"/>
                  </a:cubicBezTo>
                  <a:lnTo>
                    <a:pt x="565" y="1459"/>
                  </a:lnTo>
                  <a:cubicBezTo>
                    <a:pt x="572" y="1481"/>
                    <a:pt x="579" y="1502"/>
                    <a:pt x="586" y="1523"/>
                  </a:cubicBezTo>
                  <a:lnTo>
                    <a:pt x="586" y="1537"/>
                  </a:lnTo>
                  <a:cubicBezTo>
                    <a:pt x="593" y="1558"/>
                    <a:pt x="600" y="1586"/>
                    <a:pt x="607" y="1607"/>
                  </a:cubicBezTo>
                  <a:lnTo>
                    <a:pt x="607" y="1622"/>
                  </a:lnTo>
                  <a:cubicBezTo>
                    <a:pt x="614" y="1643"/>
                    <a:pt x="614" y="1671"/>
                    <a:pt x="621" y="1699"/>
                  </a:cubicBezTo>
                  <a:cubicBezTo>
                    <a:pt x="628" y="1727"/>
                    <a:pt x="628" y="1748"/>
                    <a:pt x="628" y="1777"/>
                  </a:cubicBezTo>
                  <a:lnTo>
                    <a:pt x="628" y="1854"/>
                  </a:lnTo>
                  <a:cubicBezTo>
                    <a:pt x="635" y="1882"/>
                    <a:pt x="635" y="1904"/>
                    <a:pt x="628" y="1932"/>
                  </a:cubicBezTo>
                  <a:lnTo>
                    <a:pt x="459" y="4371"/>
                  </a:lnTo>
                  <a:cubicBezTo>
                    <a:pt x="459" y="4399"/>
                    <a:pt x="459" y="4420"/>
                    <a:pt x="452" y="4448"/>
                  </a:cubicBezTo>
                  <a:cubicBezTo>
                    <a:pt x="452" y="4469"/>
                    <a:pt x="445" y="4491"/>
                    <a:pt x="438" y="4512"/>
                  </a:cubicBezTo>
                  <a:cubicBezTo>
                    <a:pt x="431" y="4533"/>
                    <a:pt x="424" y="4547"/>
                    <a:pt x="417" y="4568"/>
                  </a:cubicBezTo>
                  <a:lnTo>
                    <a:pt x="417" y="4575"/>
                  </a:lnTo>
                  <a:cubicBezTo>
                    <a:pt x="417" y="4589"/>
                    <a:pt x="403" y="4610"/>
                    <a:pt x="396" y="4625"/>
                  </a:cubicBezTo>
                  <a:cubicBezTo>
                    <a:pt x="389" y="4639"/>
                    <a:pt x="375" y="4660"/>
                    <a:pt x="367" y="4674"/>
                  </a:cubicBezTo>
                  <a:cubicBezTo>
                    <a:pt x="360" y="4681"/>
                    <a:pt x="346" y="4695"/>
                    <a:pt x="339" y="4702"/>
                  </a:cubicBezTo>
                  <a:lnTo>
                    <a:pt x="332" y="4716"/>
                  </a:lnTo>
                  <a:lnTo>
                    <a:pt x="304" y="4737"/>
                  </a:lnTo>
                  <a:lnTo>
                    <a:pt x="290" y="4744"/>
                  </a:lnTo>
                  <a:cubicBezTo>
                    <a:pt x="283" y="4751"/>
                    <a:pt x="269" y="4758"/>
                    <a:pt x="255" y="4766"/>
                  </a:cubicBezTo>
                  <a:cubicBezTo>
                    <a:pt x="248" y="4766"/>
                    <a:pt x="248" y="4773"/>
                    <a:pt x="248" y="4780"/>
                  </a:cubicBezTo>
                  <a:cubicBezTo>
                    <a:pt x="255" y="4787"/>
                    <a:pt x="255" y="4787"/>
                    <a:pt x="262" y="4787"/>
                  </a:cubicBezTo>
                  <a:lnTo>
                    <a:pt x="1721" y="4068"/>
                  </a:lnTo>
                  <a:cubicBezTo>
                    <a:pt x="1735" y="4061"/>
                    <a:pt x="1749" y="4054"/>
                    <a:pt x="1756" y="4046"/>
                  </a:cubicBezTo>
                  <a:lnTo>
                    <a:pt x="1770" y="4039"/>
                  </a:lnTo>
                  <a:cubicBezTo>
                    <a:pt x="1777" y="4032"/>
                    <a:pt x="1791" y="4018"/>
                    <a:pt x="1798" y="4011"/>
                  </a:cubicBezTo>
                  <a:lnTo>
                    <a:pt x="1806" y="4004"/>
                  </a:lnTo>
                  <a:cubicBezTo>
                    <a:pt x="1820" y="3990"/>
                    <a:pt x="1834" y="3976"/>
                    <a:pt x="1841" y="3969"/>
                  </a:cubicBezTo>
                  <a:cubicBezTo>
                    <a:pt x="1855" y="3948"/>
                    <a:pt x="1862" y="3934"/>
                    <a:pt x="1869" y="3913"/>
                  </a:cubicBezTo>
                  <a:cubicBezTo>
                    <a:pt x="1876" y="3905"/>
                    <a:pt x="1883" y="3898"/>
                    <a:pt x="1890" y="3884"/>
                  </a:cubicBezTo>
                  <a:lnTo>
                    <a:pt x="1890" y="3877"/>
                  </a:lnTo>
                  <a:lnTo>
                    <a:pt x="1897" y="3849"/>
                  </a:lnTo>
                  <a:cubicBezTo>
                    <a:pt x="1897" y="3842"/>
                    <a:pt x="1904" y="3828"/>
                    <a:pt x="1911" y="3814"/>
                  </a:cubicBezTo>
                  <a:cubicBezTo>
                    <a:pt x="1911" y="3814"/>
                    <a:pt x="1911" y="3800"/>
                    <a:pt x="1918" y="3786"/>
                  </a:cubicBezTo>
                  <a:cubicBezTo>
                    <a:pt x="1925" y="3779"/>
                    <a:pt x="1925" y="3765"/>
                    <a:pt x="1925" y="3757"/>
                  </a:cubicBezTo>
                  <a:lnTo>
                    <a:pt x="1925" y="3743"/>
                  </a:lnTo>
                  <a:lnTo>
                    <a:pt x="1925" y="3722"/>
                  </a:lnTo>
                  <a:lnTo>
                    <a:pt x="1925" y="3694"/>
                  </a:lnTo>
                  <a:lnTo>
                    <a:pt x="1925" y="3659"/>
                  </a:lnTo>
                  <a:lnTo>
                    <a:pt x="2095" y="1220"/>
                  </a:lnTo>
                  <a:lnTo>
                    <a:pt x="2095" y="1192"/>
                  </a:lnTo>
                  <a:lnTo>
                    <a:pt x="2095" y="1128"/>
                  </a:lnTo>
                  <a:lnTo>
                    <a:pt x="2095" y="1093"/>
                  </a:lnTo>
                  <a:cubicBezTo>
                    <a:pt x="2095" y="1079"/>
                    <a:pt x="2095" y="1072"/>
                    <a:pt x="2095" y="1058"/>
                  </a:cubicBezTo>
                  <a:lnTo>
                    <a:pt x="2095" y="1029"/>
                  </a:lnTo>
                  <a:lnTo>
                    <a:pt x="2095" y="994"/>
                  </a:lnTo>
                  <a:lnTo>
                    <a:pt x="2088" y="966"/>
                  </a:lnTo>
                  <a:cubicBezTo>
                    <a:pt x="2088" y="959"/>
                    <a:pt x="2088" y="959"/>
                    <a:pt x="2088" y="952"/>
                  </a:cubicBezTo>
                  <a:lnTo>
                    <a:pt x="2080" y="917"/>
                  </a:lnTo>
                  <a:lnTo>
                    <a:pt x="2073" y="874"/>
                  </a:lnTo>
                  <a:cubicBezTo>
                    <a:pt x="2066" y="860"/>
                    <a:pt x="2059" y="846"/>
                    <a:pt x="2059" y="832"/>
                  </a:cubicBezTo>
                  <a:lnTo>
                    <a:pt x="2045" y="797"/>
                  </a:lnTo>
                  <a:lnTo>
                    <a:pt x="2045" y="776"/>
                  </a:lnTo>
                  <a:lnTo>
                    <a:pt x="2031" y="747"/>
                  </a:lnTo>
                  <a:lnTo>
                    <a:pt x="2031" y="733"/>
                  </a:lnTo>
                  <a:cubicBezTo>
                    <a:pt x="2024" y="726"/>
                    <a:pt x="2024" y="719"/>
                    <a:pt x="2024" y="719"/>
                  </a:cubicBezTo>
                  <a:cubicBezTo>
                    <a:pt x="2017" y="705"/>
                    <a:pt x="2010" y="698"/>
                    <a:pt x="2010" y="684"/>
                  </a:cubicBezTo>
                  <a:lnTo>
                    <a:pt x="2003" y="663"/>
                  </a:lnTo>
                  <a:cubicBezTo>
                    <a:pt x="1996" y="656"/>
                    <a:pt x="1996" y="649"/>
                    <a:pt x="1996" y="642"/>
                  </a:cubicBezTo>
                  <a:cubicBezTo>
                    <a:pt x="1989" y="621"/>
                    <a:pt x="1975" y="606"/>
                    <a:pt x="1968" y="592"/>
                  </a:cubicBezTo>
                  <a:lnTo>
                    <a:pt x="1968" y="578"/>
                  </a:lnTo>
                  <a:cubicBezTo>
                    <a:pt x="1961" y="571"/>
                    <a:pt x="1961" y="571"/>
                    <a:pt x="1961" y="564"/>
                  </a:cubicBezTo>
                  <a:lnTo>
                    <a:pt x="1918" y="487"/>
                  </a:lnTo>
                  <a:lnTo>
                    <a:pt x="1911" y="480"/>
                  </a:lnTo>
                  <a:cubicBezTo>
                    <a:pt x="1897" y="451"/>
                    <a:pt x="1883" y="437"/>
                    <a:pt x="1876" y="416"/>
                  </a:cubicBezTo>
                  <a:lnTo>
                    <a:pt x="1862" y="402"/>
                  </a:lnTo>
                  <a:lnTo>
                    <a:pt x="1848" y="381"/>
                  </a:lnTo>
                  <a:cubicBezTo>
                    <a:pt x="1841" y="374"/>
                    <a:pt x="1834" y="353"/>
                    <a:pt x="1827" y="346"/>
                  </a:cubicBezTo>
                  <a:cubicBezTo>
                    <a:pt x="1820" y="339"/>
                    <a:pt x="1820" y="332"/>
                    <a:pt x="1813" y="324"/>
                  </a:cubicBezTo>
                  <a:lnTo>
                    <a:pt x="1798" y="310"/>
                  </a:lnTo>
                  <a:cubicBezTo>
                    <a:pt x="1791" y="296"/>
                    <a:pt x="1784" y="289"/>
                    <a:pt x="1777" y="282"/>
                  </a:cubicBezTo>
                  <a:lnTo>
                    <a:pt x="1777" y="275"/>
                  </a:lnTo>
                  <a:lnTo>
                    <a:pt x="1770" y="268"/>
                  </a:lnTo>
                  <a:lnTo>
                    <a:pt x="1756" y="254"/>
                  </a:lnTo>
                  <a:cubicBezTo>
                    <a:pt x="1749" y="247"/>
                    <a:pt x="1749" y="247"/>
                    <a:pt x="1742" y="240"/>
                  </a:cubicBezTo>
                  <a:lnTo>
                    <a:pt x="1728" y="219"/>
                  </a:lnTo>
                  <a:lnTo>
                    <a:pt x="1707" y="205"/>
                  </a:lnTo>
                  <a:lnTo>
                    <a:pt x="1679" y="169"/>
                  </a:lnTo>
                  <a:lnTo>
                    <a:pt x="1665" y="162"/>
                  </a:lnTo>
                  <a:lnTo>
                    <a:pt x="1643" y="141"/>
                  </a:lnTo>
                  <a:cubicBezTo>
                    <a:pt x="1636" y="134"/>
                    <a:pt x="1629" y="127"/>
                    <a:pt x="1615" y="120"/>
                  </a:cubicBezTo>
                  <a:lnTo>
                    <a:pt x="1594" y="92"/>
                  </a:lnTo>
                  <a:lnTo>
                    <a:pt x="1566" y="71"/>
                  </a:lnTo>
                  <a:lnTo>
                    <a:pt x="1538" y="57"/>
                  </a:lnTo>
                  <a:lnTo>
                    <a:pt x="1460"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7052080" y="3106275"/>
              <a:ext cx="327422" cy="628227"/>
            </a:xfrm>
            <a:custGeom>
              <a:avLst/>
              <a:gdLst/>
              <a:ahLst/>
              <a:cxnLst/>
              <a:rect l="l" t="t" r="r" b="b"/>
              <a:pathLst>
                <a:path w="3469" h="6656" extrusionOk="0">
                  <a:moveTo>
                    <a:pt x="1717" y="664"/>
                  </a:moveTo>
                  <a:cubicBezTo>
                    <a:pt x="1792" y="664"/>
                    <a:pt x="1877" y="691"/>
                    <a:pt x="1967" y="750"/>
                  </a:cubicBezTo>
                  <a:cubicBezTo>
                    <a:pt x="2256" y="968"/>
                    <a:pt x="2425" y="1321"/>
                    <a:pt x="2425" y="1687"/>
                  </a:cubicBezTo>
                  <a:lnTo>
                    <a:pt x="2383" y="2279"/>
                  </a:lnTo>
                  <a:lnTo>
                    <a:pt x="1382" y="1610"/>
                  </a:lnTo>
                  <a:lnTo>
                    <a:pt x="1424" y="1017"/>
                  </a:lnTo>
                  <a:cubicBezTo>
                    <a:pt x="1439" y="791"/>
                    <a:pt x="1555" y="664"/>
                    <a:pt x="1717" y="664"/>
                  </a:cubicBezTo>
                  <a:close/>
                  <a:moveTo>
                    <a:pt x="1598" y="3424"/>
                  </a:moveTo>
                  <a:cubicBezTo>
                    <a:pt x="1652" y="3424"/>
                    <a:pt x="1713" y="3444"/>
                    <a:pt x="1777" y="3485"/>
                  </a:cubicBezTo>
                  <a:cubicBezTo>
                    <a:pt x="1819" y="3520"/>
                    <a:pt x="1868" y="3562"/>
                    <a:pt x="1904" y="3604"/>
                  </a:cubicBezTo>
                  <a:cubicBezTo>
                    <a:pt x="2030" y="3753"/>
                    <a:pt x="2094" y="3943"/>
                    <a:pt x="2094" y="4133"/>
                  </a:cubicBezTo>
                  <a:cubicBezTo>
                    <a:pt x="2080" y="4295"/>
                    <a:pt x="1995" y="4380"/>
                    <a:pt x="1882" y="4380"/>
                  </a:cubicBezTo>
                  <a:lnTo>
                    <a:pt x="1896" y="5050"/>
                  </a:lnTo>
                  <a:lnTo>
                    <a:pt x="1452" y="4753"/>
                  </a:lnTo>
                  <a:lnTo>
                    <a:pt x="1466" y="4655"/>
                  </a:lnTo>
                  <a:lnTo>
                    <a:pt x="1551" y="4154"/>
                  </a:lnTo>
                  <a:cubicBezTo>
                    <a:pt x="1445" y="4013"/>
                    <a:pt x="1389" y="3844"/>
                    <a:pt x="1396" y="3668"/>
                  </a:cubicBezTo>
                  <a:cubicBezTo>
                    <a:pt x="1406" y="3510"/>
                    <a:pt x="1486" y="3424"/>
                    <a:pt x="1598" y="3424"/>
                  </a:cubicBezTo>
                  <a:close/>
                  <a:moveTo>
                    <a:pt x="1492" y="1"/>
                  </a:moveTo>
                  <a:cubicBezTo>
                    <a:pt x="1217" y="1"/>
                    <a:pt x="1016" y="218"/>
                    <a:pt x="987" y="601"/>
                  </a:cubicBezTo>
                  <a:lnTo>
                    <a:pt x="938" y="1313"/>
                  </a:lnTo>
                  <a:lnTo>
                    <a:pt x="853" y="1257"/>
                  </a:lnTo>
                  <a:cubicBezTo>
                    <a:pt x="741" y="1181"/>
                    <a:pt x="634" y="1145"/>
                    <a:pt x="539" y="1145"/>
                  </a:cubicBezTo>
                  <a:cubicBezTo>
                    <a:pt x="343" y="1145"/>
                    <a:pt x="200" y="1301"/>
                    <a:pt x="176" y="1581"/>
                  </a:cubicBezTo>
                  <a:lnTo>
                    <a:pt x="7" y="4020"/>
                  </a:lnTo>
                  <a:cubicBezTo>
                    <a:pt x="0" y="4479"/>
                    <a:pt x="212" y="4909"/>
                    <a:pt x="578" y="5184"/>
                  </a:cubicBezTo>
                  <a:lnTo>
                    <a:pt x="2623" y="6544"/>
                  </a:lnTo>
                  <a:cubicBezTo>
                    <a:pt x="2733" y="6620"/>
                    <a:pt x="2839" y="6656"/>
                    <a:pt x="2933" y="6656"/>
                  </a:cubicBezTo>
                  <a:cubicBezTo>
                    <a:pt x="3129" y="6656"/>
                    <a:pt x="3273" y="6500"/>
                    <a:pt x="3292" y="6220"/>
                  </a:cubicBezTo>
                  <a:lnTo>
                    <a:pt x="3461" y="3781"/>
                  </a:lnTo>
                  <a:cubicBezTo>
                    <a:pt x="3468" y="3322"/>
                    <a:pt x="3257" y="2900"/>
                    <a:pt x="2897" y="2625"/>
                  </a:cubicBezTo>
                  <a:lnTo>
                    <a:pt x="2820" y="2575"/>
                  </a:lnTo>
                  <a:lnTo>
                    <a:pt x="2869" y="1863"/>
                  </a:lnTo>
                  <a:cubicBezTo>
                    <a:pt x="2912" y="1299"/>
                    <a:pt x="2559" y="580"/>
                    <a:pt x="2087" y="263"/>
                  </a:cubicBezTo>
                  <a:lnTo>
                    <a:pt x="1918" y="150"/>
                  </a:lnTo>
                  <a:cubicBezTo>
                    <a:pt x="1766" y="49"/>
                    <a:pt x="1621" y="1"/>
                    <a:pt x="1492"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7051419" y="3105520"/>
              <a:ext cx="329404" cy="630397"/>
            </a:xfrm>
            <a:custGeom>
              <a:avLst/>
              <a:gdLst/>
              <a:ahLst/>
              <a:cxnLst/>
              <a:rect l="l" t="t" r="r" b="b"/>
              <a:pathLst>
                <a:path w="3490" h="6679" extrusionOk="0">
                  <a:moveTo>
                    <a:pt x="1725" y="682"/>
                  </a:moveTo>
                  <a:cubicBezTo>
                    <a:pt x="1797" y="682"/>
                    <a:pt x="1881" y="710"/>
                    <a:pt x="1967" y="765"/>
                  </a:cubicBezTo>
                  <a:cubicBezTo>
                    <a:pt x="2256" y="983"/>
                    <a:pt x="2425" y="1329"/>
                    <a:pt x="2418" y="1688"/>
                  </a:cubicBezTo>
                  <a:lnTo>
                    <a:pt x="2383" y="2266"/>
                  </a:lnTo>
                  <a:lnTo>
                    <a:pt x="1396" y="1610"/>
                  </a:lnTo>
                  <a:lnTo>
                    <a:pt x="1445" y="1018"/>
                  </a:lnTo>
                  <a:cubicBezTo>
                    <a:pt x="1452" y="863"/>
                    <a:pt x="1516" y="758"/>
                    <a:pt x="1614" y="708"/>
                  </a:cubicBezTo>
                  <a:cubicBezTo>
                    <a:pt x="1647" y="691"/>
                    <a:pt x="1684" y="682"/>
                    <a:pt x="1725" y="682"/>
                  </a:cubicBezTo>
                  <a:close/>
                  <a:moveTo>
                    <a:pt x="1723" y="661"/>
                  </a:moveTo>
                  <a:cubicBezTo>
                    <a:pt x="1679" y="661"/>
                    <a:pt x="1637" y="670"/>
                    <a:pt x="1600" y="687"/>
                  </a:cubicBezTo>
                  <a:cubicBezTo>
                    <a:pt x="1495" y="736"/>
                    <a:pt x="1431" y="856"/>
                    <a:pt x="1424" y="1018"/>
                  </a:cubicBezTo>
                  <a:lnTo>
                    <a:pt x="1382" y="1618"/>
                  </a:lnTo>
                  <a:cubicBezTo>
                    <a:pt x="1382" y="1618"/>
                    <a:pt x="1382" y="1625"/>
                    <a:pt x="1382" y="1625"/>
                  </a:cubicBezTo>
                  <a:cubicBezTo>
                    <a:pt x="1382" y="1625"/>
                    <a:pt x="2383" y="2301"/>
                    <a:pt x="2390" y="2301"/>
                  </a:cubicBezTo>
                  <a:lnTo>
                    <a:pt x="2397" y="2301"/>
                  </a:lnTo>
                  <a:cubicBezTo>
                    <a:pt x="2404" y="2294"/>
                    <a:pt x="2404" y="2294"/>
                    <a:pt x="2404" y="2287"/>
                  </a:cubicBezTo>
                  <a:lnTo>
                    <a:pt x="2446" y="1695"/>
                  </a:lnTo>
                  <a:cubicBezTo>
                    <a:pt x="2446" y="1321"/>
                    <a:pt x="2277" y="969"/>
                    <a:pt x="1981" y="750"/>
                  </a:cubicBezTo>
                  <a:cubicBezTo>
                    <a:pt x="1894" y="691"/>
                    <a:pt x="1804" y="661"/>
                    <a:pt x="1723" y="661"/>
                  </a:cubicBezTo>
                  <a:close/>
                  <a:moveTo>
                    <a:pt x="1609" y="3447"/>
                  </a:moveTo>
                  <a:cubicBezTo>
                    <a:pt x="1666" y="3447"/>
                    <a:pt x="1723" y="3469"/>
                    <a:pt x="1770" y="3507"/>
                  </a:cubicBezTo>
                  <a:cubicBezTo>
                    <a:pt x="1819" y="3535"/>
                    <a:pt x="1861" y="3577"/>
                    <a:pt x="1896" y="3627"/>
                  </a:cubicBezTo>
                  <a:cubicBezTo>
                    <a:pt x="2023" y="3768"/>
                    <a:pt x="2087" y="3958"/>
                    <a:pt x="2087" y="4148"/>
                  </a:cubicBezTo>
                  <a:cubicBezTo>
                    <a:pt x="2073" y="4296"/>
                    <a:pt x="2002" y="4381"/>
                    <a:pt x="1889" y="4381"/>
                  </a:cubicBezTo>
                  <a:lnTo>
                    <a:pt x="1875" y="4381"/>
                  </a:lnTo>
                  <a:cubicBezTo>
                    <a:pt x="1875" y="4381"/>
                    <a:pt x="1875" y="4388"/>
                    <a:pt x="1875" y="4388"/>
                  </a:cubicBezTo>
                  <a:lnTo>
                    <a:pt x="1889" y="5036"/>
                  </a:lnTo>
                  <a:lnTo>
                    <a:pt x="1466" y="4754"/>
                  </a:lnTo>
                  <a:lnTo>
                    <a:pt x="1558" y="4169"/>
                  </a:lnTo>
                  <a:cubicBezTo>
                    <a:pt x="1558" y="4169"/>
                    <a:pt x="1558" y="4162"/>
                    <a:pt x="1558" y="4162"/>
                  </a:cubicBezTo>
                  <a:cubicBezTo>
                    <a:pt x="1459" y="4021"/>
                    <a:pt x="1403" y="3852"/>
                    <a:pt x="1403" y="3683"/>
                  </a:cubicBezTo>
                  <a:cubicBezTo>
                    <a:pt x="1403" y="3591"/>
                    <a:pt x="1445" y="3507"/>
                    <a:pt x="1523" y="3464"/>
                  </a:cubicBezTo>
                  <a:cubicBezTo>
                    <a:pt x="1551" y="3453"/>
                    <a:pt x="1580" y="3447"/>
                    <a:pt x="1609" y="3447"/>
                  </a:cubicBezTo>
                  <a:close/>
                  <a:moveTo>
                    <a:pt x="1615" y="3424"/>
                  </a:moveTo>
                  <a:cubicBezTo>
                    <a:pt x="1582" y="3424"/>
                    <a:pt x="1548" y="3431"/>
                    <a:pt x="1516" y="3443"/>
                  </a:cubicBezTo>
                  <a:cubicBezTo>
                    <a:pt x="1431" y="3486"/>
                    <a:pt x="1382" y="3577"/>
                    <a:pt x="1389" y="3676"/>
                  </a:cubicBezTo>
                  <a:cubicBezTo>
                    <a:pt x="1382" y="3852"/>
                    <a:pt x="1438" y="4021"/>
                    <a:pt x="1544" y="4169"/>
                  </a:cubicBezTo>
                  <a:lnTo>
                    <a:pt x="1459" y="4663"/>
                  </a:lnTo>
                  <a:lnTo>
                    <a:pt x="1445" y="4754"/>
                  </a:lnTo>
                  <a:cubicBezTo>
                    <a:pt x="1445" y="4761"/>
                    <a:pt x="1445" y="4769"/>
                    <a:pt x="1452" y="4769"/>
                  </a:cubicBezTo>
                  <a:cubicBezTo>
                    <a:pt x="1452" y="4769"/>
                    <a:pt x="1896" y="5065"/>
                    <a:pt x="1903" y="5065"/>
                  </a:cubicBezTo>
                  <a:cubicBezTo>
                    <a:pt x="1903" y="5065"/>
                    <a:pt x="1911" y="5058"/>
                    <a:pt x="1911" y="5058"/>
                  </a:cubicBezTo>
                  <a:lnTo>
                    <a:pt x="1896" y="4402"/>
                  </a:lnTo>
                  <a:cubicBezTo>
                    <a:pt x="2016" y="4395"/>
                    <a:pt x="2094" y="4296"/>
                    <a:pt x="2108" y="4141"/>
                  </a:cubicBezTo>
                  <a:cubicBezTo>
                    <a:pt x="2108" y="3951"/>
                    <a:pt x="2037" y="3753"/>
                    <a:pt x="1911" y="3605"/>
                  </a:cubicBezTo>
                  <a:cubicBezTo>
                    <a:pt x="1875" y="3556"/>
                    <a:pt x="1826" y="3521"/>
                    <a:pt x="1777" y="3486"/>
                  </a:cubicBezTo>
                  <a:cubicBezTo>
                    <a:pt x="1731" y="3445"/>
                    <a:pt x="1674" y="3424"/>
                    <a:pt x="1615" y="3424"/>
                  </a:cubicBezTo>
                  <a:close/>
                  <a:moveTo>
                    <a:pt x="1499" y="24"/>
                  </a:moveTo>
                  <a:cubicBezTo>
                    <a:pt x="1631" y="24"/>
                    <a:pt x="1776" y="75"/>
                    <a:pt x="1925" y="172"/>
                  </a:cubicBezTo>
                  <a:lnTo>
                    <a:pt x="2094" y="285"/>
                  </a:lnTo>
                  <a:cubicBezTo>
                    <a:pt x="2559" y="595"/>
                    <a:pt x="2912" y="1307"/>
                    <a:pt x="2869" y="1871"/>
                  </a:cubicBezTo>
                  <a:lnTo>
                    <a:pt x="2820" y="2583"/>
                  </a:lnTo>
                  <a:cubicBezTo>
                    <a:pt x="2820" y="2583"/>
                    <a:pt x="2820" y="2590"/>
                    <a:pt x="2820" y="2590"/>
                  </a:cubicBezTo>
                  <a:lnTo>
                    <a:pt x="2897" y="2640"/>
                  </a:lnTo>
                  <a:cubicBezTo>
                    <a:pt x="3257" y="2915"/>
                    <a:pt x="3468" y="3338"/>
                    <a:pt x="3461" y="3789"/>
                  </a:cubicBezTo>
                  <a:lnTo>
                    <a:pt x="3292" y="6228"/>
                  </a:lnTo>
                  <a:cubicBezTo>
                    <a:pt x="3278" y="6425"/>
                    <a:pt x="3201" y="6559"/>
                    <a:pt x="3081" y="6623"/>
                  </a:cubicBezTo>
                  <a:cubicBezTo>
                    <a:pt x="3036" y="6645"/>
                    <a:pt x="2988" y="6656"/>
                    <a:pt x="2938" y="6656"/>
                  </a:cubicBezTo>
                  <a:cubicBezTo>
                    <a:pt x="2844" y="6656"/>
                    <a:pt x="2742" y="6618"/>
                    <a:pt x="2637" y="6545"/>
                  </a:cubicBezTo>
                  <a:lnTo>
                    <a:pt x="592" y="5177"/>
                  </a:lnTo>
                  <a:cubicBezTo>
                    <a:pt x="233" y="4910"/>
                    <a:pt x="21" y="4480"/>
                    <a:pt x="28" y="4035"/>
                  </a:cubicBezTo>
                  <a:lnTo>
                    <a:pt x="198" y="1589"/>
                  </a:lnTo>
                  <a:cubicBezTo>
                    <a:pt x="212" y="1399"/>
                    <a:pt x="289" y="1258"/>
                    <a:pt x="409" y="1195"/>
                  </a:cubicBezTo>
                  <a:cubicBezTo>
                    <a:pt x="451" y="1173"/>
                    <a:pt x="501" y="1166"/>
                    <a:pt x="550" y="1166"/>
                  </a:cubicBezTo>
                  <a:cubicBezTo>
                    <a:pt x="663" y="1173"/>
                    <a:pt x="769" y="1209"/>
                    <a:pt x="860" y="1279"/>
                  </a:cubicBezTo>
                  <a:lnTo>
                    <a:pt x="945" y="1336"/>
                  </a:lnTo>
                  <a:lnTo>
                    <a:pt x="959" y="1336"/>
                  </a:lnTo>
                  <a:cubicBezTo>
                    <a:pt x="959" y="1336"/>
                    <a:pt x="959" y="1329"/>
                    <a:pt x="966" y="1329"/>
                  </a:cubicBezTo>
                  <a:lnTo>
                    <a:pt x="1015" y="617"/>
                  </a:lnTo>
                  <a:cubicBezTo>
                    <a:pt x="1029" y="349"/>
                    <a:pt x="1135" y="151"/>
                    <a:pt x="1304" y="67"/>
                  </a:cubicBezTo>
                  <a:cubicBezTo>
                    <a:pt x="1365" y="38"/>
                    <a:pt x="1430" y="24"/>
                    <a:pt x="1499" y="24"/>
                  </a:cubicBezTo>
                  <a:close/>
                  <a:moveTo>
                    <a:pt x="1495" y="1"/>
                  </a:moveTo>
                  <a:cubicBezTo>
                    <a:pt x="1422" y="1"/>
                    <a:pt x="1352" y="16"/>
                    <a:pt x="1290" y="46"/>
                  </a:cubicBezTo>
                  <a:cubicBezTo>
                    <a:pt x="1114" y="130"/>
                    <a:pt x="1008" y="335"/>
                    <a:pt x="987" y="609"/>
                  </a:cubicBezTo>
                  <a:lnTo>
                    <a:pt x="938" y="1300"/>
                  </a:lnTo>
                  <a:lnTo>
                    <a:pt x="867" y="1258"/>
                  </a:lnTo>
                  <a:cubicBezTo>
                    <a:pt x="760" y="1182"/>
                    <a:pt x="652" y="1145"/>
                    <a:pt x="555" y="1145"/>
                  </a:cubicBezTo>
                  <a:cubicBezTo>
                    <a:pt x="500" y="1145"/>
                    <a:pt x="448" y="1157"/>
                    <a:pt x="402" y="1180"/>
                  </a:cubicBezTo>
                  <a:cubicBezTo>
                    <a:pt x="268" y="1244"/>
                    <a:pt x="190" y="1385"/>
                    <a:pt x="176" y="1589"/>
                  </a:cubicBezTo>
                  <a:lnTo>
                    <a:pt x="7" y="4028"/>
                  </a:lnTo>
                  <a:cubicBezTo>
                    <a:pt x="0" y="4487"/>
                    <a:pt x="212" y="4924"/>
                    <a:pt x="578" y="5199"/>
                  </a:cubicBezTo>
                  <a:lnTo>
                    <a:pt x="2622" y="6566"/>
                  </a:lnTo>
                  <a:cubicBezTo>
                    <a:pt x="2714" y="6630"/>
                    <a:pt x="2827" y="6672"/>
                    <a:pt x="2940" y="6679"/>
                  </a:cubicBezTo>
                  <a:cubicBezTo>
                    <a:pt x="2989" y="6679"/>
                    <a:pt x="3045" y="6665"/>
                    <a:pt x="3095" y="6644"/>
                  </a:cubicBezTo>
                  <a:cubicBezTo>
                    <a:pt x="3222" y="6580"/>
                    <a:pt x="3299" y="6432"/>
                    <a:pt x="3313" y="6235"/>
                  </a:cubicBezTo>
                  <a:lnTo>
                    <a:pt x="3482" y="3789"/>
                  </a:lnTo>
                  <a:cubicBezTo>
                    <a:pt x="3490" y="3330"/>
                    <a:pt x="3278" y="2900"/>
                    <a:pt x="2912" y="2626"/>
                  </a:cubicBezTo>
                  <a:lnTo>
                    <a:pt x="2841" y="2576"/>
                  </a:lnTo>
                  <a:lnTo>
                    <a:pt x="2890" y="1871"/>
                  </a:lnTo>
                  <a:cubicBezTo>
                    <a:pt x="2926" y="1300"/>
                    <a:pt x="2573" y="581"/>
                    <a:pt x="2101" y="264"/>
                  </a:cubicBezTo>
                  <a:lnTo>
                    <a:pt x="1932" y="151"/>
                  </a:lnTo>
                  <a:cubicBezTo>
                    <a:pt x="1781" y="51"/>
                    <a:pt x="1631" y="1"/>
                    <a:pt x="149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7175158" y="3039922"/>
              <a:ext cx="286175" cy="310149"/>
            </a:xfrm>
            <a:custGeom>
              <a:avLst/>
              <a:gdLst/>
              <a:ahLst/>
              <a:cxnLst/>
              <a:rect l="l" t="t" r="r" b="b"/>
              <a:pathLst>
                <a:path w="3032" h="3286" extrusionOk="0">
                  <a:moveTo>
                    <a:pt x="1565" y="0"/>
                  </a:moveTo>
                  <a:cubicBezTo>
                    <a:pt x="1551" y="0"/>
                    <a:pt x="1537" y="0"/>
                    <a:pt x="1516" y="7"/>
                  </a:cubicBezTo>
                  <a:cubicBezTo>
                    <a:pt x="1488" y="14"/>
                    <a:pt x="1467" y="22"/>
                    <a:pt x="1445" y="36"/>
                  </a:cubicBezTo>
                  <a:lnTo>
                    <a:pt x="0" y="748"/>
                  </a:lnTo>
                  <a:cubicBezTo>
                    <a:pt x="21" y="741"/>
                    <a:pt x="50" y="726"/>
                    <a:pt x="71" y="719"/>
                  </a:cubicBezTo>
                  <a:cubicBezTo>
                    <a:pt x="92" y="719"/>
                    <a:pt x="113" y="712"/>
                    <a:pt x="127" y="712"/>
                  </a:cubicBezTo>
                  <a:lnTo>
                    <a:pt x="141" y="712"/>
                  </a:lnTo>
                  <a:cubicBezTo>
                    <a:pt x="152" y="709"/>
                    <a:pt x="162" y="707"/>
                    <a:pt x="173" y="707"/>
                  </a:cubicBezTo>
                  <a:cubicBezTo>
                    <a:pt x="184" y="707"/>
                    <a:pt x="194" y="709"/>
                    <a:pt x="205" y="712"/>
                  </a:cubicBezTo>
                  <a:lnTo>
                    <a:pt x="219" y="712"/>
                  </a:lnTo>
                  <a:cubicBezTo>
                    <a:pt x="240" y="712"/>
                    <a:pt x="268" y="712"/>
                    <a:pt x="289" y="719"/>
                  </a:cubicBezTo>
                  <a:lnTo>
                    <a:pt x="296" y="719"/>
                  </a:lnTo>
                  <a:cubicBezTo>
                    <a:pt x="325" y="719"/>
                    <a:pt x="346" y="726"/>
                    <a:pt x="367" y="733"/>
                  </a:cubicBezTo>
                  <a:cubicBezTo>
                    <a:pt x="402" y="741"/>
                    <a:pt x="430" y="748"/>
                    <a:pt x="459" y="762"/>
                  </a:cubicBezTo>
                  <a:cubicBezTo>
                    <a:pt x="487" y="769"/>
                    <a:pt x="515" y="790"/>
                    <a:pt x="543" y="804"/>
                  </a:cubicBezTo>
                  <a:cubicBezTo>
                    <a:pt x="578" y="818"/>
                    <a:pt x="607" y="839"/>
                    <a:pt x="635" y="860"/>
                  </a:cubicBezTo>
                  <a:lnTo>
                    <a:pt x="804" y="973"/>
                  </a:lnTo>
                  <a:cubicBezTo>
                    <a:pt x="832" y="987"/>
                    <a:pt x="860" y="1008"/>
                    <a:pt x="889" y="1037"/>
                  </a:cubicBezTo>
                  <a:cubicBezTo>
                    <a:pt x="924" y="1058"/>
                    <a:pt x="945" y="1079"/>
                    <a:pt x="973" y="1107"/>
                  </a:cubicBezTo>
                  <a:lnTo>
                    <a:pt x="980" y="1114"/>
                  </a:lnTo>
                  <a:cubicBezTo>
                    <a:pt x="1008" y="1135"/>
                    <a:pt x="1030" y="1156"/>
                    <a:pt x="1051" y="1185"/>
                  </a:cubicBezTo>
                  <a:lnTo>
                    <a:pt x="1065" y="1199"/>
                  </a:lnTo>
                  <a:lnTo>
                    <a:pt x="1121" y="1262"/>
                  </a:lnTo>
                  <a:lnTo>
                    <a:pt x="1135" y="1283"/>
                  </a:lnTo>
                  <a:cubicBezTo>
                    <a:pt x="1149" y="1297"/>
                    <a:pt x="1163" y="1319"/>
                    <a:pt x="1178" y="1333"/>
                  </a:cubicBezTo>
                  <a:cubicBezTo>
                    <a:pt x="1192" y="1354"/>
                    <a:pt x="1199" y="1361"/>
                    <a:pt x="1213" y="1375"/>
                  </a:cubicBezTo>
                  <a:cubicBezTo>
                    <a:pt x="1220" y="1389"/>
                    <a:pt x="1241" y="1417"/>
                    <a:pt x="1248" y="1438"/>
                  </a:cubicBezTo>
                  <a:lnTo>
                    <a:pt x="1276" y="1474"/>
                  </a:lnTo>
                  <a:cubicBezTo>
                    <a:pt x="1290" y="1495"/>
                    <a:pt x="1304" y="1523"/>
                    <a:pt x="1326" y="1551"/>
                  </a:cubicBezTo>
                  <a:lnTo>
                    <a:pt x="1333" y="1572"/>
                  </a:lnTo>
                  <a:cubicBezTo>
                    <a:pt x="1354" y="1608"/>
                    <a:pt x="1375" y="1643"/>
                    <a:pt x="1389" y="1671"/>
                  </a:cubicBezTo>
                  <a:cubicBezTo>
                    <a:pt x="1396" y="1685"/>
                    <a:pt x="1396" y="1692"/>
                    <a:pt x="1403" y="1706"/>
                  </a:cubicBezTo>
                  <a:cubicBezTo>
                    <a:pt x="1417" y="1727"/>
                    <a:pt x="1424" y="1756"/>
                    <a:pt x="1438" y="1784"/>
                  </a:cubicBezTo>
                  <a:cubicBezTo>
                    <a:pt x="1452" y="1805"/>
                    <a:pt x="1452" y="1812"/>
                    <a:pt x="1452" y="1826"/>
                  </a:cubicBezTo>
                  <a:cubicBezTo>
                    <a:pt x="1460" y="1840"/>
                    <a:pt x="1474" y="1868"/>
                    <a:pt x="1481" y="1890"/>
                  </a:cubicBezTo>
                  <a:lnTo>
                    <a:pt x="1488" y="1918"/>
                  </a:lnTo>
                  <a:cubicBezTo>
                    <a:pt x="1502" y="1946"/>
                    <a:pt x="1509" y="1974"/>
                    <a:pt x="1516" y="2002"/>
                  </a:cubicBezTo>
                  <a:lnTo>
                    <a:pt x="1523" y="2024"/>
                  </a:lnTo>
                  <a:cubicBezTo>
                    <a:pt x="1530" y="2059"/>
                    <a:pt x="1544" y="2087"/>
                    <a:pt x="1551" y="2122"/>
                  </a:cubicBezTo>
                  <a:cubicBezTo>
                    <a:pt x="1551" y="2129"/>
                    <a:pt x="1551" y="2129"/>
                    <a:pt x="1551" y="2136"/>
                  </a:cubicBezTo>
                  <a:cubicBezTo>
                    <a:pt x="1558" y="2172"/>
                    <a:pt x="1565" y="2207"/>
                    <a:pt x="1572" y="2235"/>
                  </a:cubicBezTo>
                  <a:lnTo>
                    <a:pt x="1572" y="2249"/>
                  </a:lnTo>
                  <a:cubicBezTo>
                    <a:pt x="1572" y="2284"/>
                    <a:pt x="1579" y="2320"/>
                    <a:pt x="1586" y="2355"/>
                  </a:cubicBezTo>
                  <a:cubicBezTo>
                    <a:pt x="1586" y="2390"/>
                    <a:pt x="1586" y="2425"/>
                    <a:pt x="1586" y="2461"/>
                  </a:cubicBezTo>
                  <a:lnTo>
                    <a:pt x="1586" y="2468"/>
                  </a:lnTo>
                  <a:cubicBezTo>
                    <a:pt x="1586" y="2503"/>
                    <a:pt x="1586" y="2538"/>
                    <a:pt x="1586" y="2573"/>
                  </a:cubicBezTo>
                  <a:lnTo>
                    <a:pt x="1537" y="3285"/>
                  </a:lnTo>
                  <a:lnTo>
                    <a:pt x="2982" y="2573"/>
                  </a:lnTo>
                  <a:lnTo>
                    <a:pt x="3032" y="1861"/>
                  </a:lnTo>
                  <a:cubicBezTo>
                    <a:pt x="3010" y="1840"/>
                    <a:pt x="3010" y="1826"/>
                    <a:pt x="3010" y="1812"/>
                  </a:cubicBezTo>
                  <a:lnTo>
                    <a:pt x="3010" y="1770"/>
                  </a:lnTo>
                  <a:lnTo>
                    <a:pt x="3010" y="1727"/>
                  </a:lnTo>
                  <a:lnTo>
                    <a:pt x="3010" y="1678"/>
                  </a:lnTo>
                  <a:lnTo>
                    <a:pt x="3010" y="1636"/>
                  </a:lnTo>
                  <a:cubicBezTo>
                    <a:pt x="3010" y="1622"/>
                    <a:pt x="3010" y="1601"/>
                    <a:pt x="3003" y="1586"/>
                  </a:cubicBezTo>
                  <a:cubicBezTo>
                    <a:pt x="3003" y="1572"/>
                    <a:pt x="3003" y="1558"/>
                    <a:pt x="2996" y="1537"/>
                  </a:cubicBezTo>
                  <a:cubicBezTo>
                    <a:pt x="2996" y="1537"/>
                    <a:pt x="2996" y="1530"/>
                    <a:pt x="2996" y="1530"/>
                  </a:cubicBezTo>
                  <a:cubicBezTo>
                    <a:pt x="2996" y="1523"/>
                    <a:pt x="2996" y="1516"/>
                    <a:pt x="2996" y="1516"/>
                  </a:cubicBezTo>
                  <a:lnTo>
                    <a:pt x="2996" y="1488"/>
                  </a:lnTo>
                  <a:lnTo>
                    <a:pt x="2989" y="1438"/>
                  </a:lnTo>
                  <a:lnTo>
                    <a:pt x="2982" y="1417"/>
                  </a:lnTo>
                  <a:lnTo>
                    <a:pt x="2982" y="1403"/>
                  </a:lnTo>
                  <a:lnTo>
                    <a:pt x="2975" y="1382"/>
                  </a:lnTo>
                  <a:lnTo>
                    <a:pt x="2961" y="1319"/>
                  </a:lnTo>
                  <a:lnTo>
                    <a:pt x="2954" y="1304"/>
                  </a:lnTo>
                  <a:cubicBezTo>
                    <a:pt x="2954" y="1297"/>
                    <a:pt x="2954" y="1290"/>
                    <a:pt x="2947" y="1283"/>
                  </a:cubicBezTo>
                  <a:cubicBezTo>
                    <a:pt x="2947" y="1269"/>
                    <a:pt x="2940" y="1262"/>
                    <a:pt x="2940" y="1248"/>
                  </a:cubicBezTo>
                  <a:cubicBezTo>
                    <a:pt x="2933" y="1234"/>
                    <a:pt x="2926" y="1213"/>
                    <a:pt x="2919" y="1199"/>
                  </a:cubicBezTo>
                  <a:lnTo>
                    <a:pt x="2912" y="1178"/>
                  </a:lnTo>
                  <a:lnTo>
                    <a:pt x="2912" y="1163"/>
                  </a:lnTo>
                  <a:cubicBezTo>
                    <a:pt x="2905" y="1142"/>
                    <a:pt x="2898" y="1128"/>
                    <a:pt x="2891" y="1107"/>
                  </a:cubicBezTo>
                  <a:cubicBezTo>
                    <a:pt x="2883" y="1086"/>
                    <a:pt x="2876" y="1079"/>
                    <a:pt x="2876" y="1065"/>
                  </a:cubicBezTo>
                  <a:cubicBezTo>
                    <a:pt x="2862" y="1037"/>
                    <a:pt x="2848" y="1015"/>
                    <a:pt x="2841" y="987"/>
                  </a:cubicBezTo>
                  <a:lnTo>
                    <a:pt x="2827" y="959"/>
                  </a:lnTo>
                  <a:cubicBezTo>
                    <a:pt x="2806" y="924"/>
                    <a:pt x="2792" y="889"/>
                    <a:pt x="2771" y="853"/>
                  </a:cubicBezTo>
                  <a:cubicBezTo>
                    <a:pt x="2764" y="846"/>
                    <a:pt x="2764" y="839"/>
                    <a:pt x="2757" y="832"/>
                  </a:cubicBezTo>
                  <a:cubicBezTo>
                    <a:pt x="2742" y="804"/>
                    <a:pt x="2728" y="783"/>
                    <a:pt x="2707" y="755"/>
                  </a:cubicBezTo>
                  <a:cubicBezTo>
                    <a:pt x="2700" y="741"/>
                    <a:pt x="2693" y="733"/>
                    <a:pt x="2686" y="719"/>
                  </a:cubicBezTo>
                  <a:lnTo>
                    <a:pt x="2651" y="663"/>
                  </a:lnTo>
                  <a:lnTo>
                    <a:pt x="2616" y="621"/>
                  </a:lnTo>
                  <a:lnTo>
                    <a:pt x="2580" y="571"/>
                  </a:lnTo>
                  <a:cubicBezTo>
                    <a:pt x="2580" y="571"/>
                    <a:pt x="2573" y="564"/>
                    <a:pt x="2573" y="564"/>
                  </a:cubicBezTo>
                  <a:lnTo>
                    <a:pt x="2559" y="543"/>
                  </a:lnTo>
                  <a:cubicBezTo>
                    <a:pt x="2545" y="536"/>
                    <a:pt x="2538" y="522"/>
                    <a:pt x="2531" y="508"/>
                  </a:cubicBezTo>
                  <a:lnTo>
                    <a:pt x="2503" y="480"/>
                  </a:lnTo>
                  <a:lnTo>
                    <a:pt x="2489" y="466"/>
                  </a:lnTo>
                  <a:lnTo>
                    <a:pt x="2482" y="459"/>
                  </a:lnTo>
                  <a:lnTo>
                    <a:pt x="2439" y="416"/>
                  </a:lnTo>
                  <a:lnTo>
                    <a:pt x="2418" y="395"/>
                  </a:lnTo>
                  <a:lnTo>
                    <a:pt x="2411" y="388"/>
                  </a:lnTo>
                  <a:lnTo>
                    <a:pt x="2397" y="381"/>
                  </a:lnTo>
                  <a:lnTo>
                    <a:pt x="2362" y="346"/>
                  </a:lnTo>
                  <a:lnTo>
                    <a:pt x="2334" y="318"/>
                  </a:lnTo>
                  <a:lnTo>
                    <a:pt x="2284" y="282"/>
                  </a:lnTo>
                  <a:lnTo>
                    <a:pt x="2249" y="261"/>
                  </a:lnTo>
                  <a:lnTo>
                    <a:pt x="2242" y="254"/>
                  </a:lnTo>
                  <a:lnTo>
                    <a:pt x="2073" y="141"/>
                  </a:lnTo>
                  <a:lnTo>
                    <a:pt x="2045" y="120"/>
                  </a:lnTo>
                  <a:lnTo>
                    <a:pt x="2009" y="99"/>
                  </a:lnTo>
                  <a:lnTo>
                    <a:pt x="1988" y="92"/>
                  </a:lnTo>
                  <a:lnTo>
                    <a:pt x="1939" y="64"/>
                  </a:lnTo>
                  <a:lnTo>
                    <a:pt x="1904" y="50"/>
                  </a:lnTo>
                  <a:lnTo>
                    <a:pt x="1868" y="36"/>
                  </a:lnTo>
                  <a:lnTo>
                    <a:pt x="1833" y="22"/>
                  </a:lnTo>
                  <a:lnTo>
                    <a:pt x="1819" y="14"/>
                  </a:lnTo>
                  <a:lnTo>
                    <a:pt x="1798" y="14"/>
                  </a:lnTo>
                  <a:lnTo>
                    <a:pt x="176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7171855" y="3037940"/>
              <a:ext cx="285515" cy="312792"/>
            </a:xfrm>
            <a:custGeom>
              <a:avLst/>
              <a:gdLst/>
              <a:ahLst/>
              <a:cxnLst/>
              <a:rect l="l" t="t" r="r" b="b"/>
              <a:pathLst>
                <a:path w="3025" h="3314" extrusionOk="0">
                  <a:moveTo>
                    <a:pt x="2905" y="1101"/>
                  </a:moveTo>
                  <a:lnTo>
                    <a:pt x="2911" y="1114"/>
                  </a:lnTo>
                  <a:cubicBezTo>
                    <a:pt x="2911" y="1110"/>
                    <a:pt x="2909" y="1105"/>
                    <a:pt x="2905" y="1101"/>
                  </a:cubicBezTo>
                  <a:close/>
                  <a:moveTo>
                    <a:pt x="2911" y="1114"/>
                  </a:moveTo>
                  <a:lnTo>
                    <a:pt x="2918" y="1149"/>
                  </a:lnTo>
                  <a:lnTo>
                    <a:pt x="2933" y="1177"/>
                  </a:lnTo>
                  <a:lnTo>
                    <a:pt x="2933" y="1170"/>
                  </a:lnTo>
                  <a:cubicBezTo>
                    <a:pt x="2933" y="1156"/>
                    <a:pt x="2926" y="1142"/>
                    <a:pt x="2918" y="1128"/>
                  </a:cubicBezTo>
                  <a:lnTo>
                    <a:pt x="2911" y="1114"/>
                  </a:lnTo>
                  <a:close/>
                  <a:moveTo>
                    <a:pt x="2933" y="1177"/>
                  </a:moveTo>
                  <a:lnTo>
                    <a:pt x="2933" y="1184"/>
                  </a:lnTo>
                  <a:lnTo>
                    <a:pt x="2940" y="1199"/>
                  </a:lnTo>
                  <a:lnTo>
                    <a:pt x="2940" y="1192"/>
                  </a:lnTo>
                  <a:lnTo>
                    <a:pt x="2933" y="1177"/>
                  </a:lnTo>
                  <a:close/>
                  <a:moveTo>
                    <a:pt x="2940" y="1199"/>
                  </a:moveTo>
                  <a:cubicBezTo>
                    <a:pt x="2940" y="1206"/>
                    <a:pt x="2940" y="1213"/>
                    <a:pt x="2940" y="1213"/>
                  </a:cubicBezTo>
                  <a:lnTo>
                    <a:pt x="2947" y="1234"/>
                  </a:lnTo>
                  <a:lnTo>
                    <a:pt x="2961" y="1269"/>
                  </a:lnTo>
                  <a:cubicBezTo>
                    <a:pt x="2968" y="1276"/>
                    <a:pt x="2968" y="1290"/>
                    <a:pt x="2968" y="1297"/>
                  </a:cubicBezTo>
                  <a:lnTo>
                    <a:pt x="2975" y="1311"/>
                  </a:lnTo>
                  <a:lnTo>
                    <a:pt x="2975" y="1297"/>
                  </a:lnTo>
                  <a:lnTo>
                    <a:pt x="2968" y="1276"/>
                  </a:lnTo>
                  <a:cubicBezTo>
                    <a:pt x="2968" y="1269"/>
                    <a:pt x="2968" y="1262"/>
                    <a:pt x="2961" y="1255"/>
                  </a:cubicBezTo>
                  <a:cubicBezTo>
                    <a:pt x="2954" y="1241"/>
                    <a:pt x="2947" y="1227"/>
                    <a:pt x="2947" y="1220"/>
                  </a:cubicBezTo>
                  <a:lnTo>
                    <a:pt x="2940" y="1199"/>
                  </a:lnTo>
                  <a:close/>
                  <a:moveTo>
                    <a:pt x="2975" y="1311"/>
                  </a:moveTo>
                  <a:lnTo>
                    <a:pt x="2975" y="1325"/>
                  </a:lnTo>
                  <a:cubicBezTo>
                    <a:pt x="2982" y="1347"/>
                    <a:pt x="2982" y="1368"/>
                    <a:pt x="2989" y="1389"/>
                  </a:cubicBezTo>
                  <a:lnTo>
                    <a:pt x="2989" y="1403"/>
                  </a:lnTo>
                  <a:lnTo>
                    <a:pt x="2996" y="1431"/>
                  </a:lnTo>
                  <a:lnTo>
                    <a:pt x="2996" y="1445"/>
                  </a:lnTo>
                  <a:lnTo>
                    <a:pt x="3007" y="1488"/>
                  </a:lnTo>
                  <a:lnTo>
                    <a:pt x="3003" y="1459"/>
                  </a:lnTo>
                  <a:lnTo>
                    <a:pt x="3003" y="1445"/>
                  </a:lnTo>
                  <a:lnTo>
                    <a:pt x="2996" y="1417"/>
                  </a:lnTo>
                  <a:cubicBezTo>
                    <a:pt x="2996" y="1410"/>
                    <a:pt x="2996" y="1410"/>
                    <a:pt x="2996" y="1403"/>
                  </a:cubicBezTo>
                  <a:cubicBezTo>
                    <a:pt x="2996" y="1382"/>
                    <a:pt x="2989" y="1361"/>
                    <a:pt x="2982" y="1340"/>
                  </a:cubicBezTo>
                  <a:lnTo>
                    <a:pt x="2982" y="1333"/>
                  </a:lnTo>
                  <a:cubicBezTo>
                    <a:pt x="2982" y="1325"/>
                    <a:pt x="2982" y="1318"/>
                    <a:pt x="2975" y="1311"/>
                  </a:cubicBezTo>
                  <a:close/>
                  <a:moveTo>
                    <a:pt x="3007" y="1488"/>
                  </a:moveTo>
                  <a:lnTo>
                    <a:pt x="3010" y="1516"/>
                  </a:lnTo>
                  <a:lnTo>
                    <a:pt x="3010" y="1502"/>
                  </a:lnTo>
                  <a:lnTo>
                    <a:pt x="3007" y="1488"/>
                  </a:lnTo>
                  <a:close/>
                  <a:moveTo>
                    <a:pt x="3010" y="1530"/>
                  </a:moveTo>
                  <a:lnTo>
                    <a:pt x="3010" y="1551"/>
                  </a:lnTo>
                  <a:cubicBezTo>
                    <a:pt x="3010" y="1565"/>
                    <a:pt x="3017" y="1579"/>
                    <a:pt x="3017" y="1600"/>
                  </a:cubicBezTo>
                  <a:cubicBezTo>
                    <a:pt x="3024" y="1615"/>
                    <a:pt x="3017" y="1629"/>
                    <a:pt x="3017" y="1643"/>
                  </a:cubicBezTo>
                  <a:lnTo>
                    <a:pt x="3017" y="1692"/>
                  </a:lnTo>
                  <a:lnTo>
                    <a:pt x="3017" y="1734"/>
                  </a:lnTo>
                  <a:lnTo>
                    <a:pt x="3017" y="1777"/>
                  </a:lnTo>
                  <a:lnTo>
                    <a:pt x="3017" y="1819"/>
                  </a:lnTo>
                  <a:lnTo>
                    <a:pt x="3017" y="1861"/>
                  </a:lnTo>
                  <a:lnTo>
                    <a:pt x="2968" y="2573"/>
                  </a:lnTo>
                  <a:cubicBezTo>
                    <a:pt x="2968" y="2579"/>
                    <a:pt x="2968" y="2580"/>
                    <a:pt x="2968" y="2584"/>
                  </a:cubicBezTo>
                  <a:lnTo>
                    <a:pt x="2968" y="2584"/>
                  </a:lnTo>
                  <a:lnTo>
                    <a:pt x="2975" y="2580"/>
                  </a:lnTo>
                  <a:lnTo>
                    <a:pt x="3024" y="1875"/>
                  </a:lnTo>
                  <a:lnTo>
                    <a:pt x="3024" y="1833"/>
                  </a:lnTo>
                  <a:lnTo>
                    <a:pt x="3024" y="1791"/>
                  </a:lnTo>
                  <a:lnTo>
                    <a:pt x="3024" y="1748"/>
                  </a:lnTo>
                  <a:lnTo>
                    <a:pt x="3024" y="1706"/>
                  </a:lnTo>
                  <a:lnTo>
                    <a:pt x="3024" y="1657"/>
                  </a:lnTo>
                  <a:lnTo>
                    <a:pt x="3024" y="1615"/>
                  </a:lnTo>
                  <a:cubicBezTo>
                    <a:pt x="3024" y="1600"/>
                    <a:pt x="3024" y="1579"/>
                    <a:pt x="3017" y="1565"/>
                  </a:cubicBezTo>
                  <a:lnTo>
                    <a:pt x="3010" y="1530"/>
                  </a:lnTo>
                  <a:close/>
                  <a:moveTo>
                    <a:pt x="1643" y="0"/>
                  </a:moveTo>
                  <a:cubicBezTo>
                    <a:pt x="1621" y="0"/>
                    <a:pt x="1600" y="7"/>
                    <a:pt x="1579" y="7"/>
                  </a:cubicBezTo>
                  <a:cubicBezTo>
                    <a:pt x="1558" y="14"/>
                    <a:pt x="1544" y="14"/>
                    <a:pt x="1523" y="21"/>
                  </a:cubicBezTo>
                  <a:cubicBezTo>
                    <a:pt x="1495" y="28"/>
                    <a:pt x="1473" y="35"/>
                    <a:pt x="1452" y="50"/>
                  </a:cubicBezTo>
                  <a:lnTo>
                    <a:pt x="7" y="762"/>
                  </a:lnTo>
                  <a:cubicBezTo>
                    <a:pt x="0" y="769"/>
                    <a:pt x="7" y="783"/>
                    <a:pt x="21" y="783"/>
                  </a:cubicBezTo>
                  <a:cubicBezTo>
                    <a:pt x="42" y="769"/>
                    <a:pt x="64" y="762"/>
                    <a:pt x="92" y="754"/>
                  </a:cubicBezTo>
                  <a:cubicBezTo>
                    <a:pt x="106" y="747"/>
                    <a:pt x="134" y="740"/>
                    <a:pt x="155" y="740"/>
                  </a:cubicBezTo>
                  <a:lnTo>
                    <a:pt x="233" y="740"/>
                  </a:lnTo>
                  <a:cubicBezTo>
                    <a:pt x="254" y="740"/>
                    <a:pt x="282" y="740"/>
                    <a:pt x="310" y="747"/>
                  </a:cubicBezTo>
                  <a:cubicBezTo>
                    <a:pt x="331" y="754"/>
                    <a:pt x="360" y="754"/>
                    <a:pt x="388" y="769"/>
                  </a:cubicBezTo>
                  <a:cubicBezTo>
                    <a:pt x="409" y="776"/>
                    <a:pt x="437" y="783"/>
                    <a:pt x="465" y="797"/>
                  </a:cubicBezTo>
                  <a:cubicBezTo>
                    <a:pt x="501" y="811"/>
                    <a:pt x="529" y="825"/>
                    <a:pt x="557" y="839"/>
                  </a:cubicBezTo>
                  <a:cubicBezTo>
                    <a:pt x="585" y="853"/>
                    <a:pt x="613" y="867"/>
                    <a:pt x="642" y="888"/>
                  </a:cubicBezTo>
                  <a:lnTo>
                    <a:pt x="811" y="1001"/>
                  </a:lnTo>
                  <a:cubicBezTo>
                    <a:pt x="839" y="1022"/>
                    <a:pt x="867" y="1044"/>
                    <a:pt x="902" y="1065"/>
                  </a:cubicBezTo>
                  <a:lnTo>
                    <a:pt x="973" y="1135"/>
                  </a:lnTo>
                  <a:lnTo>
                    <a:pt x="987" y="1142"/>
                  </a:lnTo>
                  <a:cubicBezTo>
                    <a:pt x="1008" y="1163"/>
                    <a:pt x="1036" y="1192"/>
                    <a:pt x="1057" y="1213"/>
                  </a:cubicBezTo>
                  <a:lnTo>
                    <a:pt x="1065" y="1227"/>
                  </a:lnTo>
                  <a:cubicBezTo>
                    <a:pt x="1086" y="1248"/>
                    <a:pt x="1107" y="1269"/>
                    <a:pt x="1121" y="1290"/>
                  </a:cubicBezTo>
                  <a:lnTo>
                    <a:pt x="1128" y="1297"/>
                  </a:lnTo>
                  <a:cubicBezTo>
                    <a:pt x="1135" y="1304"/>
                    <a:pt x="1135" y="1304"/>
                    <a:pt x="1142" y="1311"/>
                  </a:cubicBezTo>
                  <a:cubicBezTo>
                    <a:pt x="1149" y="1325"/>
                    <a:pt x="1163" y="1340"/>
                    <a:pt x="1177" y="1354"/>
                  </a:cubicBezTo>
                  <a:lnTo>
                    <a:pt x="1191" y="1375"/>
                  </a:lnTo>
                  <a:lnTo>
                    <a:pt x="1213" y="1403"/>
                  </a:lnTo>
                  <a:cubicBezTo>
                    <a:pt x="1227" y="1417"/>
                    <a:pt x="1234" y="1438"/>
                    <a:pt x="1255" y="1466"/>
                  </a:cubicBezTo>
                  <a:lnTo>
                    <a:pt x="1262" y="1481"/>
                  </a:lnTo>
                  <a:lnTo>
                    <a:pt x="1276" y="1495"/>
                  </a:lnTo>
                  <a:cubicBezTo>
                    <a:pt x="1290" y="1523"/>
                    <a:pt x="1304" y="1544"/>
                    <a:pt x="1325" y="1579"/>
                  </a:cubicBezTo>
                  <a:lnTo>
                    <a:pt x="1332" y="1586"/>
                  </a:lnTo>
                  <a:lnTo>
                    <a:pt x="1332" y="1600"/>
                  </a:lnTo>
                  <a:cubicBezTo>
                    <a:pt x="1354" y="1629"/>
                    <a:pt x="1375" y="1664"/>
                    <a:pt x="1389" y="1699"/>
                  </a:cubicBezTo>
                  <a:lnTo>
                    <a:pt x="1396" y="1720"/>
                  </a:lnTo>
                  <a:lnTo>
                    <a:pt x="1403" y="1734"/>
                  </a:lnTo>
                  <a:cubicBezTo>
                    <a:pt x="1417" y="1755"/>
                    <a:pt x="1431" y="1784"/>
                    <a:pt x="1438" y="1805"/>
                  </a:cubicBezTo>
                  <a:lnTo>
                    <a:pt x="1459" y="1826"/>
                  </a:lnTo>
                  <a:lnTo>
                    <a:pt x="1473" y="1854"/>
                  </a:lnTo>
                  <a:cubicBezTo>
                    <a:pt x="1480" y="1875"/>
                    <a:pt x="1487" y="1889"/>
                    <a:pt x="1495" y="1911"/>
                  </a:cubicBezTo>
                  <a:cubicBezTo>
                    <a:pt x="1495" y="1918"/>
                    <a:pt x="1495" y="1925"/>
                    <a:pt x="1495" y="1925"/>
                  </a:cubicBezTo>
                  <a:lnTo>
                    <a:pt x="1495" y="1939"/>
                  </a:lnTo>
                  <a:cubicBezTo>
                    <a:pt x="1502" y="1967"/>
                    <a:pt x="1516" y="1995"/>
                    <a:pt x="1523" y="2016"/>
                  </a:cubicBezTo>
                  <a:lnTo>
                    <a:pt x="1530" y="2037"/>
                  </a:lnTo>
                  <a:cubicBezTo>
                    <a:pt x="1537" y="2073"/>
                    <a:pt x="1544" y="2108"/>
                    <a:pt x="1551" y="2136"/>
                  </a:cubicBezTo>
                  <a:lnTo>
                    <a:pt x="1551" y="2150"/>
                  </a:lnTo>
                  <a:cubicBezTo>
                    <a:pt x="1558" y="2185"/>
                    <a:pt x="1565" y="2221"/>
                    <a:pt x="1572" y="2249"/>
                  </a:cubicBezTo>
                  <a:lnTo>
                    <a:pt x="1572" y="2263"/>
                  </a:lnTo>
                  <a:cubicBezTo>
                    <a:pt x="1579" y="2298"/>
                    <a:pt x="1579" y="2334"/>
                    <a:pt x="1586" y="2369"/>
                  </a:cubicBezTo>
                  <a:cubicBezTo>
                    <a:pt x="1593" y="2404"/>
                    <a:pt x="1593" y="2439"/>
                    <a:pt x="1593" y="2475"/>
                  </a:cubicBezTo>
                  <a:lnTo>
                    <a:pt x="1593" y="2482"/>
                  </a:lnTo>
                  <a:cubicBezTo>
                    <a:pt x="1593" y="2517"/>
                    <a:pt x="1593" y="2552"/>
                    <a:pt x="1593" y="2587"/>
                  </a:cubicBezTo>
                  <a:lnTo>
                    <a:pt x="1544" y="3299"/>
                  </a:lnTo>
                  <a:cubicBezTo>
                    <a:pt x="1544" y="3299"/>
                    <a:pt x="1544" y="3313"/>
                    <a:pt x="1551" y="3313"/>
                  </a:cubicBezTo>
                  <a:lnTo>
                    <a:pt x="1558" y="3306"/>
                  </a:lnTo>
                  <a:lnTo>
                    <a:pt x="2968" y="2587"/>
                  </a:lnTo>
                  <a:cubicBezTo>
                    <a:pt x="2968" y="2586"/>
                    <a:pt x="2968" y="2585"/>
                    <a:pt x="2968" y="2584"/>
                  </a:cubicBezTo>
                  <a:lnTo>
                    <a:pt x="2968" y="2584"/>
                  </a:lnTo>
                  <a:lnTo>
                    <a:pt x="1558" y="3285"/>
                  </a:lnTo>
                  <a:lnTo>
                    <a:pt x="1607" y="2587"/>
                  </a:lnTo>
                  <a:cubicBezTo>
                    <a:pt x="1607" y="2552"/>
                    <a:pt x="1607" y="2517"/>
                    <a:pt x="1607" y="2482"/>
                  </a:cubicBezTo>
                  <a:lnTo>
                    <a:pt x="1607" y="2475"/>
                  </a:lnTo>
                  <a:cubicBezTo>
                    <a:pt x="1600" y="2439"/>
                    <a:pt x="1607" y="2404"/>
                    <a:pt x="1600" y="2369"/>
                  </a:cubicBezTo>
                  <a:cubicBezTo>
                    <a:pt x="1600" y="2334"/>
                    <a:pt x="1593" y="2298"/>
                    <a:pt x="1586" y="2263"/>
                  </a:cubicBezTo>
                  <a:lnTo>
                    <a:pt x="1586" y="2249"/>
                  </a:lnTo>
                  <a:cubicBezTo>
                    <a:pt x="1579" y="2221"/>
                    <a:pt x="1572" y="2185"/>
                    <a:pt x="1565" y="2150"/>
                  </a:cubicBezTo>
                  <a:lnTo>
                    <a:pt x="1565" y="2136"/>
                  </a:lnTo>
                  <a:cubicBezTo>
                    <a:pt x="1558" y="2101"/>
                    <a:pt x="1551" y="2066"/>
                    <a:pt x="1544" y="2037"/>
                  </a:cubicBezTo>
                  <a:lnTo>
                    <a:pt x="1537" y="2016"/>
                  </a:lnTo>
                  <a:cubicBezTo>
                    <a:pt x="1530" y="1981"/>
                    <a:pt x="1516" y="1953"/>
                    <a:pt x="1509" y="1925"/>
                  </a:cubicBezTo>
                  <a:lnTo>
                    <a:pt x="1509" y="1918"/>
                  </a:lnTo>
                  <a:lnTo>
                    <a:pt x="1502" y="1904"/>
                  </a:lnTo>
                  <a:cubicBezTo>
                    <a:pt x="1495" y="1882"/>
                    <a:pt x="1487" y="1861"/>
                    <a:pt x="1480" y="1840"/>
                  </a:cubicBezTo>
                  <a:lnTo>
                    <a:pt x="1473" y="1819"/>
                  </a:lnTo>
                  <a:lnTo>
                    <a:pt x="1459" y="1791"/>
                  </a:lnTo>
                  <a:cubicBezTo>
                    <a:pt x="1445" y="1763"/>
                    <a:pt x="1438" y="1741"/>
                    <a:pt x="1424" y="1713"/>
                  </a:cubicBezTo>
                  <a:lnTo>
                    <a:pt x="1417" y="1706"/>
                  </a:lnTo>
                  <a:cubicBezTo>
                    <a:pt x="1417" y="1699"/>
                    <a:pt x="1410" y="1692"/>
                    <a:pt x="1410" y="1685"/>
                  </a:cubicBezTo>
                  <a:cubicBezTo>
                    <a:pt x="1396" y="1650"/>
                    <a:pt x="1375" y="1615"/>
                    <a:pt x="1354" y="1579"/>
                  </a:cubicBezTo>
                  <a:cubicBezTo>
                    <a:pt x="1354" y="1579"/>
                    <a:pt x="1354" y="1572"/>
                    <a:pt x="1346" y="1572"/>
                  </a:cubicBezTo>
                  <a:lnTo>
                    <a:pt x="1346" y="1558"/>
                  </a:lnTo>
                  <a:cubicBezTo>
                    <a:pt x="1325" y="1530"/>
                    <a:pt x="1311" y="1502"/>
                    <a:pt x="1297" y="1481"/>
                  </a:cubicBezTo>
                  <a:lnTo>
                    <a:pt x="1283" y="1459"/>
                  </a:lnTo>
                  <a:lnTo>
                    <a:pt x="1269" y="1438"/>
                  </a:lnTo>
                  <a:cubicBezTo>
                    <a:pt x="1255" y="1417"/>
                    <a:pt x="1234" y="1389"/>
                    <a:pt x="1227" y="1382"/>
                  </a:cubicBezTo>
                  <a:cubicBezTo>
                    <a:pt x="1220" y="1375"/>
                    <a:pt x="1213" y="1368"/>
                    <a:pt x="1213" y="1361"/>
                  </a:cubicBezTo>
                  <a:lnTo>
                    <a:pt x="1191" y="1333"/>
                  </a:lnTo>
                  <a:cubicBezTo>
                    <a:pt x="1177" y="1318"/>
                    <a:pt x="1170" y="1304"/>
                    <a:pt x="1156" y="1290"/>
                  </a:cubicBezTo>
                  <a:lnTo>
                    <a:pt x="1149" y="1276"/>
                  </a:lnTo>
                  <a:lnTo>
                    <a:pt x="1142" y="1269"/>
                  </a:lnTo>
                  <a:cubicBezTo>
                    <a:pt x="1121" y="1248"/>
                    <a:pt x="1100" y="1227"/>
                    <a:pt x="1079" y="1199"/>
                  </a:cubicBezTo>
                  <a:lnTo>
                    <a:pt x="1072" y="1192"/>
                  </a:lnTo>
                  <a:cubicBezTo>
                    <a:pt x="1050" y="1163"/>
                    <a:pt x="1022" y="1142"/>
                    <a:pt x="1001" y="1121"/>
                  </a:cubicBezTo>
                  <a:lnTo>
                    <a:pt x="994" y="1114"/>
                  </a:lnTo>
                  <a:cubicBezTo>
                    <a:pt x="966" y="1086"/>
                    <a:pt x="938" y="1065"/>
                    <a:pt x="909" y="1036"/>
                  </a:cubicBezTo>
                  <a:cubicBezTo>
                    <a:pt x="881" y="1015"/>
                    <a:pt x="846" y="994"/>
                    <a:pt x="818" y="973"/>
                  </a:cubicBezTo>
                  <a:lnTo>
                    <a:pt x="656" y="867"/>
                  </a:lnTo>
                  <a:cubicBezTo>
                    <a:pt x="627" y="846"/>
                    <a:pt x="592" y="825"/>
                    <a:pt x="564" y="811"/>
                  </a:cubicBezTo>
                  <a:cubicBezTo>
                    <a:pt x="536" y="797"/>
                    <a:pt x="508" y="776"/>
                    <a:pt x="479" y="769"/>
                  </a:cubicBezTo>
                  <a:cubicBezTo>
                    <a:pt x="451" y="754"/>
                    <a:pt x="423" y="747"/>
                    <a:pt x="388" y="733"/>
                  </a:cubicBezTo>
                  <a:cubicBezTo>
                    <a:pt x="367" y="733"/>
                    <a:pt x="338" y="726"/>
                    <a:pt x="317" y="719"/>
                  </a:cubicBezTo>
                  <a:lnTo>
                    <a:pt x="303" y="719"/>
                  </a:lnTo>
                  <a:cubicBezTo>
                    <a:pt x="282" y="719"/>
                    <a:pt x="261" y="712"/>
                    <a:pt x="240" y="712"/>
                  </a:cubicBezTo>
                  <a:lnTo>
                    <a:pt x="219" y="712"/>
                  </a:lnTo>
                  <a:cubicBezTo>
                    <a:pt x="197" y="719"/>
                    <a:pt x="169" y="726"/>
                    <a:pt x="141" y="733"/>
                  </a:cubicBezTo>
                  <a:lnTo>
                    <a:pt x="1466" y="78"/>
                  </a:lnTo>
                  <a:cubicBezTo>
                    <a:pt x="1487" y="64"/>
                    <a:pt x="1516" y="57"/>
                    <a:pt x="1537" y="50"/>
                  </a:cubicBezTo>
                  <a:cubicBezTo>
                    <a:pt x="1558" y="43"/>
                    <a:pt x="1572" y="43"/>
                    <a:pt x="1600" y="35"/>
                  </a:cubicBezTo>
                  <a:lnTo>
                    <a:pt x="1776" y="35"/>
                  </a:lnTo>
                  <a:lnTo>
                    <a:pt x="1812" y="43"/>
                  </a:lnTo>
                  <a:lnTo>
                    <a:pt x="1840" y="50"/>
                  </a:lnTo>
                  <a:lnTo>
                    <a:pt x="1847" y="50"/>
                  </a:lnTo>
                  <a:lnTo>
                    <a:pt x="1889" y="64"/>
                  </a:lnTo>
                  <a:lnTo>
                    <a:pt x="1903" y="71"/>
                  </a:lnTo>
                  <a:lnTo>
                    <a:pt x="1917" y="78"/>
                  </a:lnTo>
                  <a:lnTo>
                    <a:pt x="1953" y="92"/>
                  </a:lnTo>
                  <a:lnTo>
                    <a:pt x="1988" y="113"/>
                  </a:lnTo>
                  <a:lnTo>
                    <a:pt x="2002" y="120"/>
                  </a:lnTo>
                  <a:lnTo>
                    <a:pt x="2023" y="127"/>
                  </a:lnTo>
                  <a:lnTo>
                    <a:pt x="2058" y="148"/>
                  </a:lnTo>
                  <a:lnTo>
                    <a:pt x="2087" y="169"/>
                  </a:lnTo>
                  <a:lnTo>
                    <a:pt x="2263" y="289"/>
                  </a:lnTo>
                  <a:lnTo>
                    <a:pt x="2298" y="310"/>
                  </a:lnTo>
                  <a:cubicBezTo>
                    <a:pt x="2312" y="324"/>
                    <a:pt x="2319" y="332"/>
                    <a:pt x="2333" y="339"/>
                  </a:cubicBezTo>
                  <a:lnTo>
                    <a:pt x="2340" y="346"/>
                  </a:lnTo>
                  <a:lnTo>
                    <a:pt x="2369" y="367"/>
                  </a:lnTo>
                  <a:lnTo>
                    <a:pt x="2411" y="402"/>
                  </a:lnTo>
                  <a:lnTo>
                    <a:pt x="2432" y="430"/>
                  </a:lnTo>
                  <a:lnTo>
                    <a:pt x="2446" y="444"/>
                  </a:lnTo>
                  <a:cubicBezTo>
                    <a:pt x="2467" y="458"/>
                    <a:pt x="2481" y="473"/>
                    <a:pt x="2496" y="487"/>
                  </a:cubicBezTo>
                  <a:lnTo>
                    <a:pt x="2503" y="494"/>
                  </a:lnTo>
                  <a:lnTo>
                    <a:pt x="2510" y="501"/>
                  </a:lnTo>
                  <a:lnTo>
                    <a:pt x="2517" y="515"/>
                  </a:lnTo>
                  <a:lnTo>
                    <a:pt x="2538" y="536"/>
                  </a:lnTo>
                  <a:lnTo>
                    <a:pt x="2559" y="564"/>
                  </a:lnTo>
                  <a:lnTo>
                    <a:pt x="2573" y="578"/>
                  </a:lnTo>
                  <a:lnTo>
                    <a:pt x="2594" y="599"/>
                  </a:lnTo>
                  <a:cubicBezTo>
                    <a:pt x="2601" y="606"/>
                    <a:pt x="2608" y="621"/>
                    <a:pt x="2615" y="628"/>
                  </a:cubicBezTo>
                  <a:lnTo>
                    <a:pt x="2637" y="656"/>
                  </a:lnTo>
                  <a:cubicBezTo>
                    <a:pt x="2644" y="663"/>
                    <a:pt x="2651" y="677"/>
                    <a:pt x="2658" y="691"/>
                  </a:cubicBezTo>
                  <a:lnTo>
                    <a:pt x="2686" y="726"/>
                  </a:lnTo>
                  <a:lnTo>
                    <a:pt x="2700" y="740"/>
                  </a:lnTo>
                  <a:lnTo>
                    <a:pt x="2707" y="754"/>
                  </a:lnTo>
                  <a:cubicBezTo>
                    <a:pt x="2714" y="762"/>
                    <a:pt x="2721" y="769"/>
                    <a:pt x="2721" y="776"/>
                  </a:cubicBezTo>
                  <a:lnTo>
                    <a:pt x="2770" y="860"/>
                  </a:lnTo>
                  <a:lnTo>
                    <a:pt x="2770" y="867"/>
                  </a:lnTo>
                  <a:lnTo>
                    <a:pt x="2777" y="881"/>
                  </a:lnTo>
                  <a:cubicBezTo>
                    <a:pt x="2799" y="910"/>
                    <a:pt x="2820" y="945"/>
                    <a:pt x="2834" y="980"/>
                  </a:cubicBezTo>
                  <a:cubicBezTo>
                    <a:pt x="2834" y="987"/>
                    <a:pt x="2841" y="994"/>
                    <a:pt x="2841" y="1001"/>
                  </a:cubicBezTo>
                  <a:cubicBezTo>
                    <a:pt x="2841" y="1001"/>
                    <a:pt x="2848" y="1008"/>
                    <a:pt x="2848" y="1015"/>
                  </a:cubicBezTo>
                  <a:lnTo>
                    <a:pt x="2869" y="1029"/>
                  </a:lnTo>
                  <a:cubicBezTo>
                    <a:pt x="2876" y="1044"/>
                    <a:pt x="2883" y="1065"/>
                    <a:pt x="2897" y="1093"/>
                  </a:cubicBezTo>
                  <a:cubicBezTo>
                    <a:pt x="2900" y="1095"/>
                    <a:pt x="2902" y="1098"/>
                    <a:pt x="2905" y="1101"/>
                  </a:cubicBezTo>
                  <a:lnTo>
                    <a:pt x="2905" y="1101"/>
                  </a:lnTo>
                  <a:lnTo>
                    <a:pt x="2904" y="1100"/>
                  </a:lnTo>
                  <a:cubicBezTo>
                    <a:pt x="2904" y="1086"/>
                    <a:pt x="2897" y="1079"/>
                    <a:pt x="2890" y="1065"/>
                  </a:cubicBezTo>
                  <a:lnTo>
                    <a:pt x="2869" y="1008"/>
                  </a:lnTo>
                  <a:lnTo>
                    <a:pt x="2862" y="994"/>
                  </a:lnTo>
                  <a:lnTo>
                    <a:pt x="2855" y="980"/>
                  </a:lnTo>
                  <a:cubicBezTo>
                    <a:pt x="2855" y="973"/>
                    <a:pt x="2848" y="973"/>
                    <a:pt x="2848" y="966"/>
                  </a:cubicBezTo>
                  <a:cubicBezTo>
                    <a:pt x="2827" y="924"/>
                    <a:pt x="2813" y="888"/>
                    <a:pt x="2792" y="860"/>
                  </a:cubicBezTo>
                  <a:lnTo>
                    <a:pt x="2785" y="846"/>
                  </a:lnTo>
                  <a:lnTo>
                    <a:pt x="2777" y="839"/>
                  </a:lnTo>
                  <a:cubicBezTo>
                    <a:pt x="2763" y="811"/>
                    <a:pt x="2749" y="783"/>
                    <a:pt x="2728" y="754"/>
                  </a:cubicBezTo>
                  <a:lnTo>
                    <a:pt x="2714" y="733"/>
                  </a:lnTo>
                  <a:lnTo>
                    <a:pt x="2707" y="719"/>
                  </a:lnTo>
                  <a:lnTo>
                    <a:pt x="2700" y="705"/>
                  </a:lnTo>
                  <a:lnTo>
                    <a:pt x="2665" y="663"/>
                  </a:lnTo>
                  <a:lnTo>
                    <a:pt x="2644" y="635"/>
                  </a:lnTo>
                  <a:lnTo>
                    <a:pt x="2622" y="606"/>
                  </a:lnTo>
                  <a:cubicBezTo>
                    <a:pt x="2615" y="592"/>
                    <a:pt x="2601" y="578"/>
                    <a:pt x="2594" y="564"/>
                  </a:cubicBezTo>
                  <a:lnTo>
                    <a:pt x="2580" y="557"/>
                  </a:lnTo>
                  <a:lnTo>
                    <a:pt x="2573" y="536"/>
                  </a:lnTo>
                  <a:lnTo>
                    <a:pt x="2545" y="515"/>
                  </a:lnTo>
                  <a:lnTo>
                    <a:pt x="2524" y="487"/>
                  </a:lnTo>
                  <a:lnTo>
                    <a:pt x="2517" y="480"/>
                  </a:lnTo>
                  <a:lnTo>
                    <a:pt x="2510" y="473"/>
                  </a:lnTo>
                  <a:lnTo>
                    <a:pt x="2503" y="458"/>
                  </a:lnTo>
                  <a:cubicBezTo>
                    <a:pt x="2488" y="444"/>
                    <a:pt x="2474" y="430"/>
                    <a:pt x="2460" y="416"/>
                  </a:cubicBezTo>
                  <a:lnTo>
                    <a:pt x="2439" y="402"/>
                  </a:lnTo>
                  <a:lnTo>
                    <a:pt x="2418" y="381"/>
                  </a:lnTo>
                  <a:lnTo>
                    <a:pt x="2376" y="346"/>
                  </a:lnTo>
                  <a:lnTo>
                    <a:pt x="2347" y="324"/>
                  </a:lnTo>
                  <a:lnTo>
                    <a:pt x="2340" y="317"/>
                  </a:lnTo>
                  <a:cubicBezTo>
                    <a:pt x="2326" y="303"/>
                    <a:pt x="2319" y="296"/>
                    <a:pt x="2305" y="289"/>
                  </a:cubicBezTo>
                  <a:lnTo>
                    <a:pt x="2270" y="261"/>
                  </a:lnTo>
                  <a:lnTo>
                    <a:pt x="2094" y="141"/>
                  </a:lnTo>
                  <a:lnTo>
                    <a:pt x="2066" y="127"/>
                  </a:lnTo>
                  <a:lnTo>
                    <a:pt x="2030" y="106"/>
                  </a:lnTo>
                  <a:lnTo>
                    <a:pt x="2009" y="92"/>
                  </a:lnTo>
                  <a:lnTo>
                    <a:pt x="1995" y="85"/>
                  </a:lnTo>
                  <a:cubicBezTo>
                    <a:pt x="1981" y="78"/>
                    <a:pt x="1967" y="71"/>
                    <a:pt x="1960" y="64"/>
                  </a:cubicBezTo>
                  <a:lnTo>
                    <a:pt x="1925" y="50"/>
                  </a:lnTo>
                  <a:lnTo>
                    <a:pt x="1910" y="43"/>
                  </a:lnTo>
                  <a:lnTo>
                    <a:pt x="1889" y="35"/>
                  </a:lnTo>
                  <a:lnTo>
                    <a:pt x="1847" y="21"/>
                  </a:lnTo>
                  <a:lnTo>
                    <a:pt x="1840" y="21"/>
                  </a:lnTo>
                  <a:lnTo>
                    <a:pt x="1812" y="14"/>
                  </a:lnTo>
                  <a:lnTo>
                    <a:pt x="1776" y="7"/>
                  </a:lnTo>
                  <a:lnTo>
                    <a:pt x="1734" y="7"/>
                  </a:lnTo>
                  <a:lnTo>
                    <a:pt x="169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7401399" y="3368571"/>
              <a:ext cx="93158" cy="45399"/>
            </a:xfrm>
            <a:custGeom>
              <a:avLst/>
              <a:gdLst/>
              <a:ahLst/>
              <a:cxnLst/>
              <a:rect l="l" t="t" r="r" b="b"/>
              <a:pathLst>
                <a:path w="987" h="481" extrusionOk="0">
                  <a:moveTo>
                    <a:pt x="980" y="1"/>
                  </a:moveTo>
                  <a:lnTo>
                    <a:pt x="0" y="466"/>
                  </a:lnTo>
                  <a:lnTo>
                    <a:pt x="14" y="480"/>
                  </a:lnTo>
                  <a:lnTo>
                    <a:pt x="987" y="22"/>
                  </a:lnTo>
                  <a:lnTo>
                    <a:pt x="98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5"/>
          <p:cNvGrpSpPr/>
          <p:nvPr/>
        </p:nvGrpSpPr>
        <p:grpSpPr>
          <a:xfrm rot="725998">
            <a:off x="8057364" y="4098204"/>
            <a:ext cx="1100837" cy="1020597"/>
            <a:chOff x="8133016" y="3881312"/>
            <a:chExt cx="1100931" cy="1020684"/>
          </a:xfrm>
        </p:grpSpPr>
        <p:sp>
          <p:nvSpPr>
            <p:cNvPr id="1310" name="Google Shape;1310;p35"/>
            <p:cNvSpPr/>
            <p:nvPr/>
          </p:nvSpPr>
          <p:spPr>
            <a:xfrm>
              <a:off x="8133016" y="3882954"/>
              <a:ext cx="1100931" cy="101822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8133838" y="3881312"/>
              <a:ext cx="1099288" cy="102068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315"/>
        <p:cNvGrpSpPr/>
        <p:nvPr/>
      </p:nvGrpSpPr>
      <p:grpSpPr>
        <a:xfrm>
          <a:off x="0" y="0"/>
          <a:ext cx="0" cy="0"/>
          <a:chOff x="0" y="0"/>
          <a:chExt cx="0" cy="0"/>
        </a:xfrm>
      </p:grpSpPr>
      <p:sp>
        <p:nvSpPr>
          <p:cNvPr id="1316" name="Google Shape;1316;p36"/>
          <p:cNvSpPr/>
          <p:nvPr/>
        </p:nvSpPr>
        <p:spPr>
          <a:xfrm rot="-5400000" flipH="1">
            <a:off x="4576950" y="-964800"/>
            <a:ext cx="560400" cy="85737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6"/>
          <p:cNvSpPr/>
          <p:nvPr/>
        </p:nvSpPr>
        <p:spPr>
          <a:xfrm rot="5400000">
            <a:off x="4006375" y="-2782600"/>
            <a:ext cx="560400" cy="85737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6"/>
          <p:cNvSpPr txBox="1">
            <a:spLocks noGrp="1"/>
          </p:cNvSpPr>
          <p:nvPr>
            <p:ph type="subTitle" idx="16"/>
          </p:nvPr>
        </p:nvSpPr>
        <p:spPr>
          <a:xfrm>
            <a:off x="717550" y="187707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Purposes</a:t>
            </a:r>
            <a:endParaRPr/>
          </a:p>
        </p:txBody>
      </p:sp>
      <p:sp>
        <p:nvSpPr>
          <p:cNvPr id="1319" name="Google Shape;1319;p36"/>
          <p:cNvSpPr txBox="1">
            <a:spLocks noGrp="1"/>
          </p:cNvSpPr>
          <p:nvPr>
            <p:ph type="title"/>
          </p:nvPr>
        </p:nvSpPr>
        <p:spPr>
          <a:xfrm>
            <a:off x="717550" y="12828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01</a:t>
            </a:r>
            <a:endParaRPr>
              <a:solidFill>
                <a:schemeClr val="lt1"/>
              </a:solidFill>
            </a:endParaRPr>
          </a:p>
        </p:txBody>
      </p:sp>
      <p:sp>
        <p:nvSpPr>
          <p:cNvPr id="1320" name="Google Shape;1320;p36"/>
          <p:cNvSpPr txBox="1">
            <a:spLocks noGrp="1"/>
          </p:cNvSpPr>
          <p:nvPr>
            <p:ph type="subTitle" idx="1"/>
          </p:nvPr>
        </p:nvSpPr>
        <p:spPr>
          <a:xfrm>
            <a:off x="717550" y="2257186"/>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21" name="Google Shape;1321;p36"/>
          <p:cNvSpPr txBox="1">
            <a:spLocks noGrp="1"/>
          </p:cNvSpPr>
          <p:nvPr>
            <p:ph type="title" idx="2"/>
          </p:nvPr>
        </p:nvSpPr>
        <p:spPr>
          <a:xfrm>
            <a:off x="3403800" y="12828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02</a:t>
            </a:r>
            <a:endParaRPr>
              <a:solidFill>
                <a:schemeClr val="lt1"/>
              </a:solidFill>
            </a:endParaRPr>
          </a:p>
        </p:txBody>
      </p:sp>
      <p:sp>
        <p:nvSpPr>
          <p:cNvPr id="1322" name="Google Shape;1322;p36"/>
          <p:cNvSpPr txBox="1">
            <a:spLocks noGrp="1"/>
          </p:cNvSpPr>
          <p:nvPr>
            <p:ph type="subTitle" idx="3"/>
          </p:nvPr>
        </p:nvSpPr>
        <p:spPr>
          <a:xfrm>
            <a:off x="3403800" y="2257186"/>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23" name="Google Shape;1323;p36"/>
          <p:cNvSpPr txBox="1">
            <a:spLocks noGrp="1"/>
          </p:cNvSpPr>
          <p:nvPr>
            <p:ph type="title" idx="4"/>
          </p:nvPr>
        </p:nvSpPr>
        <p:spPr>
          <a:xfrm>
            <a:off x="6090050" y="12828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324" name="Google Shape;1324;p36"/>
          <p:cNvSpPr txBox="1">
            <a:spLocks noGrp="1"/>
          </p:cNvSpPr>
          <p:nvPr>
            <p:ph type="subTitle" idx="5"/>
          </p:nvPr>
        </p:nvSpPr>
        <p:spPr>
          <a:xfrm>
            <a:off x="6090050" y="2257186"/>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25" name="Google Shape;1325;p36"/>
          <p:cNvSpPr txBox="1">
            <a:spLocks noGrp="1"/>
          </p:cNvSpPr>
          <p:nvPr>
            <p:ph type="title" idx="6"/>
          </p:nvPr>
        </p:nvSpPr>
        <p:spPr>
          <a:xfrm>
            <a:off x="71755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326" name="Google Shape;1326;p36"/>
          <p:cNvSpPr txBox="1">
            <a:spLocks noGrp="1"/>
          </p:cNvSpPr>
          <p:nvPr>
            <p:ph type="subTitle" idx="7"/>
          </p:nvPr>
        </p:nvSpPr>
        <p:spPr>
          <a:xfrm>
            <a:off x="717550" y="4067903"/>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27" name="Google Shape;1327;p36"/>
          <p:cNvSpPr txBox="1">
            <a:spLocks noGrp="1"/>
          </p:cNvSpPr>
          <p:nvPr>
            <p:ph type="title" idx="8"/>
          </p:nvPr>
        </p:nvSpPr>
        <p:spPr>
          <a:xfrm>
            <a:off x="340380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05</a:t>
            </a:r>
            <a:endParaRPr>
              <a:solidFill>
                <a:schemeClr val="lt1"/>
              </a:solidFill>
            </a:endParaRPr>
          </a:p>
        </p:txBody>
      </p:sp>
      <p:sp>
        <p:nvSpPr>
          <p:cNvPr id="1328" name="Google Shape;1328;p36"/>
          <p:cNvSpPr txBox="1">
            <a:spLocks noGrp="1"/>
          </p:cNvSpPr>
          <p:nvPr>
            <p:ph type="subTitle" idx="9"/>
          </p:nvPr>
        </p:nvSpPr>
        <p:spPr>
          <a:xfrm>
            <a:off x="3403800" y="4067903"/>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29" name="Google Shape;1329;p36"/>
          <p:cNvSpPr txBox="1">
            <a:spLocks noGrp="1"/>
          </p:cNvSpPr>
          <p:nvPr>
            <p:ph type="title" idx="13"/>
          </p:nvPr>
        </p:nvSpPr>
        <p:spPr>
          <a:xfrm>
            <a:off x="609005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06</a:t>
            </a:r>
            <a:endParaRPr>
              <a:solidFill>
                <a:schemeClr val="lt1"/>
              </a:solidFill>
            </a:endParaRPr>
          </a:p>
        </p:txBody>
      </p:sp>
      <p:sp>
        <p:nvSpPr>
          <p:cNvPr id="1330" name="Google Shape;1330;p36"/>
          <p:cNvSpPr txBox="1">
            <a:spLocks noGrp="1"/>
          </p:cNvSpPr>
          <p:nvPr>
            <p:ph type="subTitle" idx="14"/>
          </p:nvPr>
        </p:nvSpPr>
        <p:spPr>
          <a:xfrm>
            <a:off x="6090050" y="4067903"/>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331" name="Google Shape;1331;p36"/>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1332" name="Google Shape;1332;p36"/>
          <p:cNvSpPr txBox="1">
            <a:spLocks noGrp="1"/>
          </p:cNvSpPr>
          <p:nvPr>
            <p:ph type="subTitle" idx="17"/>
          </p:nvPr>
        </p:nvSpPr>
        <p:spPr>
          <a:xfrm>
            <a:off x="3403800" y="187707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Hypothesis</a:t>
            </a:r>
            <a:endParaRPr/>
          </a:p>
        </p:txBody>
      </p:sp>
      <p:sp>
        <p:nvSpPr>
          <p:cNvPr id="1333" name="Google Shape;1333;p36"/>
          <p:cNvSpPr txBox="1">
            <a:spLocks noGrp="1"/>
          </p:cNvSpPr>
          <p:nvPr>
            <p:ph type="subTitle" idx="18"/>
          </p:nvPr>
        </p:nvSpPr>
        <p:spPr>
          <a:xfrm>
            <a:off x="6090050" y="187707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Objectives</a:t>
            </a:r>
            <a:endParaRPr/>
          </a:p>
        </p:txBody>
      </p:sp>
      <p:sp>
        <p:nvSpPr>
          <p:cNvPr id="1334" name="Google Shape;1334;p36"/>
          <p:cNvSpPr txBox="1">
            <a:spLocks noGrp="1"/>
          </p:cNvSpPr>
          <p:nvPr>
            <p:ph type="subTitle" idx="19"/>
          </p:nvPr>
        </p:nvSpPr>
        <p:spPr>
          <a:xfrm>
            <a:off x="717550" y="368312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Methodology</a:t>
            </a:r>
            <a:endParaRPr/>
          </a:p>
        </p:txBody>
      </p:sp>
      <p:sp>
        <p:nvSpPr>
          <p:cNvPr id="1335" name="Google Shape;1335;p36"/>
          <p:cNvSpPr txBox="1">
            <a:spLocks noGrp="1"/>
          </p:cNvSpPr>
          <p:nvPr>
            <p:ph type="subTitle" idx="20"/>
          </p:nvPr>
        </p:nvSpPr>
        <p:spPr>
          <a:xfrm>
            <a:off x="3403800" y="368312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Analysis</a:t>
            </a:r>
            <a:endParaRPr/>
          </a:p>
        </p:txBody>
      </p:sp>
      <p:sp>
        <p:nvSpPr>
          <p:cNvPr id="1336" name="Google Shape;1336;p36"/>
          <p:cNvSpPr txBox="1">
            <a:spLocks noGrp="1"/>
          </p:cNvSpPr>
          <p:nvPr>
            <p:ph type="subTitle" idx="21"/>
          </p:nvPr>
        </p:nvSpPr>
        <p:spPr>
          <a:xfrm>
            <a:off x="6090050" y="3683125"/>
            <a:ext cx="2336400" cy="380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Conclusions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434"/>
        <p:cNvGrpSpPr/>
        <p:nvPr/>
      </p:nvGrpSpPr>
      <p:grpSpPr>
        <a:xfrm>
          <a:off x="0" y="0"/>
          <a:ext cx="0" cy="0"/>
          <a:chOff x="0" y="0"/>
          <a:chExt cx="0" cy="0"/>
        </a:xfrm>
      </p:grpSpPr>
      <p:sp>
        <p:nvSpPr>
          <p:cNvPr id="1435" name="Google Shape;1435;p38"/>
          <p:cNvSpPr/>
          <p:nvPr/>
        </p:nvSpPr>
        <p:spPr>
          <a:xfrm rot="-5400000" flipH="1">
            <a:off x="6298725" y="930338"/>
            <a:ext cx="560400" cy="51303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8"/>
          <p:cNvSpPr txBox="1">
            <a:spLocks noGrp="1"/>
          </p:cNvSpPr>
          <p:nvPr>
            <p:ph type="title" idx="2"/>
          </p:nvPr>
        </p:nvSpPr>
        <p:spPr>
          <a:xfrm>
            <a:off x="4269100" y="1367813"/>
            <a:ext cx="1438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437" name="Google Shape;1437;p38"/>
          <p:cNvSpPr txBox="1">
            <a:spLocks noGrp="1"/>
          </p:cNvSpPr>
          <p:nvPr>
            <p:ph type="subTitle" idx="1"/>
          </p:nvPr>
        </p:nvSpPr>
        <p:spPr>
          <a:xfrm>
            <a:off x="4269100" y="3295688"/>
            <a:ext cx="4159800" cy="39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You can enter a subtitle here if you need it</a:t>
            </a:r>
            <a:endParaRPr>
              <a:solidFill>
                <a:schemeClr val="lt1"/>
              </a:solidFill>
            </a:endParaRPr>
          </a:p>
        </p:txBody>
      </p:sp>
      <p:sp>
        <p:nvSpPr>
          <p:cNvPr id="1438" name="Google Shape;1438;p38"/>
          <p:cNvSpPr txBox="1">
            <a:spLocks noGrp="1"/>
          </p:cNvSpPr>
          <p:nvPr>
            <p:ph type="title"/>
          </p:nvPr>
        </p:nvSpPr>
        <p:spPr>
          <a:xfrm>
            <a:off x="4269100" y="2209613"/>
            <a:ext cx="4159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Purposes</a:t>
            </a:r>
            <a:endParaRPr dirty="0"/>
          </a:p>
        </p:txBody>
      </p:sp>
      <p:grpSp>
        <p:nvGrpSpPr>
          <p:cNvPr id="1439" name="Google Shape;1439;p38"/>
          <p:cNvGrpSpPr/>
          <p:nvPr/>
        </p:nvGrpSpPr>
        <p:grpSpPr>
          <a:xfrm>
            <a:off x="715089" y="1096413"/>
            <a:ext cx="2793747" cy="2950674"/>
            <a:chOff x="307550" y="1308925"/>
            <a:chExt cx="726800" cy="767625"/>
          </a:xfrm>
        </p:grpSpPr>
        <p:sp>
          <p:nvSpPr>
            <p:cNvPr id="1440" name="Google Shape;1440;p38"/>
            <p:cNvSpPr/>
            <p:nvPr/>
          </p:nvSpPr>
          <p:spPr>
            <a:xfrm>
              <a:off x="307550" y="1664850"/>
              <a:ext cx="713400" cy="411375"/>
            </a:xfrm>
            <a:custGeom>
              <a:avLst/>
              <a:gdLst/>
              <a:ahLst/>
              <a:cxnLst/>
              <a:rect l="l" t="t" r="r" b="b"/>
              <a:pathLst>
                <a:path w="28536" h="16455" extrusionOk="0">
                  <a:moveTo>
                    <a:pt x="10879" y="1"/>
                  </a:moveTo>
                  <a:cubicBezTo>
                    <a:pt x="10692" y="1"/>
                    <a:pt x="10506" y="43"/>
                    <a:pt x="10335" y="127"/>
                  </a:cubicBezTo>
                  <a:lnTo>
                    <a:pt x="311" y="5823"/>
                  </a:lnTo>
                  <a:cubicBezTo>
                    <a:pt x="0" y="5992"/>
                    <a:pt x="0" y="6274"/>
                    <a:pt x="304" y="6450"/>
                  </a:cubicBezTo>
                  <a:lnTo>
                    <a:pt x="5844" y="9707"/>
                  </a:lnTo>
                  <a:cubicBezTo>
                    <a:pt x="5893" y="9697"/>
                    <a:pt x="5941" y="9692"/>
                    <a:pt x="5990" y="9692"/>
                  </a:cubicBezTo>
                  <a:cubicBezTo>
                    <a:pt x="6109" y="9692"/>
                    <a:pt x="6227" y="9722"/>
                    <a:pt x="6338" y="9777"/>
                  </a:cubicBezTo>
                  <a:lnTo>
                    <a:pt x="11448" y="12780"/>
                  </a:lnTo>
                  <a:cubicBezTo>
                    <a:pt x="11582" y="12858"/>
                    <a:pt x="11625" y="12971"/>
                    <a:pt x="11568" y="13069"/>
                  </a:cubicBezTo>
                  <a:lnTo>
                    <a:pt x="17109" y="16319"/>
                  </a:lnTo>
                  <a:cubicBezTo>
                    <a:pt x="17285" y="16409"/>
                    <a:pt x="17476" y="16455"/>
                    <a:pt x="17667" y="16455"/>
                  </a:cubicBezTo>
                  <a:cubicBezTo>
                    <a:pt x="17850" y="16455"/>
                    <a:pt x="18032" y="16413"/>
                    <a:pt x="18202" y="16326"/>
                  </a:cubicBezTo>
                  <a:lnTo>
                    <a:pt x="28233" y="10637"/>
                  </a:lnTo>
                  <a:cubicBezTo>
                    <a:pt x="28536" y="10468"/>
                    <a:pt x="28536" y="10179"/>
                    <a:pt x="28233" y="10003"/>
                  </a:cubicBezTo>
                  <a:lnTo>
                    <a:pt x="11434" y="134"/>
                  </a:lnTo>
                  <a:cubicBezTo>
                    <a:pt x="11260" y="45"/>
                    <a:pt x="11069" y="1"/>
                    <a:pt x="108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8"/>
            <p:cNvSpPr/>
            <p:nvPr/>
          </p:nvSpPr>
          <p:spPr>
            <a:xfrm>
              <a:off x="309125" y="1664550"/>
              <a:ext cx="710075" cy="412000"/>
            </a:xfrm>
            <a:custGeom>
              <a:avLst/>
              <a:gdLst/>
              <a:ahLst/>
              <a:cxnLst/>
              <a:rect l="l" t="t" r="r" b="b"/>
              <a:pathLst>
                <a:path w="28403" h="16480" extrusionOk="0">
                  <a:moveTo>
                    <a:pt x="10816" y="27"/>
                  </a:moveTo>
                  <a:cubicBezTo>
                    <a:pt x="11005" y="27"/>
                    <a:pt x="11193" y="71"/>
                    <a:pt x="11364" y="160"/>
                  </a:cubicBezTo>
                  <a:lnTo>
                    <a:pt x="28170" y="10022"/>
                  </a:lnTo>
                  <a:cubicBezTo>
                    <a:pt x="28311" y="10107"/>
                    <a:pt x="28388" y="10219"/>
                    <a:pt x="28388" y="10332"/>
                  </a:cubicBezTo>
                  <a:cubicBezTo>
                    <a:pt x="28388" y="10445"/>
                    <a:pt x="28304" y="10558"/>
                    <a:pt x="28163" y="10635"/>
                  </a:cubicBezTo>
                  <a:lnTo>
                    <a:pt x="18132" y="16331"/>
                  </a:lnTo>
                  <a:cubicBezTo>
                    <a:pt x="17964" y="16415"/>
                    <a:pt x="17781" y="16457"/>
                    <a:pt x="17597" y="16457"/>
                  </a:cubicBezTo>
                  <a:cubicBezTo>
                    <a:pt x="17409" y="16457"/>
                    <a:pt x="17221" y="16413"/>
                    <a:pt x="17046" y="16324"/>
                  </a:cubicBezTo>
                  <a:lnTo>
                    <a:pt x="11519" y="13074"/>
                  </a:lnTo>
                  <a:lnTo>
                    <a:pt x="11512" y="13074"/>
                  </a:lnTo>
                  <a:cubicBezTo>
                    <a:pt x="11569" y="12969"/>
                    <a:pt x="11519" y="12863"/>
                    <a:pt x="11385" y="12785"/>
                  </a:cubicBezTo>
                  <a:lnTo>
                    <a:pt x="6275" y="9782"/>
                  </a:lnTo>
                  <a:cubicBezTo>
                    <a:pt x="6164" y="9725"/>
                    <a:pt x="6038" y="9694"/>
                    <a:pt x="5911" y="9694"/>
                  </a:cubicBezTo>
                  <a:cubicBezTo>
                    <a:pt x="5868" y="9694"/>
                    <a:pt x="5824" y="9698"/>
                    <a:pt x="5781" y="9705"/>
                  </a:cubicBezTo>
                  <a:lnTo>
                    <a:pt x="248" y="6455"/>
                  </a:lnTo>
                  <a:cubicBezTo>
                    <a:pt x="100" y="6371"/>
                    <a:pt x="22" y="6265"/>
                    <a:pt x="22" y="6145"/>
                  </a:cubicBezTo>
                  <a:cubicBezTo>
                    <a:pt x="29" y="6032"/>
                    <a:pt x="107" y="5926"/>
                    <a:pt x="248" y="5842"/>
                  </a:cubicBezTo>
                  <a:lnTo>
                    <a:pt x="10279" y="153"/>
                  </a:lnTo>
                  <a:cubicBezTo>
                    <a:pt x="10446" y="69"/>
                    <a:pt x="10631" y="27"/>
                    <a:pt x="10816" y="27"/>
                  </a:cubicBezTo>
                  <a:close/>
                  <a:moveTo>
                    <a:pt x="10812" y="1"/>
                  </a:moveTo>
                  <a:cubicBezTo>
                    <a:pt x="10624" y="1"/>
                    <a:pt x="10436" y="45"/>
                    <a:pt x="10265" y="132"/>
                  </a:cubicBezTo>
                  <a:lnTo>
                    <a:pt x="233" y="5821"/>
                  </a:lnTo>
                  <a:cubicBezTo>
                    <a:pt x="85" y="5905"/>
                    <a:pt x="1" y="6025"/>
                    <a:pt x="1" y="6145"/>
                  </a:cubicBezTo>
                  <a:cubicBezTo>
                    <a:pt x="1" y="6265"/>
                    <a:pt x="78" y="6385"/>
                    <a:pt x="226" y="6469"/>
                  </a:cubicBezTo>
                  <a:cubicBezTo>
                    <a:pt x="226" y="6469"/>
                    <a:pt x="5774" y="9726"/>
                    <a:pt x="5781" y="9726"/>
                  </a:cubicBezTo>
                  <a:cubicBezTo>
                    <a:pt x="5827" y="9718"/>
                    <a:pt x="5873" y="9714"/>
                    <a:pt x="5920" y="9714"/>
                  </a:cubicBezTo>
                  <a:cubicBezTo>
                    <a:pt x="6040" y="9714"/>
                    <a:pt x="6161" y="9741"/>
                    <a:pt x="6268" y="9796"/>
                  </a:cubicBezTo>
                  <a:lnTo>
                    <a:pt x="11378" y="12799"/>
                  </a:lnTo>
                  <a:cubicBezTo>
                    <a:pt x="11498" y="12870"/>
                    <a:pt x="11541" y="12976"/>
                    <a:pt x="11491" y="13074"/>
                  </a:cubicBezTo>
                  <a:lnTo>
                    <a:pt x="11484" y="13081"/>
                  </a:lnTo>
                  <a:lnTo>
                    <a:pt x="17032" y="16338"/>
                  </a:lnTo>
                  <a:cubicBezTo>
                    <a:pt x="17208" y="16437"/>
                    <a:pt x="17399" y="16479"/>
                    <a:pt x="17596" y="16479"/>
                  </a:cubicBezTo>
                  <a:cubicBezTo>
                    <a:pt x="17786" y="16479"/>
                    <a:pt x="17977" y="16437"/>
                    <a:pt x="18139" y="16352"/>
                  </a:cubicBezTo>
                  <a:lnTo>
                    <a:pt x="28170" y="10656"/>
                  </a:lnTo>
                  <a:cubicBezTo>
                    <a:pt x="28311" y="10572"/>
                    <a:pt x="28402" y="10459"/>
                    <a:pt x="28402" y="10332"/>
                  </a:cubicBezTo>
                  <a:cubicBezTo>
                    <a:pt x="28402" y="10212"/>
                    <a:pt x="28325" y="10093"/>
                    <a:pt x="28170" y="10008"/>
                  </a:cubicBezTo>
                  <a:lnTo>
                    <a:pt x="11371" y="139"/>
                  </a:lnTo>
                  <a:cubicBezTo>
                    <a:pt x="11197" y="46"/>
                    <a:pt x="11005" y="1"/>
                    <a:pt x="1081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8"/>
            <p:cNvSpPr/>
            <p:nvPr/>
          </p:nvSpPr>
          <p:spPr>
            <a:xfrm>
              <a:off x="584400" y="1309150"/>
              <a:ext cx="449600" cy="571775"/>
            </a:xfrm>
            <a:custGeom>
              <a:avLst/>
              <a:gdLst/>
              <a:ahLst/>
              <a:cxnLst/>
              <a:rect l="l" t="t" r="r" b="b"/>
              <a:pathLst>
                <a:path w="17984" h="22871" extrusionOk="0">
                  <a:moveTo>
                    <a:pt x="432" y="0"/>
                  </a:moveTo>
                  <a:cubicBezTo>
                    <a:pt x="390" y="0"/>
                    <a:pt x="346" y="8"/>
                    <a:pt x="304" y="24"/>
                  </a:cubicBezTo>
                  <a:lnTo>
                    <a:pt x="100" y="115"/>
                  </a:lnTo>
                  <a:lnTo>
                    <a:pt x="156" y="165"/>
                  </a:lnTo>
                  <a:cubicBezTo>
                    <a:pt x="107" y="256"/>
                    <a:pt x="85" y="369"/>
                    <a:pt x="85" y="475"/>
                  </a:cubicBezTo>
                  <a:lnTo>
                    <a:pt x="1" y="11810"/>
                  </a:lnTo>
                  <a:cubicBezTo>
                    <a:pt x="1" y="12219"/>
                    <a:pt x="241" y="12691"/>
                    <a:pt x="544" y="12868"/>
                  </a:cubicBezTo>
                  <a:lnTo>
                    <a:pt x="17349" y="22737"/>
                  </a:lnTo>
                  <a:cubicBezTo>
                    <a:pt x="17363" y="22744"/>
                    <a:pt x="17384" y="22758"/>
                    <a:pt x="17413" y="22765"/>
                  </a:cubicBezTo>
                  <a:lnTo>
                    <a:pt x="17476" y="22870"/>
                  </a:lnTo>
                  <a:lnTo>
                    <a:pt x="17673" y="22779"/>
                  </a:lnTo>
                  <a:cubicBezTo>
                    <a:pt x="17807" y="22722"/>
                    <a:pt x="17899" y="22560"/>
                    <a:pt x="17899" y="22321"/>
                  </a:cubicBezTo>
                  <a:lnTo>
                    <a:pt x="17984" y="10985"/>
                  </a:lnTo>
                  <a:cubicBezTo>
                    <a:pt x="17984" y="10584"/>
                    <a:pt x="17744" y="10111"/>
                    <a:pt x="17441" y="9935"/>
                  </a:cubicBezTo>
                  <a:lnTo>
                    <a:pt x="635" y="66"/>
                  </a:lnTo>
                  <a:cubicBezTo>
                    <a:pt x="574" y="22"/>
                    <a:pt x="504" y="0"/>
                    <a:pt x="43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8"/>
            <p:cNvSpPr/>
            <p:nvPr/>
          </p:nvSpPr>
          <p:spPr>
            <a:xfrm>
              <a:off x="584050" y="1308925"/>
              <a:ext cx="450300" cy="572175"/>
            </a:xfrm>
            <a:custGeom>
              <a:avLst/>
              <a:gdLst/>
              <a:ahLst/>
              <a:cxnLst/>
              <a:rect l="l" t="t" r="r" b="b"/>
              <a:pathLst>
                <a:path w="18012" h="22887" extrusionOk="0">
                  <a:moveTo>
                    <a:pt x="444" y="21"/>
                  </a:moveTo>
                  <a:cubicBezTo>
                    <a:pt x="517" y="21"/>
                    <a:pt x="590" y="41"/>
                    <a:pt x="649" y="82"/>
                  </a:cubicBezTo>
                  <a:lnTo>
                    <a:pt x="17455" y="9951"/>
                  </a:lnTo>
                  <a:cubicBezTo>
                    <a:pt x="17751" y="10127"/>
                    <a:pt x="17991" y="10593"/>
                    <a:pt x="17991" y="10994"/>
                  </a:cubicBezTo>
                  <a:lnTo>
                    <a:pt x="17906" y="22330"/>
                  </a:lnTo>
                  <a:cubicBezTo>
                    <a:pt x="17899" y="22555"/>
                    <a:pt x="17821" y="22724"/>
                    <a:pt x="17687" y="22781"/>
                  </a:cubicBezTo>
                  <a:lnTo>
                    <a:pt x="17497" y="22865"/>
                  </a:lnTo>
                  <a:lnTo>
                    <a:pt x="17434" y="22767"/>
                  </a:lnTo>
                  <a:cubicBezTo>
                    <a:pt x="17413" y="22753"/>
                    <a:pt x="17391" y="22746"/>
                    <a:pt x="17370" y="22731"/>
                  </a:cubicBezTo>
                  <a:lnTo>
                    <a:pt x="565" y="12862"/>
                  </a:lnTo>
                  <a:cubicBezTo>
                    <a:pt x="269" y="12686"/>
                    <a:pt x="29" y="12221"/>
                    <a:pt x="29" y="11819"/>
                  </a:cubicBezTo>
                  <a:lnTo>
                    <a:pt x="114" y="484"/>
                  </a:lnTo>
                  <a:cubicBezTo>
                    <a:pt x="114" y="378"/>
                    <a:pt x="135" y="272"/>
                    <a:pt x="184" y="174"/>
                  </a:cubicBezTo>
                  <a:lnTo>
                    <a:pt x="184" y="167"/>
                  </a:lnTo>
                  <a:lnTo>
                    <a:pt x="135" y="124"/>
                  </a:lnTo>
                  <a:lnTo>
                    <a:pt x="311" y="47"/>
                  </a:lnTo>
                  <a:lnTo>
                    <a:pt x="325" y="40"/>
                  </a:lnTo>
                  <a:cubicBezTo>
                    <a:pt x="363" y="27"/>
                    <a:pt x="403" y="21"/>
                    <a:pt x="444" y="21"/>
                  </a:cubicBezTo>
                  <a:close/>
                  <a:moveTo>
                    <a:pt x="444" y="0"/>
                  </a:moveTo>
                  <a:cubicBezTo>
                    <a:pt x="404" y="0"/>
                    <a:pt x="364" y="6"/>
                    <a:pt x="325" y="19"/>
                  </a:cubicBezTo>
                  <a:lnTo>
                    <a:pt x="92" y="117"/>
                  </a:lnTo>
                  <a:lnTo>
                    <a:pt x="156" y="174"/>
                  </a:lnTo>
                  <a:cubicBezTo>
                    <a:pt x="114" y="272"/>
                    <a:pt x="85" y="378"/>
                    <a:pt x="92" y="484"/>
                  </a:cubicBezTo>
                  <a:lnTo>
                    <a:pt x="8" y="11819"/>
                  </a:lnTo>
                  <a:cubicBezTo>
                    <a:pt x="1" y="12228"/>
                    <a:pt x="247" y="12700"/>
                    <a:pt x="551" y="12877"/>
                  </a:cubicBezTo>
                  <a:lnTo>
                    <a:pt x="17356" y="22746"/>
                  </a:lnTo>
                  <a:cubicBezTo>
                    <a:pt x="17377" y="22760"/>
                    <a:pt x="17398" y="22774"/>
                    <a:pt x="17413" y="22781"/>
                  </a:cubicBezTo>
                  <a:lnTo>
                    <a:pt x="17483" y="22887"/>
                  </a:lnTo>
                  <a:lnTo>
                    <a:pt x="17687" y="22795"/>
                  </a:lnTo>
                  <a:cubicBezTo>
                    <a:pt x="17835" y="22739"/>
                    <a:pt x="17920" y="22569"/>
                    <a:pt x="17920" y="22330"/>
                  </a:cubicBezTo>
                  <a:lnTo>
                    <a:pt x="18005" y="10994"/>
                  </a:lnTo>
                  <a:cubicBezTo>
                    <a:pt x="18012" y="10593"/>
                    <a:pt x="17765" y="10113"/>
                    <a:pt x="17462" y="9937"/>
                  </a:cubicBezTo>
                  <a:lnTo>
                    <a:pt x="656" y="68"/>
                  </a:lnTo>
                  <a:cubicBezTo>
                    <a:pt x="592" y="22"/>
                    <a:pt x="519" y="0"/>
                    <a:pt x="4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8"/>
            <p:cNvSpPr/>
            <p:nvPr/>
          </p:nvSpPr>
          <p:spPr>
            <a:xfrm>
              <a:off x="579300" y="1311400"/>
              <a:ext cx="449600" cy="569975"/>
            </a:xfrm>
            <a:custGeom>
              <a:avLst/>
              <a:gdLst/>
              <a:ahLst/>
              <a:cxnLst/>
              <a:rect l="l" t="t" r="r" b="b"/>
              <a:pathLst>
                <a:path w="17984" h="22799" extrusionOk="0">
                  <a:moveTo>
                    <a:pt x="422" y="1"/>
                  </a:moveTo>
                  <a:cubicBezTo>
                    <a:pt x="228" y="1"/>
                    <a:pt x="92" y="179"/>
                    <a:pt x="92" y="477"/>
                  </a:cubicBezTo>
                  <a:lnTo>
                    <a:pt x="7" y="11812"/>
                  </a:lnTo>
                  <a:cubicBezTo>
                    <a:pt x="0" y="12214"/>
                    <a:pt x="247" y="12686"/>
                    <a:pt x="550" y="12862"/>
                  </a:cubicBezTo>
                  <a:lnTo>
                    <a:pt x="17349" y="22731"/>
                  </a:lnTo>
                  <a:cubicBezTo>
                    <a:pt x="17427" y="22777"/>
                    <a:pt x="17501" y="22798"/>
                    <a:pt x="17569" y="22798"/>
                  </a:cubicBezTo>
                  <a:cubicBezTo>
                    <a:pt x="17763" y="22798"/>
                    <a:pt x="17899" y="22620"/>
                    <a:pt x="17899" y="22322"/>
                  </a:cubicBezTo>
                  <a:lnTo>
                    <a:pt x="17983" y="10987"/>
                  </a:lnTo>
                  <a:cubicBezTo>
                    <a:pt x="17983" y="10585"/>
                    <a:pt x="17743" y="10113"/>
                    <a:pt x="17447" y="9937"/>
                  </a:cubicBezTo>
                  <a:lnTo>
                    <a:pt x="642" y="68"/>
                  </a:lnTo>
                  <a:cubicBezTo>
                    <a:pt x="564" y="22"/>
                    <a:pt x="489" y="1"/>
                    <a:pt x="42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8"/>
            <p:cNvSpPr/>
            <p:nvPr/>
          </p:nvSpPr>
          <p:spPr>
            <a:xfrm>
              <a:off x="579125" y="1311275"/>
              <a:ext cx="450125" cy="570350"/>
            </a:xfrm>
            <a:custGeom>
              <a:avLst/>
              <a:gdLst/>
              <a:ahLst/>
              <a:cxnLst/>
              <a:rect l="l" t="t" r="r" b="b"/>
              <a:pathLst>
                <a:path w="18005" h="22814" extrusionOk="0">
                  <a:moveTo>
                    <a:pt x="441" y="10"/>
                  </a:moveTo>
                  <a:cubicBezTo>
                    <a:pt x="513" y="10"/>
                    <a:pt x="583" y="34"/>
                    <a:pt x="642" y="80"/>
                  </a:cubicBezTo>
                  <a:lnTo>
                    <a:pt x="17447" y="9949"/>
                  </a:lnTo>
                  <a:cubicBezTo>
                    <a:pt x="17743" y="10118"/>
                    <a:pt x="17983" y="10590"/>
                    <a:pt x="17983" y="10985"/>
                  </a:cubicBezTo>
                  <a:lnTo>
                    <a:pt x="17899" y="22320"/>
                  </a:lnTo>
                  <a:cubicBezTo>
                    <a:pt x="17899" y="22532"/>
                    <a:pt x="17828" y="22687"/>
                    <a:pt x="17708" y="22757"/>
                  </a:cubicBezTo>
                  <a:cubicBezTo>
                    <a:pt x="17661" y="22778"/>
                    <a:pt x="17611" y="22789"/>
                    <a:pt x="17561" y="22789"/>
                  </a:cubicBezTo>
                  <a:cubicBezTo>
                    <a:pt x="17490" y="22789"/>
                    <a:pt x="17420" y="22767"/>
                    <a:pt x="17363" y="22722"/>
                  </a:cubicBezTo>
                  <a:lnTo>
                    <a:pt x="557" y="12853"/>
                  </a:lnTo>
                  <a:lnTo>
                    <a:pt x="557" y="12860"/>
                  </a:lnTo>
                  <a:cubicBezTo>
                    <a:pt x="261" y="12684"/>
                    <a:pt x="22" y="12219"/>
                    <a:pt x="22" y="11810"/>
                  </a:cubicBezTo>
                  <a:lnTo>
                    <a:pt x="106" y="475"/>
                  </a:lnTo>
                  <a:cubicBezTo>
                    <a:pt x="113" y="270"/>
                    <a:pt x="177" y="115"/>
                    <a:pt x="296" y="45"/>
                  </a:cubicBezTo>
                  <a:cubicBezTo>
                    <a:pt x="343" y="22"/>
                    <a:pt x="392" y="10"/>
                    <a:pt x="441" y="10"/>
                  </a:cubicBezTo>
                  <a:close/>
                  <a:moveTo>
                    <a:pt x="448" y="1"/>
                  </a:moveTo>
                  <a:cubicBezTo>
                    <a:pt x="393" y="1"/>
                    <a:pt x="338" y="13"/>
                    <a:pt x="289" y="38"/>
                  </a:cubicBezTo>
                  <a:cubicBezTo>
                    <a:pt x="163" y="108"/>
                    <a:pt x="85" y="270"/>
                    <a:pt x="85" y="489"/>
                  </a:cubicBezTo>
                  <a:lnTo>
                    <a:pt x="7" y="11824"/>
                  </a:lnTo>
                  <a:cubicBezTo>
                    <a:pt x="0" y="12226"/>
                    <a:pt x="247" y="12705"/>
                    <a:pt x="550" y="12881"/>
                  </a:cubicBezTo>
                  <a:lnTo>
                    <a:pt x="17349" y="22743"/>
                  </a:lnTo>
                  <a:cubicBezTo>
                    <a:pt x="17419" y="22785"/>
                    <a:pt x="17497" y="22807"/>
                    <a:pt x="17574" y="22814"/>
                  </a:cubicBezTo>
                  <a:cubicBezTo>
                    <a:pt x="17624" y="22814"/>
                    <a:pt x="17673" y="22800"/>
                    <a:pt x="17722" y="22778"/>
                  </a:cubicBezTo>
                  <a:cubicBezTo>
                    <a:pt x="17842" y="22708"/>
                    <a:pt x="17920" y="22546"/>
                    <a:pt x="17920" y="22327"/>
                  </a:cubicBezTo>
                  <a:lnTo>
                    <a:pt x="18004" y="10992"/>
                  </a:lnTo>
                  <a:cubicBezTo>
                    <a:pt x="18004" y="10590"/>
                    <a:pt x="17765" y="10111"/>
                    <a:pt x="17454" y="9935"/>
                  </a:cubicBezTo>
                  <a:lnTo>
                    <a:pt x="656" y="66"/>
                  </a:lnTo>
                  <a:cubicBezTo>
                    <a:pt x="592" y="22"/>
                    <a:pt x="519" y="1"/>
                    <a:pt x="44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8"/>
            <p:cNvSpPr/>
            <p:nvPr/>
          </p:nvSpPr>
          <p:spPr>
            <a:xfrm>
              <a:off x="606075" y="1356700"/>
              <a:ext cx="396200" cy="479225"/>
            </a:xfrm>
            <a:custGeom>
              <a:avLst/>
              <a:gdLst/>
              <a:ahLst/>
              <a:cxnLst/>
              <a:rect l="l" t="t" r="r" b="b"/>
              <a:pathLst>
                <a:path w="15848" h="19169" extrusionOk="0">
                  <a:moveTo>
                    <a:pt x="401" y="0"/>
                  </a:moveTo>
                  <a:cubicBezTo>
                    <a:pt x="207" y="0"/>
                    <a:pt x="70" y="178"/>
                    <a:pt x="64" y="476"/>
                  </a:cubicBezTo>
                  <a:lnTo>
                    <a:pt x="1" y="9429"/>
                  </a:lnTo>
                  <a:cubicBezTo>
                    <a:pt x="1" y="9831"/>
                    <a:pt x="241" y="10303"/>
                    <a:pt x="544" y="10479"/>
                  </a:cubicBezTo>
                  <a:lnTo>
                    <a:pt x="15234" y="19100"/>
                  </a:lnTo>
                  <a:cubicBezTo>
                    <a:pt x="15312" y="19147"/>
                    <a:pt x="15386" y="19169"/>
                    <a:pt x="15453" y="19169"/>
                  </a:cubicBezTo>
                  <a:cubicBezTo>
                    <a:pt x="15643" y="19169"/>
                    <a:pt x="15779" y="18993"/>
                    <a:pt x="15784" y="18692"/>
                  </a:cubicBezTo>
                  <a:lnTo>
                    <a:pt x="15848" y="9739"/>
                  </a:lnTo>
                  <a:cubicBezTo>
                    <a:pt x="15848" y="9337"/>
                    <a:pt x="15608" y="8865"/>
                    <a:pt x="15312" y="8689"/>
                  </a:cubicBezTo>
                  <a:lnTo>
                    <a:pt x="621" y="67"/>
                  </a:lnTo>
                  <a:cubicBezTo>
                    <a:pt x="543" y="22"/>
                    <a:pt x="469" y="0"/>
                    <a:pt x="401"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8"/>
            <p:cNvSpPr/>
            <p:nvPr/>
          </p:nvSpPr>
          <p:spPr>
            <a:xfrm>
              <a:off x="605725" y="1356450"/>
              <a:ext cx="396900" cy="479700"/>
            </a:xfrm>
            <a:custGeom>
              <a:avLst/>
              <a:gdLst/>
              <a:ahLst/>
              <a:cxnLst/>
              <a:rect l="l" t="t" r="r" b="b"/>
              <a:pathLst>
                <a:path w="15876" h="19188" extrusionOk="0">
                  <a:moveTo>
                    <a:pt x="426" y="21"/>
                  </a:moveTo>
                  <a:cubicBezTo>
                    <a:pt x="495" y="21"/>
                    <a:pt x="567" y="43"/>
                    <a:pt x="628" y="84"/>
                  </a:cubicBezTo>
                  <a:lnTo>
                    <a:pt x="15319" y="8713"/>
                  </a:lnTo>
                  <a:cubicBezTo>
                    <a:pt x="15615" y="8882"/>
                    <a:pt x="15855" y="9354"/>
                    <a:pt x="15855" y="9749"/>
                  </a:cubicBezTo>
                  <a:lnTo>
                    <a:pt x="15784" y="18702"/>
                  </a:lnTo>
                  <a:cubicBezTo>
                    <a:pt x="15784" y="18913"/>
                    <a:pt x="15714" y="19068"/>
                    <a:pt x="15601" y="19139"/>
                  </a:cubicBezTo>
                  <a:cubicBezTo>
                    <a:pt x="15554" y="19159"/>
                    <a:pt x="15503" y="19170"/>
                    <a:pt x="15453" y="19170"/>
                  </a:cubicBezTo>
                  <a:cubicBezTo>
                    <a:pt x="15382" y="19170"/>
                    <a:pt x="15310" y="19149"/>
                    <a:pt x="15248" y="19103"/>
                  </a:cubicBezTo>
                  <a:lnTo>
                    <a:pt x="558" y="10475"/>
                  </a:lnTo>
                  <a:cubicBezTo>
                    <a:pt x="262" y="10299"/>
                    <a:pt x="22" y="9841"/>
                    <a:pt x="29" y="9439"/>
                  </a:cubicBezTo>
                  <a:lnTo>
                    <a:pt x="92" y="486"/>
                  </a:lnTo>
                  <a:cubicBezTo>
                    <a:pt x="92" y="275"/>
                    <a:pt x="163" y="120"/>
                    <a:pt x="283" y="56"/>
                  </a:cubicBezTo>
                  <a:cubicBezTo>
                    <a:pt x="327" y="33"/>
                    <a:pt x="376" y="21"/>
                    <a:pt x="426" y="21"/>
                  </a:cubicBezTo>
                  <a:close/>
                  <a:moveTo>
                    <a:pt x="422" y="1"/>
                  </a:moveTo>
                  <a:cubicBezTo>
                    <a:pt x="370" y="1"/>
                    <a:pt x="318" y="12"/>
                    <a:pt x="269" y="35"/>
                  </a:cubicBezTo>
                  <a:cubicBezTo>
                    <a:pt x="142" y="106"/>
                    <a:pt x="71" y="275"/>
                    <a:pt x="71" y="486"/>
                  </a:cubicBezTo>
                  <a:lnTo>
                    <a:pt x="8" y="9439"/>
                  </a:lnTo>
                  <a:cubicBezTo>
                    <a:pt x="1" y="9841"/>
                    <a:pt x="248" y="10320"/>
                    <a:pt x="551" y="10496"/>
                  </a:cubicBezTo>
                  <a:lnTo>
                    <a:pt x="15241" y="19125"/>
                  </a:lnTo>
                  <a:cubicBezTo>
                    <a:pt x="15312" y="19167"/>
                    <a:pt x="15389" y="19188"/>
                    <a:pt x="15467" y="19188"/>
                  </a:cubicBezTo>
                  <a:cubicBezTo>
                    <a:pt x="15516" y="19188"/>
                    <a:pt x="15566" y="19174"/>
                    <a:pt x="15608" y="19153"/>
                  </a:cubicBezTo>
                  <a:cubicBezTo>
                    <a:pt x="15735" y="19082"/>
                    <a:pt x="15805" y="18913"/>
                    <a:pt x="15805" y="18702"/>
                  </a:cubicBezTo>
                  <a:lnTo>
                    <a:pt x="15876" y="9749"/>
                  </a:lnTo>
                  <a:cubicBezTo>
                    <a:pt x="15876" y="9347"/>
                    <a:pt x="15629" y="8868"/>
                    <a:pt x="15326" y="8692"/>
                  </a:cubicBezTo>
                  <a:lnTo>
                    <a:pt x="635" y="70"/>
                  </a:lnTo>
                  <a:cubicBezTo>
                    <a:pt x="573" y="24"/>
                    <a:pt x="498" y="1"/>
                    <a:pt x="42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8"/>
            <p:cNvSpPr/>
            <p:nvPr/>
          </p:nvSpPr>
          <p:spPr>
            <a:xfrm>
              <a:off x="800300" y="1443900"/>
              <a:ext cx="12000" cy="15600"/>
            </a:xfrm>
            <a:custGeom>
              <a:avLst/>
              <a:gdLst/>
              <a:ahLst/>
              <a:cxnLst/>
              <a:rect l="l" t="t" r="r" b="b"/>
              <a:pathLst>
                <a:path w="480" h="624" extrusionOk="0">
                  <a:moveTo>
                    <a:pt x="132" y="0"/>
                  </a:moveTo>
                  <a:cubicBezTo>
                    <a:pt x="54" y="0"/>
                    <a:pt x="0" y="64"/>
                    <a:pt x="0" y="175"/>
                  </a:cubicBezTo>
                  <a:cubicBezTo>
                    <a:pt x="7" y="344"/>
                    <a:pt x="99" y="492"/>
                    <a:pt x="240" y="590"/>
                  </a:cubicBezTo>
                  <a:cubicBezTo>
                    <a:pt x="277" y="613"/>
                    <a:pt x="312" y="624"/>
                    <a:pt x="343" y="624"/>
                  </a:cubicBezTo>
                  <a:cubicBezTo>
                    <a:pt x="420" y="624"/>
                    <a:pt x="475" y="560"/>
                    <a:pt x="480" y="449"/>
                  </a:cubicBezTo>
                  <a:cubicBezTo>
                    <a:pt x="465" y="280"/>
                    <a:pt x="381" y="132"/>
                    <a:pt x="240" y="34"/>
                  </a:cubicBezTo>
                  <a:cubicBezTo>
                    <a:pt x="201" y="11"/>
                    <a:pt x="165" y="0"/>
                    <a:pt x="13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8"/>
            <p:cNvSpPr/>
            <p:nvPr/>
          </p:nvSpPr>
          <p:spPr>
            <a:xfrm>
              <a:off x="799950" y="1443600"/>
              <a:ext cx="12525" cy="15950"/>
            </a:xfrm>
            <a:custGeom>
              <a:avLst/>
              <a:gdLst/>
              <a:ahLst/>
              <a:cxnLst/>
              <a:rect l="l" t="t" r="r" b="b"/>
              <a:pathLst>
                <a:path w="501" h="638" extrusionOk="0">
                  <a:moveTo>
                    <a:pt x="160" y="23"/>
                  </a:moveTo>
                  <a:cubicBezTo>
                    <a:pt x="190" y="23"/>
                    <a:pt x="221" y="34"/>
                    <a:pt x="247" y="60"/>
                  </a:cubicBezTo>
                  <a:cubicBezTo>
                    <a:pt x="388" y="151"/>
                    <a:pt x="472" y="299"/>
                    <a:pt x="479" y="461"/>
                  </a:cubicBezTo>
                  <a:cubicBezTo>
                    <a:pt x="500" y="553"/>
                    <a:pt x="426" y="625"/>
                    <a:pt x="346" y="625"/>
                  </a:cubicBezTo>
                  <a:cubicBezTo>
                    <a:pt x="314" y="625"/>
                    <a:pt x="282" y="614"/>
                    <a:pt x="254" y="588"/>
                  </a:cubicBezTo>
                  <a:cubicBezTo>
                    <a:pt x="120" y="497"/>
                    <a:pt x="35" y="349"/>
                    <a:pt x="28" y="187"/>
                  </a:cubicBezTo>
                  <a:cubicBezTo>
                    <a:pt x="8" y="95"/>
                    <a:pt x="82" y="23"/>
                    <a:pt x="160" y="23"/>
                  </a:cubicBezTo>
                  <a:close/>
                  <a:moveTo>
                    <a:pt x="153" y="0"/>
                  </a:moveTo>
                  <a:cubicBezTo>
                    <a:pt x="128" y="0"/>
                    <a:pt x="103" y="6"/>
                    <a:pt x="78" y="17"/>
                  </a:cubicBezTo>
                  <a:cubicBezTo>
                    <a:pt x="28" y="53"/>
                    <a:pt x="0" y="116"/>
                    <a:pt x="7" y="179"/>
                  </a:cubicBezTo>
                  <a:cubicBezTo>
                    <a:pt x="14" y="356"/>
                    <a:pt x="99" y="511"/>
                    <a:pt x="247" y="602"/>
                  </a:cubicBezTo>
                  <a:cubicBezTo>
                    <a:pt x="282" y="624"/>
                    <a:pt x="317" y="638"/>
                    <a:pt x="360" y="638"/>
                  </a:cubicBezTo>
                  <a:cubicBezTo>
                    <a:pt x="381" y="638"/>
                    <a:pt x="402" y="638"/>
                    <a:pt x="423" y="624"/>
                  </a:cubicBezTo>
                  <a:cubicBezTo>
                    <a:pt x="472" y="588"/>
                    <a:pt x="501" y="525"/>
                    <a:pt x="501" y="461"/>
                  </a:cubicBezTo>
                  <a:cubicBezTo>
                    <a:pt x="487" y="292"/>
                    <a:pt x="402" y="130"/>
                    <a:pt x="254" y="39"/>
                  </a:cubicBezTo>
                  <a:cubicBezTo>
                    <a:pt x="224" y="13"/>
                    <a:pt x="190" y="0"/>
                    <a:pt x="15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8"/>
            <p:cNvSpPr/>
            <p:nvPr/>
          </p:nvSpPr>
          <p:spPr>
            <a:xfrm>
              <a:off x="309475" y="1634950"/>
              <a:ext cx="709550" cy="411425"/>
            </a:xfrm>
            <a:custGeom>
              <a:avLst/>
              <a:gdLst/>
              <a:ahLst/>
              <a:cxnLst/>
              <a:rect l="l" t="t" r="r" b="b"/>
              <a:pathLst>
                <a:path w="28382" h="16457" extrusionOk="0">
                  <a:moveTo>
                    <a:pt x="10801" y="0"/>
                  </a:moveTo>
                  <a:cubicBezTo>
                    <a:pt x="10615" y="0"/>
                    <a:pt x="10429" y="44"/>
                    <a:pt x="10258" y="132"/>
                  </a:cubicBezTo>
                  <a:lnTo>
                    <a:pt x="227" y="5820"/>
                  </a:lnTo>
                  <a:cubicBezTo>
                    <a:pt x="191" y="5842"/>
                    <a:pt x="149" y="5870"/>
                    <a:pt x="121" y="5898"/>
                  </a:cubicBezTo>
                  <a:lnTo>
                    <a:pt x="1" y="5891"/>
                  </a:lnTo>
                  <a:lnTo>
                    <a:pt x="1" y="6145"/>
                  </a:lnTo>
                  <a:cubicBezTo>
                    <a:pt x="1" y="6257"/>
                    <a:pt x="79" y="6363"/>
                    <a:pt x="219" y="6455"/>
                  </a:cubicBezTo>
                  <a:lnTo>
                    <a:pt x="5760" y="9705"/>
                  </a:lnTo>
                  <a:cubicBezTo>
                    <a:pt x="5807" y="9697"/>
                    <a:pt x="5854" y="9693"/>
                    <a:pt x="5901" y="9693"/>
                  </a:cubicBezTo>
                  <a:cubicBezTo>
                    <a:pt x="6024" y="9693"/>
                    <a:pt x="6146" y="9721"/>
                    <a:pt x="6254" y="9782"/>
                  </a:cubicBezTo>
                  <a:lnTo>
                    <a:pt x="11364" y="12778"/>
                  </a:lnTo>
                  <a:cubicBezTo>
                    <a:pt x="11414" y="12806"/>
                    <a:pt x="11456" y="12849"/>
                    <a:pt x="11484" y="12898"/>
                  </a:cubicBezTo>
                  <a:lnTo>
                    <a:pt x="11484" y="13067"/>
                  </a:lnTo>
                  <a:lnTo>
                    <a:pt x="17025" y="16324"/>
                  </a:lnTo>
                  <a:cubicBezTo>
                    <a:pt x="17199" y="16413"/>
                    <a:pt x="17388" y="16457"/>
                    <a:pt x="17578" y="16457"/>
                  </a:cubicBezTo>
                  <a:cubicBezTo>
                    <a:pt x="17764" y="16457"/>
                    <a:pt x="17950" y="16415"/>
                    <a:pt x="18125" y="16331"/>
                  </a:cubicBezTo>
                  <a:lnTo>
                    <a:pt x="28156" y="10635"/>
                  </a:lnTo>
                  <a:cubicBezTo>
                    <a:pt x="28304" y="10550"/>
                    <a:pt x="28381" y="10438"/>
                    <a:pt x="28381" y="10325"/>
                  </a:cubicBezTo>
                  <a:lnTo>
                    <a:pt x="28381" y="10064"/>
                  </a:lnTo>
                  <a:lnTo>
                    <a:pt x="28297" y="10120"/>
                  </a:lnTo>
                  <a:cubicBezTo>
                    <a:pt x="28255" y="10071"/>
                    <a:pt x="28205" y="10036"/>
                    <a:pt x="28156" y="10008"/>
                  </a:cubicBezTo>
                  <a:lnTo>
                    <a:pt x="11350" y="139"/>
                  </a:lnTo>
                  <a:cubicBezTo>
                    <a:pt x="11179" y="46"/>
                    <a:pt x="10991" y="0"/>
                    <a:pt x="1080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8"/>
            <p:cNvSpPr/>
            <p:nvPr/>
          </p:nvSpPr>
          <p:spPr>
            <a:xfrm>
              <a:off x="309125" y="1634775"/>
              <a:ext cx="710075" cy="411825"/>
            </a:xfrm>
            <a:custGeom>
              <a:avLst/>
              <a:gdLst/>
              <a:ahLst/>
              <a:cxnLst/>
              <a:rect l="l" t="t" r="r" b="b"/>
              <a:pathLst>
                <a:path w="28403" h="16473" extrusionOk="0">
                  <a:moveTo>
                    <a:pt x="10811" y="20"/>
                  </a:moveTo>
                  <a:cubicBezTo>
                    <a:pt x="10999" y="20"/>
                    <a:pt x="11186" y="64"/>
                    <a:pt x="11357" y="153"/>
                  </a:cubicBezTo>
                  <a:lnTo>
                    <a:pt x="28163" y="10022"/>
                  </a:lnTo>
                  <a:cubicBezTo>
                    <a:pt x="28212" y="10050"/>
                    <a:pt x="28261" y="10092"/>
                    <a:pt x="28297" y="10135"/>
                  </a:cubicBezTo>
                  <a:lnTo>
                    <a:pt x="28311" y="10135"/>
                  </a:lnTo>
                  <a:lnTo>
                    <a:pt x="28381" y="10092"/>
                  </a:lnTo>
                  <a:lnTo>
                    <a:pt x="28381" y="10332"/>
                  </a:lnTo>
                  <a:cubicBezTo>
                    <a:pt x="28381" y="10445"/>
                    <a:pt x="28304" y="10557"/>
                    <a:pt x="28156" y="10635"/>
                  </a:cubicBezTo>
                  <a:lnTo>
                    <a:pt x="18132" y="16331"/>
                  </a:lnTo>
                  <a:cubicBezTo>
                    <a:pt x="17964" y="16413"/>
                    <a:pt x="17784" y="16453"/>
                    <a:pt x="17603" y="16453"/>
                  </a:cubicBezTo>
                  <a:cubicBezTo>
                    <a:pt x="17412" y="16453"/>
                    <a:pt x="17220" y="16408"/>
                    <a:pt x="17046" y="16317"/>
                  </a:cubicBezTo>
                  <a:lnTo>
                    <a:pt x="11512" y="13067"/>
                  </a:lnTo>
                  <a:cubicBezTo>
                    <a:pt x="11512" y="13067"/>
                    <a:pt x="11512" y="12905"/>
                    <a:pt x="11505" y="12891"/>
                  </a:cubicBezTo>
                  <a:cubicBezTo>
                    <a:pt x="11477" y="12841"/>
                    <a:pt x="11435" y="12806"/>
                    <a:pt x="11385" y="12778"/>
                  </a:cubicBezTo>
                  <a:lnTo>
                    <a:pt x="6275" y="9775"/>
                  </a:lnTo>
                  <a:cubicBezTo>
                    <a:pt x="6159" y="9717"/>
                    <a:pt x="6032" y="9687"/>
                    <a:pt x="5904" y="9687"/>
                  </a:cubicBezTo>
                  <a:cubicBezTo>
                    <a:pt x="5861" y="9687"/>
                    <a:pt x="5817" y="9690"/>
                    <a:pt x="5774" y="9697"/>
                  </a:cubicBezTo>
                  <a:lnTo>
                    <a:pt x="241" y="6448"/>
                  </a:lnTo>
                  <a:cubicBezTo>
                    <a:pt x="121" y="6391"/>
                    <a:pt x="36" y="6279"/>
                    <a:pt x="22" y="6145"/>
                  </a:cubicBezTo>
                  <a:lnTo>
                    <a:pt x="22" y="5905"/>
                  </a:lnTo>
                  <a:lnTo>
                    <a:pt x="128" y="5912"/>
                  </a:lnTo>
                  <a:lnTo>
                    <a:pt x="135" y="5912"/>
                  </a:lnTo>
                  <a:cubicBezTo>
                    <a:pt x="170" y="5884"/>
                    <a:pt x="205" y="5856"/>
                    <a:pt x="241" y="5834"/>
                  </a:cubicBezTo>
                  <a:lnTo>
                    <a:pt x="10272" y="146"/>
                  </a:lnTo>
                  <a:cubicBezTo>
                    <a:pt x="10443" y="62"/>
                    <a:pt x="10627" y="20"/>
                    <a:pt x="10811" y="20"/>
                  </a:cubicBezTo>
                  <a:close/>
                  <a:moveTo>
                    <a:pt x="10808" y="0"/>
                  </a:moveTo>
                  <a:cubicBezTo>
                    <a:pt x="10620" y="0"/>
                    <a:pt x="10432" y="44"/>
                    <a:pt x="10258" y="132"/>
                  </a:cubicBezTo>
                  <a:lnTo>
                    <a:pt x="226" y="5820"/>
                  </a:lnTo>
                  <a:cubicBezTo>
                    <a:pt x="191" y="5842"/>
                    <a:pt x="156" y="5870"/>
                    <a:pt x="121" y="5898"/>
                  </a:cubicBezTo>
                  <a:lnTo>
                    <a:pt x="8" y="5891"/>
                  </a:lnTo>
                  <a:lnTo>
                    <a:pt x="1" y="5891"/>
                  </a:lnTo>
                  <a:cubicBezTo>
                    <a:pt x="1" y="5891"/>
                    <a:pt x="1" y="5898"/>
                    <a:pt x="1" y="5898"/>
                  </a:cubicBezTo>
                  <a:lnTo>
                    <a:pt x="1" y="6152"/>
                  </a:lnTo>
                  <a:cubicBezTo>
                    <a:pt x="15" y="6293"/>
                    <a:pt x="100" y="6412"/>
                    <a:pt x="226" y="6469"/>
                  </a:cubicBezTo>
                  <a:cubicBezTo>
                    <a:pt x="226" y="6469"/>
                    <a:pt x="5774" y="9726"/>
                    <a:pt x="5781" y="9726"/>
                  </a:cubicBezTo>
                  <a:cubicBezTo>
                    <a:pt x="5828" y="9716"/>
                    <a:pt x="5875" y="9711"/>
                    <a:pt x="5922" y="9711"/>
                  </a:cubicBezTo>
                  <a:cubicBezTo>
                    <a:pt x="6039" y="9711"/>
                    <a:pt x="6157" y="9741"/>
                    <a:pt x="6268" y="9796"/>
                  </a:cubicBezTo>
                  <a:lnTo>
                    <a:pt x="11378" y="12799"/>
                  </a:lnTo>
                  <a:cubicBezTo>
                    <a:pt x="11421" y="12820"/>
                    <a:pt x="11463" y="12856"/>
                    <a:pt x="11491" y="12905"/>
                  </a:cubicBezTo>
                  <a:lnTo>
                    <a:pt x="11491" y="13074"/>
                  </a:lnTo>
                  <a:cubicBezTo>
                    <a:pt x="11491" y="13074"/>
                    <a:pt x="11491" y="13081"/>
                    <a:pt x="11491" y="13081"/>
                  </a:cubicBezTo>
                  <a:lnTo>
                    <a:pt x="17032" y="16338"/>
                  </a:lnTo>
                  <a:cubicBezTo>
                    <a:pt x="17197" y="16424"/>
                    <a:pt x="17375" y="16472"/>
                    <a:pt x="17559" y="16472"/>
                  </a:cubicBezTo>
                  <a:cubicBezTo>
                    <a:pt x="17571" y="16472"/>
                    <a:pt x="17583" y="16472"/>
                    <a:pt x="17596" y="16472"/>
                  </a:cubicBezTo>
                  <a:cubicBezTo>
                    <a:pt x="17610" y="16472"/>
                    <a:pt x="17623" y="16473"/>
                    <a:pt x="17637" y="16473"/>
                  </a:cubicBezTo>
                  <a:cubicBezTo>
                    <a:pt x="17812" y="16473"/>
                    <a:pt x="17982" y="16430"/>
                    <a:pt x="18139" y="16352"/>
                  </a:cubicBezTo>
                  <a:lnTo>
                    <a:pt x="28163" y="10656"/>
                  </a:lnTo>
                  <a:cubicBezTo>
                    <a:pt x="28297" y="10600"/>
                    <a:pt x="28381" y="10480"/>
                    <a:pt x="28402" y="10339"/>
                  </a:cubicBezTo>
                  <a:lnTo>
                    <a:pt x="28402" y="10078"/>
                  </a:lnTo>
                  <a:cubicBezTo>
                    <a:pt x="28395" y="10078"/>
                    <a:pt x="28395" y="10071"/>
                    <a:pt x="28395" y="10071"/>
                  </a:cubicBezTo>
                  <a:lnTo>
                    <a:pt x="28381" y="10071"/>
                  </a:lnTo>
                  <a:lnTo>
                    <a:pt x="28304" y="10113"/>
                  </a:lnTo>
                  <a:cubicBezTo>
                    <a:pt x="28261" y="10071"/>
                    <a:pt x="28219" y="10036"/>
                    <a:pt x="28170" y="10008"/>
                  </a:cubicBezTo>
                  <a:lnTo>
                    <a:pt x="11364" y="139"/>
                  </a:lnTo>
                  <a:cubicBezTo>
                    <a:pt x="11190" y="46"/>
                    <a:pt x="10999" y="0"/>
                    <a:pt x="1080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8"/>
            <p:cNvSpPr/>
            <p:nvPr/>
          </p:nvSpPr>
          <p:spPr>
            <a:xfrm>
              <a:off x="307550" y="1629075"/>
              <a:ext cx="713400" cy="411375"/>
            </a:xfrm>
            <a:custGeom>
              <a:avLst/>
              <a:gdLst/>
              <a:ahLst/>
              <a:cxnLst/>
              <a:rect l="l" t="t" r="r" b="b"/>
              <a:pathLst>
                <a:path w="28536" h="16455" extrusionOk="0">
                  <a:moveTo>
                    <a:pt x="10879" y="1"/>
                  </a:moveTo>
                  <a:cubicBezTo>
                    <a:pt x="10692" y="1"/>
                    <a:pt x="10506" y="43"/>
                    <a:pt x="10335" y="127"/>
                  </a:cubicBezTo>
                  <a:lnTo>
                    <a:pt x="311" y="5823"/>
                  </a:lnTo>
                  <a:cubicBezTo>
                    <a:pt x="0" y="5992"/>
                    <a:pt x="0" y="6274"/>
                    <a:pt x="304" y="6450"/>
                  </a:cubicBezTo>
                  <a:lnTo>
                    <a:pt x="5844" y="9707"/>
                  </a:lnTo>
                  <a:cubicBezTo>
                    <a:pt x="5893" y="9697"/>
                    <a:pt x="5941" y="9692"/>
                    <a:pt x="5990" y="9692"/>
                  </a:cubicBezTo>
                  <a:cubicBezTo>
                    <a:pt x="6109" y="9692"/>
                    <a:pt x="6227" y="9722"/>
                    <a:pt x="6338" y="9777"/>
                  </a:cubicBezTo>
                  <a:lnTo>
                    <a:pt x="11448" y="12780"/>
                  </a:lnTo>
                  <a:cubicBezTo>
                    <a:pt x="11582" y="12858"/>
                    <a:pt x="11618" y="12971"/>
                    <a:pt x="11561" y="13069"/>
                  </a:cubicBezTo>
                  <a:lnTo>
                    <a:pt x="17102" y="16319"/>
                  </a:lnTo>
                  <a:cubicBezTo>
                    <a:pt x="17278" y="16409"/>
                    <a:pt x="17471" y="16455"/>
                    <a:pt x="17663" y="16455"/>
                  </a:cubicBezTo>
                  <a:cubicBezTo>
                    <a:pt x="17848" y="16455"/>
                    <a:pt x="18032" y="16413"/>
                    <a:pt x="18202" y="16326"/>
                  </a:cubicBezTo>
                  <a:lnTo>
                    <a:pt x="28233" y="10637"/>
                  </a:lnTo>
                  <a:cubicBezTo>
                    <a:pt x="28536" y="10468"/>
                    <a:pt x="28536" y="10179"/>
                    <a:pt x="28233" y="10003"/>
                  </a:cubicBezTo>
                  <a:lnTo>
                    <a:pt x="11434" y="134"/>
                  </a:lnTo>
                  <a:cubicBezTo>
                    <a:pt x="11260" y="45"/>
                    <a:pt x="11069" y="1"/>
                    <a:pt x="10879"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8"/>
            <p:cNvSpPr/>
            <p:nvPr/>
          </p:nvSpPr>
          <p:spPr>
            <a:xfrm>
              <a:off x="309125" y="1628900"/>
              <a:ext cx="710075" cy="411875"/>
            </a:xfrm>
            <a:custGeom>
              <a:avLst/>
              <a:gdLst/>
              <a:ahLst/>
              <a:cxnLst/>
              <a:rect l="l" t="t" r="r" b="b"/>
              <a:pathLst>
                <a:path w="28403" h="16475" extrusionOk="0">
                  <a:moveTo>
                    <a:pt x="10818" y="22"/>
                  </a:moveTo>
                  <a:cubicBezTo>
                    <a:pt x="11006" y="22"/>
                    <a:pt x="11193" y="66"/>
                    <a:pt x="11364" y="155"/>
                  </a:cubicBezTo>
                  <a:lnTo>
                    <a:pt x="28170" y="10024"/>
                  </a:lnTo>
                  <a:cubicBezTo>
                    <a:pt x="28311" y="10109"/>
                    <a:pt x="28388" y="10214"/>
                    <a:pt x="28388" y="10334"/>
                  </a:cubicBezTo>
                  <a:cubicBezTo>
                    <a:pt x="28388" y="10447"/>
                    <a:pt x="28304" y="10553"/>
                    <a:pt x="28163" y="10637"/>
                  </a:cubicBezTo>
                  <a:lnTo>
                    <a:pt x="18132" y="16326"/>
                  </a:lnTo>
                  <a:cubicBezTo>
                    <a:pt x="17966" y="16412"/>
                    <a:pt x="17785" y="16455"/>
                    <a:pt x="17603" y="16455"/>
                  </a:cubicBezTo>
                  <a:cubicBezTo>
                    <a:pt x="17413" y="16455"/>
                    <a:pt x="17222" y="16409"/>
                    <a:pt x="17046" y="16319"/>
                  </a:cubicBezTo>
                  <a:lnTo>
                    <a:pt x="11519" y="13076"/>
                  </a:lnTo>
                  <a:lnTo>
                    <a:pt x="11512" y="13069"/>
                  </a:lnTo>
                  <a:cubicBezTo>
                    <a:pt x="11569" y="12964"/>
                    <a:pt x="11519" y="12858"/>
                    <a:pt x="11385" y="12780"/>
                  </a:cubicBezTo>
                  <a:lnTo>
                    <a:pt x="6275" y="9777"/>
                  </a:lnTo>
                  <a:cubicBezTo>
                    <a:pt x="6164" y="9720"/>
                    <a:pt x="6038" y="9689"/>
                    <a:pt x="5911" y="9689"/>
                  </a:cubicBezTo>
                  <a:cubicBezTo>
                    <a:pt x="5868" y="9689"/>
                    <a:pt x="5824" y="9693"/>
                    <a:pt x="5781" y="9700"/>
                  </a:cubicBezTo>
                  <a:lnTo>
                    <a:pt x="241" y="6450"/>
                  </a:lnTo>
                  <a:cubicBezTo>
                    <a:pt x="100" y="6366"/>
                    <a:pt x="22" y="6260"/>
                    <a:pt x="22" y="6140"/>
                  </a:cubicBezTo>
                  <a:cubicBezTo>
                    <a:pt x="22" y="6027"/>
                    <a:pt x="107" y="5921"/>
                    <a:pt x="248" y="5837"/>
                  </a:cubicBezTo>
                  <a:lnTo>
                    <a:pt x="10279" y="148"/>
                  </a:lnTo>
                  <a:cubicBezTo>
                    <a:pt x="10450" y="64"/>
                    <a:pt x="10634" y="22"/>
                    <a:pt x="10818" y="22"/>
                  </a:cubicBezTo>
                  <a:close/>
                  <a:moveTo>
                    <a:pt x="10812" y="1"/>
                  </a:moveTo>
                  <a:cubicBezTo>
                    <a:pt x="10624" y="1"/>
                    <a:pt x="10436" y="43"/>
                    <a:pt x="10265" y="127"/>
                  </a:cubicBezTo>
                  <a:lnTo>
                    <a:pt x="233" y="5823"/>
                  </a:lnTo>
                  <a:cubicBezTo>
                    <a:pt x="85" y="5907"/>
                    <a:pt x="1" y="6020"/>
                    <a:pt x="1" y="6147"/>
                  </a:cubicBezTo>
                  <a:cubicBezTo>
                    <a:pt x="1" y="6267"/>
                    <a:pt x="78" y="6380"/>
                    <a:pt x="226" y="6471"/>
                  </a:cubicBezTo>
                  <a:cubicBezTo>
                    <a:pt x="226" y="6471"/>
                    <a:pt x="5774" y="9728"/>
                    <a:pt x="5781" y="9728"/>
                  </a:cubicBezTo>
                  <a:cubicBezTo>
                    <a:pt x="5828" y="9718"/>
                    <a:pt x="5875" y="9713"/>
                    <a:pt x="5923" y="9713"/>
                  </a:cubicBezTo>
                  <a:cubicBezTo>
                    <a:pt x="6042" y="9713"/>
                    <a:pt x="6162" y="9743"/>
                    <a:pt x="6268" y="9799"/>
                  </a:cubicBezTo>
                  <a:lnTo>
                    <a:pt x="11378" y="12802"/>
                  </a:lnTo>
                  <a:cubicBezTo>
                    <a:pt x="11498" y="12872"/>
                    <a:pt x="11541" y="12978"/>
                    <a:pt x="11491" y="13069"/>
                  </a:cubicBezTo>
                  <a:lnTo>
                    <a:pt x="11484" y="13083"/>
                  </a:lnTo>
                  <a:lnTo>
                    <a:pt x="17032" y="16340"/>
                  </a:lnTo>
                  <a:cubicBezTo>
                    <a:pt x="17197" y="16426"/>
                    <a:pt x="17375" y="16475"/>
                    <a:pt x="17559" y="16475"/>
                  </a:cubicBezTo>
                  <a:cubicBezTo>
                    <a:pt x="17571" y="16475"/>
                    <a:pt x="17583" y="16475"/>
                    <a:pt x="17596" y="16474"/>
                  </a:cubicBezTo>
                  <a:cubicBezTo>
                    <a:pt x="17608" y="16475"/>
                    <a:pt x="17620" y="16475"/>
                    <a:pt x="17632" y="16475"/>
                  </a:cubicBezTo>
                  <a:cubicBezTo>
                    <a:pt x="17809" y="16475"/>
                    <a:pt x="17980" y="16427"/>
                    <a:pt x="18139" y="16347"/>
                  </a:cubicBezTo>
                  <a:lnTo>
                    <a:pt x="28170" y="10659"/>
                  </a:lnTo>
                  <a:cubicBezTo>
                    <a:pt x="28311" y="10574"/>
                    <a:pt x="28402" y="10454"/>
                    <a:pt x="28402" y="10334"/>
                  </a:cubicBezTo>
                  <a:cubicBezTo>
                    <a:pt x="28402" y="10207"/>
                    <a:pt x="28325" y="10095"/>
                    <a:pt x="28170" y="10003"/>
                  </a:cubicBezTo>
                  <a:lnTo>
                    <a:pt x="11371" y="134"/>
                  </a:lnTo>
                  <a:cubicBezTo>
                    <a:pt x="11197" y="45"/>
                    <a:pt x="11004" y="1"/>
                    <a:pt x="1081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8"/>
            <p:cNvSpPr/>
            <p:nvPr/>
          </p:nvSpPr>
          <p:spPr>
            <a:xfrm>
              <a:off x="463325" y="1810500"/>
              <a:ext cx="237250" cy="89125"/>
            </a:xfrm>
            <a:custGeom>
              <a:avLst/>
              <a:gdLst/>
              <a:ahLst/>
              <a:cxnLst/>
              <a:rect l="l" t="t" r="r" b="b"/>
              <a:pathLst>
                <a:path w="9490" h="3565" extrusionOk="0">
                  <a:moveTo>
                    <a:pt x="3452" y="1"/>
                  </a:moveTo>
                  <a:cubicBezTo>
                    <a:pt x="3380" y="1"/>
                    <a:pt x="3309" y="19"/>
                    <a:pt x="3244" y="53"/>
                  </a:cubicBezTo>
                  <a:lnTo>
                    <a:pt x="107" y="1837"/>
                  </a:lnTo>
                  <a:cubicBezTo>
                    <a:pt x="29" y="1879"/>
                    <a:pt x="1" y="1935"/>
                    <a:pt x="15" y="1985"/>
                  </a:cubicBezTo>
                  <a:cubicBezTo>
                    <a:pt x="22" y="2013"/>
                    <a:pt x="9262" y="3564"/>
                    <a:pt x="9478" y="3564"/>
                  </a:cubicBezTo>
                  <a:cubicBezTo>
                    <a:pt x="9481" y="3564"/>
                    <a:pt x="9482" y="3564"/>
                    <a:pt x="9482" y="3564"/>
                  </a:cubicBezTo>
                  <a:cubicBezTo>
                    <a:pt x="9489" y="3514"/>
                    <a:pt x="9468" y="3458"/>
                    <a:pt x="9419" y="3437"/>
                  </a:cubicBezTo>
                  <a:lnTo>
                    <a:pt x="3631" y="39"/>
                  </a:lnTo>
                  <a:cubicBezTo>
                    <a:pt x="3574" y="13"/>
                    <a:pt x="3513" y="1"/>
                    <a:pt x="3452" y="1"/>
                  </a:cubicBezTo>
                  <a:close/>
                </a:path>
              </a:pathLst>
            </a:custGeom>
            <a:solidFill>
              <a:srgbClr val="361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8"/>
            <p:cNvSpPr/>
            <p:nvPr/>
          </p:nvSpPr>
          <p:spPr>
            <a:xfrm>
              <a:off x="462975" y="1810325"/>
              <a:ext cx="237950" cy="89525"/>
            </a:xfrm>
            <a:custGeom>
              <a:avLst/>
              <a:gdLst/>
              <a:ahLst/>
              <a:cxnLst/>
              <a:rect l="l" t="t" r="r" b="b"/>
              <a:pathLst>
                <a:path w="9518" h="3581" extrusionOk="0">
                  <a:moveTo>
                    <a:pt x="3473" y="15"/>
                  </a:moveTo>
                  <a:cubicBezTo>
                    <a:pt x="3532" y="15"/>
                    <a:pt x="3591" y="27"/>
                    <a:pt x="3645" y="53"/>
                  </a:cubicBezTo>
                  <a:lnTo>
                    <a:pt x="9426" y="3451"/>
                  </a:lnTo>
                  <a:cubicBezTo>
                    <a:pt x="9468" y="3472"/>
                    <a:pt x="9489" y="3514"/>
                    <a:pt x="9482" y="3557"/>
                  </a:cubicBezTo>
                  <a:cubicBezTo>
                    <a:pt x="9355" y="3550"/>
                    <a:pt x="7473" y="3246"/>
                    <a:pt x="4752" y="2795"/>
                  </a:cubicBezTo>
                  <a:cubicBezTo>
                    <a:pt x="2200" y="2365"/>
                    <a:pt x="149" y="2013"/>
                    <a:pt x="36" y="1985"/>
                  </a:cubicBezTo>
                  <a:cubicBezTo>
                    <a:pt x="29" y="1942"/>
                    <a:pt x="57" y="1886"/>
                    <a:pt x="128" y="1851"/>
                  </a:cubicBezTo>
                  <a:lnTo>
                    <a:pt x="3272" y="67"/>
                  </a:lnTo>
                  <a:cubicBezTo>
                    <a:pt x="3333" y="33"/>
                    <a:pt x="3403" y="15"/>
                    <a:pt x="3473" y="15"/>
                  </a:cubicBezTo>
                  <a:close/>
                  <a:moveTo>
                    <a:pt x="3470" y="1"/>
                  </a:moveTo>
                  <a:cubicBezTo>
                    <a:pt x="3396" y="1"/>
                    <a:pt x="3323" y="19"/>
                    <a:pt x="3258" y="53"/>
                  </a:cubicBezTo>
                  <a:lnTo>
                    <a:pt x="114" y="1830"/>
                  </a:lnTo>
                  <a:cubicBezTo>
                    <a:pt x="36" y="1879"/>
                    <a:pt x="1" y="1935"/>
                    <a:pt x="22" y="1999"/>
                  </a:cubicBezTo>
                  <a:cubicBezTo>
                    <a:pt x="22" y="2006"/>
                    <a:pt x="22" y="2013"/>
                    <a:pt x="1481" y="2260"/>
                  </a:cubicBezTo>
                  <a:cubicBezTo>
                    <a:pt x="2334" y="2408"/>
                    <a:pt x="3504" y="2605"/>
                    <a:pt x="4682" y="2802"/>
                  </a:cubicBezTo>
                  <a:cubicBezTo>
                    <a:pt x="6832" y="3162"/>
                    <a:pt x="9376" y="3578"/>
                    <a:pt x="9489" y="3578"/>
                  </a:cubicBezTo>
                  <a:cubicBezTo>
                    <a:pt x="9492" y="3580"/>
                    <a:pt x="9493" y="3581"/>
                    <a:pt x="9494" y="3581"/>
                  </a:cubicBezTo>
                  <a:cubicBezTo>
                    <a:pt x="9497" y="3581"/>
                    <a:pt x="9499" y="3578"/>
                    <a:pt x="9503" y="3578"/>
                  </a:cubicBezTo>
                  <a:cubicBezTo>
                    <a:pt x="9517" y="3521"/>
                    <a:pt x="9489" y="3465"/>
                    <a:pt x="9440" y="3444"/>
                  </a:cubicBezTo>
                  <a:lnTo>
                    <a:pt x="3652" y="39"/>
                  </a:lnTo>
                  <a:cubicBezTo>
                    <a:pt x="3595" y="13"/>
                    <a:pt x="3532" y="1"/>
                    <a:pt x="347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8"/>
            <p:cNvSpPr/>
            <p:nvPr/>
          </p:nvSpPr>
          <p:spPr>
            <a:xfrm>
              <a:off x="463700" y="1811850"/>
              <a:ext cx="236525" cy="136000"/>
            </a:xfrm>
            <a:custGeom>
              <a:avLst/>
              <a:gdLst/>
              <a:ahLst/>
              <a:cxnLst/>
              <a:rect l="l" t="t" r="r" b="b"/>
              <a:pathLst>
                <a:path w="9461" h="5440" extrusionOk="0">
                  <a:moveTo>
                    <a:pt x="3431" y="1"/>
                  </a:moveTo>
                  <a:cubicBezTo>
                    <a:pt x="3361" y="1"/>
                    <a:pt x="3292" y="18"/>
                    <a:pt x="3229" y="56"/>
                  </a:cubicBezTo>
                  <a:lnTo>
                    <a:pt x="92" y="1832"/>
                  </a:lnTo>
                  <a:cubicBezTo>
                    <a:pt x="49" y="1853"/>
                    <a:pt x="14" y="1888"/>
                    <a:pt x="0" y="1931"/>
                  </a:cubicBezTo>
                  <a:cubicBezTo>
                    <a:pt x="14" y="1959"/>
                    <a:pt x="35" y="1987"/>
                    <a:pt x="64" y="2001"/>
                  </a:cubicBezTo>
                  <a:lnTo>
                    <a:pt x="5851" y="5399"/>
                  </a:lnTo>
                  <a:cubicBezTo>
                    <a:pt x="5908" y="5426"/>
                    <a:pt x="5969" y="5440"/>
                    <a:pt x="6030" y="5440"/>
                  </a:cubicBezTo>
                  <a:cubicBezTo>
                    <a:pt x="6099" y="5440"/>
                    <a:pt x="6168" y="5422"/>
                    <a:pt x="6232" y="5385"/>
                  </a:cubicBezTo>
                  <a:lnTo>
                    <a:pt x="9376" y="3608"/>
                  </a:lnTo>
                  <a:cubicBezTo>
                    <a:pt x="9411" y="3587"/>
                    <a:pt x="9446" y="3552"/>
                    <a:pt x="9460" y="3510"/>
                  </a:cubicBezTo>
                  <a:cubicBezTo>
                    <a:pt x="9453" y="3482"/>
                    <a:pt x="9432" y="3453"/>
                    <a:pt x="9404" y="3439"/>
                  </a:cubicBezTo>
                  <a:lnTo>
                    <a:pt x="3616" y="41"/>
                  </a:lnTo>
                  <a:cubicBezTo>
                    <a:pt x="3556" y="15"/>
                    <a:pt x="3493" y="1"/>
                    <a:pt x="3431"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8"/>
            <p:cNvSpPr/>
            <p:nvPr/>
          </p:nvSpPr>
          <p:spPr>
            <a:xfrm>
              <a:off x="463525" y="1811575"/>
              <a:ext cx="237050" cy="136550"/>
            </a:xfrm>
            <a:custGeom>
              <a:avLst/>
              <a:gdLst/>
              <a:ahLst/>
              <a:cxnLst/>
              <a:rect l="l" t="t" r="r" b="b"/>
              <a:pathLst>
                <a:path w="9482" h="5462" extrusionOk="0">
                  <a:moveTo>
                    <a:pt x="3451" y="21"/>
                  </a:moveTo>
                  <a:cubicBezTo>
                    <a:pt x="3510" y="21"/>
                    <a:pt x="3569" y="34"/>
                    <a:pt x="3623" y="60"/>
                  </a:cubicBezTo>
                  <a:lnTo>
                    <a:pt x="9404" y="3457"/>
                  </a:lnTo>
                  <a:cubicBezTo>
                    <a:pt x="9432" y="3471"/>
                    <a:pt x="9446" y="3493"/>
                    <a:pt x="9460" y="3521"/>
                  </a:cubicBezTo>
                  <a:cubicBezTo>
                    <a:pt x="9446" y="3556"/>
                    <a:pt x="9411" y="3591"/>
                    <a:pt x="9376" y="3605"/>
                  </a:cubicBezTo>
                  <a:lnTo>
                    <a:pt x="6232" y="5389"/>
                  </a:lnTo>
                  <a:cubicBezTo>
                    <a:pt x="6170" y="5423"/>
                    <a:pt x="6101" y="5441"/>
                    <a:pt x="6032" y="5441"/>
                  </a:cubicBezTo>
                  <a:cubicBezTo>
                    <a:pt x="5974" y="5441"/>
                    <a:pt x="5916" y="5429"/>
                    <a:pt x="5865" y="5403"/>
                  </a:cubicBezTo>
                  <a:lnTo>
                    <a:pt x="78" y="2005"/>
                  </a:lnTo>
                  <a:cubicBezTo>
                    <a:pt x="49" y="1991"/>
                    <a:pt x="28" y="1970"/>
                    <a:pt x="21" y="1942"/>
                  </a:cubicBezTo>
                  <a:cubicBezTo>
                    <a:pt x="35" y="1906"/>
                    <a:pt x="63" y="1871"/>
                    <a:pt x="106" y="1857"/>
                  </a:cubicBezTo>
                  <a:lnTo>
                    <a:pt x="3250" y="74"/>
                  </a:lnTo>
                  <a:cubicBezTo>
                    <a:pt x="3311" y="39"/>
                    <a:pt x="3381" y="21"/>
                    <a:pt x="3451" y="21"/>
                  </a:cubicBezTo>
                  <a:close/>
                  <a:moveTo>
                    <a:pt x="3447" y="0"/>
                  </a:moveTo>
                  <a:cubicBezTo>
                    <a:pt x="3374" y="0"/>
                    <a:pt x="3301" y="18"/>
                    <a:pt x="3236" y="52"/>
                  </a:cubicBezTo>
                  <a:lnTo>
                    <a:pt x="92" y="1836"/>
                  </a:lnTo>
                  <a:cubicBezTo>
                    <a:pt x="49" y="1857"/>
                    <a:pt x="14" y="1899"/>
                    <a:pt x="0" y="1949"/>
                  </a:cubicBezTo>
                  <a:cubicBezTo>
                    <a:pt x="7" y="1977"/>
                    <a:pt x="35" y="2005"/>
                    <a:pt x="63" y="2019"/>
                  </a:cubicBezTo>
                  <a:lnTo>
                    <a:pt x="5851" y="5424"/>
                  </a:lnTo>
                  <a:cubicBezTo>
                    <a:pt x="5898" y="5447"/>
                    <a:pt x="5944" y="5461"/>
                    <a:pt x="5995" y="5461"/>
                  </a:cubicBezTo>
                  <a:cubicBezTo>
                    <a:pt x="6006" y="5461"/>
                    <a:pt x="6016" y="5460"/>
                    <a:pt x="6027" y="5459"/>
                  </a:cubicBezTo>
                  <a:cubicBezTo>
                    <a:pt x="6105" y="5459"/>
                    <a:pt x="6175" y="5445"/>
                    <a:pt x="6246" y="5410"/>
                  </a:cubicBezTo>
                  <a:lnTo>
                    <a:pt x="9390" y="3626"/>
                  </a:lnTo>
                  <a:cubicBezTo>
                    <a:pt x="9432" y="3605"/>
                    <a:pt x="9467" y="3563"/>
                    <a:pt x="9481" y="3514"/>
                  </a:cubicBezTo>
                  <a:cubicBezTo>
                    <a:pt x="9467" y="3485"/>
                    <a:pt x="9446" y="3457"/>
                    <a:pt x="9418" y="3443"/>
                  </a:cubicBezTo>
                  <a:lnTo>
                    <a:pt x="3623" y="38"/>
                  </a:lnTo>
                  <a:cubicBezTo>
                    <a:pt x="3569" y="13"/>
                    <a:pt x="3508" y="0"/>
                    <a:pt x="344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8"/>
            <p:cNvSpPr/>
            <p:nvPr/>
          </p:nvSpPr>
          <p:spPr>
            <a:xfrm>
              <a:off x="943750" y="1865650"/>
              <a:ext cx="34375" cy="19600"/>
            </a:xfrm>
            <a:custGeom>
              <a:avLst/>
              <a:gdLst/>
              <a:ahLst/>
              <a:cxnLst/>
              <a:rect l="l" t="t" r="r" b="b"/>
              <a:pathLst>
                <a:path w="1375" h="784" extrusionOk="0">
                  <a:moveTo>
                    <a:pt x="496" y="0"/>
                  </a:moveTo>
                  <a:cubicBezTo>
                    <a:pt x="461" y="0"/>
                    <a:pt x="427" y="10"/>
                    <a:pt x="395" y="25"/>
                  </a:cubicBezTo>
                  <a:lnTo>
                    <a:pt x="57" y="216"/>
                  </a:lnTo>
                  <a:cubicBezTo>
                    <a:pt x="7" y="244"/>
                    <a:pt x="0" y="293"/>
                    <a:pt x="43" y="321"/>
                  </a:cubicBezTo>
                  <a:lnTo>
                    <a:pt x="804" y="766"/>
                  </a:lnTo>
                  <a:cubicBezTo>
                    <a:pt x="829" y="778"/>
                    <a:pt x="855" y="784"/>
                    <a:pt x="881" y="784"/>
                  </a:cubicBezTo>
                  <a:cubicBezTo>
                    <a:pt x="915" y="784"/>
                    <a:pt x="949" y="774"/>
                    <a:pt x="980" y="759"/>
                  </a:cubicBezTo>
                  <a:lnTo>
                    <a:pt x="1319" y="568"/>
                  </a:lnTo>
                  <a:cubicBezTo>
                    <a:pt x="1375" y="540"/>
                    <a:pt x="1375" y="491"/>
                    <a:pt x="1333" y="462"/>
                  </a:cubicBezTo>
                  <a:lnTo>
                    <a:pt x="578" y="18"/>
                  </a:lnTo>
                  <a:cubicBezTo>
                    <a:pt x="551" y="6"/>
                    <a:pt x="523" y="0"/>
                    <a:pt x="49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8"/>
            <p:cNvSpPr/>
            <p:nvPr/>
          </p:nvSpPr>
          <p:spPr>
            <a:xfrm>
              <a:off x="914500" y="1848450"/>
              <a:ext cx="34550" cy="19600"/>
            </a:xfrm>
            <a:custGeom>
              <a:avLst/>
              <a:gdLst/>
              <a:ahLst/>
              <a:cxnLst/>
              <a:rect l="l" t="t" r="r" b="b"/>
              <a:pathLst>
                <a:path w="1382" h="784" extrusionOk="0">
                  <a:moveTo>
                    <a:pt x="493" y="0"/>
                  </a:moveTo>
                  <a:cubicBezTo>
                    <a:pt x="459" y="0"/>
                    <a:pt x="425" y="7"/>
                    <a:pt x="395" y="23"/>
                  </a:cubicBezTo>
                  <a:lnTo>
                    <a:pt x="64" y="213"/>
                  </a:lnTo>
                  <a:cubicBezTo>
                    <a:pt x="7" y="248"/>
                    <a:pt x="0" y="297"/>
                    <a:pt x="50" y="326"/>
                  </a:cubicBezTo>
                  <a:lnTo>
                    <a:pt x="804" y="763"/>
                  </a:lnTo>
                  <a:cubicBezTo>
                    <a:pt x="830" y="776"/>
                    <a:pt x="860" y="783"/>
                    <a:pt x="890" y="783"/>
                  </a:cubicBezTo>
                  <a:cubicBezTo>
                    <a:pt x="924" y="783"/>
                    <a:pt x="957" y="774"/>
                    <a:pt x="987" y="756"/>
                  </a:cubicBezTo>
                  <a:lnTo>
                    <a:pt x="1318" y="565"/>
                  </a:lnTo>
                  <a:cubicBezTo>
                    <a:pt x="1375" y="537"/>
                    <a:pt x="1382" y="488"/>
                    <a:pt x="1340" y="467"/>
                  </a:cubicBezTo>
                  <a:lnTo>
                    <a:pt x="578" y="16"/>
                  </a:lnTo>
                  <a:cubicBezTo>
                    <a:pt x="552" y="6"/>
                    <a:pt x="523" y="0"/>
                    <a:pt x="49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8"/>
            <p:cNvSpPr/>
            <p:nvPr/>
          </p:nvSpPr>
          <p:spPr>
            <a:xfrm>
              <a:off x="885950" y="1831700"/>
              <a:ext cx="34550" cy="19600"/>
            </a:xfrm>
            <a:custGeom>
              <a:avLst/>
              <a:gdLst/>
              <a:ahLst/>
              <a:cxnLst/>
              <a:rect l="l" t="t" r="r" b="b"/>
              <a:pathLst>
                <a:path w="1382" h="784" extrusionOk="0">
                  <a:moveTo>
                    <a:pt x="493" y="1"/>
                  </a:moveTo>
                  <a:cubicBezTo>
                    <a:pt x="459" y="1"/>
                    <a:pt x="425" y="8"/>
                    <a:pt x="395" y="23"/>
                  </a:cubicBezTo>
                  <a:lnTo>
                    <a:pt x="64" y="213"/>
                  </a:lnTo>
                  <a:cubicBezTo>
                    <a:pt x="7" y="248"/>
                    <a:pt x="0" y="298"/>
                    <a:pt x="50" y="326"/>
                  </a:cubicBezTo>
                  <a:lnTo>
                    <a:pt x="804" y="763"/>
                  </a:lnTo>
                  <a:cubicBezTo>
                    <a:pt x="834" y="776"/>
                    <a:pt x="864" y="783"/>
                    <a:pt x="893" y="783"/>
                  </a:cubicBezTo>
                  <a:cubicBezTo>
                    <a:pt x="926" y="783"/>
                    <a:pt x="957" y="775"/>
                    <a:pt x="987" y="756"/>
                  </a:cubicBezTo>
                  <a:lnTo>
                    <a:pt x="1325" y="566"/>
                  </a:lnTo>
                  <a:cubicBezTo>
                    <a:pt x="1375" y="537"/>
                    <a:pt x="1382" y="488"/>
                    <a:pt x="1340" y="467"/>
                  </a:cubicBezTo>
                  <a:lnTo>
                    <a:pt x="578" y="16"/>
                  </a:lnTo>
                  <a:cubicBezTo>
                    <a:pt x="552" y="6"/>
                    <a:pt x="523" y="1"/>
                    <a:pt x="49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8"/>
            <p:cNvSpPr/>
            <p:nvPr/>
          </p:nvSpPr>
          <p:spPr>
            <a:xfrm>
              <a:off x="857400" y="1815150"/>
              <a:ext cx="34550" cy="19450"/>
            </a:xfrm>
            <a:custGeom>
              <a:avLst/>
              <a:gdLst/>
              <a:ahLst/>
              <a:cxnLst/>
              <a:rect l="l" t="t" r="r" b="b"/>
              <a:pathLst>
                <a:path w="1382" h="778" extrusionOk="0">
                  <a:moveTo>
                    <a:pt x="494" y="0"/>
                  </a:moveTo>
                  <a:cubicBezTo>
                    <a:pt x="461" y="0"/>
                    <a:pt x="428" y="7"/>
                    <a:pt x="402" y="22"/>
                  </a:cubicBezTo>
                  <a:lnTo>
                    <a:pt x="64" y="213"/>
                  </a:lnTo>
                  <a:cubicBezTo>
                    <a:pt x="7" y="241"/>
                    <a:pt x="0" y="290"/>
                    <a:pt x="50" y="311"/>
                  </a:cubicBezTo>
                  <a:lnTo>
                    <a:pt x="804" y="762"/>
                  </a:lnTo>
                  <a:cubicBezTo>
                    <a:pt x="833" y="772"/>
                    <a:pt x="863" y="778"/>
                    <a:pt x="891" y="778"/>
                  </a:cubicBezTo>
                  <a:cubicBezTo>
                    <a:pt x="925" y="778"/>
                    <a:pt x="957" y="770"/>
                    <a:pt x="987" y="755"/>
                  </a:cubicBezTo>
                  <a:lnTo>
                    <a:pt x="1325" y="565"/>
                  </a:lnTo>
                  <a:cubicBezTo>
                    <a:pt x="1375" y="530"/>
                    <a:pt x="1382" y="488"/>
                    <a:pt x="1340" y="459"/>
                  </a:cubicBezTo>
                  <a:lnTo>
                    <a:pt x="578" y="15"/>
                  </a:lnTo>
                  <a:cubicBezTo>
                    <a:pt x="552" y="5"/>
                    <a:pt x="523" y="0"/>
                    <a:pt x="49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8"/>
            <p:cNvSpPr/>
            <p:nvPr/>
          </p:nvSpPr>
          <p:spPr>
            <a:xfrm>
              <a:off x="829025" y="1798275"/>
              <a:ext cx="34375" cy="19550"/>
            </a:xfrm>
            <a:custGeom>
              <a:avLst/>
              <a:gdLst/>
              <a:ahLst/>
              <a:cxnLst/>
              <a:rect l="l" t="t" r="r" b="b"/>
              <a:pathLst>
                <a:path w="1375" h="782" extrusionOk="0">
                  <a:moveTo>
                    <a:pt x="488" y="0"/>
                  </a:moveTo>
                  <a:cubicBezTo>
                    <a:pt x="457" y="0"/>
                    <a:pt x="425" y="9"/>
                    <a:pt x="395" y="28"/>
                  </a:cubicBezTo>
                  <a:lnTo>
                    <a:pt x="57" y="218"/>
                  </a:lnTo>
                  <a:cubicBezTo>
                    <a:pt x="0" y="246"/>
                    <a:pt x="0" y="295"/>
                    <a:pt x="43" y="317"/>
                  </a:cubicBezTo>
                  <a:lnTo>
                    <a:pt x="797" y="761"/>
                  </a:lnTo>
                  <a:cubicBezTo>
                    <a:pt x="829" y="775"/>
                    <a:pt x="860" y="782"/>
                    <a:pt x="891" y="782"/>
                  </a:cubicBezTo>
                  <a:cubicBezTo>
                    <a:pt x="922" y="782"/>
                    <a:pt x="952" y="775"/>
                    <a:pt x="980" y="761"/>
                  </a:cubicBezTo>
                  <a:lnTo>
                    <a:pt x="1318" y="570"/>
                  </a:lnTo>
                  <a:cubicBezTo>
                    <a:pt x="1368" y="535"/>
                    <a:pt x="1375" y="493"/>
                    <a:pt x="1333" y="465"/>
                  </a:cubicBezTo>
                  <a:lnTo>
                    <a:pt x="571" y="21"/>
                  </a:lnTo>
                  <a:cubicBezTo>
                    <a:pt x="545" y="7"/>
                    <a:pt x="516" y="0"/>
                    <a:pt x="48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8"/>
            <p:cNvSpPr/>
            <p:nvPr/>
          </p:nvSpPr>
          <p:spPr>
            <a:xfrm>
              <a:off x="800475" y="1781400"/>
              <a:ext cx="34375" cy="19600"/>
            </a:xfrm>
            <a:custGeom>
              <a:avLst/>
              <a:gdLst/>
              <a:ahLst/>
              <a:cxnLst/>
              <a:rect l="l" t="t" r="r" b="b"/>
              <a:pathLst>
                <a:path w="1375" h="784" extrusionOk="0">
                  <a:moveTo>
                    <a:pt x="494" y="1"/>
                  </a:moveTo>
                  <a:cubicBezTo>
                    <a:pt x="461" y="1"/>
                    <a:pt x="427" y="10"/>
                    <a:pt x="395" y="26"/>
                  </a:cubicBezTo>
                  <a:lnTo>
                    <a:pt x="57" y="216"/>
                  </a:lnTo>
                  <a:cubicBezTo>
                    <a:pt x="7" y="251"/>
                    <a:pt x="0" y="301"/>
                    <a:pt x="43" y="322"/>
                  </a:cubicBezTo>
                  <a:lnTo>
                    <a:pt x="804" y="766"/>
                  </a:lnTo>
                  <a:cubicBezTo>
                    <a:pt x="829" y="778"/>
                    <a:pt x="855" y="784"/>
                    <a:pt x="881" y="784"/>
                  </a:cubicBezTo>
                  <a:cubicBezTo>
                    <a:pt x="915" y="784"/>
                    <a:pt x="948" y="775"/>
                    <a:pt x="980" y="759"/>
                  </a:cubicBezTo>
                  <a:lnTo>
                    <a:pt x="1319" y="569"/>
                  </a:lnTo>
                  <a:cubicBezTo>
                    <a:pt x="1375" y="540"/>
                    <a:pt x="1375" y="491"/>
                    <a:pt x="1333" y="463"/>
                  </a:cubicBezTo>
                  <a:lnTo>
                    <a:pt x="571" y="19"/>
                  </a:lnTo>
                  <a:cubicBezTo>
                    <a:pt x="547" y="6"/>
                    <a:pt x="520" y="1"/>
                    <a:pt x="4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8"/>
            <p:cNvSpPr/>
            <p:nvPr/>
          </p:nvSpPr>
          <p:spPr>
            <a:xfrm>
              <a:off x="771925" y="1764850"/>
              <a:ext cx="34550" cy="19500"/>
            </a:xfrm>
            <a:custGeom>
              <a:avLst/>
              <a:gdLst/>
              <a:ahLst/>
              <a:cxnLst/>
              <a:rect l="l" t="t" r="r" b="b"/>
              <a:pathLst>
                <a:path w="1382" h="780" extrusionOk="0">
                  <a:moveTo>
                    <a:pt x="495" y="0"/>
                  </a:moveTo>
                  <a:cubicBezTo>
                    <a:pt x="461" y="0"/>
                    <a:pt x="427" y="9"/>
                    <a:pt x="395" y="25"/>
                  </a:cubicBezTo>
                  <a:lnTo>
                    <a:pt x="57" y="216"/>
                  </a:lnTo>
                  <a:cubicBezTo>
                    <a:pt x="7" y="244"/>
                    <a:pt x="0" y="286"/>
                    <a:pt x="43" y="314"/>
                  </a:cubicBezTo>
                  <a:lnTo>
                    <a:pt x="804" y="758"/>
                  </a:lnTo>
                  <a:cubicBezTo>
                    <a:pt x="832" y="772"/>
                    <a:pt x="862" y="779"/>
                    <a:pt x="892" y="779"/>
                  </a:cubicBezTo>
                  <a:cubicBezTo>
                    <a:pt x="922" y="779"/>
                    <a:pt x="952" y="772"/>
                    <a:pt x="980" y="758"/>
                  </a:cubicBezTo>
                  <a:lnTo>
                    <a:pt x="1319" y="561"/>
                  </a:lnTo>
                  <a:cubicBezTo>
                    <a:pt x="1375" y="533"/>
                    <a:pt x="1382" y="483"/>
                    <a:pt x="1333" y="462"/>
                  </a:cubicBezTo>
                  <a:lnTo>
                    <a:pt x="578" y="18"/>
                  </a:lnTo>
                  <a:cubicBezTo>
                    <a:pt x="551" y="6"/>
                    <a:pt x="523" y="0"/>
                    <a:pt x="49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8"/>
            <p:cNvSpPr/>
            <p:nvPr/>
          </p:nvSpPr>
          <p:spPr>
            <a:xfrm>
              <a:off x="743375" y="1748000"/>
              <a:ext cx="34375" cy="19575"/>
            </a:xfrm>
            <a:custGeom>
              <a:avLst/>
              <a:gdLst/>
              <a:ahLst/>
              <a:cxnLst/>
              <a:rect l="l" t="t" r="r" b="b"/>
              <a:pathLst>
                <a:path w="1375" h="783" extrusionOk="0">
                  <a:moveTo>
                    <a:pt x="490" y="0"/>
                  </a:moveTo>
                  <a:cubicBezTo>
                    <a:pt x="458" y="0"/>
                    <a:pt x="425" y="7"/>
                    <a:pt x="395" y="22"/>
                  </a:cubicBezTo>
                  <a:lnTo>
                    <a:pt x="57" y="213"/>
                  </a:lnTo>
                  <a:cubicBezTo>
                    <a:pt x="7" y="248"/>
                    <a:pt x="0" y="290"/>
                    <a:pt x="43" y="319"/>
                  </a:cubicBezTo>
                  <a:lnTo>
                    <a:pt x="804" y="763"/>
                  </a:lnTo>
                  <a:cubicBezTo>
                    <a:pt x="831" y="776"/>
                    <a:pt x="860" y="783"/>
                    <a:pt x="890" y="783"/>
                  </a:cubicBezTo>
                  <a:cubicBezTo>
                    <a:pt x="922" y="783"/>
                    <a:pt x="954" y="774"/>
                    <a:pt x="980" y="756"/>
                  </a:cubicBezTo>
                  <a:lnTo>
                    <a:pt x="1319" y="565"/>
                  </a:lnTo>
                  <a:cubicBezTo>
                    <a:pt x="1375" y="537"/>
                    <a:pt x="1375" y="488"/>
                    <a:pt x="1333" y="467"/>
                  </a:cubicBezTo>
                  <a:lnTo>
                    <a:pt x="571" y="15"/>
                  </a:lnTo>
                  <a:cubicBezTo>
                    <a:pt x="545" y="6"/>
                    <a:pt x="517" y="0"/>
                    <a:pt x="490"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8"/>
            <p:cNvSpPr/>
            <p:nvPr/>
          </p:nvSpPr>
          <p:spPr>
            <a:xfrm>
              <a:off x="714825" y="1731125"/>
              <a:ext cx="34550" cy="19600"/>
            </a:xfrm>
            <a:custGeom>
              <a:avLst/>
              <a:gdLst/>
              <a:ahLst/>
              <a:cxnLst/>
              <a:rect l="l" t="t" r="r" b="b"/>
              <a:pathLst>
                <a:path w="1382" h="784" extrusionOk="0">
                  <a:moveTo>
                    <a:pt x="489" y="0"/>
                  </a:moveTo>
                  <a:cubicBezTo>
                    <a:pt x="457" y="0"/>
                    <a:pt x="425" y="9"/>
                    <a:pt x="395" y="28"/>
                  </a:cubicBezTo>
                  <a:lnTo>
                    <a:pt x="57" y="218"/>
                  </a:lnTo>
                  <a:cubicBezTo>
                    <a:pt x="7" y="246"/>
                    <a:pt x="0" y="296"/>
                    <a:pt x="50" y="324"/>
                  </a:cubicBezTo>
                  <a:lnTo>
                    <a:pt x="804" y="768"/>
                  </a:lnTo>
                  <a:cubicBezTo>
                    <a:pt x="830" y="778"/>
                    <a:pt x="859" y="783"/>
                    <a:pt x="889" y="783"/>
                  </a:cubicBezTo>
                  <a:cubicBezTo>
                    <a:pt x="923" y="783"/>
                    <a:pt x="957" y="776"/>
                    <a:pt x="987" y="761"/>
                  </a:cubicBezTo>
                  <a:lnTo>
                    <a:pt x="1319" y="571"/>
                  </a:lnTo>
                  <a:cubicBezTo>
                    <a:pt x="1375" y="535"/>
                    <a:pt x="1382" y="493"/>
                    <a:pt x="1333" y="465"/>
                  </a:cubicBezTo>
                  <a:lnTo>
                    <a:pt x="578" y="21"/>
                  </a:lnTo>
                  <a:cubicBezTo>
                    <a:pt x="548" y="7"/>
                    <a:pt x="518" y="0"/>
                    <a:pt x="48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8"/>
            <p:cNvSpPr/>
            <p:nvPr/>
          </p:nvSpPr>
          <p:spPr>
            <a:xfrm>
              <a:off x="686275" y="1714525"/>
              <a:ext cx="34575" cy="19450"/>
            </a:xfrm>
            <a:custGeom>
              <a:avLst/>
              <a:gdLst/>
              <a:ahLst/>
              <a:cxnLst/>
              <a:rect l="l" t="t" r="r" b="b"/>
              <a:pathLst>
                <a:path w="1383" h="778" extrusionOk="0">
                  <a:moveTo>
                    <a:pt x="491" y="0"/>
                  </a:moveTo>
                  <a:cubicBezTo>
                    <a:pt x="458" y="0"/>
                    <a:pt x="425" y="7"/>
                    <a:pt x="395" y="22"/>
                  </a:cubicBezTo>
                  <a:lnTo>
                    <a:pt x="64" y="212"/>
                  </a:lnTo>
                  <a:cubicBezTo>
                    <a:pt x="7" y="248"/>
                    <a:pt x="0" y="290"/>
                    <a:pt x="50" y="318"/>
                  </a:cubicBezTo>
                  <a:lnTo>
                    <a:pt x="804" y="762"/>
                  </a:lnTo>
                  <a:cubicBezTo>
                    <a:pt x="830" y="772"/>
                    <a:pt x="859" y="777"/>
                    <a:pt x="889" y="777"/>
                  </a:cubicBezTo>
                  <a:cubicBezTo>
                    <a:pt x="923" y="777"/>
                    <a:pt x="957" y="770"/>
                    <a:pt x="987" y="755"/>
                  </a:cubicBezTo>
                  <a:lnTo>
                    <a:pt x="1319" y="565"/>
                  </a:lnTo>
                  <a:cubicBezTo>
                    <a:pt x="1375" y="530"/>
                    <a:pt x="1382" y="487"/>
                    <a:pt x="1333" y="459"/>
                  </a:cubicBezTo>
                  <a:lnTo>
                    <a:pt x="578" y="15"/>
                  </a:lnTo>
                  <a:cubicBezTo>
                    <a:pt x="549" y="5"/>
                    <a:pt x="519" y="0"/>
                    <a:pt x="49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8"/>
            <p:cNvSpPr/>
            <p:nvPr/>
          </p:nvSpPr>
          <p:spPr>
            <a:xfrm>
              <a:off x="657725" y="1697825"/>
              <a:ext cx="34575" cy="19475"/>
            </a:xfrm>
            <a:custGeom>
              <a:avLst/>
              <a:gdLst/>
              <a:ahLst/>
              <a:cxnLst/>
              <a:rect l="l" t="t" r="r" b="b"/>
              <a:pathLst>
                <a:path w="1383" h="779" extrusionOk="0">
                  <a:moveTo>
                    <a:pt x="492" y="0"/>
                  </a:moveTo>
                  <a:cubicBezTo>
                    <a:pt x="459" y="0"/>
                    <a:pt x="425" y="9"/>
                    <a:pt x="395" y="27"/>
                  </a:cubicBezTo>
                  <a:lnTo>
                    <a:pt x="64" y="218"/>
                  </a:lnTo>
                  <a:cubicBezTo>
                    <a:pt x="7" y="239"/>
                    <a:pt x="0" y="288"/>
                    <a:pt x="50" y="317"/>
                  </a:cubicBezTo>
                  <a:lnTo>
                    <a:pt x="804" y="761"/>
                  </a:lnTo>
                  <a:cubicBezTo>
                    <a:pt x="829" y="773"/>
                    <a:pt x="856" y="779"/>
                    <a:pt x="884" y="779"/>
                  </a:cubicBezTo>
                  <a:cubicBezTo>
                    <a:pt x="919" y="779"/>
                    <a:pt x="956" y="769"/>
                    <a:pt x="987" y="754"/>
                  </a:cubicBezTo>
                  <a:lnTo>
                    <a:pt x="1319" y="563"/>
                  </a:lnTo>
                  <a:cubicBezTo>
                    <a:pt x="1375" y="535"/>
                    <a:pt x="1382" y="486"/>
                    <a:pt x="1333" y="458"/>
                  </a:cubicBezTo>
                  <a:lnTo>
                    <a:pt x="578" y="20"/>
                  </a:lnTo>
                  <a:cubicBezTo>
                    <a:pt x="552" y="7"/>
                    <a:pt x="522" y="0"/>
                    <a:pt x="49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8"/>
            <p:cNvSpPr/>
            <p:nvPr/>
          </p:nvSpPr>
          <p:spPr>
            <a:xfrm>
              <a:off x="629175" y="1681075"/>
              <a:ext cx="34575" cy="19475"/>
            </a:xfrm>
            <a:custGeom>
              <a:avLst/>
              <a:gdLst/>
              <a:ahLst/>
              <a:cxnLst/>
              <a:rect l="l" t="t" r="r" b="b"/>
              <a:pathLst>
                <a:path w="1383" h="779" extrusionOk="0">
                  <a:moveTo>
                    <a:pt x="492" y="0"/>
                  </a:moveTo>
                  <a:cubicBezTo>
                    <a:pt x="459" y="0"/>
                    <a:pt x="425" y="9"/>
                    <a:pt x="395" y="28"/>
                  </a:cubicBezTo>
                  <a:lnTo>
                    <a:pt x="64" y="218"/>
                  </a:lnTo>
                  <a:cubicBezTo>
                    <a:pt x="7" y="239"/>
                    <a:pt x="0" y="289"/>
                    <a:pt x="50" y="317"/>
                  </a:cubicBezTo>
                  <a:lnTo>
                    <a:pt x="804" y="761"/>
                  </a:lnTo>
                  <a:cubicBezTo>
                    <a:pt x="829" y="773"/>
                    <a:pt x="856" y="779"/>
                    <a:pt x="884" y="779"/>
                  </a:cubicBezTo>
                  <a:cubicBezTo>
                    <a:pt x="919" y="779"/>
                    <a:pt x="956" y="770"/>
                    <a:pt x="987" y="754"/>
                  </a:cubicBezTo>
                  <a:lnTo>
                    <a:pt x="1319" y="564"/>
                  </a:lnTo>
                  <a:cubicBezTo>
                    <a:pt x="1375" y="535"/>
                    <a:pt x="1382" y="486"/>
                    <a:pt x="1333" y="458"/>
                  </a:cubicBezTo>
                  <a:lnTo>
                    <a:pt x="578" y="21"/>
                  </a:lnTo>
                  <a:cubicBezTo>
                    <a:pt x="552" y="7"/>
                    <a:pt x="522" y="0"/>
                    <a:pt x="49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8"/>
            <p:cNvSpPr/>
            <p:nvPr/>
          </p:nvSpPr>
          <p:spPr>
            <a:xfrm>
              <a:off x="600625" y="1664125"/>
              <a:ext cx="34575" cy="19575"/>
            </a:xfrm>
            <a:custGeom>
              <a:avLst/>
              <a:gdLst/>
              <a:ahLst/>
              <a:cxnLst/>
              <a:rect l="l" t="t" r="r" b="b"/>
              <a:pathLst>
                <a:path w="1383" h="783" extrusionOk="0">
                  <a:moveTo>
                    <a:pt x="487" y="1"/>
                  </a:moveTo>
                  <a:cubicBezTo>
                    <a:pt x="455" y="1"/>
                    <a:pt x="423" y="8"/>
                    <a:pt x="395" y="22"/>
                  </a:cubicBezTo>
                  <a:lnTo>
                    <a:pt x="64" y="212"/>
                  </a:lnTo>
                  <a:cubicBezTo>
                    <a:pt x="7" y="248"/>
                    <a:pt x="0" y="297"/>
                    <a:pt x="50" y="325"/>
                  </a:cubicBezTo>
                  <a:lnTo>
                    <a:pt x="804" y="762"/>
                  </a:lnTo>
                  <a:cubicBezTo>
                    <a:pt x="831" y="776"/>
                    <a:pt x="860" y="783"/>
                    <a:pt x="890" y="783"/>
                  </a:cubicBezTo>
                  <a:cubicBezTo>
                    <a:pt x="924" y="783"/>
                    <a:pt x="958" y="774"/>
                    <a:pt x="987" y="755"/>
                  </a:cubicBezTo>
                  <a:lnTo>
                    <a:pt x="1319" y="572"/>
                  </a:lnTo>
                  <a:cubicBezTo>
                    <a:pt x="1375" y="537"/>
                    <a:pt x="1382" y="494"/>
                    <a:pt x="1333" y="466"/>
                  </a:cubicBezTo>
                  <a:lnTo>
                    <a:pt x="578" y="22"/>
                  </a:lnTo>
                  <a:cubicBezTo>
                    <a:pt x="550" y="8"/>
                    <a:pt x="519" y="1"/>
                    <a:pt x="48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8"/>
            <p:cNvSpPr/>
            <p:nvPr/>
          </p:nvSpPr>
          <p:spPr>
            <a:xfrm>
              <a:off x="572075" y="1647575"/>
              <a:ext cx="34575" cy="19425"/>
            </a:xfrm>
            <a:custGeom>
              <a:avLst/>
              <a:gdLst/>
              <a:ahLst/>
              <a:cxnLst/>
              <a:rect l="l" t="t" r="r" b="b"/>
              <a:pathLst>
                <a:path w="1383" h="777" extrusionOk="0">
                  <a:moveTo>
                    <a:pt x="487" y="0"/>
                  </a:moveTo>
                  <a:cubicBezTo>
                    <a:pt x="455" y="0"/>
                    <a:pt x="423" y="7"/>
                    <a:pt x="395" y="21"/>
                  </a:cubicBezTo>
                  <a:lnTo>
                    <a:pt x="64" y="212"/>
                  </a:lnTo>
                  <a:cubicBezTo>
                    <a:pt x="7" y="240"/>
                    <a:pt x="0" y="289"/>
                    <a:pt x="50" y="317"/>
                  </a:cubicBezTo>
                  <a:lnTo>
                    <a:pt x="804" y="762"/>
                  </a:lnTo>
                  <a:cubicBezTo>
                    <a:pt x="833" y="771"/>
                    <a:pt x="863" y="777"/>
                    <a:pt x="892" y="777"/>
                  </a:cubicBezTo>
                  <a:cubicBezTo>
                    <a:pt x="925" y="777"/>
                    <a:pt x="957" y="770"/>
                    <a:pt x="987" y="755"/>
                  </a:cubicBezTo>
                  <a:lnTo>
                    <a:pt x="1326" y="564"/>
                  </a:lnTo>
                  <a:cubicBezTo>
                    <a:pt x="1375" y="536"/>
                    <a:pt x="1382" y="487"/>
                    <a:pt x="1340" y="458"/>
                  </a:cubicBezTo>
                  <a:lnTo>
                    <a:pt x="578" y="21"/>
                  </a:lnTo>
                  <a:cubicBezTo>
                    <a:pt x="550" y="7"/>
                    <a:pt x="519" y="0"/>
                    <a:pt x="48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8"/>
            <p:cNvSpPr/>
            <p:nvPr/>
          </p:nvSpPr>
          <p:spPr>
            <a:xfrm>
              <a:off x="585825" y="1681025"/>
              <a:ext cx="45475" cy="25700"/>
            </a:xfrm>
            <a:custGeom>
              <a:avLst/>
              <a:gdLst/>
              <a:ahLst/>
              <a:cxnLst/>
              <a:rect l="l" t="t" r="r" b="b"/>
              <a:pathLst>
                <a:path w="1819" h="1028" extrusionOk="0">
                  <a:moveTo>
                    <a:pt x="900" y="1"/>
                  </a:moveTo>
                  <a:cubicBezTo>
                    <a:pt x="866" y="1"/>
                    <a:pt x="834" y="8"/>
                    <a:pt x="804" y="23"/>
                  </a:cubicBezTo>
                  <a:lnTo>
                    <a:pt x="64" y="446"/>
                  </a:lnTo>
                  <a:cubicBezTo>
                    <a:pt x="7" y="474"/>
                    <a:pt x="0" y="523"/>
                    <a:pt x="50" y="544"/>
                  </a:cubicBezTo>
                  <a:lnTo>
                    <a:pt x="839" y="1010"/>
                  </a:lnTo>
                  <a:cubicBezTo>
                    <a:pt x="864" y="1022"/>
                    <a:pt x="891" y="1028"/>
                    <a:pt x="919" y="1028"/>
                  </a:cubicBezTo>
                  <a:cubicBezTo>
                    <a:pt x="955" y="1028"/>
                    <a:pt x="991" y="1018"/>
                    <a:pt x="1022" y="1003"/>
                  </a:cubicBezTo>
                  <a:lnTo>
                    <a:pt x="1756" y="587"/>
                  </a:lnTo>
                  <a:cubicBezTo>
                    <a:pt x="1812" y="551"/>
                    <a:pt x="1819" y="509"/>
                    <a:pt x="1770" y="481"/>
                  </a:cubicBezTo>
                  <a:lnTo>
                    <a:pt x="987" y="16"/>
                  </a:lnTo>
                  <a:cubicBezTo>
                    <a:pt x="958" y="6"/>
                    <a:pt x="928" y="1"/>
                    <a:pt x="90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8"/>
            <p:cNvSpPr/>
            <p:nvPr/>
          </p:nvSpPr>
          <p:spPr>
            <a:xfrm>
              <a:off x="613300" y="1697175"/>
              <a:ext cx="45325" cy="25675"/>
            </a:xfrm>
            <a:custGeom>
              <a:avLst/>
              <a:gdLst/>
              <a:ahLst/>
              <a:cxnLst/>
              <a:rect l="l" t="t" r="r" b="b"/>
              <a:pathLst>
                <a:path w="1813" h="1027" extrusionOk="0">
                  <a:moveTo>
                    <a:pt x="901" y="0"/>
                  </a:moveTo>
                  <a:cubicBezTo>
                    <a:pt x="867" y="0"/>
                    <a:pt x="832" y="9"/>
                    <a:pt x="805" y="25"/>
                  </a:cubicBezTo>
                  <a:lnTo>
                    <a:pt x="64" y="441"/>
                  </a:lnTo>
                  <a:cubicBezTo>
                    <a:pt x="8" y="469"/>
                    <a:pt x="1" y="519"/>
                    <a:pt x="50" y="547"/>
                  </a:cubicBezTo>
                  <a:lnTo>
                    <a:pt x="833" y="1005"/>
                  </a:lnTo>
                  <a:cubicBezTo>
                    <a:pt x="861" y="1019"/>
                    <a:pt x="893" y="1026"/>
                    <a:pt x="924" y="1026"/>
                  </a:cubicBezTo>
                  <a:cubicBezTo>
                    <a:pt x="956" y="1026"/>
                    <a:pt x="988" y="1019"/>
                    <a:pt x="1016" y="1005"/>
                  </a:cubicBezTo>
                  <a:lnTo>
                    <a:pt x="1749" y="582"/>
                  </a:lnTo>
                  <a:cubicBezTo>
                    <a:pt x="1806" y="554"/>
                    <a:pt x="1813" y="505"/>
                    <a:pt x="1763" y="476"/>
                  </a:cubicBezTo>
                  <a:lnTo>
                    <a:pt x="981" y="18"/>
                  </a:lnTo>
                  <a:cubicBezTo>
                    <a:pt x="956" y="6"/>
                    <a:pt x="929" y="0"/>
                    <a:pt x="90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8"/>
            <p:cNvSpPr/>
            <p:nvPr/>
          </p:nvSpPr>
          <p:spPr>
            <a:xfrm>
              <a:off x="640800" y="1713275"/>
              <a:ext cx="45325" cy="25700"/>
            </a:xfrm>
            <a:custGeom>
              <a:avLst/>
              <a:gdLst/>
              <a:ahLst/>
              <a:cxnLst/>
              <a:rect l="l" t="t" r="r" b="b"/>
              <a:pathLst>
                <a:path w="1813" h="1028" extrusionOk="0">
                  <a:moveTo>
                    <a:pt x="893" y="1"/>
                  </a:moveTo>
                  <a:cubicBezTo>
                    <a:pt x="860" y="1"/>
                    <a:pt x="827" y="8"/>
                    <a:pt x="797" y="23"/>
                  </a:cubicBezTo>
                  <a:lnTo>
                    <a:pt x="57" y="446"/>
                  </a:lnTo>
                  <a:cubicBezTo>
                    <a:pt x="8" y="474"/>
                    <a:pt x="1" y="523"/>
                    <a:pt x="43" y="544"/>
                  </a:cubicBezTo>
                  <a:lnTo>
                    <a:pt x="832" y="1010"/>
                  </a:lnTo>
                  <a:cubicBezTo>
                    <a:pt x="857" y="1022"/>
                    <a:pt x="885" y="1028"/>
                    <a:pt x="912" y="1028"/>
                  </a:cubicBezTo>
                  <a:cubicBezTo>
                    <a:pt x="948" y="1028"/>
                    <a:pt x="984" y="1018"/>
                    <a:pt x="1016" y="1003"/>
                  </a:cubicBezTo>
                  <a:lnTo>
                    <a:pt x="1749" y="587"/>
                  </a:lnTo>
                  <a:cubicBezTo>
                    <a:pt x="1805" y="551"/>
                    <a:pt x="1812" y="509"/>
                    <a:pt x="1763" y="481"/>
                  </a:cubicBezTo>
                  <a:lnTo>
                    <a:pt x="980" y="16"/>
                  </a:lnTo>
                  <a:cubicBezTo>
                    <a:pt x="951" y="6"/>
                    <a:pt x="922" y="1"/>
                    <a:pt x="89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8"/>
            <p:cNvSpPr/>
            <p:nvPr/>
          </p:nvSpPr>
          <p:spPr>
            <a:xfrm>
              <a:off x="668125" y="1729350"/>
              <a:ext cx="45475" cy="25750"/>
            </a:xfrm>
            <a:custGeom>
              <a:avLst/>
              <a:gdLst/>
              <a:ahLst/>
              <a:cxnLst/>
              <a:rect l="l" t="t" r="r" b="b"/>
              <a:pathLst>
                <a:path w="1819" h="1030" extrusionOk="0">
                  <a:moveTo>
                    <a:pt x="897" y="1"/>
                  </a:moveTo>
                  <a:cubicBezTo>
                    <a:pt x="865" y="1"/>
                    <a:pt x="834" y="10"/>
                    <a:pt x="804" y="28"/>
                  </a:cubicBezTo>
                  <a:lnTo>
                    <a:pt x="64" y="444"/>
                  </a:lnTo>
                  <a:cubicBezTo>
                    <a:pt x="7" y="472"/>
                    <a:pt x="0" y="522"/>
                    <a:pt x="50" y="550"/>
                  </a:cubicBezTo>
                  <a:lnTo>
                    <a:pt x="839" y="1008"/>
                  </a:lnTo>
                  <a:cubicBezTo>
                    <a:pt x="867" y="1022"/>
                    <a:pt x="897" y="1029"/>
                    <a:pt x="927" y="1029"/>
                  </a:cubicBezTo>
                  <a:cubicBezTo>
                    <a:pt x="957" y="1029"/>
                    <a:pt x="987" y="1022"/>
                    <a:pt x="1015" y="1008"/>
                  </a:cubicBezTo>
                  <a:lnTo>
                    <a:pt x="1756" y="585"/>
                  </a:lnTo>
                  <a:cubicBezTo>
                    <a:pt x="1812" y="557"/>
                    <a:pt x="1819" y="508"/>
                    <a:pt x="1770" y="479"/>
                  </a:cubicBezTo>
                  <a:lnTo>
                    <a:pt x="980" y="21"/>
                  </a:lnTo>
                  <a:cubicBezTo>
                    <a:pt x="953" y="8"/>
                    <a:pt x="925" y="1"/>
                    <a:pt x="89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8"/>
            <p:cNvSpPr/>
            <p:nvPr/>
          </p:nvSpPr>
          <p:spPr>
            <a:xfrm>
              <a:off x="695600" y="1745525"/>
              <a:ext cx="45325" cy="25700"/>
            </a:xfrm>
            <a:custGeom>
              <a:avLst/>
              <a:gdLst/>
              <a:ahLst/>
              <a:cxnLst/>
              <a:rect l="l" t="t" r="r" b="b"/>
              <a:pathLst>
                <a:path w="1813" h="1028" extrusionOk="0">
                  <a:moveTo>
                    <a:pt x="897" y="1"/>
                  </a:moveTo>
                  <a:cubicBezTo>
                    <a:pt x="864" y="1"/>
                    <a:pt x="831" y="8"/>
                    <a:pt x="805" y="23"/>
                  </a:cubicBezTo>
                  <a:lnTo>
                    <a:pt x="64" y="446"/>
                  </a:lnTo>
                  <a:cubicBezTo>
                    <a:pt x="8" y="474"/>
                    <a:pt x="1" y="523"/>
                    <a:pt x="50" y="544"/>
                  </a:cubicBezTo>
                  <a:lnTo>
                    <a:pt x="833" y="1010"/>
                  </a:lnTo>
                  <a:cubicBezTo>
                    <a:pt x="861" y="1022"/>
                    <a:pt x="888" y="1028"/>
                    <a:pt x="916" y="1028"/>
                  </a:cubicBezTo>
                  <a:cubicBezTo>
                    <a:pt x="950" y="1028"/>
                    <a:pt x="984" y="1018"/>
                    <a:pt x="1016" y="1003"/>
                  </a:cubicBezTo>
                  <a:lnTo>
                    <a:pt x="1756" y="587"/>
                  </a:lnTo>
                  <a:cubicBezTo>
                    <a:pt x="1806" y="551"/>
                    <a:pt x="1813" y="509"/>
                    <a:pt x="1770" y="481"/>
                  </a:cubicBezTo>
                  <a:lnTo>
                    <a:pt x="981" y="16"/>
                  </a:lnTo>
                  <a:cubicBezTo>
                    <a:pt x="955" y="6"/>
                    <a:pt x="925" y="1"/>
                    <a:pt x="89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8"/>
            <p:cNvSpPr/>
            <p:nvPr/>
          </p:nvSpPr>
          <p:spPr>
            <a:xfrm>
              <a:off x="723100" y="1761600"/>
              <a:ext cx="45325" cy="25750"/>
            </a:xfrm>
            <a:custGeom>
              <a:avLst/>
              <a:gdLst/>
              <a:ahLst/>
              <a:cxnLst/>
              <a:rect l="l" t="t" r="r" b="b"/>
              <a:pathLst>
                <a:path w="1813" h="1030" extrusionOk="0">
                  <a:moveTo>
                    <a:pt x="894" y="1"/>
                  </a:moveTo>
                  <a:cubicBezTo>
                    <a:pt x="861" y="1"/>
                    <a:pt x="827" y="10"/>
                    <a:pt x="797" y="28"/>
                  </a:cubicBezTo>
                  <a:lnTo>
                    <a:pt x="64" y="444"/>
                  </a:lnTo>
                  <a:cubicBezTo>
                    <a:pt x="8" y="472"/>
                    <a:pt x="1" y="522"/>
                    <a:pt x="50" y="550"/>
                  </a:cubicBezTo>
                  <a:lnTo>
                    <a:pt x="832" y="1008"/>
                  </a:lnTo>
                  <a:cubicBezTo>
                    <a:pt x="861" y="1022"/>
                    <a:pt x="892" y="1029"/>
                    <a:pt x="924" y="1029"/>
                  </a:cubicBezTo>
                  <a:cubicBezTo>
                    <a:pt x="956" y="1029"/>
                    <a:pt x="988" y="1022"/>
                    <a:pt x="1016" y="1008"/>
                  </a:cubicBezTo>
                  <a:lnTo>
                    <a:pt x="1756" y="585"/>
                  </a:lnTo>
                  <a:cubicBezTo>
                    <a:pt x="1805" y="557"/>
                    <a:pt x="1812" y="508"/>
                    <a:pt x="1770" y="479"/>
                  </a:cubicBezTo>
                  <a:lnTo>
                    <a:pt x="980" y="21"/>
                  </a:lnTo>
                  <a:cubicBezTo>
                    <a:pt x="954"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8"/>
            <p:cNvSpPr/>
            <p:nvPr/>
          </p:nvSpPr>
          <p:spPr>
            <a:xfrm>
              <a:off x="750600" y="1777775"/>
              <a:ext cx="45325" cy="25700"/>
            </a:xfrm>
            <a:custGeom>
              <a:avLst/>
              <a:gdLst/>
              <a:ahLst/>
              <a:cxnLst/>
              <a:rect l="l" t="t" r="r" b="b"/>
              <a:pathLst>
                <a:path w="1813" h="1028" extrusionOk="0">
                  <a:moveTo>
                    <a:pt x="895" y="1"/>
                  </a:moveTo>
                  <a:cubicBezTo>
                    <a:pt x="861" y="1"/>
                    <a:pt x="827" y="8"/>
                    <a:pt x="797" y="23"/>
                  </a:cubicBezTo>
                  <a:lnTo>
                    <a:pt x="64" y="446"/>
                  </a:lnTo>
                  <a:cubicBezTo>
                    <a:pt x="7" y="474"/>
                    <a:pt x="0" y="523"/>
                    <a:pt x="50" y="544"/>
                  </a:cubicBezTo>
                  <a:lnTo>
                    <a:pt x="832" y="1010"/>
                  </a:lnTo>
                  <a:cubicBezTo>
                    <a:pt x="857" y="1022"/>
                    <a:pt x="884" y="1028"/>
                    <a:pt x="912" y="1028"/>
                  </a:cubicBezTo>
                  <a:cubicBezTo>
                    <a:pt x="948" y="1028"/>
                    <a:pt x="984" y="1018"/>
                    <a:pt x="1015" y="1003"/>
                  </a:cubicBezTo>
                  <a:lnTo>
                    <a:pt x="1749" y="587"/>
                  </a:lnTo>
                  <a:cubicBezTo>
                    <a:pt x="1805" y="552"/>
                    <a:pt x="1812" y="509"/>
                    <a:pt x="1763" y="481"/>
                  </a:cubicBezTo>
                  <a:lnTo>
                    <a:pt x="980" y="16"/>
                  </a:lnTo>
                  <a:cubicBezTo>
                    <a:pt x="954" y="6"/>
                    <a:pt x="925"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8"/>
            <p:cNvSpPr/>
            <p:nvPr/>
          </p:nvSpPr>
          <p:spPr>
            <a:xfrm>
              <a:off x="778100" y="1793850"/>
              <a:ext cx="45300" cy="25750"/>
            </a:xfrm>
            <a:custGeom>
              <a:avLst/>
              <a:gdLst/>
              <a:ahLst/>
              <a:cxnLst/>
              <a:rect l="l" t="t" r="r" b="b"/>
              <a:pathLst>
                <a:path w="1812" h="1030" extrusionOk="0">
                  <a:moveTo>
                    <a:pt x="891" y="1"/>
                  </a:moveTo>
                  <a:cubicBezTo>
                    <a:pt x="858" y="1"/>
                    <a:pt x="826" y="10"/>
                    <a:pt x="797" y="28"/>
                  </a:cubicBezTo>
                  <a:lnTo>
                    <a:pt x="56" y="444"/>
                  </a:lnTo>
                  <a:cubicBezTo>
                    <a:pt x="7" y="472"/>
                    <a:pt x="0" y="522"/>
                    <a:pt x="42" y="550"/>
                  </a:cubicBezTo>
                  <a:lnTo>
                    <a:pt x="832" y="1008"/>
                  </a:lnTo>
                  <a:cubicBezTo>
                    <a:pt x="860" y="1022"/>
                    <a:pt x="892" y="1029"/>
                    <a:pt x="923" y="1029"/>
                  </a:cubicBezTo>
                  <a:cubicBezTo>
                    <a:pt x="955" y="1029"/>
                    <a:pt x="987" y="1022"/>
                    <a:pt x="1015" y="1008"/>
                  </a:cubicBezTo>
                  <a:lnTo>
                    <a:pt x="1748" y="585"/>
                  </a:lnTo>
                  <a:cubicBezTo>
                    <a:pt x="1805" y="557"/>
                    <a:pt x="1812" y="508"/>
                    <a:pt x="1762" y="480"/>
                  </a:cubicBezTo>
                  <a:lnTo>
                    <a:pt x="980" y="21"/>
                  </a:lnTo>
                  <a:cubicBezTo>
                    <a:pt x="950" y="8"/>
                    <a:pt x="920" y="1"/>
                    <a:pt x="89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8"/>
            <p:cNvSpPr/>
            <p:nvPr/>
          </p:nvSpPr>
          <p:spPr>
            <a:xfrm>
              <a:off x="805400" y="1810025"/>
              <a:ext cx="45500" cy="25700"/>
            </a:xfrm>
            <a:custGeom>
              <a:avLst/>
              <a:gdLst/>
              <a:ahLst/>
              <a:cxnLst/>
              <a:rect l="l" t="t" r="r" b="b"/>
              <a:pathLst>
                <a:path w="1820" h="1028" extrusionOk="0">
                  <a:moveTo>
                    <a:pt x="899" y="1"/>
                  </a:moveTo>
                  <a:cubicBezTo>
                    <a:pt x="867" y="1"/>
                    <a:pt x="835" y="8"/>
                    <a:pt x="804" y="23"/>
                  </a:cubicBezTo>
                  <a:lnTo>
                    <a:pt x="64" y="439"/>
                  </a:lnTo>
                  <a:cubicBezTo>
                    <a:pt x="8" y="474"/>
                    <a:pt x="1" y="516"/>
                    <a:pt x="50" y="544"/>
                  </a:cubicBezTo>
                  <a:lnTo>
                    <a:pt x="840" y="1010"/>
                  </a:lnTo>
                  <a:cubicBezTo>
                    <a:pt x="864" y="1022"/>
                    <a:pt x="890" y="1028"/>
                    <a:pt x="917" y="1028"/>
                  </a:cubicBezTo>
                  <a:cubicBezTo>
                    <a:pt x="950" y="1028"/>
                    <a:pt x="984" y="1019"/>
                    <a:pt x="1016" y="1003"/>
                  </a:cubicBezTo>
                  <a:lnTo>
                    <a:pt x="1756" y="587"/>
                  </a:lnTo>
                  <a:cubicBezTo>
                    <a:pt x="1812" y="552"/>
                    <a:pt x="1819" y="509"/>
                    <a:pt x="1770" y="481"/>
                  </a:cubicBezTo>
                  <a:lnTo>
                    <a:pt x="981" y="16"/>
                  </a:lnTo>
                  <a:cubicBezTo>
                    <a:pt x="954" y="6"/>
                    <a:pt x="927" y="1"/>
                    <a:pt x="89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8"/>
            <p:cNvSpPr/>
            <p:nvPr/>
          </p:nvSpPr>
          <p:spPr>
            <a:xfrm>
              <a:off x="832900" y="1826100"/>
              <a:ext cx="45325" cy="25750"/>
            </a:xfrm>
            <a:custGeom>
              <a:avLst/>
              <a:gdLst/>
              <a:ahLst/>
              <a:cxnLst/>
              <a:rect l="l" t="t" r="r" b="b"/>
              <a:pathLst>
                <a:path w="1813" h="1030" extrusionOk="0">
                  <a:moveTo>
                    <a:pt x="895" y="1"/>
                  </a:moveTo>
                  <a:cubicBezTo>
                    <a:pt x="862" y="1"/>
                    <a:pt x="830" y="10"/>
                    <a:pt x="804" y="28"/>
                  </a:cubicBezTo>
                  <a:lnTo>
                    <a:pt x="64" y="444"/>
                  </a:lnTo>
                  <a:cubicBezTo>
                    <a:pt x="7" y="472"/>
                    <a:pt x="0" y="522"/>
                    <a:pt x="50" y="550"/>
                  </a:cubicBezTo>
                  <a:lnTo>
                    <a:pt x="839" y="1008"/>
                  </a:lnTo>
                  <a:cubicBezTo>
                    <a:pt x="867" y="1022"/>
                    <a:pt x="897" y="1029"/>
                    <a:pt x="927" y="1029"/>
                  </a:cubicBezTo>
                  <a:cubicBezTo>
                    <a:pt x="957" y="1029"/>
                    <a:pt x="987" y="1022"/>
                    <a:pt x="1015" y="1008"/>
                  </a:cubicBezTo>
                  <a:lnTo>
                    <a:pt x="1756" y="585"/>
                  </a:lnTo>
                  <a:cubicBezTo>
                    <a:pt x="1812" y="557"/>
                    <a:pt x="1812" y="508"/>
                    <a:pt x="1770" y="480"/>
                  </a:cubicBezTo>
                  <a:lnTo>
                    <a:pt x="980" y="21"/>
                  </a:lnTo>
                  <a:cubicBezTo>
                    <a:pt x="954" y="8"/>
                    <a:pt x="924"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8"/>
            <p:cNvSpPr/>
            <p:nvPr/>
          </p:nvSpPr>
          <p:spPr>
            <a:xfrm>
              <a:off x="860400" y="1842275"/>
              <a:ext cx="45300" cy="25700"/>
            </a:xfrm>
            <a:custGeom>
              <a:avLst/>
              <a:gdLst/>
              <a:ahLst/>
              <a:cxnLst/>
              <a:rect l="l" t="t" r="r" b="b"/>
              <a:pathLst>
                <a:path w="1812" h="1028" extrusionOk="0">
                  <a:moveTo>
                    <a:pt x="895" y="1"/>
                  </a:moveTo>
                  <a:cubicBezTo>
                    <a:pt x="861" y="1"/>
                    <a:pt x="827" y="8"/>
                    <a:pt x="797" y="23"/>
                  </a:cubicBezTo>
                  <a:lnTo>
                    <a:pt x="63" y="439"/>
                  </a:lnTo>
                  <a:cubicBezTo>
                    <a:pt x="7" y="474"/>
                    <a:pt x="0" y="516"/>
                    <a:pt x="49" y="544"/>
                  </a:cubicBezTo>
                  <a:lnTo>
                    <a:pt x="832" y="1010"/>
                  </a:lnTo>
                  <a:cubicBezTo>
                    <a:pt x="857" y="1022"/>
                    <a:pt x="884" y="1028"/>
                    <a:pt x="912" y="1028"/>
                  </a:cubicBezTo>
                  <a:cubicBezTo>
                    <a:pt x="947" y="1028"/>
                    <a:pt x="983" y="1019"/>
                    <a:pt x="1015" y="1003"/>
                  </a:cubicBezTo>
                  <a:lnTo>
                    <a:pt x="1755" y="587"/>
                  </a:lnTo>
                  <a:cubicBezTo>
                    <a:pt x="1805" y="552"/>
                    <a:pt x="1812" y="509"/>
                    <a:pt x="1769" y="481"/>
                  </a:cubicBezTo>
                  <a:lnTo>
                    <a:pt x="980" y="16"/>
                  </a:lnTo>
                  <a:cubicBezTo>
                    <a:pt x="954" y="6"/>
                    <a:pt x="925"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8"/>
            <p:cNvSpPr/>
            <p:nvPr/>
          </p:nvSpPr>
          <p:spPr>
            <a:xfrm>
              <a:off x="887875" y="1858350"/>
              <a:ext cx="45325" cy="25750"/>
            </a:xfrm>
            <a:custGeom>
              <a:avLst/>
              <a:gdLst/>
              <a:ahLst/>
              <a:cxnLst/>
              <a:rect l="l" t="t" r="r" b="b"/>
              <a:pathLst>
                <a:path w="1813" h="1030" extrusionOk="0">
                  <a:moveTo>
                    <a:pt x="894" y="1"/>
                  </a:moveTo>
                  <a:cubicBezTo>
                    <a:pt x="861" y="1"/>
                    <a:pt x="827" y="10"/>
                    <a:pt x="797" y="28"/>
                  </a:cubicBezTo>
                  <a:lnTo>
                    <a:pt x="64" y="444"/>
                  </a:lnTo>
                  <a:cubicBezTo>
                    <a:pt x="8" y="472"/>
                    <a:pt x="1" y="522"/>
                    <a:pt x="50" y="550"/>
                  </a:cubicBezTo>
                  <a:lnTo>
                    <a:pt x="833" y="1008"/>
                  </a:lnTo>
                  <a:cubicBezTo>
                    <a:pt x="861" y="1022"/>
                    <a:pt x="892" y="1029"/>
                    <a:pt x="924" y="1029"/>
                  </a:cubicBezTo>
                  <a:cubicBezTo>
                    <a:pt x="956" y="1029"/>
                    <a:pt x="988" y="1022"/>
                    <a:pt x="1016" y="1008"/>
                  </a:cubicBezTo>
                  <a:lnTo>
                    <a:pt x="1749" y="585"/>
                  </a:lnTo>
                  <a:cubicBezTo>
                    <a:pt x="1805" y="557"/>
                    <a:pt x="1812" y="508"/>
                    <a:pt x="1763" y="480"/>
                  </a:cubicBezTo>
                  <a:lnTo>
                    <a:pt x="981" y="21"/>
                  </a:lnTo>
                  <a:cubicBezTo>
                    <a:pt x="954"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8"/>
            <p:cNvSpPr/>
            <p:nvPr/>
          </p:nvSpPr>
          <p:spPr>
            <a:xfrm>
              <a:off x="915900" y="1874875"/>
              <a:ext cx="45325" cy="25700"/>
            </a:xfrm>
            <a:custGeom>
              <a:avLst/>
              <a:gdLst/>
              <a:ahLst/>
              <a:cxnLst/>
              <a:rect l="l" t="t" r="r" b="b"/>
              <a:pathLst>
                <a:path w="1813" h="1028" extrusionOk="0">
                  <a:moveTo>
                    <a:pt x="896" y="1"/>
                  </a:moveTo>
                  <a:cubicBezTo>
                    <a:pt x="862" y="1"/>
                    <a:pt x="827" y="8"/>
                    <a:pt x="797" y="23"/>
                  </a:cubicBezTo>
                  <a:lnTo>
                    <a:pt x="64" y="446"/>
                  </a:lnTo>
                  <a:cubicBezTo>
                    <a:pt x="8" y="474"/>
                    <a:pt x="1" y="523"/>
                    <a:pt x="50" y="545"/>
                  </a:cubicBezTo>
                  <a:lnTo>
                    <a:pt x="832" y="1010"/>
                  </a:lnTo>
                  <a:cubicBezTo>
                    <a:pt x="860" y="1022"/>
                    <a:pt x="888" y="1028"/>
                    <a:pt x="915" y="1028"/>
                  </a:cubicBezTo>
                  <a:cubicBezTo>
                    <a:pt x="950" y="1028"/>
                    <a:pt x="984" y="1019"/>
                    <a:pt x="1016" y="1003"/>
                  </a:cubicBezTo>
                  <a:lnTo>
                    <a:pt x="1756" y="587"/>
                  </a:lnTo>
                  <a:cubicBezTo>
                    <a:pt x="1805" y="552"/>
                    <a:pt x="1812" y="509"/>
                    <a:pt x="1770" y="481"/>
                  </a:cubicBezTo>
                  <a:lnTo>
                    <a:pt x="980" y="16"/>
                  </a:lnTo>
                  <a:cubicBezTo>
                    <a:pt x="954" y="6"/>
                    <a:pt x="925" y="1"/>
                    <a:pt x="89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8"/>
            <p:cNvSpPr/>
            <p:nvPr/>
          </p:nvSpPr>
          <p:spPr>
            <a:xfrm>
              <a:off x="545100" y="1657000"/>
              <a:ext cx="58550" cy="33575"/>
            </a:xfrm>
            <a:custGeom>
              <a:avLst/>
              <a:gdLst/>
              <a:ahLst/>
              <a:cxnLst/>
              <a:rect l="l" t="t" r="r" b="b"/>
              <a:pathLst>
                <a:path w="2342" h="1343" extrusionOk="0">
                  <a:moveTo>
                    <a:pt x="897" y="0"/>
                  </a:moveTo>
                  <a:cubicBezTo>
                    <a:pt x="863" y="0"/>
                    <a:pt x="829" y="9"/>
                    <a:pt x="797" y="25"/>
                  </a:cubicBezTo>
                  <a:lnTo>
                    <a:pt x="57" y="441"/>
                  </a:lnTo>
                  <a:cubicBezTo>
                    <a:pt x="8" y="476"/>
                    <a:pt x="1" y="526"/>
                    <a:pt x="50" y="547"/>
                  </a:cubicBezTo>
                  <a:lnTo>
                    <a:pt x="1361" y="1322"/>
                  </a:lnTo>
                  <a:cubicBezTo>
                    <a:pt x="1391" y="1335"/>
                    <a:pt x="1421" y="1342"/>
                    <a:pt x="1450" y="1342"/>
                  </a:cubicBezTo>
                  <a:cubicBezTo>
                    <a:pt x="1483" y="1342"/>
                    <a:pt x="1515" y="1334"/>
                    <a:pt x="1545" y="1315"/>
                  </a:cubicBezTo>
                  <a:lnTo>
                    <a:pt x="2285" y="899"/>
                  </a:lnTo>
                  <a:cubicBezTo>
                    <a:pt x="2334" y="871"/>
                    <a:pt x="2341" y="822"/>
                    <a:pt x="2299" y="793"/>
                  </a:cubicBezTo>
                  <a:lnTo>
                    <a:pt x="974" y="18"/>
                  </a:lnTo>
                  <a:cubicBezTo>
                    <a:pt x="949" y="6"/>
                    <a:pt x="923" y="0"/>
                    <a:pt x="89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8"/>
            <p:cNvSpPr/>
            <p:nvPr/>
          </p:nvSpPr>
          <p:spPr>
            <a:xfrm>
              <a:off x="573125" y="1704675"/>
              <a:ext cx="45325" cy="25725"/>
            </a:xfrm>
            <a:custGeom>
              <a:avLst/>
              <a:gdLst/>
              <a:ahLst/>
              <a:cxnLst/>
              <a:rect l="l" t="t" r="r" b="b"/>
              <a:pathLst>
                <a:path w="1813" h="1029" extrusionOk="0">
                  <a:moveTo>
                    <a:pt x="885" y="0"/>
                  </a:moveTo>
                  <a:cubicBezTo>
                    <a:pt x="855" y="0"/>
                    <a:pt x="825" y="7"/>
                    <a:pt x="797" y="21"/>
                  </a:cubicBezTo>
                  <a:lnTo>
                    <a:pt x="57" y="444"/>
                  </a:lnTo>
                  <a:cubicBezTo>
                    <a:pt x="1" y="473"/>
                    <a:pt x="1" y="522"/>
                    <a:pt x="43" y="550"/>
                  </a:cubicBezTo>
                  <a:lnTo>
                    <a:pt x="833" y="1008"/>
                  </a:lnTo>
                  <a:cubicBezTo>
                    <a:pt x="859" y="1022"/>
                    <a:pt x="887" y="1029"/>
                    <a:pt x="916" y="1029"/>
                  </a:cubicBezTo>
                  <a:cubicBezTo>
                    <a:pt x="947" y="1029"/>
                    <a:pt x="979" y="1020"/>
                    <a:pt x="1009" y="1001"/>
                  </a:cubicBezTo>
                  <a:lnTo>
                    <a:pt x="1749" y="585"/>
                  </a:lnTo>
                  <a:cubicBezTo>
                    <a:pt x="1805" y="557"/>
                    <a:pt x="1812" y="508"/>
                    <a:pt x="1763" y="480"/>
                  </a:cubicBezTo>
                  <a:lnTo>
                    <a:pt x="974" y="21"/>
                  </a:lnTo>
                  <a:cubicBezTo>
                    <a:pt x="945" y="7"/>
                    <a:pt x="915" y="0"/>
                    <a:pt x="88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8"/>
            <p:cNvSpPr/>
            <p:nvPr/>
          </p:nvSpPr>
          <p:spPr>
            <a:xfrm>
              <a:off x="545650" y="1688525"/>
              <a:ext cx="45300" cy="25775"/>
            </a:xfrm>
            <a:custGeom>
              <a:avLst/>
              <a:gdLst/>
              <a:ahLst/>
              <a:cxnLst/>
              <a:rect l="l" t="t" r="r" b="b"/>
              <a:pathLst>
                <a:path w="1812" h="1031" extrusionOk="0">
                  <a:moveTo>
                    <a:pt x="900" y="1"/>
                  </a:moveTo>
                  <a:cubicBezTo>
                    <a:pt x="864" y="1"/>
                    <a:pt x="828" y="10"/>
                    <a:pt x="797" y="26"/>
                  </a:cubicBezTo>
                  <a:lnTo>
                    <a:pt x="63" y="449"/>
                  </a:lnTo>
                  <a:cubicBezTo>
                    <a:pt x="7" y="477"/>
                    <a:pt x="0" y="519"/>
                    <a:pt x="49" y="548"/>
                  </a:cubicBezTo>
                  <a:lnTo>
                    <a:pt x="832" y="1013"/>
                  </a:lnTo>
                  <a:cubicBezTo>
                    <a:pt x="857" y="1025"/>
                    <a:pt x="884" y="1031"/>
                    <a:pt x="912" y="1031"/>
                  </a:cubicBezTo>
                  <a:cubicBezTo>
                    <a:pt x="947" y="1031"/>
                    <a:pt x="983" y="1022"/>
                    <a:pt x="1015" y="1006"/>
                  </a:cubicBezTo>
                  <a:lnTo>
                    <a:pt x="1755" y="590"/>
                  </a:lnTo>
                  <a:cubicBezTo>
                    <a:pt x="1805" y="555"/>
                    <a:pt x="1812" y="512"/>
                    <a:pt x="1769" y="484"/>
                  </a:cubicBezTo>
                  <a:lnTo>
                    <a:pt x="980" y="19"/>
                  </a:lnTo>
                  <a:cubicBezTo>
                    <a:pt x="955" y="6"/>
                    <a:pt x="928" y="1"/>
                    <a:pt x="90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8"/>
            <p:cNvSpPr/>
            <p:nvPr/>
          </p:nvSpPr>
          <p:spPr>
            <a:xfrm>
              <a:off x="518150" y="1672450"/>
              <a:ext cx="45300" cy="25700"/>
            </a:xfrm>
            <a:custGeom>
              <a:avLst/>
              <a:gdLst/>
              <a:ahLst/>
              <a:cxnLst/>
              <a:rect l="l" t="t" r="r" b="b"/>
              <a:pathLst>
                <a:path w="1812" h="1028" extrusionOk="0">
                  <a:moveTo>
                    <a:pt x="894" y="0"/>
                  </a:moveTo>
                  <a:cubicBezTo>
                    <a:pt x="860" y="0"/>
                    <a:pt x="827" y="9"/>
                    <a:pt x="797" y="27"/>
                  </a:cubicBezTo>
                  <a:lnTo>
                    <a:pt x="57" y="443"/>
                  </a:lnTo>
                  <a:cubicBezTo>
                    <a:pt x="7" y="472"/>
                    <a:pt x="0" y="521"/>
                    <a:pt x="43" y="549"/>
                  </a:cubicBezTo>
                  <a:lnTo>
                    <a:pt x="832" y="1007"/>
                  </a:lnTo>
                  <a:cubicBezTo>
                    <a:pt x="859" y="1021"/>
                    <a:pt x="889" y="1028"/>
                    <a:pt x="918" y="1028"/>
                  </a:cubicBezTo>
                  <a:cubicBezTo>
                    <a:pt x="952" y="1028"/>
                    <a:pt x="986" y="1019"/>
                    <a:pt x="1015" y="1000"/>
                  </a:cubicBezTo>
                  <a:lnTo>
                    <a:pt x="1749" y="584"/>
                  </a:lnTo>
                  <a:cubicBezTo>
                    <a:pt x="1805" y="556"/>
                    <a:pt x="1812" y="507"/>
                    <a:pt x="1763" y="479"/>
                  </a:cubicBezTo>
                  <a:lnTo>
                    <a:pt x="980" y="20"/>
                  </a:lnTo>
                  <a:cubicBezTo>
                    <a:pt x="954" y="7"/>
                    <a:pt x="924" y="0"/>
                    <a:pt x="89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8"/>
            <p:cNvSpPr/>
            <p:nvPr/>
          </p:nvSpPr>
          <p:spPr>
            <a:xfrm>
              <a:off x="600450" y="1720900"/>
              <a:ext cx="45325" cy="25725"/>
            </a:xfrm>
            <a:custGeom>
              <a:avLst/>
              <a:gdLst/>
              <a:ahLst/>
              <a:cxnLst/>
              <a:rect l="l" t="t" r="r" b="b"/>
              <a:pathLst>
                <a:path w="1813" h="1029" extrusionOk="0">
                  <a:moveTo>
                    <a:pt x="897" y="1"/>
                  </a:moveTo>
                  <a:cubicBezTo>
                    <a:pt x="865" y="1"/>
                    <a:pt x="834" y="9"/>
                    <a:pt x="804" y="28"/>
                  </a:cubicBezTo>
                  <a:lnTo>
                    <a:pt x="64" y="444"/>
                  </a:lnTo>
                  <a:cubicBezTo>
                    <a:pt x="7" y="472"/>
                    <a:pt x="0" y="514"/>
                    <a:pt x="50" y="550"/>
                  </a:cubicBezTo>
                  <a:lnTo>
                    <a:pt x="832" y="1008"/>
                  </a:lnTo>
                  <a:cubicBezTo>
                    <a:pt x="862" y="1021"/>
                    <a:pt x="892" y="1028"/>
                    <a:pt x="921" y="1028"/>
                  </a:cubicBezTo>
                  <a:cubicBezTo>
                    <a:pt x="954" y="1028"/>
                    <a:pt x="986" y="1019"/>
                    <a:pt x="1015" y="1001"/>
                  </a:cubicBezTo>
                  <a:lnTo>
                    <a:pt x="1756" y="585"/>
                  </a:lnTo>
                  <a:cubicBezTo>
                    <a:pt x="1805" y="557"/>
                    <a:pt x="1812" y="507"/>
                    <a:pt x="1770" y="479"/>
                  </a:cubicBezTo>
                  <a:lnTo>
                    <a:pt x="980" y="21"/>
                  </a:lnTo>
                  <a:cubicBezTo>
                    <a:pt x="954" y="8"/>
                    <a:pt x="925" y="1"/>
                    <a:pt x="89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627950" y="1736900"/>
              <a:ext cx="45300" cy="25750"/>
            </a:xfrm>
            <a:custGeom>
              <a:avLst/>
              <a:gdLst/>
              <a:ahLst/>
              <a:cxnLst/>
              <a:rect l="l" t="t" r="r" b="b"/>
              <a:pathLst>
                <a:path w="1812" h="1030" extrusionOk="0">
                  <a:moveTo>
                    <a:pt x="895" y="0"/>
                  </a:moveTo>
                  <a:cubicBezTo>
                    <a:pt x="861" y="0"/>
                    <a:pt x="827" y="7"/>
                    <a:pt x="797" y="22"/>
                  </a:cubicBezTo>
                  <a:lnTo>
                    <a:pt x="63" y="445"/>
                  </a:lnTo>
                  <a:cubicBezTo>
                    <a:pt x="7" y="474"/>
                    <a:pt x="0" y="523"/>
                    <a:pt x="49" y="551"/>
                  </a:cubicBezTo>
                  <a:lnTo>
                    <a:pt x="832" y="1009"/>
                  </a:lnTo>
                  <a:cubicBezTo>
                    <a:pt x="862" y="1023"/>
                    <a:pt x="892" y="1030"/>
                    <a:pt x="921" y="1030"/>
                  </a:cubicBezTo>
                  <a:cubicBezTo>
                    <a:pt x="954" y="1030"/>
                    <a:pt x="985" y="1021"/>
                    <a:pt x="1015" y="1002"/>
                  </a:cubicBezTo>
                  <a:lnTo>
                    <a:pt x="1755" y="586"/>
                  </a:lnTo>
                  <a:cubicBezTo>
                    <a:pt x="1805" y="551"/>
                    <a:pt x="1812" y="509"/>
                    <a:pt x="1762" y="481"/>
                  </a:cubicBezTo>
                  <a:lnTo>
                    <a:pt x="980" y="15"/>
                  </a:lnTo>
                  <a:cubicBezTo>
                    <a:pt x="954" y="6"/>
                    <a:pt x="924" y="0"/>
                    <a:pt x="89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655425" y="1752975"/>
              <a:ext cx="45325" cy="25750"/>
            </a:xfrm>
            <a:custGeom>
              <a:avLst/>
              <a:gdLst/>
              <a:ahLst/>
              <a:cxnLst/>
              <a:rect l="l" t="t" r="r" b="b"/>
              <a:pathLst>
                <a:path w="1813" h="1030" extrusionOk="0">
                  <a:moveTo>
                    <a:pt x="894" y="1"/>
                  </a:moveTo>
                  <a:cubicBezTo>
                    <a:pt x="861" y="1"/>
                    <a:pt x="827" y="9"/>
                    <a:pt x="797" y="28"/>
                  </a:cubicBezTo>
                  <a:lnTo>
                    <a:pt x="57" y="444"/>
                  </a:lnTo>
                  <a:cubicBezTo>
                    <a:pt x="8" y="479"/>
                    <a:pt x="1" y="521"/>
                    <a:pt x="50" y="550"/>
                  </a:cubicBezTo>
                  <a:lnTo>
                    <a:pt x="833" y="1015"/>
                  </a:lnTo>
                  <a:cubicBezTo>
                    <a:pt x="859" y="1025"/>
                    <a:pt x="888" y="1030"/>
                    <a:pt x="917" y="1030"/>
                  </a:cubicBezTo>
                  <a:cubicBezTo>
                    <a:pt x="951" y="1030"/>
                    <a:pt x="986" y="1023"/>
                    <a:pt x="1016" y="1008"/>
                  </a:cubicBezTo>
                  <a:lnTo>
                    <a:pt x="1749" y="585"/>
                  </a:lnTo>
                  <a:cubicBezTo>
                    <a:pt x="1805" y="557"/>
                    <a:pt x="1812" y="507"/>
                    <a:pt x="1763" y="479"/>
                  </a:cubicBezTo>
                  <a:lnTo>
                    <a:pt x="981" y="21"/>
                  </a:lnTo>
                  <a:cubicBezTo>
                    <a:pt x="954"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8"/>
            <p:cNvSpPr/>
            <p:nvPr/>
          </p:nvSpPr>
          <p:spPr>
            <a:xfrm>
              <a:off x="682925" y="1769175"/>
              <a:ext cx="45325" cy="25725"/>
            </a:xfrm>
            <a:custGeom>
              <a:avLst/>
              <a:gdLst/>
              <a:ahLst/>
              <a:cxnLst/>
              <a:rect l="l" t="t" r="r" b="b"/>
              <a:pathLst>
                <a:path w="1813" h="1029" extrusionOk="0">
                  <a:moveTo>
                    <a:pt x="886" y="0"/>
                  </a:moveTo>
                  <a:cubicBezTo>
                    <a:pt x="855" y="0"/>
                    <a:pt x="825" y="7"/>
                    <a:pt x="797" y="21"/>
                  </a:cubicBezTo>
                  <a:lnTo>
                    <a:pt x="57" y="444"/>
                  </a:lnTo>
                  <a:cubicBezTo>
                    <a:pt x="7" y="473"/>
                    <a:pt x="0" y="522"/>
                    <a:pt x="43" y="550"/>
                  </a:cubicBezTo>
                  <a:lnTo>
                    <a:pt x="832" y="1008"/>
                  </a:lnTo>
                  <a:cubicBezTo>
                    <a:pt x="859" y="1022"/>
                    <a:pt x="887" y="1029"/>
                    <a:pt x="915" y="1029"/>
                  </a:cubicBezTo>
                  <a:cubicBezTo>
                    <a:pt x="947" y="1029"/>
                    <a:pt x="979" y="1020"/>
                    <a:pt x="1008" y="1001"/>
                  </a:cubicBezTo>
                  <a:lnTo>
                    <a:pt x="1749" y="585"/>
                  </a:lnTo>
                  <a:cubicBezTo>
                    <a:pt x="1805" y="557"/>
                    <a:pt x="1812" y="508"/>
                    <a:pt x="1763" y="480"/>
                  </a:cubicBezTo>
                  <a:lnTo>
                    <a:pt x="980" y="21"/>
                  </a:lnTo>
                  <a:cubicBezTo>
                    <a:pt x="949" y="7"/>
                    <a:pt x="917" y="0"/>
                    <a:pt x="88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8"/>
            <p:cNvSpPr/>
            <p:nvPr/>
          </p:nvSpPr>
          <p:spPr>
            <a:xfrm>
              <a:off x="710425" y="1785225"/>
              <a:ext cx="45300" cy="25750"/>
            </a:xfrm>
            <a:custGeom>
              <a:avLst/>
              <a:gdLst/>
              <a:ahLst/>
              <a:cxnLst/>
              <a:rect l="l" t="t" r="r" b="b"/>
              <a:pathLst>
                <a:path w="1812" h="1030" extrusionOk="0">
                  <a:moveTo>
                    <a:pt x="890" y="1"/>
                  </a:moveTo>
                  <a:cubicBezTo>
                    <a:pt x="858" y="1"/>
                    <a:pt x="826" y="9"/>
                    <a:pt x="797" y="28"/>
                  </a:cubicBezTo>
                  <a:lnTo>
                    <a:pt x="56" y="444"/>
                  </a:lnTo>
                  <a:cubicBezTo>
                    <a:pt x="0" y="479"/>
                    <a:pt x="0" y="521"/>
                    <a:pt x="42" y="550"/>
                  </a:cubicBezTo>
                  <a:lnTo>
                    <a:pt x="832" y="1015"/>
                  </a:lnTo>
                  <a:cubicBezTo>
                    <a:pt x="858" y="1025"/>
                    <a:pt x="886" y="1030"/>
                    <a:pt x="914" y="1030"/>
                  </a:cubicBezTo>
                  <a:cubicBezTo>
                    <a:pt x="946" y="1030"/>
                    <a:pt x="978" y="1023"/>
                    <a:pt x="1008" y="1008"/>
                  </a:cubicBezTo>
                  <a:lnTo>
                    <a:pt x="1748" y="585"/>
                  </a:lnTo>
                  <a:cubicBezTo>
                    <a:pt x="1805" y="557"/>
                    <a:pt x="1812" y="507"/>
                    <a:pt x="1762" y="486"/>
                  </a:cubicBezTo>
                  <a:lnTo>
                    <a:pt x="973" y="21"/>
                  </a:lnTo>
                  <a:cubicBezTo>
                    <a:pt x="946" y="8"/>
                    <a:pt x="918" y="1"/>
                    <a:pt x="89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8"/>
            <p:cNvSpPr/>
            <p:nvPr/>
          </p:nvSpPr>
          <p:spPr>
            <a:xfrm>
              <a:off x="737725" y="1801425"/>
              <a:ext cx="45325" cy="25725"/>
            </a:xfrm>
            <a:custGeom>
              <a:avLst/>
              <a:gdLst/>
              <a:ahLst/>
              <a:cxnLst/>
              <a:rect l="l" t="t" r="r" b="b"/>
              <a:pathLst>
                <a:path w="1813" h="1029" extrusionOk="0">
                  <a:moveTo>
                    <a:pt x="892" y="0"/>
                  </a:moveTo>
                  <a:cubicBezTo>
                    <a:pt x="863" y="0"/>
                    <a:pt x="833" y="7"/>
                    <a:pt x="804" y="21"/>
                  </a:cubicBezTo>
                  <a:lnTo>
                    <a:pt x="71" y="444"/>
                  </a:lnTo>
                  <a:cubicBezTo>
                    <a:pt x="8" y="473"/>
                    <a:pt x="1" y="522"/>
                    <a:pt x="50" y="550"/>
                  </a:cubicBezTo>
                  <a:lnTo>
                    <a:pt x="833" y="1008"/>
                  </a:lnTo>
                  <a:cubicBezTo>
                    <a:pt x="863" y="1022"/>
                    <a:pt x="892" y="1029"/>
                    <a:pt x="922" y="1029"/>
                  </a:cubicBezTo>
                  <a:cubicBezTo>
                    <a:pt x="954" y="1029"/>
                    <a:pt x="986" y="1020"/>
                    <a:pt x="1016" y="1001"/>
                  </a:cubicBezTo>
                  <a:lnTo>
                    <a:pt x="1756" y="585"/>
                  </a:lnTo>
                  <a:cubicBezTo>
                    <a:pt x="1805" y="557"/>
                    <a:pt x="1812" y="508"/>
                    <a:pt x="1770" y="480"/>
                  </a:cubicBezTo>
                  <a:lnTo>
                    <a:pt x="981" y="21"/>
                  </a:lnTo>
                  <a:cubicBezTo>
                    <a:pt x="952" y="7"/>
                    <a:pt x="922" y="0"/>
                    <a:pt x="89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765225" y="1817475"/>
              <a:ext cx="45325" cy="25750"/>
            </a:xfrm>
            <a:custGeom>
              <a:avLst/>
              <a:gdLst/>
              <a:ahLst/>
              <a:cxnLst/>
              <a:rect l="l" t="t" r="r" b="b"/>
              <a:pathLst>
                <a:path w="1813" h="1030" extrusionOk="0">
                  <a:moveTo>
                    <a:pt x="894" y="1"/>
                  </a:moveTo>
                  <a:cubicBezTo>
                    <a:pt x="860" y="1"/>
                    <a:pt x="827" y="9"/>
                    <a:pt x="797" y="28"/>
                  </a:cubicBezTo>
                  <a:lnTo>
                    <a:pt x="64" y="444"/>
                  </a:lnTo>
                  <a:cubicBezTo>
                    <a:pt x="15" y="472"/>
                    <a:pt x="0" y="521"/>
                    <a:pt x="50" y="550"/>
                  </a:cubicBezTo>
                  <a:lnTo>
                    <a:pt x="832" y="1015"/>
                  </a:lnTo>
                  <a:cubicBezTo>
                    <a:pt x="862" y="1025"/>
                    <a:pt x="891" y="1030"/>
                    <a:pt x="920" y="1030"/>
                  </a:cubicBezTo>
                  <a:cubicBezTo>
                    <a:pt x="953" y="1030"/>
                    <a:pt x="985" y="1023"/>
                    <a:pt x="1016" y="1008"/>
                  </a:cubicBezTo>
                  <a:lnTo>
                    <a:pt x="1756" y="585"/>
                  </a:lnTo>
                  <a:cubicBezTo>
                    <a:pt x="1805" y="557"/>
                    <a:pt x="1812" y="507"/>
                    <a:pt x="1763" y="486"/>
                  </a:cubicBezTo>
                  <a:lnTo>
                    <a:pt x="980" y="21"/>
                  </a:lnTo>
                  <a:cubicBezTo>
                    <a:pt x="954"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792725" y="1833675"/>
              <a:ext cx="45300" cy="25725"/>
            </a:xfrm>
            <a:custGeom>
              <a:avLst/>
              <a:gdLst/>
              <a:ahLst/>
              <a:cxnLst/>
              <a:rect l="l" t="t" r="r" b="b"/>
              <a:pathLst>
                <a:path w="1812" h="1029" extrusionOk="0">
                  <a:moveTo>
                    <a:pt x="888" y="0"/>
                  </a:moveTo>
                  <a:cubicBezTo>
                    <a:pt x="857" y="0"/>
                    <a:pt x="825" y="7"/>
                    <a:pt x="797" y="21"/>
                  </a:cubicBezTo>
                  <a:lnTo>
                    <a:pt x="57" y="444"/>
                  </a:lnTo>
                  <a:cubicBezTo>
                    <a:pt x="7" y="473"/>
                    <a:pt x="0" y="522"/>
                    <a:pt x="49" y="550"/>
                  </a:cubicBezTo>
                  <a:lnTo>
                    <a:pt x="832" y="1008"/>
                  </a:lnTo>
                  <a:cubicBezTo>
                    <a:pt x="859" y="1022"/>
                    <a:pt x="888" y="1029"/>
                    <a:pt x="918" y="1029"/>
                  </a:cubicBezTo>
                  <a:cubicBezTo>
                    <a:pt x="952" y="1029"/>
                    <a:pt x="985" y="1020"/>
                    <a:pt x="1015" y="1001"/>
                  </a:cubicBezTo>
                  <a:lnTo>
                    <a:pt x="1748" y="585"/>
                  </a:lnTo>
                  <a:cubicBezTo>
                    <a:pt x="1805" y="557"/>
                    <a:pt x="1812" y="508"/>
                    <a:pt x="1762" y="480"/>
                  </a:cubicBezTo>
                  <a:lnTo>
                    <a:pt x="980" y="21"/>
                  </a:lnTo>
                  <a:cubicBezTo>
                    <a:pt x="952" y="7"/>
                    <a:pt x="920" y="0"/>
                    <a:pt x="88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820200" y="1849725"/>
              <a:ext cx="45325" cy="25750"/>
            </a:xfrm>
            <a:custGeom>
              <a:avLst/>
              <a:gdLst/>
              <a:ahLst/>
              <a:cxnLst/>
              <a:rect l="l" t="t" r="r" b="b"/>
              <a:pathLst>
                <a:path w="1813" h="1030" extrusionOk="0">
                  <a:moveTo>
                    <a:pt x="892" y="1"/>
                  </a:moveTo>
                  <a:cubicBezTo>
                    <a:pt x="859" y="1"/>
                    <a:pt x="827" y="9"/>
                    <a:pt x="797" y="28"/>
                  </a:cubicBezTo>
                  <a:lnTo>
                    <a:pt x="57" y="444"/>
                  </a:lnTo>
                  <a:cubicBezTo>
                    <a:pt x="8" y="479"/>
                    <a:pt x="1" y="521"/>
                    <a:pt x="43" y="550"/>
                  </a:cubicBezTo>
                  <a:lnTo>
                    <a:pt x="833" y="1015"/>
                  </a:lnTo>
                  <a:cubicBezTo>
                    <a:pt x="859" y="1025"/>
                    <a:pt x="888" y="1030"/>
                    <a:pt x="917" y="1030"/>
                  </a:cubicBezTo>
                  <a:cubicBezTo>
                    <a:pt x="951" y="1030"/>
                    <a:pt x="986" y="1023"/>
                    <a:pt x="1016" y="1008"/>
                  </a:cubicBezTo>
                  <a:lnTo>
                    <a:pt x="1749" y="585"/>
                  </a:lnTo>
                  <a:cubicBezTo>
                    <a:pt x="1805" y="557"/>
                    <a:pt x="1812" y="507"/>
                    <a:pt x="1763" y="486"/>
                  </a:cubicBezTo>
                  <a:lnTo>
                    <a:pt x="981" y="21"/>
                  </a:lnTo>
                  <a:cubicBezTo>
                    <a:pt x="951" y="8"/>
                    <a:pt x="921" y="1"/>
                    <a:pt x="89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847525" y="1865900"/>
              <a:ext cx="45325" cy="25700"/>
            </a:xfrm>
            <a:custGeom>
              <a:avLst/>
              <a:gdLst/>
              <a:ahLst/>
              <a:cxnLst/>
              <a:rect l="l" t="t" r="r" b="b"/>
              <a:pathLst>
                <a:path w="1813" h="1028" extrusionOk="0">
                  <a:moveTo>
                    <a:pt x="899" y="0"/>
                  </a:moveTo>
                  <a:cubicBezTo>
                    <a:pt x="867" y="0"/>
                    <a:pt x="834" y="7"/>
                    <a:pt x="804" y="22"/>
                  </a:cubicBezTo>
                  <a:lnTo>
                    <a:pt x="64" y="438"/>
                  </a:lnTo>
                  <a:cubicBezTo>
                    <a:pt x="7" y="474"/>
                    <a:pt x="0" y="516"/>
                    <a:pt x="50" y="544"/>
                  </a:cubicBezTo>
                  <a:lnTo>
                    <a:pt x="832" y="1009"/>
                  </a:lnTo>
                  <a:cubicBezTo>
                    <a:pt x="857" y="1022"/>
                    <a:pt x="884" y="1027"/>
                    <a:pt x="912" y="1027"/>
                  </a:cubicBezTo>
                  <a:cubicBezTo>
                    <a:pt x="948" y="1027"/>
                    <a:pt x="984" y="1018"/>
                    <a:pt x="1016" y="1002"/>
                  </a:cubicBezTo>
                  <a:lnTo>
                    <a:pt x="1756" y="586"/>
                  </a:lnTo>
                  <a:cubicBezTo>
                    <a:pt x="1805" y="551"/>
                    <a:pt x="1812" y="509"/>
                    <a:pt x="1770" y="481"/>
                  </a:cubicBezTo>
                  <a:lnTo>
                    <a:pt x="980" y="15"/>
                  </a:lnTo>
                  <a:cubicBezTo>
                    <a:pt x="954" y="6"/>
                    <a:pt x="926" y="0"/>
                    <a:pt x="89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8"/>
            <p:cNvSpPr/>
            <p:nvPr/>
          </p:nvSpPr>
          <p:spPr>
            <a:xfrm>
              <a:off x="875725" y="1882325"/>
              <a:ext cx="58525" cy="33600"/>
            </a:xfrm>
            <a:custGeom>
              <a:avLst/>
              <a:gdLst/>
              <a:ahLst/>
              <a:cxnLst/>
              <a:rect l="l" t="t" r="r" b="b"/>
              <a:pathLst>
                <a:path w="2341" h="1344" extrusionOk="0">
                  <a:moveTo>
                    <a:pt x="887" y="1"/>
                  </a:moveTo>
                  <a:cubicBezTo>
                    <a:pt x="853" y="1"/>
                    <a:pt x="820" y="9"/>
                    <a:pt x="790" y="28"/>
                  </a:cubicBezTo>
                  <a:lnTo>
                    <a:pt x="57" y="444"/>
                  </a:lnTo>
                  <a:cubicBezTo>
                    <a:pt x="0" y="472"/>
                    <a:pt x="0" y="522"/>
                    <a:pt x="43" y="550"/>
                  </a:cubicBezTo>
                  <a:lnTo>
                    <a:pt x="1361" y="1325"/>
                  </a:lnTo>
                  <a:cubicBezTo>
                    <a:pt x="1389" y="1338"/>
                    <a:pt x="1416" y="1343"/>
                    <a:pt x="1444" y="1343"/>
                  </a:cubicBezTo>
                  <a:cubicBezTo>
                    <a:pt x="1479" y="1343"/>
                    <a:pt x="1512" y="1334"/>
                    <a:pt x="1544" y="1318"/>
                  </a:cubicBezTo>
                  <a:lnTo>
                    <a:pt x="2284" y="902"/>
                  </a:lnTo>
                  <a:cubicBezTo>
                    <a:pt x="2334" y="867"/>
                    <a:pt x="2341" y="825"/>
                    <a:pt x="2298" y="796"/>
                  </a:cubicBezTo>
                  <a:lnTo>
                    <a:pt x="973" y="21"/>
                  </a:lnTo>
                  <a:cubicBezTo>
                    <a:pt x="947" y="8"/>
                    <a:pt x="917" y="1"/>
                    <a:pt x="88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8"/>
            <p:cNvSpPr/>
            <p:nvPr/>
          </p:nvSpPr>
          <p:spPr>
            <a:xfrm>
              <a:off x="539300" y="1715950"/>
              <a:ext cx="45300" cy="25725"/>
            </a:xfrm>
            <a:custGeom>
              <a:avLst/>
              <a:gdLst/>
              <a:ahLst/>
              <a:cxnLst/>
              <a:rect l="l" t="t" r="r" b="b"/>
              <a:pathLst>
                <a:path w="1812" h="1029" extrusionOk="0">
                  <a:moveTo>
                    <a:pt x="886" y="0"/>
                  </a:moveTo>
                  <a:cubicBezTo>
                    <a:pt x="855" y="0"/>
                    <a:pt x="825" y="7"/>
                    <a:pt x="797" y="22"/>
                  </a:cubicBezTo>
                  <a:lnTo>
                    <a:pt x="64" y="444"/>
                  </a:lnTo>
                  <a:cubicBezTo>
                    <a:pt x="7" y="473"/>
                    <a:pt x="0" y="522"/>
                    <a:pt x="43" y="550"/>
                  </a:cubicBezTo>
                  <a:lnTo>
                    <a:pt x="832" y="1008"/>
                  </a:lnTo>
                  <a:cubicBezTo>
                    <a:pt x="859" y="1022"/>
                    <a:pt x="887" y="1029"/>
                    <a:pt x="915" y="1029"/>
                  </a:cubicBezTo>
                  <a:cubicBezTo>
                    <a:pt x="947" y="1029"/>
                    <a:pt x="979" y="1020"/>
                    <a:pt x="1008" y="1001"/>
                  </a:cubicBezTo>
                  <a:lnTo>
                    <a:pt x="1748" y="585"/>
                  </a:lnTo>
                  <a:cubicBezTo>
                    <a:pt x="1805" y="557"/>
                    <a:pt x="1812" y="508"/>
                    <a:pt x="1763" y="480"/>
                  </a:cubicBezTo>
                  <a:lnTo>
                    <a:pt x="980" y="22"/>
                  </a:lnTo>
                  <a:cubicBezTo>
                    <a:pt x="948" y="7"/>
                    <a:pt x="917" y="0"/>
                    <a:pt x="88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8"/>
            <p:cNvSpPr/>
            <p:nvPr/>
          </p:nvSpPr>
          <p:spPr>
            <a:xfrm>
              <a:off x="511625" y="1699750"/>
              <a:ext cx="45325" cy="25725"/>
            </a:xfrm>
            <a:custGeom>
              <a:avLst/>
              <a:gdLst/>
              <a:ahLst/>
              <a:cxnLst/>
              <a:rect l="l" t="t" r="r" b="b"/>
              <a:pathLst>
                <a:path w="1813" h="1029" extrusionOk="0">
                  <a:moveTo>
                    <a:pt x="897" y="1"/>
                  </a:moveTo>
                  <a:cubicBezTo>
                    <a:pt x="866" y="1"/>
                    <a:pt x="834" y="9"/>
                    <a:pt x="804" y="28"/>
                  </a:cubicBezTo>
                  <a:lnTo>
                    <a:pt x="64" y="444"/>
                  </a:lnTo>
                  <a:cubicBezTo>
                    <a:pt x="8" y="472"/>
                    <a:pt x="0" y="521"/>
                    <a:pt x="50" y="550"/>
                  </a:cubicBezTo>
                  <a:lnTo>
                    <a:pt x="832" y="1008"/>
                  </a:lnTo>
                  <a:cubicBezTo>
                    <a:pt x="859" y="1021"/>
                    <a:pt x="889" y="1028"/>
                    <a:pt x="919" y="1028"/>
                  </a:cubicBezTo>
                  <a:cubicBezTo>
                    <a:pt x="952" y="1028"/>
                    <a:pt x="986" y="1019"/>
                    <a:pt x="1016" y="1001"/>
                  </a:cubicBezTo>
                  <a:lnTo>
                    <a:pt x="1749" y="585"/>
                  </a:lnTo>
                  <a:cubicBezTo>
                    <a:pt x="1805" y="557"/>
                    <a:pt x="1812" y="507"/>
                    <a:pt x="1763" y="479"/>
                  </a:cubicBezTo>
                  <a:lnTo>
                    <a:pt x="980" y="21"/>
                  </a:lnTo>
                  <a:cubicBezTo>
                    <a:pt x="954" y="8"/>
                    <a:pt x="926" y="1"/>
                    <a:pt x="89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491175" y="1681400"/>
              <a:ext cx="49375" cy="27850"/>
            </a:xfrm>
            <a:custGeom>
              <a:avLst/>
              <a:gdLst/>
              <a:ahLst/>
              <a:cxnLst/>
              <a:rect l="l" t="t" r="r" b="b"/>
              <a:pathLst>
                <a:path w="1975" h="1114" extrusionOk="0">
                  <a:moveTo>
                    <a:pt x="1333" y="1"/>
                  </a:moveTo>
                  <a:cubicBezTo>
                    <a:pt x="1301" y="1"/>
                    <a:pt x="1270" y="8"/>
                    <a:pt x="1241" y="22"/>
                  </a:cubicBezTo>
                  <a:lnTo>
                    <a:pt x="57" y="699"/>
                  </a:lnTo>
                  <a:cubicBezTo>
                    <a:pt x="1" y="727"/>
                    <a:pt x="1" y="776"/>
                    <a:pt x="50" y="804"/>
                  </a:cubicBezTo>
                  <a:lnTo>
                    <a:pt x="551" y="1093"/>
                  </a:lnTo>
                  <a:cubicBezTo>
                    <a:pt x="577" y="1107"/>
                    <a:pt x="607" y="1114"/>
                    <a:pt x="637" y="1114"/>
                  </a:cubicBezTo>
                  <a:cubicBezTo>
                    <a:pt x="670" y="1114"/>
                    <a:pt x="704" y="1105"/>
                    <a:pt x="734" y="1086"/>
                  </a:cubicBezTo>
                  <a:lnTo>
                    <a:pt x="1911" y="417"/>
                  </a:lnTo>
                  <a:cubicBezTo>
                    <a:pt x="1968" y="388"/>
                    <a:pt x="1975" y="339"/>
                    <a:pt x="1925" y="311"/>
                  </a:cubicBezTo>
                  <a:lnTo>
                    <a:pt x="1425" y="22"/>
                  </a:lnTo>
                  <a:cubicBezTo>
                    <a:pt x="1397" y="8"/>
                    <a:pt x="1365" y="1"/>
                    <a:pt x="133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566600" y="1732075"/>
              <a:ext cx="45325" cy="25750"/>
            </a:xfrm>
            <a:custGeom>
              <a:avLst/>
              <a:gdLst/>
              <a:ahLst/>
              <a:cxnLst/>
              <a:rect l="l" t="t" r="r" b="b"/>
              <a:pathLst>
                <a:path w="1813" h="1030" extrusionOk="0">
                  <a:moveTo>
                    <a:pt x="901" y="0"/>
                  </a:moveTo>
                  <a:cubicBezTo>
                    <a:pt x="867" y="0"/>
                    <a:pt x="832" y="9"/>
                    <a:pt x="804" y="25"/>
                  </a:cubicBezTo>
                  <a:lnTo>
                    <a:pt x="64" y="441"/>
                  </a:lnTo>
                  <a:cubicBezTo>
                    <a:pt x="8" y="476"/>
                    <a:pt x="1" y="519"/>
                    <a:pt x="50" y="547"/>
                  </a:cubicBezTo>
                  <a:lnTo>
                    <a:pt x="840" y="1012"/>
                  </a:lnTo>
                  <a:cubicBezTo>
                    <a:pt x="864" y="1024"/>
                    <a:pt x="891" y="1030"/>
                    <a:pt x="917" y="1030"/>
                  </a:cubicBezTo>
                  <a:cubicBezTo>
                    <a:pt x="950" y="1030"/>
                    <a:pt x="984" y="1021"/>
                    <a:pt x="1016" y="1005"/>
                  </a:cubicBezTo>
                  <a:lnTo>
                    <a:pt x="1756" y="589"/>
                  </a:lnTo>
                  <a:cubicBezTo>
                    <a:pt x="1813" y="554"/>
                    <a:pt x="1813" y="511"/>
                    <a:pt x="1770" y="483"/>
                  </a:cubicBezTo>
                  <a:lnTo>
                    <a:pt x="981" y="18"/>
                  </a:lnTo>
                  <a:cubicBezTo>
                    <a:pt x="956" y="6"/>
                    <a:pt x="929" y="0"/>
                    <a:pt x="90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594100" y="1748200"/>
              <a:ext cx="45325" cy="25725"/>
            </a:xfrm>
            <a:custGeom>
              <a:avLst/>
              <a:gdLst/>
              <a:ahLst/>
              <a:cxnLst/>
              <a:rect l="l" t="t" r="r" b="b"/>
              <a:pathLst>
                <a:path w="1813" h="1029" extrusionOk="0">
                  <a:moveTo>
                    <a:pt x="889" y="0"/>
                  </a:moveTo>
                  <a:cubicBezTo>
                    <a:pt x="857" y="0"/>
                    <a:pt x="825" y="7"/>
                    <a:pt x="797" y="22"/>
                  </a:cubicBezTo>
                  <a:lnTo>
                    <a:pt x="64" y="444"/>
                  </a:lnTo>
                  <a:cubicBezTo>
                    <a:pt x="8" y="473"/>
                    <a:pt x="1" y="522"/>
                    <a:pt x="50" y="550"/>
                  </a:cubicBezTo>
                  <a:lnTo>
                    <a:pt x="832" y="1008"/>
                  </a:lnTo>
                  <a:cubicBezTo>
                    <a:pt x="859" y="1022"/>
                    <a:pt x="889" y="1029"/>
                    <a:pt x="919" y="1029"/>
                  </a:cubicBezTo>
                  <a:cubicBezTo>
                    <a:pt x="952" y="1029"/>
                    <a:pt x="986" y="1020"/>
                    <a:pt x="1016" y="1001"/>
                  </a:cubicBezTo>
                  <a:lnTo>
                    <a:pt x="1756" y="585"/>
                  </a:lnTo>
                  <a:cubicBezTo>
                    <a:pt x="1805" y="557"/>
                    <a:pt x="1812" y="508"/>
                    <a:pt x="1770" y="480"/>
                  </a:cubicBezTo>
                  <a:lnTo>
                    <a:pt x="980" y="22"/>
                  </a:lnTo>
                  <a:cubicBezTo>
                    <a:pt x="952" y="7"/>
                    <a:pt x="920" y="0"/>
                    <a:pt x="88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621425" y="1764200"/>
              <a:ext cx="45125" cy="25700"/>
            </a:xfrm>
            <a:custGeom>
              <a:avLst/>
              <a:gdLst/>
              <a:ahLst/>
              <a:cxnLst/>
              <a:rect l="l" t="t" r="r" b="b"/>
              <a:pathLst>
                <a:path w="1805" h="1028" extrusionOk="0">
                  <a:moveTo>
                    <a:pt x="888" y="1"/>
                  </a:moveTo>
                  <a:cubicBezTo>
                    <a:pt x="854" y="1"/>
                    <a:pt x="820" y="8"/>
                    <a:pt x="790" y="23"/>
                  </a:cubicBezTo>
                  <a:lnTo>
                    <a:pt x="50" y="446"/>
                  </a:lnTo>
                  <a:cubicBezTo>
                    <a:pt x="7" y="474"/>
                    <a:pt x="0" y="524"/>
                    <a:pt x="43" y="552"/>
                  </a:cubicBezTo>
                  <a:lnTo>
                    <a:pt x="832" y="1010"/>
                  </a:lnTo>
                  <a:cubicBezTo>
                    <a:pt x="857" y="1022"/>
                    <a:pt x="883" y="1028"/>
                    <a:pt x="909" y="1028"/>
                  </a:cubicBezTo>
                  <a:cubicBezTo>
                    <a:pt x="943" y="1028"/>
                    <a:pt x="977" y="1019"/>
                    <a:pt x="1008" y="1003"/>
                  </a:cubicBezTo>
                  <a:lnTo>
                    <a:pt x="1741" y="587"/>
                  </a:lnTo>
                  <a:cubicBezTo>
                    <a:pt x="1798" y="552"/>
                    <a:pt x="1805" y="509"/>
                    <a:pt x="1755" y="481"/>
                  </a:cubicBezTo>
                  <a:lnTo>
                    <a:pt x="973" y="16"/>
                  </a:lnTo>
                  <a:cubicBezTo>
                    <a:pt x="947" y="6"/>
                    <a:pt x="918" y="1"/>
                    <a:pt x="88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648725" y="1780350"/>
              <a:ext cx="45500" cy="25775"/>
            </a:xfrm>
            <a:custGeom>
              <a:avLst/>
              <a:gdLst/>
              <a:ahLst/>
              <a:cxnLst/>
              <a:rect l="l" t="t" r="r" b="b"/>
              <a:pathLst>
                <a:path w="1820" h="1031" extrusionOk="0">
                  <a:moveTo>
                    <a:pt x="904" y="1"/>
                  </a:moveTo>
                  <a:cubicBezTo>
                    <a:pt x="870" y="1"/>
                    <a:pt x="836" y="10"/>
                    <a:pt x="804" y="26"/>
                  </a:cubicBezTo>
                  <a:lnTo>
                    <a:pt x="64" y="441"/>
                  </a:lnTo>
                  <a:cubicBezTo>
                    <a:pt x="8" y="470"/>
                    <a:pt x="1" y="519"/>
                    <a:pt x="50" y="547"/>
                  </a:cubicBezTo>
                  <a:lnTo>
                    <a:pt x="840" y="1012"/>
                  </a:lnTo>
                  <a:cubicBezTo>
                    <a:pt x="864" y="1025"/>
                    <a:pt x="891" y="1030"/>
                    <a:pt x="917" y="1030"/>
                  </a:cubicBezTo>
                  <a:cubicBezTo>
                    <a:pt x="950" y="1030"/>
                    <a:pt x="984" y="1021"/>
                    <a:pt x="1016" y="1005"/>
                  </a:cubicBezTo>
                  <a:lnTo>
                    <a:pt x="1756" y="589"/>
                  </a:lnTo>
                  <a:cubicBezTo>
                    <a:pt x="1813" y="554"/>
                    <a:pt x="1820" y="512"/>
                    <a:pt x="1770" y="484"/>
                  </a:cubicBezTo>
                  <a:lnTo>
                    <a:pt x="981" y="19"/>
                  </a:lnTo>
                  <a:cubicBezTo>
                    <a:pt x="956" y="6"/>
                    <a:pt x="930" y="1"/>
                    <a:pt x="90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676225" y="1796450"/>
              <a:ext cx="45325" cy="25775"/>
            </a:xfrm>
            <a:custGeom>
              <a:avLst/>
              <a:gdLst/>
              <a:ahLst/>
              <a:cxnLst/>
              <a:rect l="l" t="t" r="r" b="b"/>
              <a:pathLst>
                <a:path w="1813" h="1031" extrusionOk="0">
                  <a:moveTo>
                    <a:pt x="896" y="1"/>
                  </a:moveTo>
                  <a:cubicBezTo>
                    <a:pt x="862" y="1"/>
                    <a:pt x="827" y="8"/>
                    <a:pt x="797" y="23"/>
                  </a:cubicBezTo>
                  <a:lnTo>
                    <a:pt x="64" y="446"/>
                  </a:lnTo>
                  <a:cubicBezTo>
                    <a:pt x="8" y="474"/>
                    <a:pt x="1" y="524"/>
                    <a:pt x="50" y="552"/>
                  </a:cubicBezTo>
                  <a:lnTo>
                    <a:pt x="832" y="1010"/>
                  </a:lnTo>
                  <a:cubicBezTo>
                    <a:pt x="859" y="1023"/>
                    <a:pt x="889" y="1030"/>
                    <a:pt x="919" y="1030"/>
                  </a:cubicBezTo>
                  <a:cubicBezTo>
                    <a:pt x="952" y="1030"/>
                    <a:pt x="986" y="1021"/>
                    <a:pt x="1016" y="1003"/>
                  </a:cubicBezTo>
                  <a:lnTo>
                    <a:pt x="1756" y="587"/>
                  </a:lnTo>
                  <a:cubicBezTo>
                    <a:pt x="1805" y="552"/>
                    <a:pt x="1812" y="509"/>
                    <a:pt x="1770" y="481"/>
                  </a:cubicBezTo>
                  <a:lnTo>
                    <a:pt x="980" y="16"/>
                  </a:lnTo>
                  <a:cubicBezTo>
                    <a:pt x="954" y="6"/>
                    <a:pt x="925" y="1"/>
                    <a:pt x="89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8"/>
            <p:cNvSpPr/>
            <p:nvPr/>
          </p:nvSpPr>
          <p:spPr>
            <a:xfrm>
              <a:off x="703900" y="1812550"/>
              <a:ext cx="45125" cy="25750"/>
            </a:xfrm>
            <a:custGeom>
              <a:avLst/>
              <a:gdLst/>
              <a:ahLst/>
              <a:cxnLst/>
              <a:rect l="l" t="t" r="r" b="b"/>
              <a:pathLst>
                <a:path w="1805" h="1030" extrusionOk="0">
                  <a:moveTo>
                    <a:pt x="887" y="0"/>
                  </a:moveTo>
                  <a:cubicBezTo>
                    <a:pt x="853" y="0"/>
                    <a:pt x="820" y="9"/>
                    <a:pt x="790" y="28"/>
                  </a:cubicBezTo>
                  <a:lnTo>
                    <a:pt x="57" y="443"/>
                  </a:lnTo>
                  <a:cubicBezTo>
                    <a:pt x="0" y="472"/>
                    <a:pt x="0" y="521"/>
                    <a:pt x="43" y="549"/>
                  </a:cubicBezTo>
                  <a:lnTo>
                    <a:pt x="825" y="1014"/>
                  </a:lnTo>
                  <a:cubicBezTo>
                    <a:pt x="851" y="1024"/>
                    <a:pt x="880" y="1030"/>
                    <a:pt x="910" y="1030"/>
                  </a:cubicBezTo>
                  <a:cubicBezTo>
                    <a:pt x="944" y="1030"/>
                    <a:pt x="978" y="1023"/>
                    <a:pt x="1008" y="1007"/>
                  </a:cubicBezTo>
                  <a:lnTo>
                    <a:pt x="1748" y="584"/>
                  </a:lnTo>
                  <a:cubicBezTo>
                    <a:pt x="1798" y="556"/>
                    <a:pt x="1805" y="507"/>
                    <a:pt x="1763" y="479"/>
                  </a:cubicBezTo>
                  <a:lnTo>
                    <a:pt x="973" y="21"/>
                  </a:lnTo>
                  <a:cubicBezTo>
                    <a:pt x="946" y="7"/>
                    <a:pt x="917" y="0"/>
                    <a:pt x="88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8"/>
            <p:cNvSpPr/>
            <p:nvPr/>
          </p:nvSpPr>
          <p:spPr>
            <a:xfrm>
              <a:off x="731200" y="1828700"/>
              <a:ext cx="45500" cy="25775"/>
            </a:xfrm>
            <a:custGeom>
              <a:avLst/>
              <a:gdLst/>
              <a:ahLst/>
              <a:cxnLst/>
              <a:rect l="l" t="t" r="r" b="b"/>
              <a:pathLst>
                <a:path w="1820" h="1031" extrusionOk="0">
                  <a:moveTo>
                    <a:pt x="899" y="1"/>
                  </a:moveTo>
                  <a:cubicBezTo>
                    <a:pt x="867" y="1"/>
                    <a:pt x="835" y="8"/>
                    <a:pt x="805" y="23"/>
                  </a:cubicBezTo>
                  <a:lnTo>
                    <a:pt x="71" y="446"/>
                  </a:lnTo>
                  <a:cubicBezTo>
                    <a:pt x="8" y="474"/>
                    <a:pt x="1" y="524"/>
                    <a:pt x="50" y="552"/>
                  </a:cubicBezTo>
                  <a:lnTo>
                    <a:pt x="840" y="1010"/>
                  </a:lnTo>
                  <a:cubicBezTo>
                    <a:pt x="866" y="1023"/>
                    <a:pt x="895" y="1030"/>
                    <a:pt x="923" y="1030"/>
                  </a:cubicBezTo>
                  <a:cubicBezTo>
                    <a:pt x="955" y="1030"/>
                    <a:pt x="986" y="1022"/>
                    <a:pt x="1016" y="1003"/>
                  </a:cubicBezTo>
                  <a:lnTo>
                    <a:pt x="1756" y="587"/>
                  </a:lnTo>
                  <a:cubicBezTo>
                    <a:pt x="1813" y="552"/>
                    <a:pt x="1820" y="509"/>
                    <a:pt x="1770" y="481"/>
                  </a:cubicBezTo>
                  <a:lnTo>
                    <a:pt x="981" y="16"/>
                  </a:lnTo>
                  <a:cubicBezTo>
                    <a:pt x="955" y="6"/>
                    <a:pt x="927" y="1"/>
                    <a:pt x="89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758700" y="1844800"/>
              <a:ext cx="45325" cy="25750"/>
            </a:xfrm>
            <a:custGeom>
              <a:avLst/>
              <a:gdLst/>
              <a:ahLst/>
              <a:cxnLst/>
              <a:rect l="l" t="t" r="r" b="b"/>
              <a:pathLst>
                <a:path w="1813" h="1030" extrusionOk="0">
                  <a:moveTo>
                    <a:pt x="891" y="0"/>
                  </a:moveTo>
                  <a:cubicBezTo>
                    <a:pt x="859" y="0"/>
                    <a:pt x="827" y="9"/>
                    <a:pt x="797" y="28"/>
                  </a:cubicBezTo>
                  <a:lnTo>
                    <a:pt x="57" y="443"/>
                  </a:lnTo>
                  <a:cubicBezTo>
                    <a:pt x="8" y="479"/>
                    <a:pt x="1" y="528"/>
                    <a:pt x="43" y="549"/>
                  </a:cubicBezTo>
                  <a:lnTo>
                    <a:pt x="832" y="1014"/>
                  </a:lnTo>
                  <a:cubicBezTo>
                    <a:pt x="859" y="1024"/>
                    <a:pt x="888" y="1030"/>
                    <a:pt x="917" y="1030"/>
                  </a:cubicBezTo>
                  <a:cubicBezTo>
                    <a:pt x="951" y="1030"/>
                    <a:pt x="985" y="1023"/>
                    <a:pt x="1016" y="1007"/>
                  </a:cubicBezTo>
                  <a:lnTo>
                    <a:pt x="1749" y="584"/>
                  </a:lnTo>
                  <a:cubicBezTo>
                    <a:pt x="1805" y="556"/>
                    <a:pt x="1812" y="507"/>
                    <a:pt x="1763" y="479"/>
                  </a:cubicBezTo>
                  <a:lnTo>
                    <a:pt x="980" y="21"/>
                  </a:lnTo>
                  <a:cubicBezTo>
                    <a:pt x="950" y="7"/>
                    <a:pt x="921" y="0"/>
                    <a:pt x="89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786200" y="1860950"/>
              <a:ext cx="45300" cy="25775"/>
            </a:xfrm>
            <a:custGeom>
              <a:avLst/>
              <a:gdLst/>
              <a:ahLst/>
              <a:cxnLst/>
              <a:rect l="l" t="t" r="r" b="b"/>
              <a:pathLst>
                <a:path w="1812" h="1031" extrusionOk="0">
                  <a:moveTo>
                    <a:pt x="891" y="1"/>
                  </a:moveTo>
                  <a:cubicBezTo>
                    <a:pt x="859" y="1"/>
                    <a:pt x="827" y="8"/>
                    <a:pt x="797" y="23"/>
                  </a:cubicBezTo>
                  <a:lnTo>
                    <a:pt x="57" y="446"/>
                  </a:lnTo>
                  <a:cubicBezTo>
                    <a:pt x="0" y="474"/>
                    <a:pt x="0" y="524"/>
                    <a:pt x="43" y="545"/>
                  </a:cubicBezTo>
                  <a:lnTo>
                    <a:pt x="832" y="1010"/>
                  </a:lnTo>
                  <a:cubicBezTo>
                    <a:pt x="859" y="1023"/>
                    <a:pt x="887" y="1030"/>
                    <a:pt x="915" y="1030"/>
                  </a:cubicBezTo>
                  <a:cubicBezTo>
                    <a:pt x="947" y="1030"/>
                    <a:pt x="979" y="1022"/>
                    <a:pt x="1008" y="1003"/>
                  </a:cubicBezTo>
                  <a:lnTo>
                    <a:pt x="1749" y="587"/>
                  </a:lnTo>
                  <a:cubicBezTo>
                    <a:pt x="1805" y="552"/>
                    <a:pt x="1812" y="509"/>
                    <a:pt x="1763" y="481"/>
                  </a:cubicBezTo>
                  <a:lnTo>
                    <a:pt x="973" y="16"/>
                  </a:lnTo>
                  <a:cubicBezTo>
                    <a:pt x="947" y="6"/>
                    <a:pt x="919" y="1"/>
                    <a:pt x="89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813500" y="1877050"/>
              <a:ext cx="45325" cy="25700"/>
            </a:xfrm>
            <a:custGeom>
              <a:avLst/>
              <a:gdLst/>
              <a:ahLst/>
              <a:cxnLst/>
              <a:rect l="l" t="t" r="r" b="b"/>
              <a:pathLst>
                <a:path w="1813" h="1028" extrusionOk="0">
                  <a:moveTo>
                    <a:pt x="894" y="0"/>
                  </a:moveTo>
                  <a:cubicBezTo>
                    <a:pt x="861" y="0"/>
                    <a:pt x="827" y="9"/>
                    <a:pt x="798" y="28"/>
                  </a:cubicBezTo>
                  <a:lnTo>
                    <a:pt x="57" y="444"/>
                  </a:lnTo>
                  <a:cubicBezTo>
                    <a:pt x="8" y="472"/>
                    <a:pt x="1" y="521"/>
                    <a:pt x="43" y="549"/>
                  </a:cubicBezTo>
                  <a:lnTo>
                    <a:pt x="833" y="1007"/>
                  </a:lnTo>
                  <a:cubicBezTo>
                    <a:pt x="859" y="1021"/>
                    <a:pt x="889" y="1028"/>
                    <a:pt x="919" y="1028"/>
                  </a:cubicBezTo>
                  <a:cubicBezTo>
                    <a:pt x="953" y="1028"/>
                    <a:pt x="986" y="1019"/>
                    <a:pt x="1016" y="1000"/>
                  </a:cubicBezTo>
                  <a:lnTo>
                    <a:pt x="1749" y="584"/>
                  </a:lnTo>
                  <a:cubicBezTo>
                    <a:pt x="1806" y="556"/>
                    <a:pt x="1813" y="507"/>
                    <a:pt x="1763" y="479"/>
                  </a:cubicBezTo>
                  <a:lnTo>
                    <a:pt x="981" y="21"/>
                  </a:lnTo>
                  <a:cubicBezTo>
                    <a:pt x="954" y="7"/>
                    <a:pt x="924" y="0"/>
                    <a:pt x="89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841525" y="1893400"/>
              <a:ext cx="65775" cy="37725"/>
            </a:xfrm>
            <a:custGeom>
              <a:avLst/>
              <a:gdLst/>
              <a:ahLst/>
              <a:cxnLst/>
              <a:rect l="l" t="t" r="r" b="b"/>
              <a:pathLst>
                <a:path w="2631" h="1509" extrusionOk="0">
                  <a:moveTo>
                    <a:pt x="889" y="1"/>
                  </a:moveTo>
                  <a:cubicBezTo>
                    <a:pt x="857" y="1"/>
                    <a:pt x="826" y="8"/>
                    <a:pt x="797" y="22"/>
                  </a:cubicBezTo>
                  <a:lnTo>
                    <a:pt x="57" y="445"/>
                  </a:lnTo>
                  <a:cubicBezTo>
                    <a:pt x="8" y="480"/>
                    <a:pt x="1" y="523"/>
                    <a:pt x="43" y="551"/>
                  </a:cubicBezTo>
                  <a:lnTo>
                    <a:pt x="1650" y="1488"/>
                  </a:lnTo>
                  <a:cubicBezTo>
                    <a:pt x="1677" y="1502"/>
                    <a:pt x="1707" y="1509"/>
                    <a:pt x="1737" y="1509"/>
                  </a:cubicBezTo>
                  <a:cubicBezTo>
                    <a:pt x="1770" y="1509"/>
                    <a:pt x="1804" y="1500"/>
                    <a:pt x="1834" y="1481"/>
                  </a:cubicBezTo>
                  <a:lnTo>
                    <a:pt x="2567" y="1065"/>
                  </a:lnTo>
                  <a:cubicBezTo>
                    <a:pt x="2623" y="1037"/>
                    <a:pt x="2630" y="988"/>
                    <a:pt x="2581" y="960"/>
                  </a:cubicBezTo>
                  <a:lnTo>
                    <a:pt x="981" y="22"/>
                  </a:lnTo>
                  <a:cubicBezTo>
                    <a:pt x="952" y="8"/>
                    <a:pt x="921" y="1"/>
                    <a:pt x="88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772275" y="1884075"/>
              <a:ext cx="45325" cy="25725"/>
            </a:xfrm>
            <a:custGeom>
              <a:avLst/>
              <a:gdLst/>
              <a:ahLst/>
              <a:cxnLst/>
              <a:rect l="l" t="t" r="r" b="b"/>
              <a:pathLst>
                <a:path w="1813" h="1029" extrusionOk="0">
                  <a:moveTo>
                    <a:pt x="889" y="0"/>
                  </a:moveTo>
                  <a:cubicBezTo>
                    <a:pt x="857" y="0"/>
                    <a:pt x="825" y="7"/>
                    <a:pt x="797" y="22"/>
                  </a:cubicBezTo>
                  <a:lnTo>
                    <a:pt x="64" y="444"/>
                  </a:lnTo>
                  <a:cubicBezTo>
                    <a:pt x="7" y="473"/>
                    <a:pt x="0" y="522"/>
                    <a:pt x="50" y="550"/>
                  </a:cubicBezTo>
                  <a:lnTo>
                    <a:pt x="832" y="1008"/>
                  </a:lnTo>
                  <a:cubicBezTo>
                    <a:pt x="859" y="1022"/>
                    <a:pt x="889" y="1029"/>
                    <a:pt x="919" y="1029"/>
                  </a:cubicBezTo>
                  <a:cubicBezTo>
                    <a:pt x="952" y="1029"/>
                    <a:pt x="986" y="1020"/>
                    <a:pt x="1015" y="1001"/>
                  </a:cubicBezTo>
                  <a:lnTo>
                    <a:pt x="1756" y="585"/>
                  </a:lnTo>
                  <a:cubicBezTo>
                    <a:pt x="1805" y="550"/>
                    <a:pt x="1812" y="508"/>
                    <a:pt x="1770" y="480"/>
                  </a:cubicBezTo>
                  <a:lnTo>
                    <a:pt x="980" y="22"/>
                  </a:lnTo>
                  <a:cubicBezTo>
                    <a:pt x="952" y="7"/>
                    <a:pt x="920" y="0"/>
                    <a:pt x="88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801525" y="1901175"/>
              <a:ext cx="45325" cy="25725"/>
            </a:xfrm>
            <a:custGeom>
              <a:avLst/>
              <a:gdLst/>
              <a:ahLst/>
              <a:cxnLst/>
              <a:rect l="l" t="t" r="r" b="b"/>
              <a:pathLst>
                <a:path w="1813" h="1029" extrusionOk="0">
                  <a:moveTo>
                    <a:pt x="891" y="1"/>
                  </a:moveTo>
                  <a:cubicBezTo>
                    <a:pt x="859" y="1"/>
                    <a:pt x="827" y="10"/>
                    <a:pt x="797" y="28"/>
                  </a:cubicBezTo>
                  <a:lnTo>
                    <a:pt x="57" y="444"/>
                  </a:lnTo>
                  <a:cubicBezTo>
                    <a:pt x="8" y="472"/>
                    <a:pt x="1" y="522"/>
                    <a:pt x="43" y="550"/>
                  </a:cubicBezTo>
                  <a:lnTo>
                    <a:pt x="832" y="1008"/>
                  </a:lnTo>
                  <a:cubicBezTo>
                    <a:pt x="859" y="1022"/>
                    <a:pt x="889" y="1029"/>
                    <a:pt x="919" y="1029"/>
                  </a:cubicBezTo>
                  <a:cubicBezTo>
                    <a:pt x="952" y="1029"/>
                    <a:pt x="986" y="1020"/>
                    <a:pt x="1016" y="1001"/>
                  </a:cubicBezTo>
                  <a:lnTo>
                    <a:pt x="1749" y="585"/>
                  </a:lnTo>
                  <a:cubicBezTo>
                    <a:pt x="1805" y="557"/>
                    <a:pt x="1812" y="508"/>
                    <a:pt x="1763" y="480"/>
                  </a:cubicBezTo>
                  <a:lnTo>
                    <a:pt x="980" y="21"/>
                  </a:lnTo>
                  <a:cubicBezTo>
                    <a:pt x="950" y="8"/>
                    <a:pt x="921" y="1"/>
                    <a:pt x="89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8"/>
            <p:cNvSpPr/>
            <p:nvPr/>
          </p:nvSpPr>
          <p:spPr>
            <a:xfrm>
              <a:off x="829550" y="1917575"/>
              <a:ext cx="50775" cy="28925"/>
            </a:xfrm>
            <a:custGeom>
              <a:avLst/>
              <a:gdLst/>
              <a:ahLst/>
              <a:cxnLst/>
              <a:rect l="l" t="t" r="r" b="b"/>
              <a:pathLst>
                <a:path w="2031" h="1157" extrusionOk="0">
                  <a:moveTo>
                    <a:pt x="891" y="1"/>
                  </a:moveTo>
                  <a:cubicBezTo>
                    <a:pt x="858" y="1"/>
                    <a:pt x="827" y="9"/>
                    <a:pt x="797" y="28"/>
                  </a:cubicBezTo>
                  <a:lnTo>
                    <a:pt x="57" y="444"/>
                  </a:lnTo>
                  <a:cubicBezTo>
                    <a:pt x="7" y="479"/>
                    <a:pt x="0" y="521"/>
                    <a:pt x="43" y="550"/>
                  </a:cubicBezTo>
                  <a:lnTo>
                    <a:pt x="1051" y="1142"/>
                  </a:lnTo>
                  <a:cubicBezTo>
                    <a:pt x="1077" y="1152"/>
                    <a:pt x="1105" y="1157"/>
                    <a:pt x="1132" y="1157"/>
                  </a:cubicBezTo>
                  <a:cubicBezTo>
                    <a:pt x="1165" y="1157"/>
                    <a:pt x="1197" y="1150"/>
                    <a:pt x="1227" y="1135"/>
                  </a:cubicBezTo>
                  <a:lnTo>
                    <a:pt x="1967" y="719"/>
                  </a:lnTo>
                  <a:cubicBezTo>
                    <a:pt x="2024" y="684"/>
                    <a:pt x="2031" y="641"/>
                    <a:pt x="1981" y="613"/>
                  </a:cubicBezTo>
                  <a:lnTo>
                    <a:pt x="980" y="21"/>
                  </a:lnTo>
                  <a:cubicBezTo>
                    <a:pt x="950" y="8"/>
                    <a:pt x="920" y="1"/>
                    <a:pt x="89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8"/>
            <p:cNvSpPr/>
            <p:nvPr/>
          </p:nvSpPr>
          <p:spPr>
            <a:xfrm>
              <a:off x="744775" y="1867950"/>
              <a:ext cx="45325" cy="25750"/>
            </a:xfrm>
            <a:custGeom>
              <a:avLst/>
              <a:gdLst/>
              <a:ahLst/>
              <a:cxnLst/>
              <a:rect l="l" t="t" r="r" b="b"/>
              <a:pathLst>
                <a:path w="1813" h="1030" extrusionOk="0">
                  <a:moveTo>
                    <a:pt x="901" y="0"/>
                  </a:moveTo>
                  <a:cubicBezTo>
                    <a:pt x="866" y="0"/>
                    <a:pt x="832" y="9"/>
                    <a:pt x="804" y="25"/>
                  </a:cubicBezTo>
                  <a:lnTo>
                    <a:pt x="64" y="441"/>
                  </a:lnTo>
                  <a:cubicBezTo>
                    <a:pt x="8" y="476"/>
                    <a:pt x="1" y="518"/>
                    <a:pt x="50" y="547"/>
                  </a:cubicBezTo>
                  <a:lnTo>
                    <a:pt x="840" y="1012"/>
                  </a:lnTo>
                  <a:cubicBezTo>
                    <a:pt x="864" y="1024"/>
                    <a:pt x="890" y="1030"/>
                    <a:pt x="917" y="1030"/>
                  </a:cubicBezTo>
                  <a:cubicBezTo>
                    <a:pt x="950" y="1030"/>
                    <a:pt x="984" y="1021"/>
                    <a:pt x="1016" y="1005"/>
                  </a:cubicBezTo>
                  <a:lnTo>
                    <a:pt x="1756" y="589"/>
                  </a:lnTo>
                  <a:cubicBezTo>
                    <a:pt x="1812" y="554"/>
                    <a:pt x="1812" y="511"/>
                    <a:pt x="1770" y="483"/>
                  </a:cubicBezTo>
                  <a:lnTo>
                    <a:pt x="981" y="18"/>
                  </a:lnTo>
                  <a:cubicBezTo>
                    <a:pt x="956" y="6"/>
                    <a:pt x="928" y="0"/>
                    <a:pt x="90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717475" y="1851825"/>
              <a:ext cx="45300" cy="25725"/>
            </a:xfrm>
            <a:custGeom>
              <a:avLst/>
              <a:gdLst/>
              <a:ahLst/>
              <a:cxnLst/>
              <a:rect l="l" t="t" r="r" b="b"/>
              <a:pathLst>
                <a:path w="1812" h="1029" extrusionOk="0">
                  <a:moveTo>
                    <a:pt x="886" y="0"/>
                  </a:moveTo>
                  <a:cubicBezTo>
                    <a:pt x="855" y="0"/>
                    <a:pt x="825" y="7"/>
                    <a:pt x="797" y="22"/>
                  </a:cubicBezTo>
                  <a:lnTo>
                    <a:pt x="56" y="444"/>
                  </a:lnTo>
                  <a:cubicBezTo>
                    <a:pt x="7" y="473"/>
                    <a:pt x="0" y="522"/>
                    <a:pt x="42" y="550"/>
                  </a:cubicBezTo>
                  <a:lnTo>
                    <a:pt x="832" y="1008"/>
                  </a:lnTo>
                  <a:cubicBezTo>
                    <a:pt x="859" y="1022"/>
                    <a:pt x="887" y="1029"/>
                    <a:pt x="915" y="1029"/>
                  </a:cubicBezTo>
                  <a:cubicBezTo>
                    <a:pt x="947" y="1029"/>
                    <a:pt x="978" y="1020"/>
                    <a:pt x="1008" y="1001"/>
                  </a:cubicBezTo>
                  <a:lnTo>
                    <a:pt x="1748" y="585"/>
                  </a:lnTo>
                  <a:cubicBezTo>
                    <a:pt x="1805" y="557"/>
                    <a:pt x="1812" y="508"/>
                    <a:pt x="1762" y="480"/>
                  </a:cubicBezTo>
                  <a:lnTo>
                    <a:pt x="980" y="22"/>
                  </a:lnTo>
                  <a:cubicBezTo>
                    <a:pt x="948" y="7"/>
                    <a:pt x="916" y="0"/>
                    <a:pt x="88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8"/>
            <p:cNvSpPr/>
            <p:nvPr/>
          </p:nvSpPr>
          <p:spPr>
            <a:xfrm>
              <a:off x="689975" y="1835625"/>
              <a:ext cx="45125" cy="25725"/>
            </a:xfrm>
            <a:custGeom>
              <a:avLst/>
              <a:gdLst/>
              <a:ahLst/>
              <a:cxnLst/>
              <a:rect l="l" t="t" r="r" b="b"/>
              <a:pathLst>
                <a:path w="1805" h="1029" extrusionOk="0">
                  <a:moveTo>
                    <a:pt x="890" y="1"/>
                  </a:moveTo>
                  <a:cubicBezTo>
                    <a:pt x="858" y="1"/>
                    <a:pt x="827" y="9"/>
                    <a:pt x="797" y="28"/>
                  </a:cubicBezTo>
                  <a:lnTo>
                    <a:pt x="57" y="444"/>
                  </a:lnTo>
                  <a:cubicBezTo>
                    <a:pt x="0" y="472"/>
                    <a:pt x="0" y="521"/>
                    <a:pt x="43" y="550"/>
                  </a:cubicBezTo>
                  <a:lnTo>
                    <a:pt x="832" y="1008"/>
                  </a:lnTo>
                  <a:cubicBezTo>
                    <a:pt x="859" y="1021"/>
                    <a:pt x="887" y="1028"/>
                    <a:pt x="915" y="1028"/>
                  </a:cubicBezTo>
                  <a:cubicBezTo>
                    <a:pt x="947" y="1028"/>
                    <a:pt x="979" y="1019"/>
                    <a:pt x="1008" y="1001"/>
                  </a:cubicBezTo>
                  <a:lnTo>
                    <a:pt x="1749" y="585"/>
                  </a:lnTo>
                  <a:cubicBezTo>
                    <a:pt x="1805" y="557"/>
                    <a:pt x="1805" y="507"/>
                    <a:pt x="1763" y="479"/>
                  </a:cubicBezTo>
                  <a:lnTo>
                    <a:pt x="973" y="21"/>
                  </a:lnTo>
                  <a:cubicBezTo>
                    <a:pt x="947" y="8"/>
                    <a:pt x="918" y="1"/>
                    <a:pt x="89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8"/>
            <p:cNvSpPr/>
            <p:nvPr/>
          </p:nvSpPr>
          <p:spPr>
            <a:xfrm>
              <a:off x="662475" y="1819475"/>
              <a:ext cx="45325" cy="25775"/>
            </a:xfrm>
            <a:custGeom>
              <a:avLst/>
              <a:gdLst/>
              <a:ahLst/>
              <a:cxnLst/>
              <a:rect l="l" t="t" r="r" b="b"/>
              <a:pathLst>
                <a:path w="1813" h="1031" extrusionOk="0">
                  <a:moveTo>
                    <a:pt x="898" y="0"/>
                  </a:moveTo>
                  <a:cubicBezTo>
                    <a:pt x="863" y="0"/>
                    <a:pt x="829" y="10"/>
                    <a:pt x="797" y="25"/>
                  </a:cubicBezTo>
                  <a:lnTo>
                    <a:pt x="57" y="441"/>
                  </a:lnTo>
                  <a:cubicBezTo>
                    <a:pt x="8" y="477"/>
                    <a:pt x="1" y="519"/>
                    <a:pt x="43" y="547"/>
                  </a:cubicBezTo>
                  <a:lnTo>
                    <a:pt x="833" y="1012"/>
                  </a:lnTo>
                  <a:cubicBezTo>
                    <a:pt x="857" y="1025"/>
                    <a:pt x="885" y="1030"/>
                    <a:pt x="912" y="1030"/>
                  </a:cubicBezTo>
                  <a:cubicBezTo>
                    <a:pt x="948" y="1030"/>
                    <a:pt x="984" y="1021"/>
                    <a:pt x="1016" y="1005"/>
                  </a:cubicBezTo>
                  <a:lnTo>
                    <a:pt x="1749" y="589"/>
                  </a:lnTo>
                  <a:cubicBezTo>
                    <a:pt x="1805" y="554"/>
                    <a:pt x="1812" y="512"/>
                    <a:pt x="1763" y="484"/>
                  </a:cubicBezTo>
                  <a:lnTo>
                    <a:pt x="981" y="18"/>
                  </a:lnTo>
                  <a:cubicBezTo>
                    <a:pt x="953" y="6"/>
                    <a:pt x="925" y="0"/>
                    <a:pt x="89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635000" y="1803375"/>
              <a:ext cx="45300" cy="25725"/>
            </a:xfrm>
            <a:custGeom>
              <a:avLst/>
              <a:gdLst/>
              <a:ahLst/>
              <a:cxnLst/>
              <a:rect l="l" t="t" r="r" b="b"/>
              <a:pathLst>
                <a:path w="1812" h="1029" extrusionOk="0">
                  <a:moveTo>
                    <a:pt x="894" y="1"/>
                  </a:moveTo>
                  <a:cubicBezTo>
                    <a:pt x="860" y="1"/>
                    <a:pt x="826" y="9"/>
                    <a:pt x="797" y="28"/>
                  </a:cubicBezTo>
                  <a:lnTo>
                    <a:pt x="63" y="444"/>
                  </a:lnTo>
                  <a:cubicBezTo>
                    <a:pt x="7" y="472"/>
                    <a:pt x="0" y="521"/>
                    <a:pt x="49" y="550"/>
                  </a:cubicBezTo>
                  <a:lnTo>
                    <a:pt x="832" y="1008"/>
                  </a:lnTo>
                  <a:cubicBezTo>
                    <a:pt x="860" y="1022"/>
                    <a:pt x="892" y="1029"/>
                    <a:pt x="923" y="1029"/>
                  </a:cubicBezTo>
                  <a:cubicBezTo>
                    <a:pt x="955" y="1029"/>
                    <a:pt x="987" y="1022"/>
                    <a:pt x="1015" y="1008"/>
                  </a:cubicBezTo>
                  <a:lnTo>
                    <a:pt x="1748" y="585"/>
                  </a:lnTo>
                  <a:cubicBezTo>
                    <a:pt x="1805" y="557"/>
                    <a:pt x="1812" y="507"/>
                    <a:pt x="1762" y="479"/>
                  </a:cubicBezTo>
                  <a:lnTo>
                    <a:pt x="980" y="21"/>
                  </a:lnTo>
                  <a:cubicBezTo>
                    <a:pt x="953" y="8"/>
                    <a:pt x="923"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8"/>
            <p:cNvSpPr/>
            <p:nvPr/>
          </p:nvSpPr>
          <p:spPr>
            <a:xfrm>
              <a:off x="607500" y="1787300"/>
              <a:ext cx="45300" cy="25700"/>
            </a:xfrm>
            <a:custGeom>
              <a:avLst/>
              <a:gdLst/>
              <a:ahLst/>
              <a:cxnLst/>
              <a:rect l="l" t="t" r="r" b="b"/>
              <a:pathLst>
                <a:path w="1812" h="1028" extrusionOk="0">
                  <a:moveTo>
                    <a:pt x="895" y="0"/>
                  </a:moveTo>
                  <a:cubicBezTo>
                    <a:pt x="861" y="0"/>
                    <a:pt x="827" y="7"/>
                    <a:pt x="797" y="22"/>
                  </a:cubicBezTo>
                  <a:lnTo>
                    <a:pt x="64" y="445"/>
                  </a:lnTo>
                  <a:cubicBezTo>
                    <a:pt x="7" y="474"/>
                    <a:pt x="0" y="523"/>
                    <a:pt x="50" y="544"/>
                  </a:cubicBezTo>
                  <a:lnTo>
                    <a:pt x="832" y="1009"/>
                  </a:lnTo>
                  <a:cubicBezTo>
                    <a:pt x="860" y="1022"/>
                    <a:pt x="888" y="1027"/>
                    <a:pt x="915" y="1027"/>
                  </a:cubicBezTo>
                  <a:cubicBezTo>
                    <a:pt x="950" y="1027"/>
                    <a:pt x="984" y="1018"/>
                    <a:pt x="1015" y="1002"/>
                  </a:cubicBezTo>
                  <a:lnTo>
                    <a:pt x="1756" y="586"/>
                  </a:lnTo>
                  <a:cubicBezTo>
                    <a:pt x="1805" y="551"/>
                    <a:pt x="1812" y="509"/>
                    <a:pt x="1770" y="481"/>
                  </a:cubicBezTo>
                  <a:lnTo>
                    <a:pt x="980" y="15"/>
                  </a:lnTo>
                  <a:cubicBezTo>
                    <a:pt x="954" y="6"/>
                    <a:pt x="925" y="0"/>
                    <a:pt x="89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8"/>
            <p:cNvSpPr/>
            <p:nvPr/>
          </p:nvSpPr>
          <p:spPr>
            <a:xfrm>
              <a:off x="580000" y="1771125"/>
              <a:ext cx="45325" cy="25750"/>
            </a:xfrm>
            <a:custGeom>
              <a:avLst/>
              <a:gdLst/>
              <a:ahLst/>
              <a:cxnLst/>
              <a:rect l="l" t="t" r="r" b="b"/>
              <a:pathLst>
                <a:path w="1813" h="1030" extrusionOk="0">
                  <a:moveTo>
                    <a:pt x="895" y="1"/>
                  </a:moveTo>
                  <a:cubicBezTo>
                    <a:pt x="862" y="1"/>
                    <a:pt x="830" y="9"/>
                    <a:pt x="804" y="28"/>
                  </a:cubicBezTo>
                  <a:lnTo>
                    <a:pt x="64" y="444"/>
                  </a:lnTo>
                  <a:cubicBezTo>
                    <a:pt x="8" y="479"/>
                    <a:pt x="1" y="521"/>
                    <a:pt x="50" y="550"/>
                  </a:cubicBezTo>
                  <a:lnTo>
                    <a:pt x="839" y="1015"/>
                  </a:lnTo>
                  <a:cubicBezTo>
                    <a:pt x="866" y="1025"/>
                    <a:pt x="893" y="1030"/>
                    <a:pt x="921" y="1030"/>
                  </a:cubicBezTo>
                  <a:cubicBezTo>
                    <a:pt x="953" y="1030"/>
                    <a:pt x="985" y="1023"/>
                    <a:pt x="1016" y="1008"/>
                  </a:cubicBezTo>
                  <a:lnTo>
                    <a:pt x="1756" y="585"/>
                  </a:lnTo>
                  <a:cubicBezTo>
                    <a:pt x="1805" y="557"/>
                    <a:pt x="1812" y="507"/>
                    <a:pt x="1770" y="479"/>
                  </a:cubicBezTo>
                  <a:lnTo>
                    <a:pt x="980" y="21"/>
                  </a:lnTo>
                  <a:cubicBezTo>
                    <a:pt x="954" y="8"/>
                    <a:pt x="924"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8"/>
            <p:cNvSpPr/>
            <p:nvPr/>
          </p:nvSpPr>
          <p:spPr>
            <a:xfrm>
              <a:off x="552675" y="1755050"/>
              <a:ext cx="45325" cy="25700"/>
            </a:xfrm>
            <a:custGeom>
              <a:avLst/>
              <a:gdLst/>
              <a:ahLst/>
              <a:cxnLst/>
              <a:rect l="l" t="t" r="r" b="b"/>
              <a:pathLst>
                <a:path w="1813" h="1028" extrusionOk="0">
                  <a:moveTo>
                    <a:pt x="892" y="0"/>
                  </a:moveTo>
                  <a:cubicBezTo>
                    <a:pt x="860" y="0"/>
                    <a:pt x="828" y="7"/>
                    <a:pt x="798" y="22"/>
                  </a:cubicBezTo>
                  <a:lnTo>
                    <a:pt x="57" y="445"/>
                  </a:lnTo>
                  <a:cubicBezTo>
                    <a:pt x="1" y="474"/>
                    <a:pt x="1" y="523"/>
                    <a:pt x="43" y="551"/>
                  </a:cubicBezTo>
                  <a:lnTo>
                    <a:pt x="833" y="1009"/>
                  </a:lnTo>
                  <a:cubicBezTo>
                    <a:pt x="858" y="1022"/>
                    <a:pt x="884" y="1027"/>
                    <a:pt x="910" y="1027"/>
                  </a:cubicBezTo>
                  <a:cubicBezTo>
                    <a:pt x="943" y="1027"/>
                    <a:pt x="977" y="1018"/>
                    <a:pt x="1009" y="1002"/>
                  </a:cubicBezTo>
                  <a:lnTo>
                    <a:pt x="1749" y="586"/>
                  </a:lnTo>
                  <a:cubicBezTo>
                    <a:pt x="1806" y="551"/>
                    <a:pt x="1813" y="509"/>
                    <a:pt x="1763" y="481"/>
                  </a:cubicBezTo>
                  <a:lnTo>
                    <a:pt x="974" y="15"/>
                  </a:lnTo>
                  <a:cubicBezTo>
                    <a:pt x="948" y="6"/>
                    <a:pt x="920" y="0"/>
                    <a:pt x="89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8"/>
            <p:cNvSpPr/>
            <p:nvPr/>
          </p:nvSpPr>
          <p:spPr>
            <a:xfrm>
              <a:off x="525200" y="1738875"/>
              <a:ext cx="45300" cy="25750"/>
            </a:xfrm>
            <a:custGeom>
              <a:avLst/>
              <a:gdLst/>
              <a:ahLst/>
              <a:cxnLst/>
              <a:rect l="l" t="t" r="r" b="b"/>
              <a:pathLst>
                <a:path w="1812" h="1030" extrusionOk="0">
                  <a:moveTo>
                    <a:pt x="891" y="1"/>
                  </a:moveTo>
                  <a:cubicBezTo>
                    <a:pt x="858" y="1"/>
                    <a:pt x="827" y="9"/>
                    <a:pt x="797" y="28"/>
                  </a:cubicBezTo>
                  <a:lnTo>
                    <a:pt x="57" y="444"/>
                  </a:lnTo>
                  <a:cubicBezTo>
                    <a:pt x="7" y="479"/>
                    <a:pt x="0" y="521"/>
                    <a:pt x="43" y="550"/>
                  </a:cubicBezTo>
                  <a:lnTo>
                    <a:pt x="832" y="1015"/>
                  </a:lnTo>
                  <a:cubicBezTo>
                    <a:pt x="858" y="1025"/>
                    <a:pt x="887" y="1030"/>
                    <a:pt x="916" y="1030"/>
                  </a:cubicBezTo>
                  <a:cubicBezTo>
                    <a:pt x="949" y="1030"/>
                    <a:pt x="982" y="1023"/>
                    <a:pt x="1008" y="1008"/>
                  </a:cubicBezTo>
                  <a:lnTo>
                    <a:pt x="1749" y="585"/>
                  </a:lnTo>
                  <a:cubicBezTo>
                    <a:pt x="1805" y="557"/>
                    <a:pt x="1812" y="507"/>
                    <a:pt x="1763" y="479"/>
                  </a:cubicBezTo>
                  <a:lnTo>
                    <a:pt x="980" y="21"/>
                  </a:lnTo>
                  <a:cubicBezTo>
                    <a:pt x="950" y="8"/>
                    <a:pt x="920" y="1"/>
                    <a:pt x="89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8"/>
            <p:cNvSpPr/>
            <p:nvPr/>
          </p:nvSpPr>
          <p:spPr>
            <a:xfrm>
              <a:off x="464050" y="1703050"/>
              <a:ext cx="78975" cy="45450"/>
            </a:xfrm>
            <a:custGeom>
              <a:avLst/>
              <a:gdLst/>
              <a:ahLst/>
              <a:cxnLst/>
              <a:rect l="l" t="t" r="r" b="b"/>
              <a:pathLst>
                <a:path w="3159" h="1818" extrusionOk="0">
                  <a:moveTo>
                    <a:pt x="895" y="1"/>
                  </a:moveTo>
                  <a:cubicBezTo>
                    <a:pt x="861" y="1"/>
                    <a:pt x="827" y="8"/>
                    <a:pt x="797" y="23"/>
                  </a:cubicBezTo>
                  <a:lnTo>
                    <a:pt x="64" y="446"/>
                  </a:lnTo>
                  <a:cubicBezTo>
                    <a:pt x="7" y="474"/>
                    <a:pt x="0" y="523"/>
                    <a:pt x="50" y="552"/>
                  </a:cubicBezTo>
                  <a:lnTo>
                    <a:pt x="2178" y="1799"/>
                  </a:lnTo>
                  <a:cubicBezTo>
                    <a:pt x="2203" y="1812"/>
                    <a:pt x="2231" y="1817"/>
                    <a:pt x="2258" y="1817"/>
                  </a:cubicBezTo>
                  <a:cubicBezTo>
                    <a:pt x="2294" y="1817"/>
                    <a:pt x="2330" y="1808"/>
                    <a:pt x="2362" y="1792"/>
                  </a:cubicBezTo>
                  <a:lnTo>
                    <a:pt x="3095" y="1376"/>
                  </a:lnTo>
                  <a:cubicBezTo>
                    <a:pt x="3151" y="1341"/>
                    <a:pt x="3158" y="1299"/>
                    <a:pt x="3109" y="1271"/>
                  </a:cubicBezTo>
                  <a:lnTo>
                    <a:pt x="980" y="16"/>
                  </a:lnTo>
                  <a:cubicBezTo>
                    <a:pt x="954" y="6"/>
                    <a:pt x="925"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8"/>
            <p:cNvSpPr/>
            <p:nvPr/>
          </p:nvSpPr>
          <p:spPr>
            <a:xfrm>
              <a:off x="780375" y="1920050"/>
              <a:ext cx="45325" cy="25700"/>
            </a:xfrm>
            <a:custGeom>
              <a:avLst/>
              <a:gdLst/>
              <a:ahLst/>
              <a:cxnLst/>
              <a:rect l="l" t="t" r="r" b="b"/>
              <a:pathLst>
                <a:path w="1813" h="1028" extrusionOk="0">
                  <a:moveTo>
                    <a:pt x="894" y="0"/>
                  </a:moveTo>
                  <a:cubicBezTo>
                    <a:pt x="861" y="0"/>
                    <a:pt x="827" y="9"/>
                    <a:pt x="797" y="28"/>
                  </a:cubicBezTo>
                  <a:lnTo>
                    <a:pt x="57" y="444"/>
                  </a:lnTo>
                  <a:cubicBezTo>
                    <a:pt x="8" y="472"/>
                    <a:pt x="1" y="521"/>
                    <a:pt x="43" y="549"/>
                  </a:cubicBezTo>
                  <a:lnTo>
                    <a:pt x="832" y="1007"/>
                  </a:lnTo>
                  <a:cubicBezTo>
                    <a:pt x="859" y="1021"/>
                    <a:pt x="889" y="1028"/>
                    <a:pt x="919" y="1028"/>
                  </a:cubicBezTo>
                  <a:cubicBezTo>
                    <a:pt x="952" y="1028"/>
                    <a:pt x="986" y="1019"/>
                    <a:pt x="1016" y="1000"/>
                  </a:cubicBezTo>
                  <a:lnTo>
                    <a:pt x="1749" y="585"/>
                  </a:lnTo>
                  <a:cubicBezTo>
                    <a:pt x="1805" y="556"/>
                    <a:pt x="1812" y="507"/>
                    <a:pt x="1763" y="479"/>
                  </a:cubicBezTo>
                  <a:lnTo>
                    <a:pt x="981" y="21"/>
                  </a:lnTo>
                  <a:cubicBezTo>
                    <a:pt x="954" y="7"/>
                    <a:pt x="924" y="0"/>
                    <a:pt x="89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8"/>
            <p:cNvSpPr/>
            <p:nvPr/>
          </p:nvSpPr>
          <p:spPr>
            <a:xfrm>
              <a:off x="807875" y="1936250"/>
              <a:ext cx="45325" cy="25725"/>
            </a:xfrm>
            <a:custGeom>
              <a:avLst/>
              <a:gdLst/>
              <a:ahLst/>
              <a:cxnLst/>
              <a:rect l="l" t="t" r="r" b="b"/>
              <a:pathLst>
                <a:path w="1813" h="1029" extrusionOk="0">
                  <a:moveTo>
                    <a:pt x="894" y="1"/>
                  </a:moveTo>
                  <a:cubicBezTo>
                    <a:pt x="860" y="1"/>
                    <a:pt x="827" y="10"/>
                    <a:pt x="797" y="28"/>
                  </a:cubicBezTo>
                  <a:lnTo>
                    <a:pt x="57" y="444"/>
                  </a:lnTo>
                  <a:cubicBezTo>
                    <a:pt x="7" y="472"/>
                    <a:pt x="0" y="522"/>
                    <a:pt x="50" y="550"/>
                  </a:cubicBezTo>
                  <a:lnTo>
                    <a:pt x="832" y="1008"/>
                  </a:lnTo>
                  <a:cubicBezTo>
                    <a:pt x="859" y="1021"/>
                    <a:pt x="889" y="1028"/>
                    <a:pt x="919" y="1028"/>
                  </a:cubicBezTo>
                  <a:cubicBezTo>
                    <a:pt x="952" y="1028"/>
                    <a:pt x="986" y="1020"/>
                    <a:pt x="1015" y="1001"/>
                  </a:cubicBezTo>
                  <a:lnTo>
                    <a:pt x="1756" y="585"/>
                  </a:lnTo>
                  <a:cubicBezTo>
                    <a:pt x="1805" y="557"/>
                    <a:pt x="1812" y="508"/>
                    <a:pt x="1763" y="479"/>
                  </a:cubicBezTo>
                  <a:lnTo>
                    <a:pt x="980" y="21"/>
                  </a:lnTo>
                  <a:cubicBezTo>
                    <a:pt x="954"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8"/>
            <p:cNvSpPr/>
            <p:nvPr/>
          </p:nvSpPr>
          <p:spPr>
            <a:xfrm>
              <a:off x="717825" y="1883200"/>
              <a:ext cx="53075" cy="30325"/>
            </a:xfrm>
            <a:custGeom>
              <a:avLst/>
              <a:gdLst/>
              <a:ahLst/>
              <a:cxnLst/>
              <a:rect l="l" t="t" r="r" b="b"/>
              <a:pathLst>
                <a:path w="2123" h="1213" extrusionOk="0">
                  <a:moveTo>
                    <a:pt x="894" y="1"/>
                  </a:moveTo>
                  <a:cubicBezTo>
                    <a:pt x="860" y="1"/>
                    <a:pt x="827" y="10"/>
                    <a:pt x="797" y="28"/>
                  </a:cubicBezTo>
                  <a:lnTo>
                    <a:pt x="64" y="444"/>
                  </a:lnTo>
                  <a:cubicBezTo>
                    <a:pt x="7" y="472"/>
                    <a:pt x="0" y="522"/>
                    <a:pt x="50" y="550"/>
                  </a:cubicBezTo>
                  <a:lnTo>
                    <a:pt x="1142" y="1191"/>
                  </a:lnTo>
                  <a:cubicBezTo>
                    <a:pt x="1170" y="1206"/>
                    <a:pt x="1202" y="1213"/>
                    <a:pt x="1234" y="1213"/>
                  </a:cubicBezTo>
                  <a:cubicBezTo>
                    <a:pt x="1266" y="1213"/>
                    <a:pt x="1297" y="1206"/>
                    <a:pt x="1325" y="1191"/>
                  </a:cubicBezTo>
                  <a:lnTo>
                    <a:pt x="2059" y="769"/>
                  </a:lnTo>
                  <a:cubicBezTo>
                    <a:pt x="2115" y="740"/>
                    <a:pt x="2122" y="691"/>
                    <a:pt x="2073" y="663"/>
                  </a:cubicBezTo>
                  <a:lnTo>
                    <a:pt x="980" y="21"/>
                  </a:lnTo>
                  <a:cubicBezTo>
                    <a:pt x="953" y="8"/>
                    <a:pt x="924" y="1"/>
                    <a:pt x="89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8"/>
            <p:cNvSpPr/>
            <p:nvPr/>
          </p:nvSpPr>
          <p:spPr>
            <a:xfrm>
              <a:off x="580525" y="1802650"/>
              <a:ext cx="155300" cy="90350"/>
            </a:xfrm>
            <a:custGeom>
              <a:avLst/>
              <a:gdLst/>
              <a:ahLst/>
              <a:cxnLst/>
              <a:rect l="l" t="t" r="r" b="b"/>
              <a:pathLst>
                <a:path w="6212" h="3614" extrusionOk="0">
                  <a:moveTo>
                    <a:pt x="886" y="1"/>
                  </a:moveTo>
                  <a:cubicBezTo>
                    <a:pt x="855" y="1"/>
                    <a:pt x="826" y="8"/>
                    <a:pt x="797" y="22"/>
                  </a:cubicBezTo>
                  <a:lnTo>
                    <a:pt x="57" y="445"/>
                  </a:lnTo>
                  <a:cubicBezTo>
                    <a:pt x="8" y="473"/>
                    <a:pt x="1" y="522"/>
                    <a:pt x="43" y="550"/>
                  </a:cubicBezTo>
                  <a:lnTo>
                    <a:pt x="5231" y="3596"/>
                  </a:lnTo>
                  <a:cubicBezTo>
                    <a:pt x="5256" y="3608"/>
                    <a:pt x="5284" y="3614"/>
                    <a:pt x="5311" y="3614"/>
                  </a:cubicBezTo>
                  <a:cubicBezTo>
                    <a:pt x="5347" y="3614"/>
                    <a:pt x="5383" y="3605"/>
                    <a:pt x="5415" y="3589"/>
                  </a:cubicBezTo>
                  <a:lnTo>
                    <a:pt x="6155" y="3166"/>
                  </a:lnTo>
                  <a:cubicBezTo>
                    <a:pt x="6204" y="3138"/>
                    <a:pt x="6211" y="3088"/>
                    <a:pt x="6169" y="3067"/>
                  </a:cubicBezTo>
                  <a:lnTo>
                    <a:pt x="981" y="22"/>
                  </a:lnTo>
                  <a:cubicBezTo>
                    <a:pt x="949" y="8"/>
                    <a:pt x="917" y="1"/>
                    <a:pt x="88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8"/>
            <p:cNvSpPr/>
            <p:nvPr/>
          </p:nvSpPr>
          <p:spPr>
            <a:xfrm>
              <a:off x="546875" y="1782900"/>
              <a:ext cx="51475" cy="29300"/>
            </a:xfrm>
            <a:custGeom>
              <a:avLst/>
              <a:gdLst/>
              <a:ahLst/>
              <a:cxnLst/>
              <a:rect l="l" t="t" r="r" b="b"/>
              <a:pathLst>
                <a:path w="2059" h="1172" extrusionOk="0">
                  <a:moveTo>
                    <a:pt x="899" y="0"/>
                  </a:moveTo>
                  <a:cubicBezTo>
                    <a:pt x="866" y="0"/>
                    <a:pt x="834" y="7"/>
                    <a:pt x="804" y="22"/>
                  </a:cubicBezTo>
                  <a:lnTo>
                    <a:pt x="64" y="445"/>
                  </a:lnTo>
                  <a:cubicBezTo>
                    <a:pt x="7" y="473"/>
                    <a:pt x="0" y="523"/>
                    <a:pt x="50" y="544"/>
                  </a:cubicBezTo>
                  <a:lnTo>
                    <a:pt x="1079" y="1150"/>
                  </a:lnTo>
                  <a:cubicBezTo>
                    <a:pt x="1107" y="1164"/>
                    <a:pt x="1139" y="1171"/>
                    <a:pt x="1171" y="1171"/>
                  </a:cubicBezTo>
                  <a:cubicBezTo>
                    <a:pt x="1202" y="1171"/>
                    <a:pt x="1234" y="1164"/>
                    <a:pt x="1262" y="1150"/>
                  </a:cubicBezTo>
                  <a:lnTo>
                    <a:pt x="2002" y="727"/>
                  </a:lnTo>
                  <a:cubicBezTo>
                    <a:pt x="2052" y="699"/>
                    <a:pt x="2059" y="650"/>
                    <a:pt x="2009" y="621"/>
                  </a:cubicBezTo>
                  <a:lnTo>
                    <a:pt x="980" y="15"/>
                  </a:lnTo>
                  <a:cubicBezTo>
                    <a:pt x="954" y="5"/>
                    <a:pt x="926" y="0"/>
                    <a:pt x="89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8"/>
            <p:cNvSpPr/>
            <p:nvPr/>
          </p:nvSpPr>
          <p:spPr>
            <a:xfrm>
              <a:off x="519550" y="1766850"/>
              <a:ext cx="45325" cy="25700"/>
            </a:xfrm>
            <a:custGeom>
              <a:avLst/>
              <a:gdLst/>
              <a:ahLst/>
              <a:cxnLst/>
              <a:rect l="l" t="t" r="r" b="b"/>
              <a:pathLst>
                <a:path w="1813" h="1028" extrusionOk="0">
                  <a:moveTo>
                    <a:pt x="893" y="1"/>
                  </a:moveTo>
                  <a:cubicBezTo>
                    <a:pt x="860" y="1"/>
                    <a:pt x="828" y="8"/>
                    <a:pt x="797" y="23"/>
                  </a:cubicBezTo>
                  <a:lnTo>
                    <a:pt x="57" y="446"/>
                  </a:lnTo>
                  <a:cubicBezTo>
                    <a:pt x="8" y="474"/>
                    <a:pt x="1" y="523"/>
                    <a:pt x="43" y="551"/>
                  </a:cubicBezTo>
                  <a:lnTo>
                    <a:pt x="833" y="1010"/>
                  </a:lnTo>
                  <a:cubicBezTo>
                    <a:pt x="857" y="1022"/>
                    <a:pt x="885" y="1028"/>
                    <a:pt x="912" y="1028"/>
                  </a:cubicBezTo>
                  <a:cubicBezTo>
                    <a:pt x="948" y="1028"/>
                    <a:pt x="984" y="1018"/>
                    <a:pt x="1016" y="1003"/>
                  </a:cubicBezTo>
                  <a:lnTo>
                    <a:pt x="1749" y="587"/>
                  </a:lnTo>
                  <a:cubicBezTo>
                    <a:pt x="1805" y="551"/>
                    <a:pt x="1812" y="509"/>
                    <a:pt x="1763" y="481"/>
                  </a:cubicBezTo>
                  <a:lnTo>
                    <a:pt x="981" y="16"/>
                  </a:lnTo>
                  <a:cubicBezTo>
                    <a:pt x="951" y="6"/>
                    <a:pt x="922" y="1"/>
                    <a:pt x="89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8"/>
            <p:cNvSpPr/>
            <p:nvPr/>
          </p:nvSpPr>
          <p:spPr>
            <a:xfrm>
              <a:off x="492075" y="1758975"/>
              <a:ext cx="30850" cy="17450"/>
            </a:xfrm>
            <a:custGeom>
              <a:avLst/>
              <a:gdLst/>
              <a:ahLst/>
              <a:cxnLst/>
              <a:rect l="l" t="t" r="r" b="b"/>
              <a:pathLst>
                <a:path w="1234" h="698" extrusionOk="0">
                  <a:moveTo>
                    <a:pt x="315" y="0"/>
                  </a:moveTo>
                  <a:cubicBezTo>
                    <a:pt x="282" y="0"/>
                    <a:pt x="248" y="9"/>
                    <a:pt x="219" y="28"/>
                  </a:cubicBezTo>
                  <a:lnTo>
                    <a:pt x="56" y="112"/>
                  </a:lnTo>
                  <a:cubicBezTo>
                    <a:pt x="7" y="140"/>
                    <a:pt x="0" y="190"/>
                    <a:pt x="49" y="218"/>
                  </a:cubicBezTo>
                  <a:lnTo>
                    <a:pt x="832" y="676"/>
                  </a:lnTo>
                  <a:cubicBezTo>
                    <a:pt x="860" y="690"/>
                    <a:pt x="892" y="697"/>
                    <a:pt x="923" y="697"/>
                  </a:cubicBezTo>
                  <a:cubicBezTo>
                    <a:pt x="955" y="697"/>
                    <a:pt x="987" y="690"/>
                    <a:pt x="1015" y="676"/>
                  </a:cubicBezTo>
                  <a:lnTo>
                    <a:pt x="1177" y="584"/>
                  </a:lnTo>
                  <a:cubicBezTo>
                    <a:pt x="1227" y="556"/>
                    <a:pt x="1234" y="507"/>
                    <a:pt x="1191" y="479"/>
                  </a:cubicBezTo>
                  <a:lnTo>
                    <a:pt x="402" y="21"/>
                  </a:lnTo>
                  <a:cubicBezTo>
                    <a:pt x="375" y="7"/>
                    <a:pt x="345" y="0"/>
                    <a:pt x="31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8"/>
            <p:cNvSpPr/>
            <p:nvPr/>
          </p:nvSpPr>
          <p:spPr>
            <a:xfrm>
              <a:off x="464575" y="1734600"/>
              <a:ext cx="45325" cy="25750"/>
            </a:xfrm>
            <a:custGeom>
              <a:avLst/>
              <a:gdLst/>
              <a:ahLst/>
              <a:cxnLst/>
              <a:rect l="l" t="t" r="r" b="b"/>
              <a:pathLst>
                <a:path w="1813" h="1030" extrusionOk="0">
                  <a:moveTo>
                    <a:pt x="895" y="1"/>
                  </a:moveTo>
                  <a:cubicBezTo>
                    <a:pt x="861" y="1"/>
                    <a:pt x="827" y="8"/>
                    <a:pt x="797" y="23"/>
                  </a:cubicBezTo>
                  <a:lnTo>
                    <a:pt x="64" y="446"/>
                  </a:lnTo>
                  <a:cubicBezTo>
                    <a:pt x="7" y="474"/>
                    <a:pt x="0" y="523"/>
                    <a:pt x="50" y="544"/>
                  </a:cubicBezTo>
                  <a:lnTo>
                    <a:pt x="832" y="1010"/>
                  </a:lnTo>
                  <a:cubicBezTo>
                    <a:pt x="859" y="1023"/>
                    <a:pt x="889" y="1030"/>
                    <a:pt x="918" y="1030"/>
                  </a:cubicBezTo>
                  <a:cubicBezTo>
                    <a:pt x="952" y="1030"/>
                    <a:pt x="986" y="1021"/>
                    <a:pt x="1015" y="1003"/>
                  </a:cubicBezTo>
                  <a:lnTo>
                    <a:pt x="1756" y="587"/>
                  </a:lnTo>
                  <a:cubicBezTo>
                    <a:pt x="1805" y="551"/>
                    <a:pt x="1812" y="509"/>
                    <a:pt x="1770" y="481"/>
                  </a:cubicBezTo>
                  <a:lnTo>
                    <a:pt x="980" y="16"/>
                  </a:lnTo>
                  <a:cubicBezTo>
                    <a:pt x="954" y="6"/>
                    <a:pt x="925" y="1"/>
                    <a:pt x="89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8"/>
            <p:cNvSpPr/>
            <p:nvPr/>
          </p:nvSpPr>
          <p:spPr>
            <a:xfrm>
              <a:off x="437075" y="1726675"/>
              <a:ext cx="30875" cy="17475"/>
            </a:xfrm>
            <a:custGeom>
              <a:avLst/>
              <a:gdLst/>
              <a:ahLst/>
              <a:cxnLst/>
              <a:rect l="l" t="t" r="r" b="b"/>
              <a:pathLst>
                <a:path w="1235" h="699" extrusionOk="0">
                  <a:moveTo>
                    <a:pt x="318" y="0"/>
                  </a:moveTo>
                  <a:cubicBezTo>
                    <a:pt x="284" y="0"/>
                    <a:pt x="249" y="7"/>
                    <a:pt x="219" y="23"/>
                  </a:cubicBezTo>
                  <a:lnTo>
                    <a:pt x="57" y="114"/>
                  </a:lnTo>
                  <a:cubicBezTo>
                    <a:pt x="8" y="142"/>
                    <a:pt x="1" y="192"/>
                    <a:pt x="43" y="220"/>
                  </a:cubicBezTo>
                  <a:lnTo>
                    <a:pt x="832" y="678"/>
                  </a:lnTo>
                  <a:cubicBezTo>
                    <a:pt x="859" y="691"/>
                    <a:pt x="889" y="698"/>
                    <a:pt x="919" y="698"/>
                  </a:cubicBezTo>
                  <a:cubicBezTo>
                    <a:pt x="952" y="698"/>
                    <a:pt x="986" y="690"/>
                    <a:pt x="1016" y="671"/>
                  </a:cubicBezTo>
                  <a:lnTo>
                    <a:pt x="1171" y="586"/>
                  </a:lnTo>
                  <a:cubicBezTo>
                    <a:pt x="1227" y="551"/>
                    <a:pt x="1234" y="509"/>
                    <a:pt x="1185" y="481"/>
                  </a:cubicBezTo>
                  <a:lnTo>
                    <a:pt x="402" y="15"/>
                  </a:lnTo>
                  <a:cubicBezTo>
                    <a:pt x="376" y="6"/>
                    <a:pt x="347" y="0"/>
                    <a:pt x="31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8"/>
            <p:cNvSpPr/>
            <p:nvPr/>
          </p:nvSpPr>
          <p:spPr>
            <a:xfrm>
              <a:off x="752875" y="1903825"/>
              <a:ext cx="45325" cy="25775"/>
            </a:xfrm>
            <a:custGeom>
              <a:avLst/>
              <a:gdLst/>
              <a:ahLst/>
              <a:cxnLst/>
              <a:rect l="l" t="t" r="r" b="b"/>
              <a:pathLst>
                <a:path w="1813" h="1031" extrusionOk="0">
                  <a:moveTo>
                    <a:pt x="892" y="1"/>
                  </a:moveTo>
                  <a:cubicBezTo>
                    <a:pt x="859" y="1"/>
                    <a:pt x="827" y="9"/>
                    <a:pt x="798" y="28"/>
                  </a:cubicBezTo>
                  <a:lnTo>
                    <a:pt x="57" y="444"/>
                  </a:lnTo>
                  <a:cubicBezTo>
                    <a:pt x="8" y="479"/>
                    <a:pt x="1" y="522"/>
                    <a:pt x="43" y="550"/>
                  </a:cubicBezTo>
                  <a:lnTo>
                    <a:pt x="833" y="1015"/>
                  </a:lnTo>
                  <a:cubicBezTo>
                    <a:pt x="859" y="1025"/>
                    <a:pt x="888" y="1030"/>
                    <a:pt x="918" y="1030"/>
                  </a:cubicBezTo>
                  <a:cubicBezTo>
                    <a:pt x="952" y="1030"/>
                    <a:pt x="986" y="1023"/>
                    <a:pt x="1016" y="1008"/>
                  </a:cubicBezTo>
                  <a:lnTo>
                    <a:pt x="1749" y="585"/>
                  </a:lnTo>
                  <a:cubicBezTo>
                    <a:pt x="1806" y="557"/>
                    <a:pt x="1813" y="507"/>
                    <a:pt x="1763" y="479"/>
                  </a:cubicBezTo>
                  <a:lnTo>
                    <a:pt x="981" y="21"/>
                  </a:lnTo>
                  <a:cubicBezTo>
                    <a:pt x="951" y="8"/>
                    <a:pt x="921" y="1"/>
                    <a:pt x="89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8"/>
            <p:cNvSpPr/>
            <p:nvPr/>
          </p:nvSpPr>
          <p:spPr>
            <a:xfrm>
              <a:off x="943750" y="1864350"/>
              <a:ext cx="34575" cy="19550"/>
            </a:xfrm>
            <a:custGeom>
              <a:avLst/>
              <a:gdLst/>
              <a:ahLst/>
              <a:cxnLst/>
              <a:rect l="l" t="t" r="r" b="b"/>
              <a:pathLst>
                <a:path w="1383" h="782" extrusionOk="0">
                  <a:moveTo>
                    <a:pt x="489" y="1"/>
                  </a:moveTo>
                  <a:cubicBezTo>
                    <a:pt x="457" y="1"/>
                    <a:pt x="425" y="9"/>
                    <a:pt x="395" y="28"/>
                  </a:cubicBezTo>
                  <a:lnTo>
                    <a:pt x="57" y="218"/>
                  </a:lnTo>
                  <a:cubicBezTo>
                    <a:pt x="7" y="247"/>
                    <a:pt x="0" y="289"/>
                    <a:pt x="43" y="317"/>
                  </a:cubicBezTo>
                  <a:lnTo>
                    <a:pt x="804" y="761"/>
                  </a:lnTo>
                  <a:cubicBezTo>
                    <a:pt x="831" y="774"/>
                    <a:pt x="860" y="782"/>
                    <a:pt x="890" y="782"/>
                  </a:cubicBezTo>
                  <a:cubicBezTo>
                    <a:pt x="924" y="782"/>
                    <a:pt x="957" y="773"/>
                    <a:pt x="987" y="754"/>
                  </a:cubicBezTo>
                  <a:lnTo>
                    <a:pt x="1319" y="564"/>
                  </a:lnTo>
                  <a:cubicBezTo>
                    <a:pt x="1375" y="536"/>
                    <a:pt x="1382" y="486"/>
                    <a:pt x="1333" y="458"/>
                  </a:cubicBezTo>
                  <a:lnTo>
                    <a:pt x="578" y="21"/>
                  </a:lnTo>
                  <a:cubicBezTo>
                    <a:pt x="548" y="8"/>
                    <a:pt x="518" y="1"/>
                    <a:pt x="4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8"/>
            <p:cNvSpPr/>
            <p:nvPr/>
          </p:nvSpPr>
          <p:spPr>
            <a:xfrm>
              <a:off x="943750" y="1864000"/>
              <a:ext cx="34375" cy="20175"/>
            </a:xfrm>
            <a:custGeom>
              <a:avLst/>
              <a:gdLst/>
              <a:ahLst/>
              <a:cxnLst/>
              <a:rect l="l" t="t" r="r" b="b"/>
              <a:pathLst>
                <a:path w="1375" h="807" extrusionOk="0">
                  <a:moveTo>
                    <a:pt x="494" y="21"/>
                  </a:moveTo>
                  <a:cubicBezTo>
                    <a:pt x="522" y="21"/>
                    <a:pt x="543" y="28"/>
                    <a:pt x="571" y="35"/>
                  </a:cubicBezTo>
                  <a:lnTo>
                    <a:pt x="1326" y="479"/>
                  </a:lnTo>
                  <a:cubicBezTo>
                    <a:pt x="1340" y="486"/>
                    <a:pt x="1354" y="500"/>
                    <a:pt x="1354" y="521"/>
                  </a:cubicBezTo>
                  <a:cubicBezTo>
                    <a:pt x="1354" y="536"/>
                    <a:pt x="1340" y="550"/>
                    <a:pt x="1312" y="571"/>
                  </a:cubicBezTo>
                  <a:lnTo>
                    <a:pt x="980" y="761"/>
                  </a:lnTo>
                  <a:cubicBezTo>
                    <a:pt x="952" y="775"/>
                    <a:pt x="922" y="782"/>
                    <a:pt x="893" y="782"/>
                  </a:cubicBezTo>
                  <a:cubicBezTo>
                    <a:pt x="864" y="782"/>
                    <a:pt x="836" y="775"/>
                    <a:pt x="811" y="761"/>
                  </a:cubicBezTo>
                  <a:lnTo>
                    <a:pt x="50" y="324"/>
                  </a:lnTo>
                  <a:cubicBezTo>
                    <a:pt x="36" y="317"/>
                    <a:pt x="29" y="303"/>
                    <a:pt x="22" y="289"/>
                  </a:cubicBezTo>
                  <a:cubicBezTo>
                    <a:pt x="29" y="261"/>
                    <a:pt x="43" y="246"/>
                    <a:pt x="64" y="239"/>
                  </a:cubicBezTo>
                  <a:lnTo>
                    <a:pt x="402" y="49"/>
                  </a:lnTo>
                  <a:cubicBezTo>
                    <a:pt x="430" y="28"/>
                    <a:pt x="459" y="21"/>
                    <a:pt x="494" y="21"/>
                  </a:cubicBezTo>
                  <a:close/>
                  <a:moveTo>
                    <a:pt x="486" y="1"/>
                  </a:moveTo>
                  <a:cubicBezTo>
                    <a:pt x="452" y="1"/>
                    <a:pt x="418" y="9"/>
                    <a:pt x="388" y="28"/>
                  </a:cubicBezTo>
                  <a:lnTo>
                    <a:pt x="50" y="218"/>
                  </a:lnTo>
                  <a:cubicBezTo>
                    <a:pt x="22" y="232"/>
                    <a:pt x="7" y="254"/>
                    <a:pt x="0" y="289"/>
                  </a:cubicBezTo>
                  <a:cubicBezTo>
                    <a:pt x="0" y="310"/>
                    <a:pt x="14" y="331"/>
                    <a:pt x="36" y="338"/>
                  </a:cubicBezTo>
                  <a:lnTo>
                    <a:pt x="797" y="782"/>
                  </a:lnTo>
                  <a:cubicBezTo>
                    <a:pt x="813" y="798"/>
                    <a:pt x="837" y="806"/>
                    <a:pt x="859" y="806"/>
                  </a:cubicBezTo>
                  <a:cubicBezTo>
                    <a:pt x="867" y="806"/>
                    <a:pt x="874" y="805"/>
                    <a:pt x="882" y="803"/>
                  </a:cubicBezTo>
                  <a:cubicBezTo>
                    <a:pt x="917" y="803"/>
                    <a:pt x="952" y="796"/>
                    <a:pt x="987" y="782"/>
                  </a:cubicBezTo>
                  <a:lnTo>
                    <a:pt x="1319" y="592"/>
                  </a:lnTo>
                  <a:cubicBezTo>
                    <a:pt x="1347" y="578"/>
                    <a:pt x="1368" y="550"/>
                    <a:pt x="1375" y="521"/>
                  </a:cubicBezTo>
                  <a:cubicBezTo>
                    <a:pt x="1368" y="500"/>
                    <a:pt x="1354" y="479"/>
                    <a:pt x="1333" y="465"/>
                  </a:cubicBezTo>
                  <a:lnTo>
                    <a:pt x="578" y="21"/>
                  </a:lnTo>
                  <a:cubicBezTo>
                    <a:pt x="548" y="8"/>
                    <a:pt x="517" y="1"/>
                    <a:pt x="4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8"/>
            <p:cNvSpPr/>
            <p:nvPr/>
          </p:nvSpPr>
          <p:spPr>
            <a:xfrm>
              <a:off x="914500" y="1847250"/>
              <a:ext cx="34550" cy="19550"/>
            </a:xfrm>
            <a:custGeom>
              <a:avLst/>
              <a:gdLst/>
              <a:ahLst/>
              <a:cxnLst/>
              <a:rect l="l" t="t" r="r" b="b"/>
              <a:pathLst>
                <a:path w="1382" h="782" extrusionOk="0">
                  <a:moveTo>
                    <a:pt x="492" y="1"/>
                  </a:moveTo>
                  <a:cubicBezTo>
                    <a:pt x="458" y="1"/>
                    <a:pt x="425" y="10"/>
                    <a:pt x="395" y="28"/>
                  </a:cubicBezTo>
                  <a:lnTo>
                    <a:pt x="64" y="219"/>
                  </a:lnTo>
                  <a:cubicBezTo>
                    <a:pt x="7" y="240"/>
                    <a:pt x="0" y="289"/>
                    <a:pt x="50" y="317"/>
                  </a:cubicBezTo>
                  <a:lnTo>
                    <a:pt x="804" y="761"/>
                  </a:lnTo>
                  <a:cubicBezTo>
                    <a:pt x="834" y="775"/>
                    <a:pt x="864" y="782"/>
                    <a:pt x="893" y="782"/>
                  </a:cubicBezTo>
                  <a:cubicBezTo>
                    <a:pt x="926" y="782"/>
                    <a:pt x="957" y="773"/>
                    <a:pt x="987" y="754"/>
                  </a:cubicBezTo>
                  <a:lnTo>
                    <a:pt x="1325" y="564"/>
                  </a:lnTo>
                  <a:cubicBezTo>
                    <a:pt x="1375" y="536"/>
                    <a:pt x="1382" y="486"/>
                    <a:pt x="1340" y="458"/>
                  </a:cubicBezTo>
                  <a:lnTo>
                    <a:pt x="578" y="21"/>
                  </a:lnTo>
                  <a:cubicBezTo>
                    <a:pt x="552" y="8"/>
                    <a:pt x="522" y="1"/>
                    <a:pt x="4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8"/>
            <p:cNvSpPr/>
            <p:nvPr/>
          </p:nvSpPr>
          <p:spPr>
            <a:xfrm>
              <a:off x="914675" y="1846900"/>
              <a:ext cx="34200" cy="20100"/>
            </a:xfrm>
            <a:custGeom>
              <a:avLst/>
              <a:gdLst/>
              <a:ahLst/>
              <a:cxnLst/>
              <a:rect l="l" t="t" r="r" b="b"/>
              <a:pathLst>
                <a:path w="1368" h="804" extrusionOk="0">
                  <a:moveTo>
                    <a:pt x="482" y="21"/>
                  </a:moveTo>
                  <a:cubicBezTo>
                    <a:pt x="511" y="21"/>
                    <a:pt x="539" y="28"/>
                    <a:pt x="564" y="42"/>
                  </a:cubicBezTo>
                  <a:lnTo>
                    <a:pt x="1325" y="486"/>
                  </a:lnTo>
                  <a:cubicBezTo>
                    <a:pt x="1340" y="493"/>
                    <a:pt x="1347" y="508"/>
                    <a:pt x="1347" y="522"/>
                  </a:cubicBezTo>
                  <a:cubicBezTo>
                    <a:pt x="1347" y="536"/>
                    <a:pt x="1333" y="557"/>
                    <a:pt x="1311" y="571"/>
                  </a:cubicBezTo>
                  <a:lnTo>
                    <a:pt x="973" y="761"/>
                  </a:lnTo>
                  <a:cubicBezTo>
                    <a:pt x="947" y="776"/>
                    <a:pt x="916" y="783"/>
                    <a:pt x="885" y="783"/>
                  </a:cubicBezTo>
                  <a:cubicBezTo>
                    <a:pt x="858" y="783"/>
                    <a:pt x="830" y="778"/>
                    <a:pt x="804" y="768"/>
                  </a:cubicBezTo>
                  <a:lnTo>
                    <a:pt x="50" y="324"/>
                  </a:lnTo>
                  <a:cubicBezTo>
                    <a:pt x="35" y="317"/>
                    <a:pt x="21" y="303"/>
                    <a:pt x="21" y="282"/>
                  </a:cubicBezTo>
                  <a:cubicBezTo>
                    <a:pt x="21" y="268"/>
                    <a:pt x="35" y="247"/>
                    <a:pt x="64" y="233"/>
                  </a:cubicBezTo>
                  <a:lnTo>
                    <a:pt x="395" y="42"/>
                  </a:lnTo>
                  <a:cubicBezTo>
                    <a:pt x="423" y="28"/>
                    <a:pt x="453" y="21"/>
                    <a:pt x="482" y="21"/>
                  </a:cubicBezTo>
                  <a:close/>
                  <a:moveTo>
                    <a:pt x="485" y="1"/>
                  </a:moveTo>
                  <a:cubicBezTo>
                    <a:pt x="450" y="1"/>
                    <a:pt x="414" y="10"/>
                    <a:pt x="381" y="28"/>
                  </a:cubicBezTo>
                  <a:lnTo>
                    <a:pt x="50" y="219"/>
                  </a:lnTo>
                  <a:cubicBezTo>
                    <a:pt x="21" y="233"/>
                    <a:pt x="0" y="254"/>
                    <a:pt x="0" y="282"/>
                  </a:cubicBezTo>
                  <a:cubicBezTo>
                    <a:pt x="0" y="310"/>
                    <a:pt x="14" y="331"/>
                    <a:pt x="35" y="338"/>
                  </a:cubicBezTo>
                  <a:lnTo>
                    <a:pt x="790" y="782"/>
                  </a:lnTo>
                  <a:cubicBezTo>
                    <a:pt x="818" y="797"/>
                    <a:pt x="846" y="804"/>
                    <a:pt x="881" y="804"/>
                  </a:cubicBezTo>
                  <a:cubicBezTo>
                    <a:pt x="917" y="804"/>
                    <a:pt x="952" y="797"/>
                    <a:pt x="980" y="775"/>
                  </a:cubicBezTo>
                  <a:lnTo>
                    <a:pt x="1318" y="585"/>
                  </a:lnTo>
                  <a:cubicBezTo>
                    <a:pt x="1347" y="571"/>
                    <a:pt x="1361" y="543"/>
                    <a:pt x="1368" y="515"/>
                  </a:cubicBezTo>
                  <a:cubicBezTo>
                    <a:pt x="1368" y="493"/>
                    <a:pt x="1354" y="472"/>
                    <a:pt x="1333" y="458"/>
                  </a:cubicBezTo>
                  <a:lnTo>
                    <a:pt x="578" y="21"/>
                  </a:lnTo>
                  <a:cubicBezTo>
                    <a:pt x="548" y="8"/>
                    <a:pt x="517" y="1"/>
                    <a:pt x="4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8"/>
            <p:cNvSpPr/>
            <p:nvPr/>
          </p:nvSpPr>
          <p:spPr>
            <a:xfrm>
              <a:off x="886125" y="1830525"/>
              <a:ext cx="34375" cy="19550"/>
            </a:xfrm>
            <a:custGeom>
              <a:avLst/>
              <a:gdLst/>
              <a:ahLst/>
              <a:cxnLst/>
              <a:rect l="l" t="t" r="r" b="b"/>
              <a:pathLst>
                <a:path w="1375" h="782" extrusionOk="0">
                  <a:moveTo>
                    <a:pt x="486" y="0"/>
                  </a:moveTo>
                  <a:cubicBezTo>
                    <a:pt x="453" y="0"/>
                    <a:pt x="421" y="9"/>
                    <a:pt x="395" y="28"/>
                  </a:cubicBezTo>
                  <a:lnTo>
                    <a:pt x="57" y="218"/>
                  </a:lnTo>
                  <a:cubicBezTo>
                    <a:pt x="0" y="239"/>
                    <a:pt x="0" y="288"/>
                    <a:pt x="43" y="317"/>
                  </a:cubicBezTo>
                  <a:lnTo>
                    <a:pt x="797" y="761"/>
                  </a:lnTo>
                  <a:cubicBezTo>
                    <a:pt x="827" y="774"/>
                    <a:pt x="857" y="781"/>
                    <a:pt x="886" y="781"/>
                  </a:cubicBezTo>
                  <a:cubicBezTo>
                    <a:pt x="919" y="781"/>
                    <a:pt x="950" y="772"/>
                    <a:pt x="980" y="754"/>
                  </a:cubicBezTo>
                  <a:lnTo>
                    <a:pt x="1318" y="563"/>
                  </a:lnTo>
                  <a:cubicBezTo>
                    <a:pt x="1368" y="535"/>
                    <a:pt x="1375" y="486"/>
                    <a:pt x="1333" y="458"/>
                  </a:cubicBezTo>
                  <a:lnTo>
                    <a:pt x="571" y="21"/>
                  </a:lnTo>
                  <a:cubicBezTo>
                    <a:pt x="545" y="7"/>
                    <a:pt x="515" y="0"/>
                    <a:pt x="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8"/>
            <p:cNvSpPr/>
            <p:nvPr/>
          </p:nvSpPr>
          <p:spPr>
            <a:xfrm>
              <a:off x="886125" y="1830225"/>
              <a:ext cx="34200" cy="20025"/>
            </a:xfrm>
            <a:custGeom>
              <a:avLst/>
              <a:gdLst/>
              <a:ahLst/>
              <a:cxnLst/>
              <a:rect l="l" t="t" r="r" b="b"/>
              <a:pathLst>
                <a:path w="1368" h="801" extrusionOk="0">
                  <a:moveTo>
                    <a:pt x="482" y="11"/>
                  </a:moveTo>
                  <a:cubicBezTo>
                    <a:pt x="511" y="11"/>
                    <a:pt x="540" y="18"/>
                    <a:pt x="564" y="33"/>
                  </a:cubicBezTo>
                  <a:lnTo>
                    <a:pt x="1326" y="477"/>
                  </a:lnTo>
                  <a:cubicBezTo>
                    <a:pt x="1340" y="484"/>
                    <a:pt x="1347" y="498"/>
                    <a:pt x="1354" y="512"/>
                  </a:cubicBezTo>
                  <a:cubicBezTo>
                    <a:pt x="1347" y="533"/>
                    <a:pt x="1333" y="554"/>
                    <a:pt x="1311" y="561"/>
                  </a:cubicBezTo>
                  <a:lnTo>
                    <a:pt x="973" y="752"/>
                  </a:lnTo>
                  <a:cubicBezTo>
                    <a:pt x="947" y="767"/>
                    <a:pt x="916" y="774"/>
                    <a:pt x="885" y="774"/>
                  </a:cubicBezTo>
                  <a:cubicBezTo>
                    <a:pt x="858" y="774"/>
                    <a:pt x="830" y="768"/>
                    <a:pt x="804" y="759"/>
                  </a:cubicBezTo>
                  <a:lnTo>
                    <a:pt x="50" y="315"/>
                  </a:lnTo>
                  <a:cubicBezTo>
                    <a:pt x="35" y="307"/>
                    <a:pt x="21" y="293"/>
                    <a:pt x="21" y="279"/>
                  </a:cubicBezTo>
                  <a:cubicBezTo>
                    <a:pt x="21" y="258"/>
                    <a:pt x="35" y="244"/>
                    <a:pt x="64" y="230"/>
                  </a:cubicBezTo>
                  <a:lnTo>
                    <a:pt x="395" y="33"/>
                  </a:lnTo>
                  <a:cubicBezTo>
                    <a:pt x="423" y="18"/>
                    <a:pt x="453" y="11"/>
                    <a:pt x="482" y="11"/>
                  </a:cubicBezTo>
                  <a:close/>
                  <a:moveTo>
                    <a:pt x="493" y="0"/>
                  </a:moveTo>
                  <a:cubicBezTo>
                    <a:pt x="456" y="0"/>
                    <a:pt x="420" y="10"/>
                    <a:pt x="388" y="25"/>
                  </a:cubicBezTo>
                  <a:lnTo>
                    <a:pt x="50" y="216"/>
                  </a:lnTo>
                  <a:cubicBezTo>
                    <a:pt x="21" y="230"/>
                    <a:pt x="0" y="258"/>
                    <a:pt x="0" y="286"/>
                  </a:cubicBezTo>
                  <a:cubicBezTo>
                    <a:pt x="0" y="307"/>
                    <a:pt x="14" y="329"/>
                    <a:pt x="35" y="343"/>
                  </a:cubicBezTo>
                  <a:lnTo>
                    <a:pt x="790" y="780"/>
                  </a:lnTo>
                  <a:cubicBezTo>
                    <a:pt x="818" y="794"/>
                    <a:pt x="853" y="801"/>
                    <a:pt x="881" y="801"/>
                  </a:cubicBezTo>
                  <a:cubicBezTo>
                    <a:pt x="917" y="801"/>
                    <a:pt x="952" y="794"/>
                    <a:pt x="987" y="780"/>
                  </a:cubicBezTo>
                  <a:lnTo>
                    <a:pt x="1318" y="589"/>
                  </a:lnTo>
                  <a:cubicBezTo>
                    <a:pt x="1347" y="575"/>
                    <a:pt x="1368" y="554"/>
                    <a:pt x="1368" y="519"/>
                  </a:cubicBezTo>
                  <a:cubicBezTo>
                    <a:pt x="1368" y="498"/>
                    <a:pt x="1354" y="477"/>
                    <a:pt x="1333" y="463"/>
                  </a:cubicBezTo>
                  <a:lnTo>
                    <a:pt x="578" y="18"/>
                  </a:lnTo>
                  <a:cubicBezTo>
                    <a:pt x="550" y="6"/>
                    <a:pt x="521" y="0"/>
                    <a:pt x="4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8"/>
            <p:cNvSpPr/>
            <p:nvPr/>
          </p:nvSpPr>
          <p:spPr>
            <a:xfrm>
              <a:off x="857400" y="1813650"/>
              <a:ext cx="34550" cy="19600"/>
            </a:xfrm>
            <a:custGeom>
              <a:avLst/>
              <a:gdLst/>
              <a:ahLst/>
              <a:cxnLst/>
              <a:rect l="l" t="t" r="r" b="b"/>
              <a:pathLst>
                <a:path w="1382" h="784" extrusionOk="0">
                  <a:moveTo>
                    <a:pt x="499" y="1"/>
                  </a:moveTo>
                  <a:cubicBezTo>
                    <a:pt x="464" y="1"/>
                    <a:pt x="430" y="10"/>
                    <a:pt x="402" y="26"/>
                  </a:cubicBezTo>
                  <a:lnTo>
                    <a:pt x="64" y="216"/>
                  </a:lnTo>
                  <a:cubicBezTo>
                    <a:pt x="7" y="244"/>
                    <a:pt x="0" y="294"/>
                    <a:pt x="50" y="322"/>
                  </a:cubicBezTo>
                  <a:lnTo>
                    <a:pt x="804" y="766"/>
                  </a:lnTo>
                  <a:cubicBezTo>
                    <a:pt x="832" y="778"/>
                    <a:pt x="859" y="784"/>
                    <a:pt x="887" y="784"/>
                  </a:cubicBezTo>
                  <a:cubicBezTo>
                    <a:pt x="922" y="784"/>
                    <a:pt x="955" y="775"/>
                    <a:pt x="987" y="759"/>
                  </a:cubicBezTo>
                  <a:lnTo>
                    <a:pt x="1325" y="569"/>
                  </a:lnTo>
                  <a:cubicBezTo>
                    <a:pt x="1375" y="540"/>
                    <a:pt x="1382" y="491"/>
                    <a:pt x="1340" y="463"/>
                  </a:cubicBezTo>
                  <a:lnTo>
                    <a:pt x="578" y="19"/>
                  </a:lnTo>
                  <a:cubicBezTo>
                    <a:pt x="554" y="6"/>
                    <a:pt x="526" y="1"/>
                    <a:pt x="49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8"/>
            <p:cNvSpPr/>
            <p:nvPr/>
          </p:nvSpPr>
          <p:spPr>
            <a:xfrm>
              <a:off x="857575" y="1813425"/>
              <a:ext cx="34200" cy="20100"/>
            </a:xfrm>
            <a:custGeom>
              <a:avLst/>
              <a:gdLst/>
              <a:ahLst/>
              <a:cxnLst/>
              <a:rect l="l" t="t" r="r" b="b"/>
              <a:pathLst>
                <a:path w="1368" h="804" extrusionOk="0">
                  <a:moveTo>
                    <a:pt x="494" y="24"/>
                  </a:moveTo>
                  <a:cubicBezTo>
                    <a:pt x="520" y="24"/>
                    <a:pt x="547" y="30"/>
                    <a:pt x="571" y="42"/>
                  </a:cubicBezTo>
                  <a:lnTo>
                    <a:pt x="1326" y="479"/>
                  </a:lnTo>
                  <a:cubicBezTo>
                    <a:pt x="1340" y="486"/>
                    <a:pt x="1347" y="500"/>
                    <a:pt x="1354" y="521"/>
                  </a:cubicBezTo>
                  <a:cubicBezTo>
                    <a:pt x="1347" y="542"/>
                    <a:pt x="1333" y="557"/>
                    <a:pt x="1311" y="571"/>
                  </a:cubicBezTo>
                  <a:lnTo>
                    <a:pt x="973" y="761"/>
                  </a:lnTo>
                  <a:cubicBezTo>
                    <a:pt x="947" y="776"/>
                    <a:pt x="916" y="783"/>
                    <a:pt x="885" y="783"/>
                  </a:cubicBezTo>
                  <a:cubicBezTo>
                    <a:pt x="858" y="783"/>
                    <a:pt x="830" y="778"/>
                    <a:pt x="804" y="768"/>
                  </a:cubicBezTo>
                  <a:lnTo>
                    <a:pt x="50" y="324"/>
                  </a:lnTo>
                  <a:cubicBezTo>
                    <a:pt x="36" y="317"/>
                    <a:pt x="21" y="303"/>
                    <a:pt x="21" y="289"/>
                  </a:cubicBezTo>
                  <a:cubicBezTo>
                    <a:pt x="28" y="267"/>
                    <a:pt x="43" y="246"/>
                    <a:pt x="64" y="239"/>
                  </a:cubicBezTo>
                  <a:lnTo>
                    <a:pt x="395" y="49"/>
                  </a:lnTo>
                  <a:cubicBezTo>
                    <a:pt x="427" y="33"/>
                    <a:pt x="461" y="24"/>
                    <a:pt x="494" y="24"/>
                  </a:cubicBezTo>
                  <a:close/>
                  <a:moveTo>
                    <a:pt x="485" y="0"/>
                  </a:moveTo>
                  <a:cubicBezTo>
                    <a:pt x="450" y="0"/>
                    <a:pt x="414" y="9"/>
                    <a:pt x="381" y="28"/>
                  </a:cubicBezTo>
                  <a:lnTo>
                    <a:pt x="50" y="218"/>
                  </a:lnTo>
                  <a:cubicBezTo>
                    <a:pt x="21" y="225"/>
                    <a:pt x="0" y="253"/>
                    <a:pt x="0" y="282"/>
                  </a:cubicBezTo>
                  <a:cubicBezTo>
                    <a:pt x="0" y="310"/>
                    <a:pt x="14" y="331"/>
                    <a:pt x="36" y="338"/>
                  </a:cubicBezTo>
                  <a:lnTo>
                    <a:pt x="790" y="782"/>
                  </a:lnTo>
                  <a:cubicBezTo>
                    <a:pt x="818" y="796"/>
                    <a:pt x="853" y="803"/>
                    <a:pt x="881" y="803"/>
                  </a:cubicBezTo>
                  <a:cubicBezTo>
                    <a:pt x="917" y="803"/>
                    <a:pt x="952" y="796"/>
                    <a:pt x="987" y="775"/>
                  </a:cubicBezTo>
                  <a:lnTo>
                    <a:pt x="1318" y="585"/>
                  </a:lnTo>
                  <a:cubicBezTo>
                    <a:pt x="1347" y="571"/>
                    <a:pt x="1368" y="542"/>
                    <a:pt x="1368" y="514"/>
                  </a:cubicBezTo>
                  <a:cubicBezTo>
                    <a:pt x="1368" y="493"/>
                    <a:pt x="1354" y="472"/>
                    <a:pt x="1333" y="458"/>
                  </a:cubicBezTo>
                  <a:lnTo>
                    <a:pt x="578" y="21"/>
                  </a:lnTo>
                  <a:cubicBezTo>
                    <a:pt x="548" y="7"/>
                    <a:pt x="517" y="0"/>
                    <a:pt x="48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8"/>
            <p:cNvSpPr/>
            <p:nvPr/>
          </p:nvSpPr>
          <p:spPr>
            <a:xfrm>
              <a:off x="829025" y="1796825"/>
              <a:ext cx="34375" cy="19575"/>
            </a:xfrm>
            <a:custGeom>
              <a:avLst/>
              <a:gdLst/>
              <a:ahLst/>
              <a:cxnLst/>
              <a:rect l="l" t="t" r="r" b="b"/>
              <a:pathLst>
                <a:path w="1375" h="783" extrusionOk="0">
                  <a:moveTo>
                    <a:pt x="483" y="1"/>
                  </a:moveTo>
                  <a:cubicBezTo>
                    <a:pt x="453" y="1"/>
                    <a:pt x="423" y="8"/>
                    <a:pt x="395" y="22"/>
                  </a:cubicBezTo>
                  <a:lnTo>
                    <a:pt x="57" y="212"/>
                  </a:lnTo>
                  <a:cubicBezTo>
                    <a:pt x="0" y="248"/>
                    <a:pt x="0" y="297"/>
                    <a:pt x="43" y="325"/>
                  </a:cubicBezTo>
                  <a:lnTo>
                    <a:pt x="804" y="762"/>
                  </a:lnTo>
                  <a:cubicBezTo>
                    <a:pt x="831" y="776"/>
                    <a:pt x="859" y="783"/>
                    <a:pt x="887" y="783"/>
                  </a:cubicBezTo>
                  <a:cubicBezTo>
                    <a:pt x="919" y="783"/>
                    <a:pt x="950" y="774"/>
                    <a:pt x="980" y="755"/>
                  </a:cubicBezTo>
                  <a:lnTo>
                    <a:pt x="1318" y="572"/>
                  </a:lnTo>
                  <a:cubicBezTo>
                    <a:pt x="1375" y="537"/>
                    <a:pt x="1375" y="494"/>
                    <a:pt x="1333" y="466"/>
                  </a:cubicBezTo>
                  <a:lnTo>
                    <a:pt x="571" y="22"/>
                  </a:lnTo>
                  <a:cubicBezTo>
                    <a:pt x="543" y="8"/>
                    <a:pt x="513" y="1"/>
                    <a:pt x="48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8"/>
            <p:cNvSpPr/>
            <p:nvPr/>
          </p:nvSpPr>
          <p:spPr>
            <a:xfrm>
              <a:off x="829025" y="1796675"/>
              <a:ext cx="34200" cy="20100"/>
            </a:xfrm>
            <a:custGeom>
              <a:avLst/>
              <a:gdLst/>
              <a:ahLst/>
              <a:cxnLst/>
              <a:rect l="l" t="t" r="r" b="b"/>
              <a:pathLst>
                <a:path w="1368" h="804" extrusionOk="0">
                  <a:moveTo>
                    <a:pt x="490" y="20"/>
                  </a:moveTo>
                  <a:cubicBezTo>
                    <a:pt x="517" y="20"/>
                    <a:pt x="545" y="25"/>
                    <a:pt x="571" y="35"/>
                  </a:cubicBezTo>
                  <a:lnTo>
                    <a:pt x="1326" y="479"/>
                  </a:lnTo>
                  <a:cubicBezTo>
                    <a:pt x="1340" y="486"/>
                    <a:pt x="1347" y="500"/>
                    <a:pt x="1354" y="522"/>
                  </a:cubicBezTo>
                  <a:cubicBezTo>
                    <a:pt x="1354" y="536"/>
                    <a:pt x="1340" y="557"/>
                    <a:pt x="1311" y="571"/>
                  </a:cubicBezTo>
                  <a:lnTo>
                    <a:pt x="980" y="761"/>
                  </a:lnTo>
                  <a:cubicBezTo>
                    <a:pt x="950" y="776"/>
                    <a:pt x="918" y="783"/>
                    <a:pt x="886" y="783"/>
                  </a:cubicBezTo>
                  <a:cubicBezTo>
                    <a:pt x="858" y="783"/>
                    <a:pt x="830" y="778"/>
                    <a:pt x="804" y="768"/>
                  </a:cubicBezTo>
                  <a:lnTo>
                    <a:pt x="50" y="317"/>
                  </a:lnTo>
                  <a:cubicBezTo>
                    <a:pt x="36" y="317"/>
                    <a:pt x="21" y="303"/>
                    <a:pt x="21" y="282"/>
                  </a:cubicBezTo>
                  <a:cubicBezTo>
                    <a:pt x="21" y="268"/>
                    <a:pt x="36" y="247"/>
                    <a:pt x="64" y="233"/>
                  </a:cubicBezTo>
                  <a:lnTo>
                    <a:pt x="395" y="42"/>
                  </a:lnTo>
                  <a:cubicBezTo>
                    <a:pt x="425" y="27"/>
                    <a:pt x="457" y="20"/>
                    <a:pt x="490" y="20"/>
                  </a:cubicBezTo>
                  <a:close/>
                  <a:moveTo>
                    <a:pt x="485" y="1"/>
                  </a:moveTo>
                  <a:cubicBezTo>
                    <a:pt x="450" y="1"/>
                    <a:pt x="414" y="10"/>
                    <a:pt x="381" y="28"/>
                  </a:cubicBezTo>
                  <a:lnTo>
                    <a:pt x="50" y="218"/>
                  </a:lnTo>
                  <a:cubicBezTo>
                    <a:pt x="21" y="226"/>
                    <a:pt x="0" y="254"/>
                    <a:pt x="0" y="282"/>
                  </a:cubicBezTo>
                  <a:cubicBezTo>
                    <a:pt x="0" y="310"/>
                    <a:pt x="14" y="331"/>
                    <a:pt x="36" y="338"/>
                  </a:cubicBezTo>
                  <a:lnTo>
                    <a:pt x="797" y="782"/>
                  </a:lnTo>
                  <a:cubicBezTo>
                    <a:pt x="818" y="797"/>
                    <a:pt x="853" y="804"/>
                    <a:pt x="881" y="804"/>
                  </a:cubicBezTo>
                  <a:cubicBezTo>
                    <a:pt x="917" y="804"/>
                    <a:pt x="952" y="797"/>
                    <a:pt x="987" y="775"/>
                  </a:cubicBezTo>
                  <a:lnTo>
                    <a:pt x="1318" y="585"/>
                  </a:lnTo>
                  <a:cubicBezTo>
                    <a:pt x="1347" y="571"/>
                    <a:pt x="1368" y="550"/>
                    <a:pt x="1368" y="522"/>
                  </a:cubicBezTo>
                  <a:cubicBezTo>
                    <a:pt x="1368" y="493"/>
                    <a:pt x="1354" y="472"/>
                    <a:pt x="1333" y="465"/>
                  </a:cubicBezTo>
                  <a:lnTo>
                    <a:pt x="578" y="21"/>
                  </a:lnTo>
                  <a:cubicBezTo>
                    <a:pt x="548" y="8"/>
                    <a:pt x="517" y="1"/>
                    <a:pt x="4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8"/>
            <p:cNvSpPr/>
            <p:nvPr/>
          </p:nvSpPr>
          <p:spPr>
            <a:xfrm>
              <a:off x="800475" y="1780275"/>
              <a:ext cx="34375" cy="19500"/>
            </a:xfrm>
            <a:custGeom>
              <a:avLst/>
              <a:gdLst/>
              <a:ahLst/>
              <a:cxnLst/>
              <a:rect l="l" t="t" r="r" b="b"/>
              <a:pathLst>
                <a:path w="1375" h="780" extrusionOk="0">
                  <a:moveTo>
                    <a:pt x="483" y="0"/>
                  </a:moveTo>
                  <a:cubicBezTo>
                    <a:pt x="453" y="0"/>
                    <a:pt x="423" y="7"/>
                    <a:pt x="395" y="22"/>
                  </a:cubicBezTo>
                  <a:lnTo>
                    <a:pt x="57" y="212"/>
                  </a:lnTo>
                  <a:cubicBezTo>
                    <a:pt x="7" y="240"/>
                    <a:pt x="0" y="289"/>
                    <a:pt x="43" y="318"/>
                  </a:cubicBezTo>
                  <a:lnTo>
                    <a:pt x="804" y="762"/>
                  </a:lnTo>
                  <a:cubicBezTo>
                    <a:pt x="829" y="774"/>
                    <a:pt x="855" y="780"/>
                    <a:pt x="881" y="780"/>
                  </a:cubicBezTo>
                  <a:cubicBezTo>
                    <a:pt x="915" y="780"/>
                    <a:pt x="948" y="770"/>
                    <a:pt x="980" y="755"/>
                  </a:cubicBezTo>
                  <a:lnTo>
                    <a:pt x="1319" y="564"/>
                  </a:lnTo>
                  <a:cubicBezTo>
                    <a:pt x="1375" y="529"/>
                    <a:pt x="1375" y="487"/>
                    <a:pt x="1333" y="459"/>
                  </a:cubicBezTo>
                  <a:lnTo>
                    <a:pt x="571" y="22"/>
                  </a:lnTo>
                  <a:cubicBezTo>
                    <a:pt x="543" y="7"/>
                    <a:pt x="513" y="0"/>
                    <a:pt x="4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8"/>
            <p:cNvSpPr/>
            <p:nvPr/>
          </p:nvSpPr>
          <p:spPr>
            <a:xfrm>
              <a:off x="800475" y="1779950"/>
              <a:ext cx="34375" cy="20075"/>
            </a:xfrm>
            <a:custGeom>
              <a:avLst/>
              <a:gdLst/>
              <a:ahLst/>
              <a:cxnLst/>
              <a:rect l="l" t="t" r="r" b="b"/>
              <a:pathLst>
                <a:path w="1375" h="803" extrusionOk="0">
                  <a:moveTo>
                    <a:pt x="494" y="20"/>
                  </a:moveTo>
                  <a:cubicBezTo>
                    <a:pt x="522" y="20"/>
                    <a:pt x="543" y="20"/>
                    <a:pt x="571" y="35"/>
                  </a:cubicBezTo>
                  <a:lnTo>
                    <a:pt x="1326" y="479"/>
                  </a:lnTo>
                  <a:cubicBezTo>
                    <a:pt x="1340" y="486"/>
                    <a:pt x="1354" y="500"/>
                    <a:pt x="1354" y="514"/>
                  </a:cubicBezTo>
                  <a:cubicBezTo>
                    <a:pt x="1347" y="535"/>
                    <a:pt x="1333" y="556"/>
                    <a:pt x="1311" y="563"/>
                  </a:cubicBezTo>
                  <a:lnTo>
                    <a:pt x="980" y="754"/>
                  </a:lnTo>
                  <a:cubicBezTo>
                    <a:pt x="950" y="769"/>
                    <a:pt x="918" y="776"/>
                    <a:pt x="887" y="776"/>
                  </a:cubicBezTo>
                  <a:cubicBezTo>
                    <a:pt x="860" y="776"/>
                    <a:pt x="834" y="770"/>
                    <a:pt x="811" y="761"/>
                  </a:cubicBezTo>
                  <a:lnTo>
                    <a:pt x="50" y="316"/>
                  </a:lnTo>
                  <a:cubicBezTo>
                    <a:pt x="36" y="309"/>
                    <a:pt x="28" y="295"/>
                    <a:pt x="21" y="281"/>
                  </a:cubicBezTo>
                  <a:cubicBezTo>
                    <a:pt x="21" y="267"/>
                    <a:pt x="36" y="246"/>
                    <a:pt x="64" y="232"/>
                  </a:cubicBezTo>
                  <a:lnTo>
                    <a:pt x="395" y="42"/>
                  </a:lnTo>
                  <a:cubicBezTo>
                    <a:pt x="430" y="27"/>
                    <a:pt x="458" y="20"/>
                    <a:pt x="494" y="20"/>
                  </a:cubicBezTo>
                  <a:close/>
                  <a:moveTo>
                    <a:pt x="486" y="0"/>
                  </a:moveTo>
                  <a:cubicBezTo>
                    <a:pt x="451" y="0"/>
                    <a:pt x="418" y="9"/>
                    <a:pt x="388" y="27"/>
                  </a:cubicBezTo>
                  <a:lnTo>
                    <a:pt x="50" y="218"/>
                  </a:lnTo>
                  <a:cubicBezTo>
                    <a:pt x="21" y="232"/>
                    <a:pt x="7" y="260"/>
                    <a:pt x="0" y="288"/>
                  </a:cubicBezTo>
                  <a:cubicBezTo>
                    <a:pt x="0" y="309"/>
                    <a:pt x="14" y="331"/>
                    <a:pt x="36" y="338"/>
                  </a:cubicBezTo>
                  <a:lnTo>
                    <a:pt x="797" y="782"/>
                  </a:lnTo>
                  <a:cubicBezTo>
                    <a:pt x="818" y="796"/>
                    <a:pt x="853" y="803"/>
                    <a:pt x="881" y="803"/>
                  </a:cubicBezTo>
                  <a:cubicBezTo>
                    <a:pt x="917" y="803"/>
                    <a:pt x="952" y="796"/>
                    <a:pt x="987" y="775"/>
                  </a:cubicBezTo>
                  <a:lnTo>
                    <a:pt x="1319" y="584"/>
                  </a:lnTo>
                  <a:cubicBezTo>
                    <a:pt x="1347" y="570"/>
                    <a:pt x="1368" y="549"/>
                    <a:pt x="1375" y="514"/>
                  </a:cubicBezTo>
                  <a:cubicBezTo>
                    <a:pt x="1368" y="493"/>
                    <a:pt x="1354" y="472"/>
                    <a:pt x="1333" y="465"/>
                  </a:cubicBezTo>
                  <a:lnTo>
                    <a:pt x="578" y="20"/>
                  </a:lnTo>
                  <a:cubicBezTo>
                    <a:pt x="548" y="7"/>
                    <a:pt x="517" y="0"/>
                    <a:pt x="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8"/>
            <p:cNvSpPr/>
            <p:nvPr/>
          </p:nvSpPr>
          <p:spPr>
            <a:xfrm>
              <a:off x="771925" y="1763500"/>
              <a:ext cx="34550" cy="19475"/>
            </a:xfrm>
            <a:custGeom>
              <a:avLst/>
              <a:gdLst/>
              <a:ahLst/>
              <a:cxnLst/>
              <a:rect l="l" t="t" r="r" b="b"/>
              <a:pathLst>
                <a:path w="1382" h="779" extrusionOk="0">
                  <a:moveTo>
                    <a:pt x="491" y="1"/>
                  </a:moveTo>
                  <a:cubicBezTo>
                    <a:pt x="458" y="1"/>
                    <a:pt x="425" y="8"/>
                    <a:pt x="395" y="23"/>
                  </a:cubicBezTo>
                  <a:lnTo>
                    <a:pt x="57" y="213"/>
                  </a:lnTo>
                  <a:cubicBezTo>
                    <a:pt x="7" y="241"/>
                    <a:pt x="0" y="291"/>
                    <a:pt x="43" y="312"/>
                  </a:cubicBezTo>
                  <a:lnTo>
                    <a:pt x="804" y="763"/>
                  </a:lnTo>
                  <a:cubicBezTo>
                    <a:pt x="830" y="773"/>
                    <a:pt x="859" y="778"/>
                    <a:pt x="889" y="778"/>
                  </a:cubicBezTo>
                  <a:cubicBezTo>
                    <a:pt x="923" y="778"/>
                    <a:pt x="957" y="771"/>
                    <a:pt x="987" y="756"/>
                  </a:cubicBezTo>
                  <a:lnTo>
                    <a:pt x="1319" y="566"/>
                  </a:lnTo>
                  <a:cubicBezTo>
                    <a:pt x="1375" y="537"/>
                    <a:pt x="1382" y="488"/>
                    <a:pt x="1333" y="460"/>
                  </a:cubicBezTo>
                  <a:lnTo>
                    <a:pt x="578" y="16"/>
                  </a:lnTo>
                  <a:cubicBezTo>
                    <a:pt x="549" y="6"/>
                    <a:pt x="519" y="1"/>
                    <a:pt x="4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8"/>
            <p:cNvSpPr/>
            <p:nvPr/>
          </p:nvSpPr>
          <p:spPr>
            <a:xfrm>
              <a:off x="771925" y="1763200"/>
              <a:ext cx="34375" cy="20100"/>
            </a:xfrm>
            <a:custGeom>
              <a:avLst/>
              <a:gdLst/>
              <a:ahLst/>
              <a:cxnLst/>
              <a:rect l="l" t="t" r="r" b="b"/>
              <a:pathLst>
                <a:path w="1375" h="804" extrusionOk="0">
                  <a:moveTo>
                    <a:pt x="517" y="18"/>
                  </a:moveTo>
                  <a:cubicBezTo>
                    <a:pt x="535" y="18"/>
                    <a:pt x="551" y="23"/>
                    <a:pt x="571" y="28"/>
                  </a:cubicBezTo>
                  <a:lnTo>
                    <a:pt x="1326" y="479"/>
                  </a:lnTo>
                  <a:cubicBezTo>
                    <a:pt x="1340" y="486"/>
                    <a:pt x="1354" y="493"/>
                    <a:pt x="1354" y="514"/>
                  </a:cubicBezTo>
                  <a:cubicBezTo>
                    <a:pt x="1347" y="535"/>
                    <a:pt x="1333" y="556"/>
                    <a:pt x="1311" y="564"/>
                  </a:cubicBezTo>
                  <a:lnTo>
                    <a:pt x="980" y="754"/>
                  </a:lnTo>
                  <a:cubicBezTo>
                    <a:pt x="950" y="769"/>
                    <a:pt x="918" y="776"/>
                    <a:pt x="887" y="776"/>
                  </a:cubicBezTo>
                  <a:cubicBezTo>
                    <a:pt x="860" y="776"/>
                    <a:pt x="834" y="771"/>
                    <a:pt x="811" y="761"/>
                  </a:cubicBezTo>
                  <a:lnTo>
                    <a:pt x="50" y="317"/>
                  </a:lnTo>
                  <a:cubicBezTo>
                    <a:pt x="36" y="310"/>
                    <a:pt x="28" y="296"/>
                    <a:pt x="28" y="282"/>
                  </a:cubicBezTo>
                  <a:cubicBezTo>
                    <a:pt x="28" y="260"/>
                    <a:pt x="43" y="239"/>
                    <a:pt x="64" y="232"/>
                  </a:cubicBezTo>
                  <a:lnTo>
                    <a:pt x="402" y="42"/>
                  </a:lnTo>
                  <a:cubicBezTo>
                    <a:pt x="430" y="28"/>
                    <a:pt x="459" y="21"/>
                    <a:pt x="494" y="21"/>
                  </a:cubicBezTo>
                  <a:cubicBezTo>
                    <a:pt x="502" y="19"/>
                    <a:pt x="510" y="18"/>
                    <a:pt x="517" y="18"/>
                  </a:cubicBezTo>
                  <a:close/>
                  <a:moveTo>
                    <a:pt x="486" y="0"/>
                  </a:moveTo>
                  <a:cubicBezTo>
                    <a:pt x="451" y="0"/>
                    <a:pt x="418" y="9"/>
                    <a:pt x="388" y="28"/>
                  </a:cubicBezTo>
                  <a:lnTo>
                    <a:pt x="50" y="218"/>
                  </a:lnTo>
                  <a:cubicBezTo>
                    <a:pt x="21" y="232"/>
                    <a:pt x="7" y="253"/>
                    <a:pt x="0" y="282"/>
                  </a:cubicBezTo>
                  <a:cubicBezTo>
                    <a:pt x="0" y="310"/>
                    <a:pt x="14" y="331"/>
                    <a:pt x="36" y="338"/>
                  </a:cubicBezTo>
                  <a:lnTo>
                    <a:pt x="797" y="782"/>
                  </a:lnTo>
                  <a:cubicBezTo>
                    <a:pt x="818" y="796"/>
                    <a:pt x="853" y="803"/>
                    <a:pt x="881" y="803"/>
                  </a:cubicBezTo>
                  <a:cubicBezTo>
                    <a:pt x="917" y="803"/>
                    <a:pt x="952" y="789"/>
                    <a:pt x="987" y="775"/>
                  </a:cubicBezTo>
                  <a:lnTo>
                    <a:pt x="1319" y="585"/>
                  </a:lnTo>
                  <a:cubicBezTo>
                    <a:pt x="1347" y="571"/>
                    <a:pt x="1368" y="549"/>
                    <a:pt x="1375" y="521"/>
                  </a:cubicBezTo>
                  <a:cubicBezTo>
                    <a:pt x="1368" y="493"/>
                    <a:pt x="1354" y="472"/>
                    <a:pt x="1333" y="465"/>
                  </a:cubicBezTo>
                  <a:lnTo>
                    <a:pt x="578" y="21"/>
                  </a:lnTo>
                  <a:cubicBezTo>
                    <a:pt x="548" y="7"/>
                    <a:pt x="517" y="0"/>
                    <a:pt x="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8"/>
            <p:cNvSpPr/>
            <p:nvPr/>
          </p:nvSpPr>
          <p:spPr>
            <a:xfrm>
              <a:off x="743375" y="1746525"/>
              <a:ext cx="34550" cy="19650"/>
            </a:xfrm>
            <a:custGeom>
              <a:avLst/>
              <a:gdLst/>
              <a:ahLst/>
              <a:cxnLst/>
              <a:rect l="l" t="t" r="r" b="b"/>
              <a:pathLst>
                <a:path w="1382" h="786" extrusionOk="0">
                  <a:moveTo>
                    <a:pt x="495" y="0"/>
                  </a:moveTo>
                  <a:cubicBezTo>
                    <a:pt x="461" y="0"/>
                    <a:pt x="427" y="9"/>
                    <a:pt x="395" y="25"/>
                  </a:cubicBezTo>
                  <a:lnTo>
                    <a:pt x="57" y="215"/>
                  </a:lnTo>
                  <a:cubicBezTo>
                    <a:pt x="7" y="251"/>
                    <a:pt x="0" y="300"/>
                    <a:pt x="43" y="328"/>
                  </a:cubicBezTo>
                  <a:lnTo>
                    <a:pt x="804" y="765"/>
                  </a:lnTo>
                  <a:cubicBezTo>
                    <a:pt x="831" y="779"/>
                    <a:pt x="860" y="786"/>
                    <a:pt x="890" y="786"/>
                  </a:cubicBezTo>
                  <a:cubicBezTo>
                    <a:pt x="924" y="786"/>
                    <a:pt x="957" y="777"/>
                    <a:pt x="987" y="758"/>
                  </a:cubicBezTo>
                  <a:lnTo>
                    <a:pt x="1319" y="568"/>
                  </a:lnTo>
                  <a:cubicBezTo>
                    <a:pt x="1375" y="540"/>
                    <a:pt x="1382" y="490"/>
                    <a:pt x="1333" y="462"/>
                  </a:cubicBezTo>
                  <a:lnTo>
                    <a:pt x="578" y="18"/>
                  </a:lnTo>
                  <a:cubicBezTo>
                    <a:pt x="551" y="6"/>
                    <a:pt x="523" y="0"/>
                    <a:pt x="49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8"/>
            <p:cNvSpPr/>
            <p:nvPr/>
          </p:nvSpPr>
          <p:spPr>
            <a:xfrm>
              <a:off x="743375" y="1746375"/>
              <a:ext cx="34375" cy="20175"/>
            </a:xfrm>
            <a:custGeom>
              <a:avLst/>
              <a:gdLst/>
              <a:ahLst/>
              <a:cxnLst/>
              <a:rect l="l" t="t" r="r" b="b"/>
              <a:pathLst>
                <a:path w="1375" h="807" extrusionOk="0">
                  <a:moveTo>
                    <a:pt x="497" y="24"/>
                  </a:moveTo>
                  <a:lnTo>
                    <a:pt x="497" y="24"/>
                  </a:lnTo>
                  <a:cubicBezTo>
                    <a:pt x="524" y="25"/>
                    <a:pt x="551" y="32"/>
                    <a:pt x="571" y="45"/>
                  </a:cubicBezTo>
                  <a:lnTo>
                    <a:pt x="1333" y="482"/>
                  </a:lnTo>
                  <a:cubicBezTo>
                    <a:pt x="1347" y="489"/>
                    <a:pt x="1354" y="503"/>
                    <a:pt x="1354" y="517"/>
                  </a:cubicBezTo>
                  <a:cubicBezTo>
                    <a:pt x="1354" y="539"/>
                    <a:pt x="1340" y="553"/>
                    <a:pt x="1319" y="567"/>
                  </a:cubicBezTo>
                  <a:lnTo>
                    <a:pt x="980" y="757"/>
                  </a:lnTo>
                  <a:cubicBezTo>
                    <a:pt x="952" y="773"/>
                    <a:pt x="920" y="782"/>
                    <a:pt x="887" y="782"/>
                  </a:cubicBezTo>
                  <a:cubicBezTo>
                    <a:pt x="862" y="782"/>
                    <a:pt x="836" y="777"/>
                    <a:pt x="811" y="764"/>
                  </a:cubicBezTo>
                  <a:lnTo>
                    <a:pt x="57" y="320"/>
                  </a:lnTo>
                  <a:cubicBezTo>
                    <a:pt x="36" y="313"/>
                    <a:pt x="29" y="299"/>
                    <a:pt x="29" y="285"/>
                  </a:cubicBezTo>
                  <a:cubicBezTo>
                    <a:pt x="29" y="271"/>
                    <a:pt x="43" y="250"/>
                    <a:pt x="71" y="236"/>
                  </a:cubicBezTo>
                  <a:lnTo>
                    <a:pt x="402" y="45"/>
                  </a:lnTo>
                  <a:cubicBezTo>
                    <a:pt x="429" y="32"/>
                    <a:pt x="463" y="25"/>
                    <a:pt x="497" y="24"/>
                  </a:cubicBezTo>
                  <a:close/>
                  <a:moveTo>
                    <a:pt x="491" y="0"/>
                  </a:moveTo>
                  <a:cubicBezTo>
                    <a:pt x="457" y="0"/>
                    <a:pt x="421" y="9"/>
                    <a:pt x="388" y="24"/>
                  </a:cubicBezTo>
                  <a:lnTo>
                    <a:pt x="57" y="214"/>
                  </a:lnTo>
                  <a:cubicBezTo>
                    <a:pt x="29" y="228"/>
                    <a:pt x="7" y="257"/>
                    <a:pt x="0" y="285"/>
                  </a:cubicBezTo>
                  <a:cubicBezTo>
                    <a:pt x="7" y="306"/>
                    <a:pt x="21" y="327"/>
                    <a:pt x="43" y="341"/>
                  </a:cubicBezTo>
                  <a:lnTo>
                    <a:pt x="797" y="785"/>
                  </a:lnTo>
                  <a:cubicBezTo>
                    <a:pt x="825" y="799"/>
                    <a:pt x="853" y="807"/>
                    <a:pt x="889" y="807"/>
                  </a:cubicBezTo>
                  <a:cubicBezTo>
                    <a:pt x="924" y="807"/>
                    <a:pt x="959" y="792"/>
                    <a:pt x="987" y="778"/>
                  </a:cubicBezTo>
                  <a:lnTo>
                    <a:pt x="1326" y="588"/>
                  </a:lnTo>
                  <a:cubicBezTo>
                    <a:pt x="1354" y="574"/>
                    <a:pt x="1368" y="553"/>
                    <a:pt x="1375" y="517"/>
                  </a:cubicBezTo>
                  <a:cubicBezTo>
                    <a:pt x="1375" y="496"/>
                    <a:pt x="1361" y="475"/>
                    <a:pt x="1340" y="468"/>
                  </a:cubicBezTo>
                  <a:lnTo>
                    <a:pt x="578" y="24"/>
                  </a:lnTo>
                  <a:cubicBezTo>
                    <a:pt x="552" y="7"/>
                    <a:pt x="522" y="0"/>
                    <a:pt x="4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8"/>
            <p:cNvSpPr/>
            <p:nvPr/>
          </p:nvSpPr>
          <p:spPr>
            <a:xfrm>
              <a:off x="714825" y="1730025"/>
              <a:ext cx="34550" cy="19450"/>
            </a:xfrm>
            <a:custGeom>
              <a:avLst/>
              <a:gdLst/>
              <a:ahLst/>
              <a:cxnLst/>
              <a:rect l="l" t="t" r="r" b="b"/>
              <a:pathLst>
                <a:path w="1382" h="778" extrusionOk="0">
                  <a:moveTo>
                    <a:pt x="494" y="0"/>
                  </a:moveTo>
                  <a:cubicBezTo>
                    <a:pt x="461" y="0"/>
                    <a:pt x="429" y="7"/>
                    <a:pt x="402" y="22"/>
                  </a:cubicBezTo>
                  <a:lnTo>
                    <a:pt x="64" y="213"/>
                  </a:lnTo>
                  <a:cubicBezTo>
                    <a:pt x="7" y="241"/>
                    <a:pt x="0" y="290"/>
                    <a:pt x="50" y="311"/>
                  </a:cubicBezTo>
                  <a:lnTo>
                    <a:pt x="804" y="763"/>
                  </a:lnTo>
                  <a:cubicBezTo>
                    <a:pt x="830" y="772"/>
                    <a:pt x="859" y="778"/>
                    <a:pt x="889" y="778"/>
                  </a:cubicBezTo>
                  <a:cubicBezTo>
                    <a:pt x="923" y="778"/>
                    <a:pt x="957" y="771"/>
                    <a:pt x="987" y="756"/>
                  </a:cubicBezTo>
                  <a:lnTo>
                    <a:pt x="1319" y="565"/>
                  </a:lnTo>
                  <a:cubicBezTo>
                    <a:pt x="1375" y="530"/>
                    <a:pt x="1382" y="488"/>
                    <a:pt x="1333" y="460"/>
                  </a:cubicBezTo>
                  <a:lnTo>
                    <a:pt x="578" y="15"/>
                  </a:lnTo>
                  <a:cubicBezTo>
                    <a:pt x="552" y="6"/>
                    <a:pt x="523" y="0"/>
                    <a:pt x="4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8"/>
            <p:cNvSpPr/>
            <p:nvPr/>
          </p:nvSpPr>
          <p:spPr>
            <a:xfrm>
              <a:off x="714825" y="1729725"/>
              <a:ext cx="34375" cy="20075"/>
            </a:xfrm>
            <a:custGeom>
              <a:avLst/>
              <a:gdLst/>
              <a:ahLst/>
              <a:cxnLst/>
              <a:rect l="l" t="t" r="r" b="b"/>
              <a:pathLst>
                <a:path w="1375" h="803" extrusionOk="0">
                  <a:moveTo>
                    <a:pt x="494" y="20"/>
                  </a:moveTo>
                  <a:cubicBezTo>
                    <a:pt x="522" y="20"/>
                    <a:pt x="550" y="27"/>
                    <a:pt x="571" y="34"/>
                  </a:cubicBezTo>
                  <a:lnTo>
                    <a:pt x="1326" y="479"/>
                  </a:lnTo>
                  <a:cubicBezTo>
                    <a:pt x="1340" y="486"/>
                    <a:pt x="1354" y="500"/>
                    <a:pt x="1354" y="514"/>
                  </a:cubicBezTo>
                  <a:cubicBezTo>
                    <a:pt x="1354" y="535"/>
                    <a:pt x="1340" y="549"/>
                    <a:pt x="1311" y="563"/>
                  </a:cubicBezTo>
                  <a:lnTo>
                    <a:pt x="980" y="761"/>
                  </a:lnTo>
                  <a:cubicBezTo>
                    <a:pt x="952" y="775"/>
                    <a:pt x="922" y="782"/>
                    <a:pt x="893" y="782"/>
                  </a:cubicBezTo>
                  <a:cubicBezTo>
                    <a:pt x="864" y="782"/>
                    <a:pt x="836" y="775"/>
                    <a:pt x="811" y="761"/>
                  </a:cubicBezTo>
                  <a:lnTo>
                    <a:pt x="50" y="316"/>
                  </a:lnTo>
                  <a:cubicBezTo>
                    <a:pt x="36" y="309"/>
                    <a:pt x="29" y="295"/>
                    <a:pt x="29" y="281"/>
                  </a:cubicBezTo>
                  <a:cubicBezTo>
                    <a:pt x="29" y="267"/>
                    <a:pt x="43" y="246"/>
                    <a:pt x="64" y="232"/>
                  </a:cubicBezTo>
                  <a:lnTo>
                    <a:pt x="402" y="42"/>
                  </a:lnTo>
                  <a:cubicBezTo>
                    <a:pt x="430" y="27"/>
                    <a:pt x="466" y="20"/>
                    <a:pt x="494" y="20"/>
                  </a:cubicBezTo>
                  <a:close/>
                  <a:moveTo>
                    <a:pt x="486" y="0"/>
                  </a:moveTo>
                  <a:cubicBezTo>
                    <a:pt x="452" y="0"/>
                    <a:pt x="418" y="9"/>
                    <a:pt x="388" y="27"/>
                  </a:cubicBezTo>
                  <a:lnTo>
                    <a:pt x="50" y="218"/>
                  </a:lnTo>
                  <a:cubicBezTo>
                    <a:pt x="21" y="225"/>
                    <a:pt x="7" y="253"/>
                    <a:pt x="0" y="281"/>
                  </a:cubicBezTo>
                  <a:cubicBezTo>
                    <a:pt x="0" y="309"/>
                    <a:pt x="14" y="331"/>
                    <a:pt x="36" y="338"/>
                  </a:cubicBezTo>
                  <a:lnTo>
                    <a:pt x="797" y="782"/>
                  </a:lnTo>
                  <a:cubicBezTo>
                    <a:pt x="818" y="796"/>
                    <a:pt x="853" y="803"/>
                    <a:pt x="881" y="803"/>
                  </a:cubicBezTo>
                  <a:cubicBezTo>
                    <a:pt x="917" y="803"/>
                    <a:pt x="952" y="789"/>
                    <a:pt x="987" y="775"/>
                  </a:cubicBezTo>
                  <a:lnTo>
                    <a:pt x="1319" y="584"/>
                  </a:lnTo>
                  <a:cubicBezTo>
                    <a:pt x="1347" y="570"/>
                    <a:pt x="1368" y="542"/>
                    <a:pt x="1375" y="514"/>
                  </a:cubicBezTo>
                  <a:cubicBezTo>
                    <a:pt x="1368" y="493"/>
                    <a:pt x="1354" y="472"/>
                    <a:pt x="1333" y="457"/>
                  </a:cubicBezTo>
                  <a:lnTo>
                    <a:pt x="578" y="20"/>
                  </a:lnTo>
                  <a:cubicBezTo>
                    <a:pt x="548" y="7"/>
                    <a:pt x="517" y="0"/>
                    <a:pt x="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8"/>
            <p:cNvSpPr/>
            <p:nvPr/>
          </p:nvSpPr>
          <p:spPr>
            <a:xfrm>
              <a:off x="686275" y="1713125"/>
              <a:ext cx="34575" cy="19600"/>
            </a:xfrm>
            <a:custGeom>
              <a:avLst/>
              <a:gdLst/>
              <a:ahLst/>
              <a:cxnLst/>
              <a:rect l="l" t="t" r="r" b="b"/>
              <a:pathLst>
                <a:path w="1383" h="784" extrusionOk="0">
                  <a:moveTo>
                    <a:pt x="487" y="1"/>
                  </a:moveTo>
                  <a:cubicBezTo>
                    <a:pt x="455" y="1"/>
                    <a:pt x="423" y="8"/>
                    <a:pt x="395" y="22"/>
                  </a:cubicBezTo>
                  <a:lnTo>
                    <a:pt x="57" y="212"/>
                  </a:lnTo>
                  <a:cubicBezTo>
                    <a:pt x="7" y="240"/>
                    <a:pt x="0" y="290"/>
                    <a:pt x="50" y="318"/>
                  </a:cubicBezTo>
                  <a:lnTo>
                    <a:pt x="804" y="762"/>
                  </a:lnTo>
                  <a:cubicBezTo>
                    <a:pt x="832" y="776"/>
                    <a:pt x="864" y="783"/>
                    <a:pt x="896" y="783"/>
                  </a:cubicBezTo>
                  <a:cubicBezTo>
                    <a:pt x="927" y="783"/>
                    <a:pt x="959" y="776"/>
                    <a:pt x="987" y="762"/>
                  </a:cubicBezTo>
                  <a:lnTo>
                    <a:pt x="1319" y="572"/>
                  </a:lnTo>
                  <a:cubicBezTo>
                    <a:pt x="1375" y="536"/>
                    <a:pt x="1382" y="494"/>
                    <a:pt x="1333" y="466"/>
                  </a:cubicBezTo>
                  <a:lnTo>
                    <a:pt x="578" y="22"/>
                  </a:lnTo>
                  <a:cubicBezTo>
                    <a:pt x="550" y="8"/>
                    <a:pt x="518" y="1"/>
                    <a:pt x="48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8"/>
            <p:cNvSpPr/>
            <p:nvPr/>
          </p:nvSpPr>
          <p:spPr>
            <a:xfrm>
              <a:off x="686275" y="1712975"/>
              <a:ext cx="34375" cy="19975"/>
            </a:xfrm>
            <a:custGeom>
              <a:avLst/>
              <a:gdLst/>
              <a:ahLst/>
              <a:cxnLst/>
              <a:rect l="l" t="t" r="r" b="b"/>
              <a:pathLst>
                <a:path w="1375" h="799" extrusionOk="0">
                  <a:moveTo>
                    <a:pt x="518" y="18"/>
                  </a:moveTo>
                  <a:cubicBezTo>
                    <a:pt x="538" y="18"/>
                    <a:pt x="556" y="23"/>
                    <a:pt x="571" y="28"/>
                  </a:cubicBezTo>
                  <a:lnTo>
                    <a:pt x="1326" y="472"/>
                  </a:lnTo>
                  <a:cubicBezTo>
                    <a:pt x="1340" y="479"/>
                    <a:pt x="1354" y="493"/>
                    <a:pt x="1354" y="514"/>
                  </a:cubicBezTo>
                  <a:cubicBezTo>
                    <a:pt x="1354" y="535"/>
                    <a:pt x="1333" y="549"/>
                    <a:pt x="1319" y="563"/>
                  </a:cubicBezTo>
                  <a:lnTo>
                    <a:pt x="980" y="754"/>
                  </a:lnTo>
                  <a:cubicBezTo>
                    <a:pt x="956" y="768"/>
                    <a:pt x="927" y="775"/>
                    <a:pt x="898" y="775"/>
                  </a:cubicBezTo>
                  <a:cubicBezTo>
                    <a:pt x="869" y="775"/>
                    <a:pt x="839" y="768"/>
                    <a:pt x="811" y="754"/>
                  </a:cubicBezTo>
                  <a:lnTo>
                    <a:pt x="50" y="317"/>
                  </a:lnTo>
                  <a:cubicBezTo>
                    <a:pt x="36" y="310"/>
                    <a:pt x="29" y="296"/>
                    <a:pt x="29" y="282"/>
                  </a:cubicBezTo>
                  <a:cubicBezTo>
                    <a:pt x="29" y="260"/>
                    <a:pt x="43" y="239"/>
                    <a:pt x="64" y="232"/>
                  </a:cubicBezTo>
                  <a:lnTo>
                    <a:pt x="402" y="42"/>
                  </a:lnTo>
                  <a:cubicBezTo>
                    <a:pt x="425" y="30"/>
                    <a:pt x="453" y="19"/>
                    <a:pt x="478" y="19"/>
                  </a:cubicBezTo>
                  <a:cubicBezTo>
                    <a:pt x="483" y="19"/>
                    <a:pt x="489" y="19"/>
                    <a:pt x="494" y="21"/>
                  </a:cubicBezTo>
                  <a:cubicBezTo>
                    <a:pt x="502" y="19"/>
                    <a:pt x="510" y="18"/>
                    <a:pt x="518" y="18"/>
                  </a:cubicBezTo>
                  <a:close/>
                  <a:moveTo>
                    <a:pt x="486" y="0"/>
                  </a:moveTo>
                  <a:cubicBezTo>
                    <a:pt x="452" y="0"/>
                    <a:pt x="418" y="9"/>
                    <a:pt x="388" y="28"/>
                  </a:cubicBezTo>
                  <a:lnTo>
                    <a:pt x="50" y="218"/>
                  </a:lnTo>
                  <a:cubicBezTo>
                    <a:pt x="29" y="225"/>
                    <a:pt x="7" y="253"/>
                    <a:pt x="0" y="282"/>
                  </a:cubicBezTo>
                  <a:cubicBezTo>
                    <a:pt x="0" y="310"/>
                    <a:pt x="14" y="331"/>
                    <a:pt x="43" y="338"/>
                  </a:cubicBezTo>
                  <a:lnTo>
                    <a:pt x="797" y="782"/>
                  </a:lnTo>
                  <a:cubicBezTo>
                    <a:pt x="818" y="792"/>
                    <a:pt x="838" y="799"/>
                    <a:pt x="859" y="799"/>
                  </a:cubicBezTo>
                  <a:cubicBezTo>
                    <a:pt x="866" y="799"/>
                    <a:pt x="874" y="798"/>
                    <a:pt x="882" y="796"/>
                  </a:cubicBezTo>
                  <a:cubicBezTo>
                    <a:pt x="924" y="796"/>
                    <a:pt x="959" y="789"/>
                    <a:pt x="987" y="775"/>
                  </a:cubicBezTo>
                  <a:lnTo>
                    <a:pt x="1326" y="585"/>
                  </a:lnTo>
                  <a:cubicBezTo>
                    <a:pt x="1354" y="571"/>
                    <a:pt x="1368" y="542"/>
                    <a:pt x="1375" y="514"/>
                  </a:cubicBezTo>
                  <a:cubicBezTo>
                    <a:pt x="1375" y="493"/>
                    <a:pt x="1361" y="472"/>
                    <a:pt x="1340" y="458"/>
                  </a:cubicBezTo>
                  <a:lnTo>
                    <a:pt x="578" y="21"/>
                  </a:lnTo>
                  <a:cubicBezTo>
                    <a:pt x="548" y="7"/>
                    <a:pt x="517" y="0"/>
                    <a:pt x="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8"/>
            <p:cNvSpPr/>
            <p:nvPr/>
          </p:nvSpPr>
          <p:spPr>
            <a:xfrm>
              <a:off x="657725" y="1696375"/>
              <a:ext cx="34575" cy="19450"/>
            </a:xfrm>
            <a:custGeom>
              <a:avLst/>
              <a:gdLst/>
              <a:ahLst/>
              <a:cxnLst/>
              <a:rect l="l" t="t" r="r" b="b"/>
              <a:pathLst>
                <a:path w="1383" h="778" extrusionOk="0">
                  <a:moveTo>
                    <a:pt x="487" y="1"/>
                  </a:moveTo>
                  <a:cubicBezTo>
                    <a:pt x="455" y="1"/>
                    <a:pt x="423" y="8"/>
                    <a:pt x="395" y="22"/>
                  </a:cubicBezTo>
                  <a:lnTo>
                    <a:pt x="64" y="212"/>
                  </a:lnTo>
                  <a:cubicBezTo>
                    <a:pt x="7" y="248"/>
                    <a:pt x="0" y="297"/>
                    <a:pt x="50" y="318"/>
                  </a:cubicBezTo>
                  <a:lnTo>
                    <a:pt x="804" y="762"/>
                  </a:lnTo>
                  <a:cubicBezTo>
                    <a:pt x="830" y="772"/>
                    <a:pt x="859" y="777"/>
                    <a:pt x="889" y="777"/>
                  </a:cubicBezTo>
                  <a:cubicBezTo>
                    <a:pt x="923" y="777"/>
                    <a:pt x="957" y="770"/>
                    <a:pt x="987" y="755"/>
                  </a:cubicBezTo>
                  <a:lnTo>
                    <a:pt x="1319" y="565"/>
                  </a:lnTo>
                  <a:cubicBezTo>
                    <a:pt x="1375" y="537"/>
                    <a:pt x="1382" y="487"/>
                    <a:pt x="1333" y="459"/>
                  </a:cubicBezTo>
                  <a:lnTo>
                    <a:pt x="578" y="22"/>
                  </a:lnTo>
                  <a:cubicBezTo>
                    <a:pt x="550" y="8"/>
                    <a:pt x="518" y="1"/>
                    <a:pt x="48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8"/>
            <p:cNvSpPr/>
            <p:nvPr/>
          </p:nvSpPr>
          <p:spPr>
            <a:xfrm>
              <a:off x="657725" y="1696050"/>
              <a:ext cx="34375" cy="20275"/>
            </a:xfrm>
            <a:custGeom>
              <a:avLst/>
              <a:gdLst/>
              <a:ahLst/>
              <a:cxnLst/>
              <a:rect l="l" t="t" r="r" b="b"/>
              <a:pathLst>
                <a:path w="1375" h="811" extrusionOk="0">
                  <a:moveTo>
                    <a:pt x="501" y="21"/>
                  </a:moveTo>
                  <a:cubicBezTo>
                    <a:pt x="522" y="21"/>
                    <a:pt x="550" y="28"/>
                    <a:pt x="571" y="49"/>
                  </a:cubicBezTo>
                  <a:lnTo>
                    <a:pt x="1333" y="486"/>
                  </a:lnTo>
                  <a:cubicBezTo>
                    <a:pt x="1347" y="493"/>
                    <a:pt x="1354" y="507"/>
                    <a:pt x="1354" y="521"/>
                  </a:cubicBezTo>
                  <a:cubicBezTo>
                    <a:pt x="1354" y="543"/>
                    <a:pt x="1340" y="557"/>
                    <a:pt x="1319" y="571"/>
                  </a:cubicBezTo>
                  <a:lnTo>
                    <a:pt x="980" y="761"/>
                  </a:lnTo>
                  <a:cubicBezTo>
                    <a:pt x="953" y="777"/>
                    <a:pt x="920" y="786"/>
                    <a:pt x="887" y="786"/>
                  </a:cubicBezTo>
                  <a:cubicBezTo>
                    <a:pt x="862" y="786"/>
                    <a:pt x="836" y="781"/>
                    <a:pt x="811" y="768"/>
                  </a:cubicBezTo>
                  <a:lnTo>
                    <a:pt x="50" y="324"/>
                  </a:lnTo>
                  <a:cubicBezTo>
                    <a:pt x="36" y="317"/>
                    <a:pt x="29" y="303"/>
                    <a:pt x="29" y="289"/>
                  </a:cubicBezTo>
                  <a:cubicBezTo>
                    <a:pt x="29" y="268"/>
                    <a:pt x="43" y="247"/>
                    <a:pt x="64" y="239"/>
                  </a:cubicBezTo>
                  <a:lnTo>
                    <a:pt x="402" y="49"/>
                  </a:lnTo>
                  <a:cubicBezTo>
                    <a:pt x="430" y="28"/>
                    <a:pt x="466" y="21"/>
                    <a:pt x="501" y="21"/>
                  </a:cubicBezTo>
                  <a:close/>
                  <a:moveTo>
                    <a:pt x="489" y="1"/>
                  </a:moveTo>
                  <a:cubicBezTo>
                    <a:pt x="453" y="1"/>
                    <a:pt x="418" y="9"/>
                    <a:pt x="388" y="28"/>
                  </a:cubicBezTo>
                  <a:lnTo>
                    <a:pt x="50" y="218"/>
                  </a:lnTo>
                  <a:cubicBezTo>
                    <a:pt x="29" y="232"/>
                    <a:pt x="7" y="254"/>
                    <a:pt x="0" y="289"/>
                  </a:cubicBezTo>
                  <a:cubicBezTo>
                    <a:pt x="7" y="310"/>
                    <a:pt x="22" y="331"/>
                    <a:pt x="43" y="345"/>
                  </a:cubicBezTo>
                  <a:lnTo>
                    <a:pt x="797" y="789"/>
                  </a:lnTo>
                  <a:cubicBezTo>
                    <a:pt x="825" y="803"/>
                    <a:pt x="853" y="810"/>
                    <a:pt x="889" y="810"/>
                  </a:cubicBezTo>
                  <a:cubicBezTo>
                    <a:pt x="924" y="803"/>
                    <a:pt x="959" y="796"/>
                    <a:pt x="987" y="775"/>
                  </a:cubicBezTo>
                  <a:lnTo>
                    <a:pt x="1326" y="585"/>
                  </a:lnTo>
                  <a:cubicBezTo>
                    <a:pt x="1347" y="571"/>
                    <a:pt x="1368" y="550"/>
                    <a:pt x="1375" y="521"/>
                  </a:cubicBezTo>
                  <a:cubicBezTo>
                    <a:pt x="1375" y="493"/>
                    <a:pt x="1361" y="472"/>
                    <a:pt x="1340" y="465"/>
                  </a:cubicBezTo>
                  <a:lnTo>
                    <a:pt x="578" y="21"/>
                  </a:lnTo>
                  <a:cubicBezTo>
                    <a:pt x="552" y="8"/>
                    <a:pt x="520" y="1"/>
                    <a:pt x="4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8"/>
            <p:cNvSpPr/>
            <p:nvPr/>
          </p:nvSpPr>
          <p:spPr>
            <a:xfrm>
              <a:off x="629175" y="1679550"/>
              <a:ext cx="34575" cy="19525"/>
            </a:xfrm>
            <a:custGeom>
              <a:avLst/>
              <a:gdLst/>
              <a:ahLst/>
              <a:cxnLst/>
              <a:rect l="l" t="t" r="r" b="b"/>
              <a:pathLst>
                <a:path w="1383" h="781" extrusionOk="0">
                  <a:moveTo>
                    <a:pt x="501" y="0"/>
                  </a:moveTo>
                  <a:cubicBezTo>
                    <a:pt x="468" y="0"/>
                    <a:pt x="434" y="10"/>
                    <a:pt x="402" y="25"/>
                  </a:cubicBezTo>
                  <a:lnTo>
                    <a:pt x="64" y="216"/>
                  </a:lnTo>
                  <a:cubicBezTo>
                    <a:pt x="7" y="251"/>
                    <a:pt x="0" y="293"/>
                    <a:pt x="50" y="321"/>
                  </a:cubicBezTo>
                  <a:lnTo>
                    <a:pt x="804" y="766"/>
                  </a:lnTo>
                  <a:cubicBezTo>
                    <a:pt x="830" y="775"/>
                    <a:pt x="859" y="781"/>
                    <a:pt x="889" y="781"/>
                  </a:cubicBezTo>
                  <a:cubicBezTo>
                    <a:pt x="923" y="781"/>
                    <a:pt x="957" y="774"/>
                    <a:pt x="987" y="758"/>
                  </a:cubicBezTo>
                  <a:lnTo>
                    <a:pt x="1319" y="568"/>
                  </a:lnTo>
                  <a:cubicBezTo>
                    <a:pt x="1375" y="533"/>
                    <a:pt x="1382" y="491"/>
                    <a:pt x="1333" y="462"/>
                  </a:cubicBezTo>
                  <a:lnTo>
                    <a:pt x="578" y="18"/>
                  </a:lnTo>
                  <a:cubicBezTo>
                    <a:pt x="554" y="6"/>
                    <a:pt x="528" y="0"/>
                    <a:pt x="50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8"/>
            <p:cNvSpPr/>
            <p:nvPr/>
          </p:nvSpPr>
          <p:spPr>
            <a:xfrm>
              <a:off x="629350" y="1679475"/>
              <a:ext cx="34200" cy="20000"/>
            </a:xfrm>
            <a:custGeom>
              <a:avLst/>
              <a:gdLst/>
              <a:ahLst/>
              <a:cxnLst/>
              <a:rect l="l" t="t" r="r" b="b"/>
              <a:pathLst>
                <a:path w="1368" h="800" extrusionOk="0">
                  <a:moveTo>
                    <a:pt x="494" y="14"/>
                  </a:moveTo>
                  <a:cubicBezTo>
                    <a:pt x="515" y="14"/>
                    <a:pt x="543" y="21"/>
                    <a:pt x="564" y="35"/>
                  </a:cubicBezTo>
                  <a:lnTo>
                    <a:pt x="1326" y="480"/>
                  </a:lnTo>
                  <a:cubicBezTo>
                    <a:pt x="1340" y="487"/>
                    <a:pt x="1347" y="501"/>
                    <a:pt x="1347" y="515"/>
                  </a:cubicBezTo>
                  <a:cubicBezTo>
                    <a:pt x="1347" y="536"/>
                    <a:pt x="1333" y="550"/>
                    <a:pt x="1312" y="564"/>
                  </a:cubicBezTo>
                  <a:lnTo>
                    <a:pt x="973" y="754"/>
                  </a:lnTo>
                  <a:cubicBezTo>
                    <a:pt x="947" y="770"/>
                    <a:pt x="916" y="777"/>
                    <a:pt x="885" y="777"/>
                  </a:cubicBezTo>
                  <a:cubicBezTo>
                    <a:pt x="858" y="777"/>
                    <a:pt x="830" y="771"/>
                    <a:pt x="804" y="761"/>
                  </a:cubicBezTo>
                  <a:lnTo>
                    <a:pt x="50" y="317"/>
                  </a:lnTo>
                  <a:cubicBezTo>
                    <a:pt x="29" y="310"/>
                    <a:pt x="22" y="296"/>
                    <a:pt x="22" y="282"/>
                  </a:cubicBezTo>
                  <a:cubicBezTo>
                    <a:pt x="22" y="261"/>
                    <a:pt x="36" y="247"/>
                    <a:pt x="64" y="233"/>
                  </a:cubicBezTo>
                  <a:lnTo>
                    <a:pt x="395" y="42"/>
                  </a:lnTo>
                  <a:cubicBezTo>
                    <a:pt x="423" y="21"/>
                    <a:pt x="459" y="14"/>
                    <a:pt x="494" y="14"/>
                  </a:cubicBezTo>
                  <a:close/>
                  <a:moveTo>
                    <a:pt x="485" y="1"/>
                  </a:moveTo>
                  <a:cubicBezTo>
                    <a:pt x="450" y="1"/>
                    <a:pt x="415" y="10"/>
                    <a:pt x="381" y="28"/>
                  </a:cubicBezTo>
                  <a:lnTo>
                    <a:pt x="50" y="219"/>
                  </a:lnTo>
                  <a:cubicBezTo>
                    <a:pt x="22" y="226"/>
                    <a:pt x="0" y="254"/>
                    <a:pt x="0" y="282"/>
                  </a:cubicBezTo>
                  <a:cubicBezTo>
                    <a:pt x="0" y="310"/>
                    <a:pt x="15" y="331"/>
                    <a:pt x="36" y="339"/>
                  </a:cubicBezTo>
                  <a:lnTo>
                    <a:pt x="790" y="783"/>
                  </a:lnTo>
                  <a:cubicBezTo>
                    <a:pt x="811" y="793"/>
                    <a:pt x="831" y="800"/>
                    <a:pt x="855" y="800"/>
                  </a:cubicBezTo>
                  <a:cubicBezTo>
                    <a:pt x="863" y="800"/>
                    <a:pt x="872" y="799"/>
                    <a:pt x="882" y="797"/>
                  </a:cubicBezTo>
                  <a:cubicBezTo>
                    <a:pt x="917" y="797"/>
                    <a:pt x="952" y="790"/>
                    <a:pt x="980" y="776"/>
                  </a:cubicBezTo>
                  <a:lnTo>
                    <a:pt x="1319" y="585"/>
                  </a:lnTo>
                  <a:cubicBezTo>
                    <a:pt x="1347" y="571"/>
                    <a:pt x="1361" y="543"/>
                    <a:pt x="1368" y="515"/>
                  </a:cubicBezTo>
                  <a:cubicBezTo>
                    <a:pt x="1368" y="494"/>
                    <a:pt x="1354" y="472"/>
                    <a:pt x="1333" y="458"/>
                  </a:cubicBezTo>
                  <a:lnTo>
                    <a:pt x="578" y="21"/>
                  </a:lnTo>
                  <a:cubicBezTo>
                    <a:pt x="549" y="8"/>
                    <a:pt x="517" y="1"/>
                    <a:pt x="4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8"/>
            <p:cNvSpPr/>
            <p:nvPr/>
          </p:nvSpPr>
          <p:spPr>
            <a:xfrm>
              <a:off x="600625" y="1662925"/>
              <a:ext cx="34575" cy="19550"/>
            </a:xfrm>
            <a:custGeom>
              <a:avLst/>
              <a:gdLst/>
              <a:ahLst/>
              <a:cxnLst/>
              <a:rect l="l" t="t" r="r" b="b"/>
              <a:pathLst>
                <a:path w="1383" h="782" extrusionOk="0">
                  <a:moveTo>
                    <a:pt x="492" y="0"/>
                  </a:moveTo>
                  <a:cubicBezTo>
                    <a:pt x="459" y="0"/>
                    <a:pt x="425" y="9"/>
                    <a:pt x="395" y="28"/>
                  </a:cubicBezTo>
                  <a:lnTo>
                    <a:pt x="64" y="218"/>
                  </a:lnTo>
                  <a:cubicBezTo>
                    <a:pt x="7" y="246"/>
                    <a:pt x="0" y="289"/>
                    <a:pt x="50" y="317"/>
                  </a:cubicBezTo>
                  <a:lnTo>
                    <a:pt x="804" y="761"/>
                  </a:lnTo>
                  <a:cubicBezTo>
                    <a:pt x="831" y="774"/>
                    <a:pt x="860" y="781"/>
                    <a:pt x="890" y="781"/>
                  </a:cubicBezTo>
                  <a:cubicBezTo>
                    <a:pt x="924" y="781"/>
                    <a:pt x="958" y="772"/>
                    <a:pt x="987" y="754"/>
                  </a:cubicBezTo>
                  <a:lnTo>
                    <a:pt x="1326" y="563"/>
                  </a:lnTo>
                  <a:cubicBezTo>
                    <a:pt x="1375" y="535"/>
                    <a:pt x="1382" y="486"/>
                    <a:pt x="1333" y="458"/>
                  </a:cubicBezTo>
                  <a:lnTo>
                    <a:pt x="578" y="21"/>
                  </a:lnTo>
                  <a:cubicBezTo>
                    <a:pt x="552" y="7"/>
                    <a:pt x="522" y="0"/>
                    <a:pt x="49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8"/>
            <p:cNvSpPr/>
            <p:nvPr/>
          </p:nvSpPr>
          <p:spPr>
            <a:xfrm>
              <a:off x="600800" y="1662575"/>
              <a:ext cx="34200" cy="20100"/>
            </a:xfrm>
            <a:custGeom>
              <a:avLst/>
              <a:gdLst/>
              <a:ahLst/>
              <a:cxnLst/>
              <a:rect l="l" t="t" r="r" b="b"/>
              <a:pathLst>
                <a:path w="1368" h="804" extrusionOk="0">
                  <a:moveTo>
                    <a:pt x="494" y="21"/>
                  </a:moveTo>
                  <a:cubicBezTo>
                    <a:pt x="515" y="21"/>
                    <a:pt x="543" y="28"/>
                    <a:pt x="564" y="35"/>
                  </a:cubicBezTo>
                  <a:lnTo>
                    <a:pt x="1326" y="479"/>
                  </a:lnTo>
                  <a:cubicBezTo>
                    <a:pt x="1340" y="486"/>
                    <a:pt x="1347" y="500"/>
                    <a:pt x="1347" y="514"/>
                  </a:cubicBezTo>
                  <a:cubicBezTo>
                    <a:pt x="1347" y="542"/>
                    <a:pt x="1333" y="556"/>
                    <a:pt x="1312" y="570"/>
                  </a:cubicBezTo>
                  <a:lnTo>
                    <a:pt x="973" y="754"/>
                  </a:lnTo>
                  <a:cubicBezTo>
                    <a:pt x="947" y="772"/>
                    <a:pt x="917" y="781"/>
                    <a:pt x="886" y="781"/>
                  </a:cubicBezTo>
                  <a:cubicBezTo>
                    <a:pt x="859" y="781"/>
                    <a:pt x="831" y="774"/>
                    <a:pt x="804" y="761"/>
                  </a:cubicBezTo>
                  <a:lnTo>
                    <a:pt x="50" y="324"/>
                  </a:lnTo>
                  <a:cubicBezTo>
                    <a:pt x="29" y="310"/>
                    <a:pt x="22" y="303"/>
                    <a:pt x="22" y="288"/>
                  </a:cubicBezTo>
                  <a:cubicBezTo>
                    <a:pt x="29" y="260"/>
                    <a:pt x="43" y="246"/>
                    <a:pt x="57" y="239"/>
                  </a:cubicBezTo>
                  <a:lnTo>
                    <a:pt x="395" y="49"/>
                  </a:lnTo>
                  <a:cubicBezTo>
                    <a:pt x="423" y="28"/>
                    <a:pt x="459" y="21"/>
                    <a:pt x="494" y="21"/>
                  </a:cubicBezTo>
                  <a:close/>
                  <a:moveTo>
                    <a:pt x="484" y="0"/>
                  </a:moveTo>
                  <a:cubicBezTo>
                    <a:pt x="450" y="0"/>
                    <a:pt x="415" y="9"/>
                    <a:pt x="381" y="28"/>
                  </a:cubicBezTo>
                  <a:lnTo>
                    <a:pt x="50" y="218"/>
                  </a:lnTo>
                  <a:cubicBezTo>
                    <a:pt x="22" y="232"/>
                    <a:pt x="0" y="253"/>
                    <a:pt x="0" y="281"/>
                  </a:cubicBezTo>
                  <a:cubicBezTo>
                    <a:pt x="0" y="310"/>
                    <a:pt x="15" y="331"/>
                    <a:pt x="36" y="338"/>
                  </a:cubicBezTo>
                  <a:lnTo>
                    <a:pt x="790" y="782"/>
                  </a:lnTo>
                  <a:cubicBezTo>
                    <a:pt x="818" y="796"/>
                    <a:pt x="846" y="803"/>
                    <a:pt x="882" y="803"/>
                  </a:cubicBezTo>
                  <a:cubicBezTo>
                    <a:pt x="917" y="803"/>
                    <a:pt x="952" y="796"/>
                    <a:pt x="980" y="782"/>
                  </a:cubicBezTo>
                  <a:lnTo>
                    <a:pt x="1319" y="592"/>
                  </a:lnTo>
                  <a:cubicBezTo>
                    <a:pt x="1347" y="577"/>
                    <a:pt x="1361" y="549"/>
                    <a:pt x="1368" y="521"/>
                  </a:cubicBezTo>
                  <a:cubicBezTo>
                    <a:pt x="1368" y="500"/>
                    <a:pt x="1354" y="479"/>
                    <a:pt x="1333" y="465"/>
                  </a:cubicBezTo>
                  <a:lnTo>
                    <a:pt x="571" y="21"/>
                  </a:lnTo>
                  <a:cubicBezTo>
                    <a:pt x="545" y="7"/>
                    <a:pt x="515" y="0"/>
                    <a:pt x="48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8"/>
            <p:cNvSpPr/>
            <p:nvPr/>
          </p:nvSpPr>
          <p:spPr>
            <a:xfrm>
              <a:off x="572075" y="1646000"/>
              <a:ext cx="34575" cy="19675"/>
            </a:xfrm>
            <a:custGeom>
              <a:avLst/>
              <a:gdLst/>
              <a:ahLst/>
              <a:cxnLst/>
              <a:rect l="l" t="t" r="r" b="b"/>
              <a:pathLst>
                <a:path w="1383" h="787" extrusionOk="0">
                  <a:moveTo>
                    <a:pt x="492" y="1"/>
                  </a:moveTo>
                  <a:cubicBezTo>
                    <a:pt x="459" y="1"/>
                    <a:pt x="425" y="9"/>
                    <a:pt x="395" y="28"/>
                  </a:cubicBezTo>
                  <a:lnTo>
                    <a:pt x="64" y="218"/>
                  </a:lnTo>
                  <a:cubicBezTo>
                    <a:pt x="7" y="247"/>
                    <a:pt x="0" y="296"/>
                    <a:pt x="50" y="324"/>
                  </a:cubicBezTo>
                  <a:lnTo>
                    <a:pt x="804" y="768"/>
                  </a:lnTo>
                  <a:cubicBezTo>
                    <a:pt x="829" y="781"/>
                    <a:pt x="856" y="786"/>
                    <a:pt x="883" y="786"/>
                  </a:cubicBezTo>
                  <a:cubicBezTo>
                    <a:pt x="918" y="786"/>
                    <a:pt x="953" y="777"/>
                    <a:pt x="980" y="761"/>
                  </a:cubicBezTo>
                  <a:lnTo>
                    <a:pt x="1319" y="571"/>
                  </a:lnTo>
                  <a:cubicBezTo>
                    <a:pt x="1375" y="543"/>
                    <a:pt x="1382" y="493"/>
                    <a:pt x="1333" y="465"/>
                  </a:cubicBezTo>
                  <a:lnTo>
                    <a:pt x="578" y="21"/>
                  </a:lnTo>
                  <a:cubicBezTo>
                    <a:pt x="552" y="8"/>
                    <a:pt x="522" y="1"/>
                    <a:pt x="4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8"/>
            <p:cNvSpPr/>
            <p:nvPr/>
          </p:nvSpPr>
          <p:spPr>
            <a:xfrm>
              <a:off x="572250" y="1645875"/>
              <a:ext cx="34225" cy="20050"/>
            </a:xfrm>
            <a:custGeom>
              <a:avLst/>
              <a:gdLst/>
              <a:ahLst/>
              <a:cxnLst/>
              <a:rect l="l" t="t" r="r" b="b"/>
              <a:pathLst>
                <a:path w="1369" h="802" extrusionOk="0">
                  <a:moveTo>
                    <a:pt x="494" y="19"/>
                  </a:moveTo>
                  <a:lnTo>
                    <a:pt x="494" y="26"/>
                  </a:lnTo>
                  <a:cubicBezTo>
                    <a:pt x="500" y="24"/>
                    <a:pt x="506" y="23"/>
                    <a:pt x="512" y="23"/>
                  </a:cubicBezTo>
                  <a:cubicBezTo>
                    <a:pt x="530" y="23"/>
                    <a:pt x="549" y="30"/>
                    <a:pt x="564" y="40"/>
                  </a:cubicBezTo>
                  <a:lnTo>
                    <a:pt x="1326" y="484"/>
                  </a:lnTo>
                  <a:cubicBezTo>
                    <a:pt x="1340" y="491"/>
                    <a:pt x="1347" y="505"/>
                    <a:pt x="1347" y="519"/>
                  </a:cubicBezTo>
                  <a:cubicBezTo>
                    <a:pt x="1347" y="541"/>
                    <a:pt x="1333" y="562"/>
                    <a:pt x="1312" y="569"/>
                  </a:cubicBezTo>
                  <a:lnTo>
                    <a:pt x="973" y="759"/>
                  </a:lnTo>
                  <a:cubicBezTo>
                    <a:pt x="947" y="774"/>
                    <a:pt x="916" y="781"/>
                    <a:pt x="885" y="781"/>
                  </a:cubicBezTo>
                  <a:cubicBezTo>
                    <a:pt x="858" y="781"/>
                    <a:pt x="830" y="776"/>
                    <a:pt x="804" y="766"/>
                  </a:cubicBezTo>
                  <a:lnTo>
                    <a:pt x="50" y="322"/>
                  </a:lnTo>
                  <a:cubicBezTo>
                    <a:pt x="36" y="315"/>
                    <a:pt x="22" y="301"/>
                    <a:pt x="22" y="287"/>
                  </a:cubicBezTo>
                  <a:cubicBezTo>
                    <a:pt x="29" y="259"/>
                    <a:pt x="43" y="244"/>
                    <a:pt x="64" y="230"/>
                  </a:cubicBezTo>
                  <a:lnTo>
                    <a:pt x="395" y="47"/>
                  </a:lnTo>
                  <a:cubicBezTo>
                    <a:pt x="423" y="26"/>
                    <a:pt x="459" y="19"/>
                    <a:pt x="494" y="19"/>
                  </a:cubicBezTo>
                  <a:close/>
                  <a:moveTo>
                    <a:pt x="492" y="1"/>
                  </a:moveTo>
                  <a:cubicBezTo>
                    <a:pt x="455" y="1"/>
                    <a:pt x="417" y="10"/>
                    <a:pt x="381" y="26"/>
                  </a:cubicBezTo>
                  <a:lnTo>
                    <a:pt x="50" y="216"/>
                  </a:lnTo>
                  <a:cubicBezTo>
                    <a:pt x="22" y="230"/>
                    <a:pt x="0" y="259"/>
                    <a:pt x="0" y="287"/>
                  </a:cubicBezTo>
                  <a:cubicBezTo>
                    <a:pt x="0" y="308"/>
                    <a:pt x="15" y="329"/>
                    <a:pt x="36" y="343"/>
                  </a:cubicBezTo>
                  <a:lnTo>
                    <a:pt x="790" y="780"/>
                  </a:lnTo>
                  <a:cubicBezTo>
                    <a:pt x="818" y="794"/>
                    <a:pt x="846" y="801"/>
                    <a:pt x="882" y="801"/>
                  </a:cubicBezTo>
                  <a:cubicBezTo>
                    <a:pt x="917" y="801"/>
                    <a:pt x="952" y="794"/>
                    <a:pt x="980" y="773"/>
                  </a:cubicBezTo>
                  <a:lnTo>
                    <a:pt x="1319" y="590"/>
                  </a:lnTo>
                  <a:cubicBezTo>
                    <a:pt x="1347" y="576"/>
                    <a:pt x="1361" y="548"/>
                    <a:pt x="1368" y="519"/>
                  </a:cubicBezTo>
                  <a:cubicBezTo>
                    <a:pt x="1368" y="491"/>
                    <a:pt x="1354" y="470"/>
                    <a:pt x="1333" y="463"/>
                  </a:cubicBezTo>
                  <a:lnTo>
                    <a:pt x="578" y="19"/>
                  </a:lnTo>
                  <a:cubicBezTo>
                    <a:pt x="551" y="7"/>
                    <a:pt x="522" y="1"/>
                    <a:pt x="4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8"/>
            <p:cNvSpPr/>
            <p:nvPr/>
          </p:nvSpPr>
          <p:spPr>
            <a:xfrm>
              <a:off x="585825" y="1679675"/>
              <a:ext cx="45475" cy="25700"/>
            </a:xfrm>
            <a:custGeom>
              <a:avLst/>
              <a:gdLst/>
              <a:ahLst/>
              <a:cxnLst/>
              <a:rect l="l" t="t" r="r" b="b"/>
              <a:pathLst>
                <a:path w="1819" h="1028" extrusionOk="0">
                  <a:moveTo>
                    <a:pt x="897" y="0"/>
                  </a:moveTo>
                  <a:cubicBezTo>
                    <a:pt x="865" y="0"/>
                    <a:pt x="834" y="9"/>
                    <a:pt x="804" y="27"/>
                  </a:cubicBezTo>
                  <a:lnTo>
                    <a:pt x="64" y="443"/>
                  </a:lnTo>
                  <a:cubicBezTo>
                    <a:pt x="7" y="472"/>
                    <a:pt x="0" y="521"/>
                    <a:pt x="50" y="549"/>
                  </a:cubicBezTo>
                  <a:lnTo>
                    <a:pt x="839" y="1007"/>
                  </a:lnTo>
                  <a:cubicBezTo>
                    <a:pt x="866" y="1021"/>
                    <a:pt x="894" y="1028"/>
                    <a:pt x="922" y="1028"/>
                  </a:cubicBezTo>
                  <a:cubicBezTo>
                    <a:pt x="954" y="1028"/>
                    <a:pt x="986" y="1019"/>
                    <a:pt x="1015" y="1000"/>
                  </a:cubicBezTo>
                  <a:lnTo>
                    <a:pt x="1756" y="584"/>
                  </a:lnTo>
                  <a:cubicBezTo>
                    <a:pt x="1812" y="556"/>
                    <a:pt x="1819" y="507"/>
                    <a:pt x="1770" y="479"/>
                  </a:cubicBezTo>
                  <a:lnTo>
                    <a:pt x="980" y="20"/>
                  </a:lnTo>
                  <a:cubicBezTo>
                    <a:pt x="953" y="7"/>
                    <a:pt x="925" y="0"/>
                    <a:pt x="89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8"/>
            <p:cNvSpPr/>
            <p:nvPr/>
          </p:nvSpPr>
          <p:spPr>
            <a:xfrm>
              <a:off x="586000" y="1679300"/>
              <a:ext cx="44950" cy="26350"/>
            </a:xfrm>
            <a:custGeom>
              <a:avLst/>
              <a:gdLst/>
              <a:ahLst/>
              <a:cxnLst/>
              <a:rect l="l" t="t" r="r" b="b"/>
              <a:pathLst>
                <a:path w="1798" h="1054" extrusionOk="0">
                  <a:moveTo>
                    <a:pt x="890" y="24"/>
                  </a:moveTo>
                  <a:cubicBezTo>
                    <a:pt x="915" y="24"/>
                    <a:pt x="941" y="30"/>
                    <a:pt x="966" y="42"/>
                  </a:cubicBezTo>
                  <a:lnTo>
                    <a:pt x="1756" y="508"/>
                  </a:lnTo>
                  <a:cubicBezTo>
                    <a:pt x="1770" y="508"/>
                    <a:pt x="1777" y="522"/>
                    <a:pt x="1777" y="543"/>
                  </a:cubicBezTo>
                  <a:cubicBezTo>
                    <a:pt x="1777" y="557"/>
                    <a:pt x="1763" y="578"/>
                    <a:pt x="1741" y="592"/>
                  </a:cubicBezTo>
                  <a:lnTo>
                    <a:pt x="1001" y="1008"/>
                  </a:lnTo>
                  <a:cubicBezTo>
                    <a:pt x="971" y="1023"/>
                    <a:pt x="939" y="1030"/>
                    <a:pt x="908" y="1030"/>
                  </a:cubicBezTo>
                  <a:cubicBezTo>
                    <a:pt x="881" y="1030"/>
                    <a:pt x="855" y="1025"/>
                    <a:pt x="832" y="1015"/>
                  </a:cubicBezTo>
                  <a:lnTo>
                    <a:pt x="43" y="550"/>
                  </a:lnTo>
                  <a:cubicBezTo>
                    <a:pt x="28" y="543"/>
                    <a:pt x="21" y="529"/>
                    <a:pt x="14" y="515"/>
                  </a:cubicBezTo>
                  <a:cubicBezTo>
                    <a:pt x="14" y="501"/>
                    <a:pt x="28" y="479"/>
                    <a:pt x="57" y="465"/>
                  </a:cubicBezTo>
                  <a:lnTo>
                    <a:pt x="797" y="49"/>
                  </a:lnTo>
                  <a:cubicBezTo>
                    <a:pt x="825" y="34"/>
                    <a:pt x="857" y="24"/>
                    <a:pt x="890" y="24"/>
                  </a:cubicBezTo>
                  <a:close/>
                  <a:moveTo>
                    <a:pt x="887" y="1"/>
                  </a:moveTo>
                  <a:cubicBezTo>
                    <a:pt x="852" y="1"/>
                    <a:pt x="816" y="10"/>
                    <a:pt x="783" y="28"/>
                  </a:cubicBezTo>
                  <a:lnTo>
                    <a:pt x="50" y="451"/>
                  </a:lnTo>
                  <a:cubicBezTo>
                    <a:pt x="21" y="458"/>
                    <a:pt x="0" y="487"/>
                    <a:pt x="0" y="515"/>
                  </a:cubicBezTo>
                  <a:cubicBezTo>
                    <a:pt x="0" y="543"/>
                    <a:pt x="14" y="564"/>
                    <a:pt x="36" y="571"/>
                  </a:cubicBezTo>
                  <a:lnTo>
                    <a:pt x="818" y="1036"/>
                  </a:lnTo>
                  <a:cubicBezTo>
                    <a:pt x="839" y="1047"/>
                    <a:pt x="859" y="1053"/>
                    <a:pt x="883" y="1053"/>
                  </a:cubicBezTo>
                  <a:cubicBezTo>
                    <a:pt x="891" y="1053"/>
                    <a:pt x="900" y="1052"/>
                    <a:pt x="910" y="1050"/>
                  </a:cubicBezTo>
                  <a:cubicBezTo>
                    <a:pt x="945" y="1050"/>
                    <a:pt x="980" y="1043"/>
                    <a:pt x="1015" y="1029"/>
                  </a:cubicBezTo>
                  <a:lnTo>
                    <a:pt x="1749" y="606"/>
                  </a:lnTo>
                  <a:cubicBezTo>
                    <a:pt x="1777" y="592"/>
                    <a:pt x="1798" y="571"/>
                    <a:pt x="1798" y="543"/>
                  </a:cubicBezTo>
                  <a:cubicBezTo>
                    <a:pt x="1798" y="515"/>
                    <a:pt x="1784" y="494"/>
                    <a:pt x="1763" y="487"/>
                  </a:cubicBezTo>
                  <a:lnTo>
                    <a:pt x="980" y="21"/>
                  </a:lnTo>
                  <a:cubicBezTo>
                    <a:pt x="950" y="8"/>
                    <a:pt x="919" y="1"/>
                    <a:pt x="88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8"/>
            <p:cNvSpPr/>
            <p:nvPr/>
          </p:nvSpPr>
          <p:spPr>
            <a:xfrm>
              <a:off x="613300" y="1695750"/>
              <a:ext cx="45150" cy="25700"/>
            </a:xfrm>
            <a:custGeom>
              <a:avLst/>
              <a:gdLst/>
              <a:ahLst/>
              <a:cxnLst/>
              <a:rect l="l" t="t" r="r" b="b"/>
              <a:pathLst>
                <a:path w="1806" h="1028" extrusionOk="0">
                  <a:moveTo>
                    <a:pt x="898" y="1"/>
                  </a:moveTo>
                  <a:cubicBezTo>
                    <a:pt x="863" y="1"/>
                    <a:pt x="829" y="10"/>
                    <a:pt x="798" y="26"/>
                  </a:cubicBezTo>
                  <a:lnTo>
                    <a:pt x="57" y="442"/>
                  </a:lnTo>
                  <a:cubicBezTo>
                    <a:pt x="8" y="477"/>
                    <a:pt x="1" y="519"/>
                    <a:pt x="50" y="548"/>
                  </a:cubicBezTo>
                  <a:lnTo>
                    <a:pt x="833" y="1013"/>
                  </a:lnTo>
                  <a:cubicBezTo>
                    <a:pt x="859" y="1023"/>
                    <a:pt x="887" y="1028"/>
                    <a:pt x="914" y="1028"/>
                  </a:cubicBezTo>
                  <a:cubicBezTo>
                    <a:pt x="947" y="1028"/>
                    <a:pt x="979" y="1021"/>
                    <a:pt x="1009" y="1006"/>
                  </a:cubicBezTo>
                  <a:lnTo>
                    <a:pt x="1749" y="590"/>
                  </a:lnTo>
                  <a:cubicBezTo>
                    <a:pt x="1806" y="555"/>
                    <a:pt x="1806" y="512"/>
                    <a:pt x="1763" y="484"/>
                  </a:cubicBezTo>
                  <a:lnTo>
                    <a:pt x="981" y="19"/>
                  </a:lnTo>
                  <a:cubicBezTo>
                    <a:pt x="953" y="6"/>
                    <a:pt x="925" y="1"/>
                    <a:pt x="8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8"/>
            <p:cNvSpPr/>
            <p:nvPr/>
          </p:nvSpPr>
          <p:spPr>
            <a:xfrm>
              <a:off x="613300" y="1695525"/>
              <a:ext cx="45150" cy="26250"/>
            </a:xfrm>
            <a:custGeom>
              <a:avLst/>
              <a:gdLst/>
              <a:ahLst/>
              <a:cxnLst/>
              <a:rect l="l" t="t" r="r" b="b"/>
              <a:pathLst>
                <a:path w="1806" h="1050" extrusionOk="0">
                  <a:moveTo>
                    <a:pt x="899" y="20"/>
                  </a:moveTo>
                  <a:cubicBezTo>
                    <a:pt x="927" y="20"/>
                    <a:pt x="955" y="25"/>
                    <a:pt x="981" y="35"/>
                  </a:cubicBezTo>
                  <a:lnTo>
                    <a:pt x="1763" y="500"/>
                  </a:lnTo>
                  <a:cubicBezTo>
                    <a:pt x="1777" y="507"/>
                    <a:pt x="1784" y="521"/>
                    <a:pt x="1784" y="535"/>
                  </a:cubicBezTo>
                  <a:cubicBezTo>
                    <a:pt x="1784" y="557"/>
                    <a:pt x="1770" y="571"/>
                    <a:pt x="1749" y="585"/>
                  </a:cubicBezTo>
                  <a:lnTo>
                    <a:pt x="1009" y="1008"/>
                  </a:lnTo>
                  <a:cubicBezTo>
                    <a:pt x="984" y="1022"/>
                    <a:pt x="956" y="1029"/>
                    <a:pt x="927" y="1029"/>
                  </a:cubicBezTo>
                  <a:cubicBezTo>
                    <a:pt x="898" y="1029"/>
                    <a:pt x="868" y="1022"/>
                    <a:pt x="840" y="1008"/>
                  </a:cubicBezTo>
                  <a:lnTo>
                    <a:pt x="50" y="550"/>
                  </a:lnTo>
                  <a:lnTo>
                    <a:pt x="57" y="550"/>
                  </a:lnTo>
                  <a:cubicBezTo>
                    <a:pt x="43" y="542"/>
                    <a:pt x="29" y="528"/>
                    <a:pt x="29" y="514"/>
                  </a:cubicBezTo>
                  <a:cubicBezTo>
                    <a:pt x="29" y="493"/>
                    <a:pt x="43" y="479"/>
                    <a:pt x="71" y="465"/>
                  </a:cubicBezTo>
                  <a:lnTo>
                    <a:pt x="805" y="42"/>
                  </a:lnTo>
                  <a:cubicBezTo>
                    <a:pt x="835" y="27"/>
                    <a:pt x="867" y="20"/>
                    <a:pt x="899" y="20"/>
                  </a:cubicBezTo>
                  <a:close/>
                  <a:moveTo>
                    <a:pt x="891" y="0"/>
                  </a:moveTo>
                  <a:cubicBezTo>
                    <a:pt x="856" y="0"/>
                    <a:pt x="820" y="9"/>
                    <a:pt x="790" y="28"/>
                  </a:cubicBezTo>
                  <a:lnTo>
                    <a:pt x="50" y="444"/>
                  </a:lnTo>
                  <a:cubicBezTo>
                    <a:pt x="29" y="458"/>
                    <a:pt x="8" y="486"/>
                    <a:pt x="1" y="514"/>
                  </a:cubicBezTo>
                  <a:cubicBezTo>
                    <a:pt x="1" y="535"/>
                    <a:pt x="15" y="557"/>
                    <a:pt x="36" y="564"/>
                  </a:cubicBezTo>
                  <a:lnTo>
                    <a:pt x="826" y="1029"/>
                  </a:lnTo>
                  <a:cubicBezTo>
                    <a:pt x="854" y="1043"/>
                    <a:pt x="882" y="1050"/>
                    <a:pt x="917" y="1050"/>
                  </a:cubicBezTo>
                  <a:cubicBezTo>
                    <a:pt x="953" y="1050"/>
                    <a:pt x="988" y="1043"/>
                    <a:pt x="1016" y="1022"/>
                  </a:cubicBezTo>
                  <a:lnTo>
                    <a:pt x="1756" y="606"/>
                  </a:lnTo>
                  <a:cubicBezTo>
                    <a:pt x="1784" y="592"/>
                    <a:pt x="1799" y="564"/>
                    <a:pt x="1806" y="535"/>
                  </a:cubicBezTo>
                  <a:cubicBezTo>
                    <a:pt x="1806" y="514"/>
                    <a:pt x="1791" y="493"/>
                    <a:pt x="1770" y="479"/>
                  </a:cubicBezTo>
                  <a:lnTo>
                    <a:pt x="981" y="21"/>
                  </a:lnTo>
                  <a:cubicBezTo>
                    <a:pt x="954" y="7"/>
                    <a:pt x="923" y="0"/>
                    <a:pt x="8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8"/>
            <p:cNvSpPr/>
            <p:nvPr/>
          </p:nvSpPr>
          <p:spPr>
            <a:xfrm>
              <a:off x="640800" y="1711900"/>
              <a:ext cx="45325" cy="25725"/>
            </a:xfrm>
            <a:custGeom>
              <a:avLst/>
              <a:gdLst/>
              <a:ahLst/>
              <a:cxnLst/>
              <a:rect l="l" t="t" r="r" b="b"/>
              <a:pathLst>
                <a:path w="1813" h="1029" extrusionOk="0">
                  <a:moveTo>
                    <a:pt x="886" y="0"/>
                  </a:moveTo>
                  <a:cubicBezTo>
                    <a:pt x="855" y="0"/>
                    <a:pt x="825" y="7"/>
                    <a:pt x="797" y="21"/>
                  </a:cubicBezTo>
                  <a:lnTo>
                    <a:pt x="57" y="444"/>
                  </a:lnTo>
                  <a:cubicBezTo>
                    <a:pt x="8" y="473"/>
                    <a:pt x="1" y="522"/>
                    <a:pt x="43" y="550"/>
                  </a:cubicBezTo>
                  <a:lnTo>
                    <a:pt x="832" y="1008"/>
                  </a:lnTo>
                  <a:cubicBezTo>
                    <a:pt x="859" y="1022"/>
                    <a:pt x="889" y="1029"/>
                    <a:pt x="919" y="1029"/>
                  </a:cubicBezTo>
                  <a:cubicBezTo>
                    <a:pt x="952" y="1029"/>
                    <a:pt x="986" y="1020"/>
                    <a:pt x="1016" y="1001"/>
                  </a:cubicBezTo>
                  <a:lnTo>
                    <a:pt x="1749" y="585"/>
                  </a:lnTo>
                  <a:cubicBezTo>
                    <a:pt x="1805" y="557"/>
                    <a:pt x="1812" y="508"/>
                    <a:pt x="1763" y="480"/>
                  </a:cubicBezTo>
                  <a:lnTo>
                    <a:pt x="980" y="21"/>
                  </a:lnTo>
                  <a:cubicBezTo>
                    <a:pt x="949" y="7"/>
                    <a:pt x="917" y="0"/>
                    <a:pt x="8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8"/>
            <p:cNvSpPr/>
            <p:nvPr/>
          </p:nvSpPr>
          <p:spPr>
            <a:xfrm>
              <a:off x="640800" y="1711550"/>
              <a:ext cx="45150" cy="26350"/>
            </a:xfrm>
            <a:custGeom>
              <a:avLst/>
              <a:gdLst/>
              <a:ahLst/>
              <a:cxnLst/>
              <a:rect l="l" t="t" r="r" b="b"/>
              <a:pathLst>
                <a:path w="1806" h="1054" extrusionOk="0">
                  <a:moveTo>
                    <a:pt x="918" y="26"/>
                  </a:moveTo>
                  <a:cubicBezTo>
                    <a:pt x="939" y="26"/>
                    <a:pt x="958" y="32"/>
                    <a:pt x="973" y="42"/>
                  </a:cubicBezTo>
                  <a:lnTo>
                    <a:pt x="1756" y="501"/>
                  </a:lnTo>
                  <a:cubicBezTo>
                    <a:pt x="1770" y="508"/>
                    <a:pt x="1784" y="522"/>
                    <a:pt x="1784" y="543"/>
                  </a:cubicBezTo>
                  <a:cubicBezTo>
                    <a:pt x="1784" y="557"/>
                    <a:pt x="1770" y="578"/>
                    <a:pt x="1749" y="592"/>
                  </a:cubicBezTo>
                  <a:lnTo>
                    <a:pt x="1009" y="1008"/>
                  </a:lnTo>
                  <a:cubicBezTo>
                    <a:pt x="978" y="1023"/>
                    <a:pt x="946" y="1030"/>
                    <a:pt x="915" y="1030"/>
                  </a:cubicBezTo>
                  <a:cubicBezTo>
                    <a:pt x="888" y="1030"/>
                    <a:pt x="862" y="1025"/>
                    <a:pt x="839" y="1015"/>
                  </a:cubicBezTo>
                  <a:lnTo>
                    <a:pt x="50" y="550"/>
                  </a:lnTo>
                  <a:cubicBezTo>
                    <a:pt x="36" y="550"/>
                    <a:pt x="29" y="536"/>
                    <a:pt x="29" y="515"/>
                  </a:cubicBezTo>
                  <a:cubicBezTo>
                    <a:pt x="29" y="501"/>
                    <a:pt x="43" y="479"/>
                    <a:pt x="64" y="465"/>
                  </a:cubicBezTo>
                  <a:lnTo>
                    <a:pt x="804" y="49"/>
                  </a:lnTo>
                  <a:cubicBezTo>
                    <a:pt x="827" y="38"/>
                    <a:pt x="850" y="26"/>
                    <a:pt x="877" y="26"/>
                  </a:cubicBezTo>
                  <a:cubicBezTo>
                    <a:pt x="883" y="26"/>
                    <a:pt x="889" y="27"/>
                    <a:pt x="896" y="28"/>
                  </a:cubicBezTo>
                  <a:cubicBezTo>
                    <a:pt x="903" y="26"/>
                    <a:pt x="911" y="26"/>
                    <a:pt x="918" y="26"/>
                  </a:cubicBezTo>
                  <a:close/>
                  <a:moveTo>
                    <a:pt x="893" y="1"/>
                  </a:moveTo>
                  <a:cubicBezTo>
                    <a:pt x="859" y="1"/>
                    <a:pt x="824" y="10"/>
                    <a:pt x="790" y="28"/>
                  </a:cubicBezTo>
                  <a:lnTo>
                    <a:pt x="57" y="444"/>
                  </a:lnTo>
                  <a:cubicBezTo>
                    <a:pt x="29" y="458"/>
                    <a:pt x="8" y="487"/>
                    <a:pt x="1" y="515"/>
                  </a:cubicBezTo>
                  <a:cubicBezTo>
                    <a:pt x="8" y="536"/>
                    <a:pt x="22" y="557"/>
                    <a:pt x="43" y="571"/>
                  </a:cubicBezTo>
                  <a:lnTo>
                    <a:pt x="825" y="1036"/>
                  </a:lnTo>
                  <a:cubicBezTo>
                    <a:pt x="846" y="1047"/>
                    <a:pt x="867" y="1053"/>
                    <a:pt x="887" y="1053"/>
                  </a:cubicBezTo>
                  <a:cubicBezTo>
                    <a:pt x="895" y="1053"/>
                    <a:pt x="902" y="1052"/>
                    <a:pt x="910" y="1050"/>
                  </a:cubicBezTo>
                  <a:cubicBezTo>
                    <a:pt x="952" y="1050"/>
                    <a:pt x="988" y="1043"/>
                    <a:pt x="1016" y="1022"/>
                  </a:cubicBezTo>
                  <a:lnTo>
                    <a:pt x="1756" y="606"/>
                  </a:lnTo>
                  <a:cubicBezTo>
                    <a:pt x="1784" y="592"/>
                    <a:pt x="1805" y="571"/>
                    <a:pt x="1805" y="536"/>
                  </a:cubicBezTo>
                  <a:cubicBezTo>
                    <a:pt x="1805" y="515"/>
                    <a:pt x="1791" y="494"/>
                    <a:pt x="1770" y="487"/>
                  </a:cubicBezTo>
                  <a:lnTo>
                    <a:pt x="980" y="21"/>
                  </a:lnTo>
                  <a:cubicBezTo>
                    <a:pt x="954" y="8"/>
                    <a:pt x="924" y="1"/>
                    <a:pt x="8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8"/>
            <p:cNvSpPr/>
            <p:nvPr/>
          </p:nvSpPr>
          <p:spPr>
            <a:xfrm>
              <a:off x="668300" y="1728000"/>
              <a:ext cx="45125" cy="25700"/>
            </a:xfrm>
            <a:custGeom>
              <a:avLst/>
              <a:gdLst/>
              <a:ahLst/>
              <a:cxnLst/>
              <a:rect l="l" t="t" r="r" b="b"/>
              <a:pathLst>
                <a:path w="1805" h="1028" extrusionOk="0">
                  <a:moveTo>
                    <a:pt x="900" y="1"/>
                  </a:moveTo>
                  <a:cubicBezTo>
                    <a:pt x="865" y="1"/>
                    <a:pt x="829" y="10"/>
                    <a:pt x="797" y="26"/>
                  </a:cubicBezTo>
                  <a:lnTo>
                    <a:pt x="64" y="442"/>
                  </a:lnTo>
                  <a:cubicBezTo>
                    <a:pt x="7" y="477"/>
                    <a:pt x="0" y="519"/>
                    <a:pt x="43" y="548"/>
                  </a:cubicBezTo>
                  <a:lnTo>
                    <a:pt x="832" y="1013"/>
                  </a:lnTo>
                  <a:cubicBezTo>
                    <a:pt x="858" y="1023"/>
                    <a:pt x="886" y="1028"/>
                    <a:pt x="914" y="1028"/>
                  </a:cubicBezTo>
                  <a:cubicBezTo>
                    <a:pt x="946" y="1028"/>
                    <a:pt x="978" y="1021"/>
                    <a:pt x="1008" y="1006"/>
                  </a:cubicBezTo>
                  <a:lnTo>
                    <a:pt x="1741" y="590"/>
                  </a:lnTo>
                  <a:cubicBezTo>
                    <a:pt x="1798" y="555"/>
                    <a:pt x="1805" y="512"/>
                    <a:pt x="1756" y="484"/>
                  </a:cubicBezTo>
                  <a:lnTo>
                    <a:pt x="980" y="19"/>
                  </a:lnTo>
                  <a:cubicBezTo>
                    <a:pt x="955" y="7"/>
                    <a:pt x="928" y="1"/>
                    <a:pt x="9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8"/>
            <p:cNvSpPr/>
            <p:nvPr/>
          </p:nvSpPr>
          <p:spPr>
            <a:xfrm>
              <a:off x="668300" y="1727775"/>
              <a:ext cx="45125" cy="26275"/>
            </a:xfrm>
            <a:custGeom>
              <a:avLst/>
              <a:gdLst/>
              <a:ahLst/>
              <a:cxnLst/>
              <a:rect l="l" t="t" r="r" b="b"/>
              <a:pathLst>
                <a:path w="1805" h="1051" extrusionOk="0">
                  <a:moveTo>
                    <a:pt x="896" y="21"/>
                  </a:moveTo>
                  <a:cubicBezTo>
                    <a:pt x="917" y="21"/>
                    <a:pt x="945" y="28"/>
                    <a:pt x="966" y="35"/>
                  </a:cubicBezTo>
                  <a:lnTo>
                    <a:pt x="1756" y="500"/>
                  </a:lnTo>
                  <a:cubicBezTo>
                    <a:pt x="1770" y="507"/>
                    <a:pt x="1777" y="521"/>
                    <a:pt x="1777" y="535"/>
                  </a:cubicBezTo>
                  <a:cubicBezTo>
                    <a:pt x="1777" y="557"/>
                    <a:pt x="1763" y="571"/>
                    <a:pt x="1741" y="585"/>
                  </a:cubicBezTo>
                  <a:lnTo>
                    <a:pt x="1001" y="1008"/>
                  </a:lnTo>
                  <a:cubicBezTo>
                    <a:pt x="977" y="1022"/>
                    <a:pt x="948" y="1029"/>
                    <a:pt x="919" y="1029"/>
                  </a:cubicBezTo>
                  <a:cubicBezTo>
                    <a:pt x="890" y="1029"/>
                    <a:pt x="860" y="1022"/>
                    <a:pt x="832" y="1008"/>
                  </a:cubicBezTo>
                  <a:lnTo>
                    <a:pt x="43" y="550"/>
                  </a:lnTo>
                  <a:cubicBezTo>
                    <a:pt x="29" y="542"/>
                    <a:pt x="21" y="528"/>
                    <a:pt x="21" y="514"/>
                  </a:cubicBezTo>
                  <a:cubicBezTo>
                    <a:pt x="21" y="493"/>
                    <a:pt x="36" y="479"/>
                    <a:pt x="57" y="465"/>
                  </a:cubicBezTo>
                  <a:lnTo>
                    <a:pt x="797" y="42"/>
                  </a:lnTo>
                  <a:cubicBezTo>
                    <a:pt x="825" y="28"/>
                    <a:pt x="860" y="21"/>
                    <a:pt x="896" y="21"/>
                  </a:cubicBezTo>
                  <a:close/>
                  <a:moveTo>
                    <a:pt x="888" y="0"/>
                  </a:moveTo>
                  <a:cubicBezTo>
                    <a:pt x="853" y="0"/>
                    <a:pt x="820" y="9"/>
                    <a:pt x="790" y="28"/>
                  </a:cubicBezTo>
                  <a:lnTo>
                    <a:pt x="50" y="444"/>
                  </a:lnTo>
                  <a:cubicBezTo>
                    <a:pt x="21" y="458"/>
                    <a:pt x="7" y="479"/>
                    <a:pt x="0" y="514"/>
                  </a:cubicBezTo>
                  <a:cubicBezTo>
                    <a:pt x="0" y="535"/>
                    <a:pt x="14" y="557"/>
                    <a:pt x="36" y="564"/>
                  </a:cubicBezTo>
                  <a:lnTo>
                    <a:pt x="825" y="1029"/>
                  </a:lnTo>
                  <a:cubicBezTo>
                    <a:pt x="846" y="1043"/>
                    <a:pt x="881" y="1050"/>
                    <a:pt x="910" y="1050"/>
                  </a:cubicBezTo>
                  <a:cubicBezTo>
                    <a:pt x="945" y="1050"/>
                    <a:pt x="980" y="1043"/>
                    <a:pt x="1015" y="1022"/>
                  </a:cubicBezTo>
                  <a:lnTo>
                    <a:pt x="1756" y="606"/>
                  </a:lnTo>
                  <a:cubicBezTo>
                    <a:pt x="1777" y="592"/>
                    <a:pt x="1798" y="564"/>
                    <a:pt x="1805" y="535"/>
                  </a:cubicBezTo>
                  <a:cubicBezTo>
                    <a:pt x="1805" y="514"/>
                    <a:pt x="1791" y="493"/>
                    <a:pt x="1763" y="479"/>
                  </a:cubicBezTo>
                  <a:lnTo>
                    <a:pt x="980" y="21"/>
                  </a:lnTo>
                  <a:cubicBezTo>
                    <a:pt x="950" y="8"/>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8"/>
            <p:cNvSpPr/>
            <p:nvPr/>
          </p:nvSpPr>
          <p:spPr>
            <a:xfrm>
              <a:off x="695600" y="1744175"/>
              <a:ext cx="45325" cy="25700"/>
            </a:xfrm>
            <a:custGeom>
              <a:avLst/>
              <a:gdLst/>
              <a:ahLst/>
              <a:cxnLst/>
              <a:rect l="l" t="t" r="r" b="b"/>
              <a:pathLst>
                <a:path w="1813" h="1028" extrusionOk="0">
                  <a:moveTo>
                    <a:pt x="894" y="0"/>
                  </a:moveTo>
                  <a:cubicBezTo>
                    <a:pt x="861" y="0"/>
                    <a:pt x="827" y="9"/>
                    <a:pt x="798" y="27"/>
                  </a:cubicBezTo>
                  <a:lnTo>
                    <a:pt x="64" y="443"/>
                  </a:lnTo>
                  <a:cubicBezTo>
                    <a:pt x="8" y="472"/>
                    <a:pt x="1" y="521"/>
                    <a:pt x="50" y="549"/>
                  </a:cubicBezTo>
                  <a:lnTo>
                    <a:pt x="840" y="1007"/>
                  </a:lnTo>
                  <a:cubicBezTo>
                    <a:pt x="866" y="1021"/>
                    <a:pt x="895" y="1028"/>
                    <a:pt x="923" y="1028"/>
                  </a:cubicBezTo>
                  <a:cubicBezTo>
                    <a:pt x="955" y="1028"/>
                    <a:pt x="986" y="1019"/>
                    <a:pt x="1016" y="1000"/>
                  </a:cubicBezTo>
                  <a:lnTo>
                    <a:pt x="1756" y="584"/>
                  </a:lnTo>
                  <a:cubicBezTo>
                    <a:pt x="1813" y="556"/>
                    <a:pt x="1813" y="507"/>
                    <a:pt x="1770" y="479"/>
                  </a:cubicBezTo>
                  <a:lnTo>
                    <a:pt x="981" y="20"/>
                  </a:lnTo>
                  <a:cubicBezTo>
                    <a:pt x="954"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8"/>
            <p:cNvSpPr/>
            <p:nvPr/>
          </p:nvSpPr>
          <p:spPr>
            <a:xfrm>
              <a:off x="695800" y="1743800"/>
              <a:ext cx="44950" cy="26350"/>
            </a:xfrm>
            <a:custGeom>
              <a:avLst/>
              <a:gdLst/>
              <a:ahLst/>
              <a:cxnLst/>
              <a:rect l="l" t="t" r="r" b="b"/>
              <a:pathLst>
                <a:path w="1798" h="1054" extrusionOk="0">
                  <a:moveTo>
                    <a:pt x="895" y="21"/>
                  </a:moveTo>
                  <a:cubicBezTo>
                    <a:pt x="916" y="21"/>
                    <a:pt x="945" y="28"/>
                    <a:pt x="966" y="42"/>
                  </a:cubicBezTo>
                  <a:lnTo>
                    <a:pt x="1755" y="501"/>
                  </a:lnTo>
                  <a:cubicBezTo>
                    <a:pt x="1769" y="508"/>
                    <a:pt x="1776" y="522"/>
                    <a:pt x="1776" y="543"/>
                  </a:cubicBezTo>
                  <a:cubicBezTo>
                    <a:pt x="1776" y="564"/>
                    <a:pt x="1762" y="578"/>
                    <a:pt x="1741" y="592"/>
                  </a:cubicBezTo>
                  <a:lnTo>
                    <a:pt x="1001" y="1008"/>
                  </a:lnTo>
                  <a:cubicBezTo>
                    <a:pt x="975" y="1023"/>
                    <a:pt x="944" y="1030"/>
                    <a:pt x="913" y="1030"/>
                  </a:cubicBezTo>
                  <a:cubicBezTo>
                    <a:pt x="886" y="1030"/>
                    <a:pt x="858" y="1025"/>
                    <a:pt x="832" y="1015"/>
                  </a:cubicBezTo>
                  <a:lnTo>
                    <a:pt x="42" y="550"/>
                  </a:lnTo>
                  <a:cubicBezTo>
                    <a:pt x="28" y="550"/>
                    <a:pt x="21" y="536"/>
                    <a:pt x="21" y="515"/>
                  </a:cubicBezTo>
                  <a:cubicBezTo>
                    <a:pt x="21" y="494"/>
                    <a:pt x="35" y="472"/>
                    <a:pt x="56" y="465"/>
                  </a:cubicBezTo>
                  <a:lnTo>
                    <a:pt x="797" y="50"/>
                  </a:lnTo>
                  <a:cubicBezTo>
                    <a:pt x="825" y="35"/>
                    <a:pt x="860" y="21"/>
                    <a:pt x="895" y="21"/>
                  </a:cubicBezTo>
                  <a:close/>
                  <a:moveTo>
                    <a:pt x="887" y="1"/>
                  </a:moveTo>
                  <a:cubicBezTo>
                    <a:pt x="851" y="1"/>
                    <a:pt x="816" y="10"/>
                    <a:pt x="782" y="28"/>
                  </a:cubicBezTo>
                  <a:lnTo>
                    <a:pt x="49" y="444"/>
                  </a:lnTo>
                  <a:cubicBezTo>
                    <a:pt x="21" y="458"/>
                    <a:pt x="0" y="487"/>
                    <a:pt x="0" y="515"/>
                  </a:cubicBezTo>
                  <a:cubicBezTo>
                    <a:pt x="0" y="543"/>
                    <a:pt x="14" y="564"/>
                    <a:pt x="35" y="571"/>
                  </a:cubicBezTo>
                  <a:lnTo>
                    <a:pt x="818" y="1029"/>
                  </a:lnTo>
                  <a:cubicBezTo>
                    <a:pt x="839" y="1045"/>
                    <a:pt x="864" y="1053"/>
                    <a:pt x="887" y="1053"/>
                  </a:cubicBezTo>
                  <a:cubicBezTo>
                    <a:pt x="895" y="1053"/>
                    <a:pt x="902" y="1052"/>
                    <a:pt x="909" y="1051"/>
                  </a:cubicBezTo>
                  <a:cubicBezTo>
                    <a:pt x="945" y="1051"/>
                    <a:pt x="980" y="1043"/>
                    <a:pt x="1015" y="1029"/>
                  </a:cubicBezTo>
                  <a:lnTo>
                    <a:pt x="1748" y="606"/>
                  </a:lnTo>
                  <a:cubicBezTo>
                    <a:pt x="1776" y="592"/>
                    <a:pt x="1798" y="571"/>
                    <a:pt x="1798" y="543"/>
                  </a:cubicBezTo>
                  <a:cubicBezTo>
                    <a:pt x="1798" y="515"/>
                    <a:pt x="1783" y="494"/>
                    <a:pt x="1762" y="487"/>
                  </a:cubicBezTo>
                  <a:lnTo>
                    <a:pt x="980" y="21"/>
                  </a:lnTo>
                  <a:cubicBezTo>
                    <a:pt x="950" y="8"/>
                    <a:pt x="918" y="1"/>
                    <a:pt x="88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8"/>
            <p:cNvSpPr/>
            <p:nvPr/>
          </p:nvSpPr>
          <p:spPr>
            <a:xfrm>
              <a:off x="723100" y="1760250"/>
              <a:ext cx="45325" cy="25775"/>
            </a:xfrm>
            <a:custGeom>
              <a:avLst/>
              <a:gdLst/>
              <a:ahLst/>
              <a:cxnLst/>
              <a:rect l="l" t="t" r="r" b="b"/>
              <a:pathLst>
                <a:path w="1813" h="1031" extrusionOk="0">
                  <a:moveTo>
                    <a:pt x="901" y="1"/>
                  </a:moveTo>
                  <a:cubicBezTo>
                    <a:pt x="865" y="1"/>
                    <a:pt x="829" y="10"/>
                    <a:pt x="797" y="26"/>
                  </a:cubicBezTo>
                  <a:lnTo>
                    <a:pt x="64" y="442"/>
                  </a:lnTo>
                  <a:cubicBezTo>
                    <a:pt x="8" y="470"/>
                    <a:pt x="1" y="519"/>
                    <a:pt x="50" y="548"/>
                  </a:cubicBezTo>
                  <a:lnTo>
                    <a:pt x="832" y="1013"/>
                  </a:lnTo>
                  <a:cubicBezTo>
                    <a:pt x="857" y="1025"/>
                    <a:pt x="885" y="1031"/>
                    <a:pt x="912" y="1031"/>
                  </a:cubicBezTo>
                  <a:cubicBezTo>
                    <a:pt x="948" y="1031"/>
                    <a:pt x="984" y="1022"/>
                    <a:pt x="1016" y="1006"/>
                  </a:cubicBezTo>
                  <a:lnTo>
                    <a:pt x="1756" y="590"/>
                  </a:lnTo>
                  <a:cubicBezTo>
                    <a:pt x="1805" y="555"/>
                    <a:pt x="1812" y="512"/>
                    <a:pt x="1770" y="484"/>
                  </a:cubicBezTo>
                  <a:lnTo>
                    <a:pt x="980" y="19"/>
                  </a:lnTo>
                  <a:cubicBezTo>
                    <a:pt x="956" y="7"/>
                    <a:pt x="928" y="1"/>
                    <a:pt x="90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8"/>
            <p:cNvSpPr/>
            <p:nvPr/>
          </p:nvSpPr>
          <p:spPr>
            <a:xfrm>
              <a:off x="723275" y="1760025"/>
              <a:ext cx="45150" cy="26275"/>
            </a:xfrm>
            <a:custGeom>
              <a:avLst/>
              <a:gdLst/>
              <a:ahLst/>
              <a:cxnLst/>
              <a:rect l="l" t="t" r="r" b="b"/>
              <a:pathLst>
                <a:path w="1806" h="1051" extrusionOk="0">
                  <a:moveTo>
                    <a:pt x="896" y="21"/>
                  </a:moveTo>
                  <a:cubicBezTo>
                    <a:pt x="924" y="21"/>
                    <a:pt x="945" y="28"/>
                    <a:pt x="966" y="42"/>
                  </a:cubicBezTo>
                  <a:lnTo>
                    <a:pt x="1756" y="500"/>
                  </a:lnTo>
                  <a:cubicBezTo>
                    <a:pt x="1770" y="507"/>
                    <a:pt x="1784" y="521"/>
                    <a:pt x="1784" y="535"/>
                  </a:cubicBezTo>
                  <a:cubicBezTo>
                    <a:pt x="1784" y="557"/>
                    <a:pt x="1770" y="571"/>
                    <a:pt x="1742" y="585"/>
                  </a:cubicBezTo>
                  <a:lnTo>
                    <a:pt x="1009" y="1008"/>
                  </a:lnTo>
                  <a:cubicBezTo>
                    <a:pt x="981" y="1022"/>
                    <a:pt x="951" y="1029"/>
                    <a:pt x="922" y="1029"/>
                  </a:cubicBezTo>
                  <a:cubicBezTo>
                    <a:pt x="892" y="1029"/>
                    <a:pt x="864" y="1022"/>
                    <a:pt x="840" y="1008"/>
                  </a:cubicBezTo>
                  <a:lnTo>
                    <a:pt x="50" y="550"/>
                  </a:lnTo>
                  <a:cubicBezTo>
                    <a:pt x="36" y="542"/>
                    <a:pt x="29" y="528"/>
                    <a:pt x="22" y="514"/>
                  </a:cubicBezTo>
                  <a:cubicBezTo>
                    <a:pt x="22" y="493"/>
                    <a:pt x="36" y="479"/>
                    <a:pt x="64" y="465"/>
                  </a:cubicBezTo>
                  <a:lnTo>
                    <a:pt x="804" y="42"/>
                  </a:lnTo>
                  <a:cubicBezTo>
                    <a:pt x="833" y="28"/>
                    <a:pt x="861" y="21"/>
                    <a:pt x="896" y="21"/>
                  </a:cubicBezTo>
                  <a:close/>
                  <a:moveTo>
                    <a:pt x="888" y="1"/>
                  </a:moveTo>
                  <a:cubicBezTo>
                    <a:pt x="854" y="1"/>
                    <a:pt x="820" y="9"/>
                    <a:pt x="790" y="28"/>
                  </a:cubicBezTo>
                  <a:lnTo>
                    <a:pt x="50" y="444"/>
                  </a:lnTo>
                  <a:cubicBezTo>
                    <a:pt x="22" y="458"/>
                    <a:pt x="1" y="486"/>
                    <a:pt x="1" y="514"/>
                  </a:cubicBezTo>
                  <a:cubicBezTo>
                    <a:pt x="1" y="535"/>
                    <a:pt x="15" y="557"/>
                    <a:pt x="36" y="571"/>
                  </a:cubicBezTo>
                  <a:lnTo>
                    <a:pt x="818" y="1029"/>
                  </a:lnTo>
                  <a:cubicBezTo>
                    <a:pt x="847" y="1043"/>
                    <a:pt x="875" y="1050"/>
                    <a:pt x="910" y="1050"/>
                  </a:cubicBezTo>
                  <a:cubicBezTo>
                    <a:pt x="945" y="1050"/>
                    <a:pt x="981" y="1043"/>
                    <a:pt x="1016" y="1022"/>
                  </a:cubicBezTo>
                  <a:lnTo>
                    <a:pt x="1749" y="606"/>
                  </a:lnTo>
                  <a:cubicBezTo>
                    <a:pt x="1777" y="592"/>
                    <a:pt x="1798" y="571"/>
                    <a:pt x="1805" y="535"/>
                  </a:cubicBezTo>
                  <a:cubicBezTo>
                    <a:pt x="1798" y="514"/>
                    <a:pt x="1784" y="493"/>
                    <a:pt x="1763" y="486"/>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8"/>
            <p:cNvSpPr/>
            <p:nvPr/>
          </p:nvSpPr>
          <p:spPr>
            <a:xfrm>
              <a:off x="750600" y="1776400"/>
              <a:ext cx="45325" cy="25725"/>
            </a:xfrm>
            <a:custGeom>
              <a:avLst/>
              <a:gdLst/>
              <a:ahLst/>
              <a:cxnLst/>
              <a:rect l="l" t="t" r="r" b="b"/>
              <a:pathLst>
                <a:path w="1813" h="1029" extrusionOk="0">
                  <a:moveTo>
                    <a:pt x="889" y="0"/>
                  </a:moveTo>
                  <a:cubicBezTo>
                    <a:pt x="857" y="0"/>
                    <a:pt x="825" y="7"/>
                    <a:pt x="797" y="21"/>
                  </a:cubicBezTo>
                  <a:lnTo>
                    <a:pt x="64" y="444"/>
                  </a:lnTo>
                  <a:cubicBezTo>
                    <a:pt x="7" y="473"/>
                    <a:pt x="0" y="522"/>
                    <a:pt x="50" y="550"/>
                  </a:cubicBezTo>
                  <a:lnTo>
                    <a:pt x="832" y="1008"/>
                  </a:lnTo>
                  <a:cubicBezTo>
                    <a:pt x="859" y="1022"/>
                    <a:pt x="889" y="1029"/>
                    <a:pt x="918" y="1029"/>
                  </a:cubicBezTo>
                  <a:cubicBezTo>
                    <a:pt x="952" y="1029"/>
                    <a:pt x="986" y="1020"/>
                    <a:pt x="1015" y="1001"/>
                  </a:cubicBezTo>
                  <a:lnTo>
                    <a:pt x="1756" y="585"/>
                  </a:lnTo>
                  <a:cubicBezTo>
                    <a:pt x="1805" y="557"/>
                    <a:pt x="1812" y="508"/>
                    <a:pt x="1763" y="480"/>
                  </a:cubicBezTo>
                  <a:lnTo>
                    <a:pt x="980" y="21"/>
                  </a:lnTo>
                  <a:cubicBezTo>
                    <a:pt x="952" y="7"/>
                    <a:pt x="920" y="0"/>
                    <a:pt x="88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8"/>
            <p:cNvSpPr/>
            <p:nvPr/>
          </p:nvSpPr>
          <p:spPr>
            <a:xfrm>
              <a:off x="750600" y="1776050"/>
              <a:ext cx="45125" cy="26350"/>
            </a:xfrm>
            <a:custGeom>
              <a:avLst/>
              <a:gdLst/>
              <a:ahLst/>
              <a:cxnLst/>
              <a:rect l="l" t="t" r="r" b="b"/>
              <a:pathLst>
                <a:path w="1805" h="1054" extrusionOk="0">
                  <a:moveTo>
                    <a:pt x="896" y="21"/>
                  </a:moveTo>
                  <a:cubicBezTo>
                    <a:pt x="924" y="21"/>
                    <a:pt x="952" y="28"/>
                    <a:pt x="980" y="42"/>
                  </a:cubicBezTo>
                  <a:lnTo>
                    <a:pt x="1763" y="501"/>
                  </a:lnTo>
                  <a:cubicBezTo>
                    <a:pt x="1777" y="508"/>
                    <a:pt x="1784" y="522"/>
                    <a:pt x="1791" y="543"/>
                  </a:cubicBezTo>
                  <a:cubicBezTo>
                    <a:pt x="1791" y="557"/>
                    <a:pt x="1777" y="578"/>
                    <a:pt x="1749" y="592"/>
                  </a:cubicBezTo>
                  <a:lnTo>
                    <a:pt x="1015" y="1008"/>
                  </a:lnTo>
                  <a:cubicBezTo>
                    <a:pt x="985" y="1023"/>
                    <a:pt x="953" y="1030"/>
                    <a:pt x="921" y="1030"/>
                  </a:cubicBezTo>
                  <a:cubicBezTo>
                    <a:pt x="893" y="1030"/>
                    <a:pt x="865" y="1025"/>
                    <a:pt x="839" y="1015"/>
                  </a:cubicBezTo>
                  <a:lnTo>
                    <a:pt x="57" y="550"/>
                  </a:lnTo>
                  <a:cubicBezTo>
                    <a:pt x="43" y="550"/>
                    <a:pt x="29" y="536"/>
                    <a:pt x="29" y="515"/>
                  </a:cubicBezTo>
                  <a:cubicBezTo>
                    <a:pt x="36" y="494"/>
                    <a:pt x="50" y="472"/>
                    <a:pt x="71" y="465"/>
                  </a:cubicBezTo>
                  <a:lnTo>
                    <a:pt x="804" y="50"/>
                  </a:lnTo>
                  <a:cubicBezTo>
                    <a:pt x="832" y="35"/>
                    <a:pt x="867" y="21"/>
                    <a:pt x="896" y="21"/>
                  </a:cubicBezTo>
                  <a:close/>
                  <a:moveTo>
                    <a:pt x="891" y="1"/>
                  </a:moveTo>
                  <a:cubicBezTo>
                    <a:pt x="855" y="1"/>
                    <a:pt x="820" y="10"/>
                    <a:pt x="790" y="28"/>
                  </a:cubicBezTo>
                  <a:lnTo>
                    <a:pt x="50" y="444"/>
                  </a:lnTo>
                  <a:cubicBezTo>
                    <a:pt x="21" y="458"/>
                    <a:pt x="7" y="487"/>
                    <a:pt x="0" y="515"/>
                  </a:cubicBezTo>
                  <a:cubicBezTo>
                    <a:pt x="0" y="543"/>
                    <a:pt x="14" y="564"/>
                    <a:pt x="36" y="571"/>
                  </a:cubicBezTo>
                  <a:lnTo>
                    <a:pt x="825" y="1029"/>
                  </a:lnTo>
                  <a:cubicBezTo>
                    <a:pt x="846" y="1045"/>
                    <a:pt x="867" y="1053"/>
                    <a:pt x="889" y="1053"/>
                  </a:cubicBezTo>
                  <a:cubicBezTo>
                    <a:pt x="896" y="1053"/>
                    <a:pt x="903" y="1052"/>
                    <a:pt x="910" y="1051"/>
                  </a:cubicBezTo>
                  <a:cubicBezTo>
                    <a:pt x="952" y="1051"/>
                    <a:pt x="987" y="1043"/>
                    <a:pt x="1015" y="1029"/>
                  </a:cubicBezTo>
                  <a:lnTo>
                    <a:pt x="1756" y="606"/>
                  </a:lnTo>
                  <a:cubicBezTo>
                    <a:pt x="1784" y="592"/>
                    <a:pt x="1798" y="571"/>
                    <a:pt x="1805" y="543"/>
                  </a:cubicBezTo>
                  <a:cubicBezTo>
                    <a:pt x="1805" y="515"/>
                    <a:pt x="1791" y="494"/>
                    <a:pt x="1770" y="487"/>
                  </a:cubicBezTo>
                  <a:lnTo>
                    <a:pt x="980" y="21"/>
                  </a:lnTo>
                  <a:cubicBezTo>
                    <a:pt x="954" y="8"/>
                    <a:pt x="922" y="1"/>
                    <a:pt x="8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8"/>
            <p:cNvSpPr/>
            <p:nvPr/>
          </p:nvSpPr>
          <p:spPr>
            <a:xfrm>
              <a:off x="778100" y="1792500"/>
              <a:ext cx="45300" cy="25700"/>
            </a:xfrm>
            <a:custGeom>
              <a:avLst/>
              <a:gdLst/>
              <a:ahLst/>
              <a:cxnLst/>
              <a:rect l="l" t="t" r="r" b="b"/>
              <a:pathLst>
                <a:path w="1812" h="1028" extrusionOk="0">
                  <a:moveTo>
                    <a:pt x="897" y="1"/>
                  </a:moveTo>
                  <a:cubicBezTo>
                    <a:pt x="862" y="1"/>
                    <a:pt x="828" y="10"/>
                    <a:pt x="797" y="26"/>
                  </a:cubicBezTo>
                  <a:lnTo>
                    <a:pt x="56" y="442"/>
                  </a:lnTo>
                  <a:cubicBezTo>
                    <a:pt x="7" y="477"/>
                    <a:pt x="0" y="519"/>
                    <a:pt x="42" y="548"/>
                  </a:cubicBezTo>
                  <a:lnTo>
                    <a:pt x="832" y="1013"/>
                  </a:lnTo>
                  <a:cubicBezTo>
                    <a:pt x="858" y="1023"/>
                    <a:pt x="887" y="1028"/>
                    <a:pt x="917" y="1028"/>
                  </a:cubicBezTo>
                  <a:cubicBezTo>
                    <a:pt x="951" y="1028"/>
                    <a:pt x="985" y="1021"/>
                    <a:pt x="1015" y="1006"/>
                  </a:cubicBezTo>
                  <a:lnTo>
                    <a:pt x="1748" y="590"/>
                  </a:lnTo>
                  <a:cubicBezTo>
                    <a:pt x="1805" y="555"/>
                    <a:pt x="1812" y="512"/>
                    <a:pt x="1762" y="484"/>
                  </a:cubicBezTo>
                  <a:lnTo>
                    <a:pt x="980" y="19"/>
                  </a:lnTo>
                  <a:cubicBezTo>
                    <a:pt x="952" y="7"/>
                    <a:pt x="924"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8"/>
            <p:cNvSpPr/>
            <p:nvPr/>
          </p:nvSpPr>
          <p:spPr>
            <a:xfrm>
              <a:off x="778100" y="1792275"/>
              <a:ext cx="45125" cy="26275"/>
            </a:xfrm>
            <a:custGeom>
              <a:avLst/>
              <a:gdLst/>
              <a:ahLst/>
              <a:cxnLst/>
              <a:rect l="l" t="t" r="r" b="b"/>
              <a:pathLst>
                <a:path w="1805" h="1051" extrusionOk="0">
                  <a:moveTo>
                    <a:pt x="895" y="21"/>
                  </a:moveTo>
                  <a:cubicBezTo>
                    <a:pt x="923" y="21"/>
                    <a:pt x="952" y="28"/>
                    <a:pt x="973" y="35"/>
                  </a:cubicBezTo>
                  <a:lnTo>
                    <a:pt x="1762" y="500"/>
                  </a:lnTo>
                  <a:cubicBezTo>
                    <a:pt x="1776" y="507"/>
                    <a:pt x="1783" y="521"/>
                    <a:pt x="1783" y="535"/>
                  </a:cubicBezTo>
                  <a:cubicBezTo>
                    <a:pt x="1783" y="550"/>
                    <a:pt x="1769" y="571"/>
                    <a:pt x="1748" y="585"/>
                  </a:cubicBezTo>
                  <a:lnTo>
                    <a:pt x="1008" y="1001"/>
                  </a:lnTo>
                  <a:cubicBezTo>
                    <a:pt x="978" y="1019"/>
                    <a:pt x="947" y="1028"/>
                    <a:pt x="916" y="1028"/>
                  </a:cubicBezTo>
                  <a:cubicBezTo>
                    <a:pt x="889" y="1028"/>
                    <a:pt x="862" y="1021"/>
                    <a:pt x="839" y="1008"/>
                  </a:cubicBezTo>
                  <a:lnTo>
                    <a:pt x="49" y="550"/>
                  </a:lnTo>
                  <a:cubicBezTo>
                    <a:pt x="35" y="543"/>
                    <a:pt x="28" y="528"/>
                    <a:pt x="28" y="514"/>
                  </a:cubicBezTo>
                  <a:cubicBezTo>
                    <a:pt x="28" y="493"/>
                    <a:pt x="42" y="472"/>
                    <a:pt x="63" y="465"/>
                  </a:cubicBezTo>
                  <a:lnTo>
                    <a:pt x="804" y="42"/>
                  </a:lnTo>
                  <a:cubicBezTo>
                    <a:pt x="832" y="28"/>
                    <a:pt x="867" y="21"/>
                    <a:pt x="895" y="21"/>
                  </a:cubicBezTo>
                  <a:close/>
                  <a:moveTo>
                    <a:pt x="888" y="1"/>
                  </a:moveTo>
                  <a:cubicBezTo>
                    <a:pt x="853" y="1"/>
                    <a:pt x="819" y="9"/>
                    <a:pt x="790" y="28"/>
                  </a:cubicBezTo>
                  <a:lnTo>
                    <a:pt x="49" y="444"/>
                  </a:lnTo>
                  <a:cubicBezTo>
                    <a:pt x="21" y="458"/>
                    <a:pt x="7" y="479"/>
                    <a:pt x="0" y="514"/>
                  </a:cubicBezTo>
                  <a:cubicBezTo>
                    <a:pt x="0" y="535"/>
                    <a:pt x="14" y="557"/>
                    <a:pt x="35" y="564"/>
                  </a:cubicBezTo>
                  <a:lnTo>
                    <a:pt x="825" y="1029"/>
                  </a:lnTo>
                  <a:cubicBezTo>
                    <a:pt x="853" y="1043"/>
                    <a:pt x="881" y="1050"/>
                    <a:pt x="909" y="1050"/>
                  </a:cubicBezTo>
                  <a:cubicBezTo>
                    <a:pt x="945" y="1050"/>
                    <a:pt x="980" y="1043"/>
                    <a:pt x="1015" y="1022"/>
                  </a:cubicBezTo>
                  <a:lnTo>
                    <a:pt x="1755" y="606"/>
                  </a:lnTo>
                  <a:cubicBezTo>
                    <a:pt x="1776" y="592"/>
                    <a:pt x="1798" y="564"/>
                    <a:pt x="1805" y="535"/>
                  </a:cubicBezTo>
                  <a:cubicBezTo>
                    <a:pt x="1805" y="514"/>
                    <a:pt x="1791" y="493"/>
                    <a:pt x="1769" y="479"/>
                  </a:cubicBezTo>
                  <a:lnTo>
                    <a:pt x="980" y="21"/>
                  </a:lnTo>
                  <a:cubicBezTo>
                    <a:pt x="950" y="8"/>
                    <a:pt x="918"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8"/>
            <p:cNvSpPr/>
            <p:nvPr/>
          </p:nvSpPr>
          <p:spPr>
            <a:xfrm>
              <a:off x="805575" y="1808650"/>
              <a:ext cx="45325" cy="25725"/>
            </a:xfrm>
            <a:custGeom>
              <a:avLst/>
              <a:gdLst/>
              <a:ahLst/>
              <a:cxnLst/>
              <a:rect l="l" t="t" r="r" b="b"/>
              <a:pathLst>
                <a:path w="1813" h="1029" extrusionOk="0">
                  <a:moveTo>
                    <a:pt x="886" y="0"/>
                  </a:moveTo>
                  <a:cubicBezTo>
                    <a:pt x="855" y="0"/>
                    <a:pt x="825" y="7"/>
                    <a:pt x="797" y="21"/>
                  </a:cubicBezTo>
                  <a:lnTo>
                    <a:pt x="57" y="444"/>
                  </a:lnTo>
                  <a:cubicBezTo>
                    <a:pt x="8" y="473"/>
                    <a:pt x="1" y="522"/>
                    <a:pt x="43" y="550"/>
                  </a:cubicBezTo>
                  <a:lnTo>
                    <a:pt x="833" y="1008"/>
                  </a:lnTo>
                  <a:cubicBezTo>
                    <a:pt x="859" y="1022"/>
                    <a:pt x="887" y="1029"/>
                    <a:pt x="916" y="1029"/>
                  </a:cubicBezTo>
                  <a:cubicBezTo>
                    <a:pt x="947" y="1029"/>
                    <a:pt x="979" y="1020"/>
                    <a:pt x="1009" y="1001"/>
                  </a:cubicBezTo>
                  <a:lnTo>
                    <a:pt x="1749" y="585"/>
                  </a:lnTo>
                  <a:cubicBezTo>
                    <a:pt x="1805" y="557"/>
                    <a:pt x="1812" y="508"/>
                    <a:pt x="1763" y="480"/>
                  </a:cubicBezTo>
                  <a:lnTo>
                    <a:pt x="981" y="21"/>
                  </a:lnTo>
                  <a:cubicBezTo>
                    <a:pt x="949" y="7"/>
                    <a:pt x="917" y="0"/>
                    <a:pt x="8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8"/>
            <p:cNvSpPr/>
            <p:nvPr/>
          </p:nvSpPr>
          <p:spPr>
            <a:xfrm>
              <a:off x="805575" y="1808300"/>
              <a:ext cx="45150" cy="26350"/>
            </a:xfrm>
            <a:custGeom>
              <a:avLst/>
              <a:gdLst/>
              <a:ahLst/>
              <a:cxnLst/>
              <a:rect l="l" t="t" r="r" b="b"/>
              <a:pathLst>
                <a:path w="1806" h="1054" extrusionOk="0">
                  <a:moveTo>
                    <a:pt x="896" y="25"/>
                  </a:moveTo>
                  <a:cubicBezTo>
                    <a:pt x="923" y="25"/>
                    <a:pt x="949" y="30"/>
                    <a:pt x="974" y="42"/>
                  </a:cubicBezTo>
                  <a:lnTo>
                    <a:pt x="1756" y="501"/>
                  </a:lnTo>
                  <a:cubicBezTo>
                    <a:pt x="1770" y="508"/>
                    <a:pt x="1784" y="522"/>
                    <a:pt x="1784" y="543"/>
                  </a:cubicBezTo>
                  <a:cubicBezTo>
                    <a:pt x="1784" y="557"/>
                    <a:pt x="1770" y="578"/>
                    <a:pt x="1742" y="592"/>
                  </a:cubicBezTo>
                  <a:lnTo>
                    <a:pt x="1009" y="1008"/>
                  </a:lnTo>
                  <a:cubicBezTo>
                    <a:pt x="979" y="1023"/>
                    <a:pt x="946" y="1030"/>
                    <a:pt x="915" y="1030"/>
                  </a:cubicBezTo>
                  <a:cubicBezTo>
                    <a:pt x="888" y="1030"/>
                    <a:pt x="862" y="1025"/>
                    <a:pt x="840" y="1015"/>
                  </a:cubicBezTo>
                  <a:lnTo>
                    <a:pt x="50" y="550"/>
                  </a:lnTo>
                  <a:cubicBezTo>
                    <a:pt x="36" y="543"/>
                    <a:pt x="22" y="529"/>
                    <a:pt x="22" y="515"/>
                  </a:cubicBezTo>
                  <a:cubicBezTo>
                    <a:pt x="29" y="494"/>
                    <a:pt x="43" y="472"/>
                    <a:pt x="64" y="465"/>
                  </a:cubicBezTo>
                  <a:lnTo>
                    <a:pt x="797" y="50"/>
                  </a:lnTo>
                  <a:cubicBezTo>
                    <a:pt x="829" y="34"/>
                    <a:pt x="863" y="25"/>
                    <a:pt x="896" y="25"/>
                  </a:cubicBezTo>
                  <a:close/>
                  <a:moveTo>
                    <a:pt x="888" y="1"/>
                  </a:moveTo>
                  <a:cubicBezTo>
                    <a:pt x="854" y="1"/>
                    <a:pt x="820" y="10"/>
                    <a:pt x="790" y="28"/>
                  </a:cubicBezTo>
                  <a:lnTo>
                    <a:pt x="50" y="451"/>
                  </a:lnTo>
                  <a:cubicBezTo>
                    <a:pt x="22" y="458"/>
                    <a:pt x="8" y="487"/>
                    <a:pt x="1" y="515"/>
                  </a:cubicBezTo>
                  <a:cubicBezTo>
                    <a:pt x="1" y="543"/>
                    <a:pt x="15" y="564"/>
                    <a:pt x="36" y="571"/>
                  </a:cubicBezTo>
                  <a:lnTo>
                    <a:pt x="825" y="1036"/>
                  </a:lnTo>
                  <a:cubicBezTo>
                    <a:pt x="841" y="1047"/>
                    <a:pt x="864" y="1053"/>
                    <a:pt x="886" y="1053"/>
                  </a:cubicBezTo>
                  <a:cubicBezTo>
                    <a:pt x="894" y="1053"/>
                    <a:pt x="903" y="1052"/>
                    <a:pt x="910" y="1051"/>
                  </a:cubicBezTo>
                  <a:cubicBezTo>
                    <a:pt x="945" y="1051"/>
                    <a:pt x="981" y="1043"/>
                    <a:pt x="1016" y="1029"/>
                  </a:cubicBezTo>
                  <a:lnTo>
                    <a:pt x="1756" y="606"/>
                  </a:lnTo>
                  <a:cubicBezTo>
                    <a:pt x="1777" y="592"/>
                    <a:pt x="1798" y="571"/>
                    <a:pt x="1805" y="543"/>
                  </a:cubicBezTo>
                  <a:cubicBezTo>
                    <a:pt x="1805" y="515"/>
                    <a:pt x="1791" y="494"/>
                    <a:pt x="1770" y="487"/>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8"/>
            <p:cNvSpPr/>
            <p:nvPr/>
          </p:nvSpPr>
          <p:spPr>
            <a:xfrm>
              <a:off x="832900" y="1824750"/>
              <a:ext cx="45325" cy="25700"/>
            </a:xfrm>
            <a:custGeom>
              <a:avLst/>
              <a:gdLst/>
              <a:ahLst/>
              <a:cxnLst/>
              <a:rect l="l" t="t" r="r" b="b"/>
              <a:pathLst>
                <a:path w="1813" h="1028" extrusionOk="0">
                  <a:moveTo>
                    <a:pt x="900" y="1"/>
                  </a:moveTo>
                  <a:cubicBezTo>
                    <a:pt x="865" y="1"/>
                    <a:pt x="829" y="10"/>
                    <a:pt x="797" y="26"/>
                  </a:cubicBezTo>
                  <a:lnTo>
                    <a:pt x="64" y="449"/>
                  </a:lnTo>
                  <a:cubicBezTo>
                    <a:pt x="7" y="477"/>
                    <a:pt x="0" y="519"/>
                    <a:pt x="50" y="548"/>
                  </a:cubicBezTo>
                  <a:lnTo>
                    <a:pt x="839" y="1013"/>
                  </a:lnTo>
                  <a:cubicBezTo>
                    <a:pt x="865" y="1023"/>
                    <a:pt x="893" y="1028"/>
                    <a:pt x="921" y="1028"/>
                  </a:cubicBezTo>
                  <a:cubicBezTo>
                    <a:pt x="953" y="1028"/>
                    <a:pt x="985" y="1021"/>
                    <a:pt x="1015" y="1006"/>
                  </a:cubicBezTo>
                  <a:lnTo>
                    <a:pt x="1756" y="590"/>
                  </a:lnTo>
                  <a:cubicBezTo>
                    <a:pt x="1812" y="555"/>
                    <a:pt x="1812" y="512"/>
                    <a:pt x="1770" y="484"/>
                  </a:cubicBezTo>
                  <a:lnTo>
                    <a:pt x="980" y="19"/>
                  </a:lnTo>
                  <a:cubicBezTo>
                    <a:pt x="955" y="7"/>
                    <a:pt x="928" y="1"/>
                    <a:pt x="9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8"/>
            <p:cNvSpPr/>
            <p:nvPr/>
          </p:nvSpPr>
          <p:spPr>
            <a:xfrm>
              <a:off x="833075" y="1824525"/>
              <a:ext cx="45150" cy="26275"/>
            </a:xfrm>
            <a:custGeom>
              <a:avLst/>
              <a:gdLst/>
              <a:ahLst/>
              <a:cxnLst/>
              <a:rect l="l" t="t" r="r" b="b"/>
              <a:pathLst>
                <a:path w="1806" h="1051" extrusionOk="0">
                  <a:moveTo>
                    <a:pt x="892" y="20"/>
                  </a:moveTo>
                  <a:cubicBezTo>
                    <a:pt x="919" y="20"/>
                    <a:pt x="947" y="25"/>
                    <a:pt x="973" y="35"/>
                  </a:cubicBezTo>
                  <a:lnTo>
                    <a:pt x="1756" y="500"/>
                  </a:lnTo>
                  <a:cubicBezTo>
                    <a:pt x="1770" y="507"/>
                    <a:pt x="1784" y="521"/>
                    <a:pt x="1784" y="535"/>
                  </a:cubicBezTo>
                  <a:cubicBezTo>
                    <a:pt x="1777" y="557"/>
                    <a:pt x="1763" y="578"/>
                    <a:pt x="1742" y="585"/>
                  </a:cubicBezTo>
                  <a:lnTo>
                    <a:pt x="1008" y="1008"/>
                  </a:lnTo>
                  <a:cubicBezTo>
                    <a:pt x="980" y="1022"/>
                    <a:pt x="950" y="1029"/>
                    <a:pt x="921" y="1029"/>
                  </a:cubicBezTo>
                  <a:cubicBezTo>
                    <a:pt x="892" y="1029"/>
                    <a:pt x="864" y="1022"/>
                    <a:pt x="839" y="1008"/>
                  </a:cubicBezTo>
                  <a:lnTo>
                    <a:pt x="50" y="550"/>
                  </a:lnTo>
                  <a:cubicBezTo>
                    <a:pt x="36" y="543"/>
                    <a:pt x="22" y="528"/>
                    <a:pt x="22" y="514"/>
                  </a:cubicBezTo>
                  <a:cubicBezTo>
                    <a:pt x="29" y="493"/>
                    <a:pt x="43" y="472"/>
                    <a:pt x="64" y="465"/>
                  </a:cubicBezTo>
                  <a:lnTo>
                    <a:pt x="797" y="42"/>
                  </a:lnTo>
                  <a:cubicBezTo>
                    <a:pt x="827" y="27"/>
                    <a:pt x="859" y="20"/>
                    <a:pt x="892" y="20"/>
                  </a:cubicBezTo>
                  <a:close/>
                  <a:moveTo>
                    <a:pt x="888" y="1"/>
                  </a:moveTo>
                  <a:cubicBezTo>
                    <a:pt x="853" y="1"/>
                    <a:pt x="820" y="9"/>
                    <a:pt x="790" y="28"/>
                  </a:cubicBezTo>
                  <a:lnTo>
                    <a:pt x="50" y="444"/>
                  </a:lnTo>
                  <a:cubicBezTo>
                    <a:pt x="22" y="458"/>
                    <a:pt x="0" y="479"/>
                    <a:pt x="0" y="514"/>
                  </a:cubicBezTo>
                  <a:cubicBezTo>
                    <a:pt x="0" y="535"/>
                    <a:pt x="15" y="557"/>
                    <a:pt x="36" y="564"/>
                  </a:cubicBezTo>
                  <a:lnTo>
                    <a:pt x="825" y="1029"/>
                  </a:lnTo>
                  <a:cubicBezTo>
                    <a:pt x="846" y="1043"/>
                    <a:pt x="882" y="1050"/>
                    <a:pt x="910" y="1050"/>
                  </a:cubicBezTo>
                  <a:cubicBezTo>
                    <a:pt x="945" y="1050"/>
                    <a:pt x="980" y="1043"/>
                    <a:pt x="1016" y="1022"/>
                  </a:cubicBezTo>
                  <a:lnTo>
                    <a:pt x="1756" y="606"/>
                  </a:lnTo>
                  <a:cubicBezTo>
                    <a:pt x="1777" y="592"/>
                    <a:pt x="1798" y="564"/>
                    <a:pt x="1805" y="535"/>
                  </a:cubicBezTo>
                  <a:cubicBezTo>
                    <a:pt x="1798" y="514"/>
                    <a:pt x="1784" y="493"/>
                    <a:pt x="1770" y="479"/>
                  </a:cubicBezTo>
                  <a:lnTo>
                    <a:pt x="980" y="21"/>
                  </a:lnTo>
                  <a:cubicBezTo>
                    <a:pt x="950"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8"/>
            <p:cNvSpPr/>
            <p:nvPr/>
          </p:nvSpPr>
          <p:spPr>
            <a:xfrm>
              <a:off x="860400" y="1840900"/>
              <a:ext cx="45475" cy="25725"/>
            </a:xfrm>
            <a:custGeom>
              <a:avLst/>
              <a:gdLst/>
              <a:ahLst/>
              <a:cxnLst/>
              <a:rect l="l" t="t" r="r" b="b"/>
              <a:pathLst>
                <a:path w="1819" h="1029" extrusionOk="0">
                  <a:moveTo>
                    <a:pt x="893" y="0"/>
                  </a:moveTo>
                  <a:cubicBezTo>
                    <a:pt x="862" y="0"/>
                    <a:pt x="832" y="7"/>
                    <a:pt x="804" y="21"/>
                  </a:cubicBezTo>
                  <a:lnTo>
                    <a:pt x="63" y="444"/>
                  </a:lnTo>
                  <a:cubicBezTo>
                    <a:pt x="7" y="473"/>
                    <a:pt x="0" y="522"/>
                    <a:pt x="49" y="550"/>
                  </a:cubicBezTo>
                  <a:lnTo>
                    <a:pt x="832" y="1008"/>
                  </a:lnTo>
                  <a:cubicBezTo>
                    <a:pt x="862" y="1022"/>
                    <a:pt x="892" y="1029"/>
                    <a:pt x="921" y="1029"/>
                  </a:cubicBezTo>
                  <a:cubicBezTo>
                    <a:pt x="954" y="1029"/>
                    <a:pt x="985" y="1020"/>
                    <a:pt x="1015" y="1001"/>
                  </a:cubicBezTo>
                  <a:lnTo>
                    <a:pt x="1755" y="585"/>
                  </a:lnTo>
                  <a:cubicBezTo>
                    <a:pt x="1812" y="557"/>
                    <a:pt x="1819" y="508"/>
                    <a:pt x="1769" y="480"/>
                  </a:cubicBezTo>
                  <a:lnTo>
                    <a:pt x="987" y="21"/>
                  </a:lnTo>
                  <a:cubicBezTo>
                    <a:pt x="955" y="7"/>
                    <a:pt x="924"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8"/>
            <p:cNvSpPr/>
            <p:nvPr/>
          </p:nvSpPr>
          <p:spPr>
            <a:xfrm>
              <a:off x="860575" y="1840575"/>
              <a:ext cx="44950" cy="26325"/>
            </a:xfrm>
            <a:custGeom>
              <a:avLst/>
              <a:gdLst/>
              <a:ahLst/>
              <a:cxnLst/>
              <a:rect l="l" t="t" r="r" b="b"/>
              <a:pathLst>
                <a:path w="1798" h="1053" extrusionOk="0">
                  <a:moveTo>
                    <a:pt x="914" y="25"/>
                  </a:moveTo>
                  <a:cubicBezTo>
                    <a:pt x="931" y="25"/>
                    <a:pt x="950" y="31"/>
                    <a:pt x="966" y="42"/>
                  </a:cubicBezTo>
                  <a:lnTo>
                    <a:pt x="1755" y="500"/>
                  </a:lnTo>
                  <a:cubicBezTo>
                    <a:pt x="1769" y="507"/>
                    <a:pt x="1777" y="521"/>
                    <a:pt x="1784" y="542"/>
                  </a:cubicBezTo>
                  <a:cubicBezTo>
                    <a:pt x="1784" y="556"/>
                    <a:pt x="1769" y="577"/>
                    <a:pt x="1741" y="591"/>
                  </a:cubicBezTo>
                  <a:lnTo>
                    <a:pt x="1001" y="1007"/>
                  </a:lnTo>
                  <a:cubicBezTo>
                    <a:pt x="975" y="1022"/>
                    <a:pt x="944" y="1029"/>
                    <a:pt x="913" y="1029"/>
                  </a:cubicBezTo>
                  <a:cubicBezTo>
                    <a:pt x="886" y="1029"/>
                    <a:pt x="858" y="1024"/>
                    <a:pt x="832" y="1014"/>
                  </a:cubicBezTo>
                  <a:lnTo>
                    <a:pt x="49" y="549"/>
                  </a:lnTo>
                  <a:cubicBezTo>
                    <a:pt x="28" y="542"/>
                    <a:pt x="21" y="528"/>
                    <a:pt x="21" y="514"/>
                  </a:cubicBezTo>
                  <a:cubicBezTo>
                    <a:pt x="21" y="493"/>
                    <a:pt x="35" y="472"/>
                    <a:pt x="64" y="464"/>
                  </a:cubicBezTo>
                  <a:lnTo>
                    <a:pt x="797" y="49"/>
                  </a:lnTo>
                  <a:cubicBezTo>
                    <a:pt x="820" y="37"/>
                    <a:pt x="847" y="26"/>
                    <a:pt x="876" y="26"/>
                  </a:cubicBezTo>
                  <a:cubicBezTo>
                    <a:pt x="882" y="26"/>
                    <a:pt x="889" y="26"/>
                    <a:pt x="895" y="27"/>
                  </a:cubicBezTo>
                  <a:cubicBezTo>
                    <a:pt x="901" y="26"/>
                    <a:pt x="907" y="25"/>
                    <a:pt x="914" y="25"/>
                  </a:cubicBezTo>
                  <a:close/>
                  <a:moveTo>
                    <a:pt x="887" y="0"/>
                  </a:moveTo>
                  <a:cubicBezTo>
                    <a:pt x="852" y="0"/>
                    <a:pt x="816" y="9"/>
                    <a:pt x="783" y="27"/>
                  </a:cubicBezTo>
                  <a:lnTo>
                    <a:pt x="49" y="450"/>
                  </a:lnTo>
                  <a:cubicBezTo>
                    <a:pt x="21" y="457"/>
                    <a:pt x="0" y="486"/>
                    <a:pt x="0" y="514"/>
                  </a:cubicBezTo>
                  <a:cubicBezTo>
                    <a:pt x="0" y="542"/>
                    <a:pt x="14" y="563"/>
                    <a:pt x="35" y="570"/>
                  </a:cubicBezTo>
                  <a:lnTo>
                    <a:pt x="818" y="1028"/>
                  </a:lnTo>
                  <a:cubicBezTo>
                    <a:pt x="839" y="1044"/>
                    <a:pt x="860" y="1052"/>
                    <a:pt x="884" y="1052"/>
                  </a:cubicBezTo>
                  <a:cubicBezTo>
                    <a:pt x="892" y="1052"/>
                    <a:pt x="901" y="1051"/>
                    <a:pt x="909" y="1050"/>
                  </a:cubicBezTo>
                  <a:cubicBezTo>
                    <a:pt x="945" y="1050"/>
                    <a:pt x="980" y="1042"/>
                    <a:pt x="1008" y="1028"/>
                  </a:cubicBezTo>
                  <a:lnTo>
                    <a:pt x="1748" y="605"/>
                  </a:lnTo>
                  <a:cubicBezTo>
                    <a:pt x="1777" y="591"/>
                    <a:pt x="1798" y="570"/>
                    <a:pt x="1798" y="542"/>
                  </a:cubicBezTo>
                  <a:cubicBezTo>
                    <a:pt x="1798" y="514"/>
                    <a:pt x="1784" y="493"/>
                    <a:pt x="1762" y="486"/>
                  </a:cubicBezTo>
                  <a:lnTo>
                    <a:pt x="980" y="20"/>
                  </a:lnTo>
                  <a:cubicBezTo>
                    <a:pt x="950" y="7"/>
                    <a:pt x="918" y="0"/>
                    <a:pt x="88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8"/>
            <p:cNvSpPr/>
            <p:nvPr/>
          </p:nvSpPr>
          <p:spPr>
            <a:xfrm>
              <a:off x="887875" y="1856925"/>
              <a:ext cx="45325" cy="25750"/>
            </a:xfrm>
            <a:custGeom>
              <a:avLst/>
              <a:gdLst/>
              <a:ahLst/>
              <a:cxnLst/>
              <a:rect l="l" t="t" r="r" b="b"/>
              <a:pathLst>
                <a:path w="1813" h="1030" extrusionOk="0">
                  <a:moveTo>
                    <a:pt x="889" y="1"/>
                  </a:moveTo>
                  <a:cubicBezTo>
                    <a:pt x="857" y="1"/>
                    <a:pt x="825" y="8"/>
                    <a:pt x="797" y="22"/>
                  </a:cubicBezTo>
                  <a:lnTo>
                    <a:pt x="64" y="445"/>
                  </a:lnTo>
                  <a:cubicBezTo>
                    <a:pt x="8" y="480"/>
                    <a:pt x="1" y="522"/>
                    <a:pt x="50" y="551"/>
                  </a:cubicBezTo>
                  <a:lnTo>
                    <a:pt x="833" y="1009"/>
                  </a:lnTo>
                  <a:cubicBezTo>
                    <a:pt x="859" y="1022"/>
                    <a:pt x="889" y="1029"/>
                    <a:pt x="919" y="1029"/>
                  </a:cubicBezTo>
                  <a:cubicBezTo>
                    <a:pt x="952" y="1029"/>
                    <a:pt x="986" y="1020"/>
                    <a:pt x="1016" y="1002"/>
                  </a:cubicBezTo>
                  <a:lnTo>
                    <a:pt x="1756" y="586"/>
                  </a:lnTo>
                  <a:cubicBezTo>
                    <a:pt x="1805" y="558"/>
                    <a:pt x="1812" y="508"/>
                    <a:pt x="1763" y="480"/>
                  </a:cubicBezTo>
                  <a:lnTo>
                    <a:pt x="981" y="22"/>
                  </a:lnTo>
                  <a:cubicBezTo>
                    <a:pt x="952" y="8"/>
                    <a:pt x="921" y="1"/>
                    <a:pt x="8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8"/>
            <p:cNvSpPr/>
            <p:nvPr/>
          </p:nvSpPr>
          <p:spPr>
            <a:xfrm>
              <a:off x="888050" y="1856775"/>
              <a:ext cx="44975" cy="26275"/>
            </a:xfrm>
            <a:custGeom>
              <a:avLst/>
              <a:gdLst/>
              <a:ahLst/>
              <a:cxnLst/>
              <a:rect l="l" t="t" r="r" b="b"/>
              <a:pathLst>
                <a:path w="1799" h="1051" extrusionOk="0">
                  <a:moveTo>
                    <a:pt x="889" y="21"/>
                  </a:moveTo>
                  <a:cubicBezTo>
                    <a:pt x="917" y="21"/>
                    <a:pt x="945" y="28"/>
                    <a:pt x="967" y="35"/>
                  </a:cubicBezTo>
                  <a:lnTo>
                    <a:pt x="1756" y="500"/>
                  </a:lnTo>
                  <a:cubicBezTo>
                    <a:pt x="1770" y="507"/>
                    <a:pt x="1777" y="521"/>
                    <a:pt x="1777" y="535"/>
                  </a:cubicBezTo>
                  <a:cubicBezTo>
                    <a:pt x="1777" y="557"/>
                    <a:pt x="1763" y="578"/>
                    <a:pt x="1742" y="585"/>
                  </a:cubicBezTo>
                  <a:lnTo>
                    <a:pt x="1002" y="1008"/>
                  </a:lnTo>
                  <a:cubicBezTo>
                    <a:pt x="977" y="1022"/>
                    <a:pt x="949" y="1029"/>
                    <a:pt x="920" y="1029"/>
                  </a:cubicBezTo>
                  <a:cubicBezTo>
                    <a:pt x="891" y="1029"/>
                    <a:pt x="861" y="1022"/>
                    <a:pt x="833" y="1008"/>
                  </a:cubicBezTo>
                  <a:lnTo>
                    <a:pt x="43" y="550"/>
                  </a:lnTo>
                  <a:cubicBezTo>
                    <a:pt x="29" y="543"/>
                    <a:pt x="22" y="528"/>
                    <a:pt x="22" y="514"/>
                  </a:cubicBezTo>
                  <a:cubicBezTo>
                    <a:pt x="22" y="493"/>
                    <a:pt x="36" y="472"/>
                    <a:pt x="57" y="465"/>
                  </a:cubicBezTo>
                  <a:lnTo>
                    <a:pt x="797" y="42"/>
                  </a:lnTo>
                  <a:cubicBezTo>
                    <a:pt x="826" y="28"/>
                    <a:pt x="861" y="21"/>
                    <a:pt x="889" y="21"/>
                  </a:cubicBezTo>
                  <a:close/>
                  <a:moveTo>
                    <a:pt x="888" y="1"/>
                  </a:moveTo>
                  <a:cubicBezTo>
                    <a:pt x="852" y="1"/>
                    <a:pt x="817" y="9"/>
                    <a:pt x="783" y="28"/>
                  </a:cubicBezTo>
                  <a:lnTo>
                    <a:pt x="50" y="444"/>
                  </a:lnTo>
                  <a:cubicBezTo>
                    <a:pt x="22" y="458"/>
                    <a:pt x="1" y="479"/>
                    <a:pt x="1" y="514"/>
                  </a:cubicBezTo>
                  <a:cubicBezTo>
                    <a:pt x="1" y="535"/>
                    <a:pt x="15" y="557"/>
                    <a:pt x="36" y="564"/>
                  </a:cubicBezTo>
                  <a:lnTo>
                    <a:pt x="818" y="1029"/>
                  </a:lnTo>
                  <a:cubicBezTo>
                    <a:pt x="847" y="1043"/>
                    <a:pt x="875" y="1050"/>
                    <a:pt x="910" y="1050"/>
                  </a:cubicBezTo>
                  <a:cubicBezTo>
                    <a:pt x="945" y="1050"/>
                    <a:pt x="981" y="1043"/>
                    <a:pt x="1016" y="1022"/>
                  </a:cubicBezTo>
                  <a:lnTo>
                    <a:pt x="1749" y="606"/>
                  </a:lnTo>
                  <a:cubicBezTo>
                    <a:pt x="1777" y="592"/>
                    <a:pt x="1798" y="564"/>
                    <a:pt x="1798" y="535"/>
                  </a:cubicBezTo>
                  <a:cubicBezTo>
                    <a:pt x="1798" y="514"/>
                    <a:pt x="1784" y="493"/>
                    <a:pt x="1763" y="479"/>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8"/>
            <p:cNvSpPr/>
            <p:nvPr/>
          </p:nvSpPr>
          <p:spPr>
            <a:xfrm>
              <a:off x="915900" y="1873500"/>
              <a:ext cx="45325" cy="25725"/>
            </a:xfrm>
            <a:custGeom>
              <a:avLst/>
              <a:gdLst/>
              <a:ahLst/>
              <a:cxnLst/>
              <a:rect l="l" t="t" r="r" b="b"/>
              <a:pathLst>
                <a:path w="1813" h="1029" extrusionOk="0">
                  <a:moveTo>
                    <a:pt x="889" y="0"/>
                  </a:moveTo>
                  <a:cubicBezTo>
                    <a:pt x="857" y="0"/>
                    <a:pt x="825" y="7"/>
                    <a:pt x="797" y="22"/>
                  </a:cubicBezTo>
                  <a:lnTo>
                    <a:pt x="64" y="445"/>
                  </a:lnTo>
                  <a:cubicBezTo>
                    <a:pt x="8" y="473"/>
                    <a:pt x="1" y="522"/>
                    <a:pt x="50" y="550"/>
                  </a:cubicBezTo>
                  <a:lnTo>
                    <a:pt x="832" y="1008"/>
                  </a:lnTo>
                  <a:cubicBezTo>
                    <a:pt x="862" y="1022"/>
                    <a:pt x="892" y="1029"/>
                    <a:pt x="922" y="1029"/>
                  </a:cubicBezTo>
                  <a:cubicBezTo>
                    <a:pt x="954" y="1029"/>
                    <a:pt x="986" y="1020"/>
                    <a:pt x="1016" y="1001"/>
                  </a:cubicBezTo>
                  <a:lnTo>
                    <a:pt x="1756" y="586"/>
                  </a:lnTo>
                  <a:cubicBezTo>
                    <a:pt x="1805" y="557"/>
                    <a:pt x="1812" y="508"/>
                    <a:pt x="1770" y="480"/>
                  </a:cubicBezTo>
                  <a:lnTo>
                    <a:pt x="980" y="22"/>
                  </a:lnTo>
                  <a:cubicBezTo>
                    <a:pt x="952" y="7"/>
                    <a:pt x="921" y="0"/>
                    <a:pt x="88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8"/>
            <p:cNvSpPr/>
            <p:nvPr/>
          </p:nvSpPr>
          <p:spPr>
            <a:xfrm>
              <a:off x="915900" y="1873175"/>
              <a:ext cx="45150" cy="26325"/>
            </a:xfrm>
            <a:custGeom>
              <a:avLst/>
              <a:gdLst/>
              <a:ahLst/>
              <a:cxnLst/>
              <a:rect l="l" t="t" r="r" b="b"/>
              <a:pathLst>
                <a:path w="1806" h="1053" extrusionOk="0">
                  <a:moveTo>
                    <a:pt x="921" y="25"/>
                  </a:moveTo>
                  <a:cubicBezTo>
                    <a:pt x="939" y="25"/>
                    <a:pt x="958" y="31"/>
                    <a:pt x="973" y="42"/>
                  </a:cubicBezTo>
                  <a:lnTo>
                    <a:pt x="1763" y="507"/>
                  </a:lnTo>
                  <a:cubicBezTo>
                    <a:pt x="1777" y="507"/>
                    <a:pt x="1784" y="521"/>
                    <a:pt x="1784" y="542"/>
                  </a:cubicBezTo>
                  <a:cubicBezTo>
                    <a:pt x="1784" y="556"/>
                    <a:pt x="1770" y="577"/>
                    <a:pt x="1749" y="591"/>
                  </a:cubicBezTo>
                  <a:lnTo>
                    <a:pt x="1009" y="1007"/>
                  </a:lnTo>
                  <a:cubicBezTo>
                    <a:pt x="982" y="1022"/>
                    <a:pt x="952" y="1029"/>
                    <a:pt x="920" y="1029"/>
                  </a:cubicBezTo>
                  <a:cubicBezTo>
                    <a:pt x="893" y="1029"/>
                    <a:pt x="866" y="1024"/>
                    <a:pt x="839" y="1014"/>
                  </a:cubicBezTo>
                  <a:lnTo>
                    <a:pt x="50" y="549"/>
                  </a:lnTo>
                  <a:cubicBezTo>
                    <a:pt x="36" y="549"/>
                    <a:pt x="29" y="535"/>
                    <a:pt x="29" y="514"/>
                  </a:cubicBezTo>
                  <a:cubicBezTo>
                    <a:pt x="29" y="500"/>
                    <a:pt x="43" y="479"/>
                    <a:pt x="64" y="465"/>
                  </a:cubicBezTo>
                  <a:lnTo>
                    <a:pt x="804" y="49"/>
                  </a:lnTo>
                  <a:cubicBezTo>
                    <a:pt x="827" y="37"/>
                    <a:pt x="855" y="26"/>
                    <a:pt x="884" y="26"/>
                  </a:cubicBezTo>
                  <a:cubicBezTo>
                    <a:pt x="890" y="26"/>
                    <a:pt x="896" y="26"/>
                    <a:pt x="903" y="28"/>
                  </a:cubicBezTo>
                  <a:cubicBezTo>
                    <a:pt x="909" y="26"/>
                    <a:pt x="915" y="25"/>
                    <a:pt x="921" y="25"/>
                  </a:cubicBezTo>
                  <a:close/>
                  <a:moveTo>
                    <a:pt x="893" y="0"/>
                  </a:moveTo>
                  <a:cubicBezTo>
                    <a:pt x="859" y="0"/>
                    <a:pt x="824" y="9"/>
                    <a:pt x="790" y="28"/>
                  </a:cubicBezTo>
                  <a:lnTo>
                    <a:pt x="57" y="450"/>
                  </a:lnTo>
                  <a:cubicBezTo>
                    <a:pt x="29" y="458"/>
                    <a:pt x="8" y="486"/>
                    <a:pt x="1" y="514"/>
                  </a:cubicBezTo>
                  <a:cubicBezTo>
                    <a:pt x="8" y="542"/>
                    <a:pt x="22" y="563"/>
                    <a:pt x="43" y="570"/>
                  </a:cubicBezTo>
                  <a:lnTo>
                    <a:pt x="825" y="1036"/>
                  </a:lnTo>
                  <a:cubicBezTo>
                    <a:pt x="846" y="1046"/>
                    <a:pt x="867" y="1052"/>
                    <a:pt x="890" y="1052"/>
                  </a:cubicBezTo>
                  <a:cubicBezTo>
                    <a:pt x="899" y="1052"/>
                    <a:pt x="908" y="1052"/>
                    <a:pt x="917" y="1050"/>
                  </a:cubicBezTo>
                  <a:cubicBezTo>
                    <a:pt x="952" y="1050"/>
                    <a:pt x="987" y="1043"/>
                    <a:pt x="1023" y="1029"/>
                  </a:cubicBezTo>
                  <a:lnTo>
                    <a:pt x="1756" y="606"/>
                  </a:lnTo>
                  <a:cubicBezTo>
                    <a:pt x="1784" y="591"/>
                    <a:pt x="1805" y="570"/>
                    <a:pt x="1805" y="542"/>
                  </a:cubicBezTo>
                  <a:cubicBezTo>
                    <a:pt x="1805" y="514"/>
                    <a:pt x="1791" y="493"/>
                    <a:pt x="1770" y="486"/>
                  </a:cubicBezTo>
                  <a:lnTo>
                    <a:pt x="980" y="20"/>
                  </a:lnTo>
                  <a:cubicBezTo>
                    <a:pt x="954" y="7"/>
                    <a:pt x="924"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8"/>
            <p:cNvSpPr/>
            <p:nvPr/>
          </p:nvSpPr>
          <p:spPr>
            <a:xfrm>
              <a:off x="545275" y="1655700"/>
              <a:ext cx="58550" cy="33575"/>
            </a:xfrm>
            <a:custGeom>
              <a:avLst/>
              <a:gdLst/>
              <a:ahLst/>
              <a:cxnLst/>
              <a:rect l="l" t="t" r="r" b="b"/>
              <a:pathLst>
                <a:path w="2342" h="1343" extrusionOk="0">
                  <a:moveTo>
                    <a:pt x="891" y="0"/>
                  </a:moveTo>
                  <a:cubicBezTo>
                    <a:pt x="859" y="0"/>
                    <a:pt x="827" y="9"/>
                    <a:pt x="797" y="28"/>
                  </a:cubicBezTo>
                  <a:lnTo>
                    <a:pt x="57" y="444"/>
                  </a:lnTo>
                  <a:cubicBezTo>
                    <a:pt x="1" y="479"/>
                    <a:pt x="1" y="521"/>
                    <a:pt x="43" y="549"/>
                  </a:cubicBezTo>
                  <a:lnTo>
                    <a:pt x="1361" y="1325"/>
                  </a:lnTo>
                  <a:cubicBezTo>
                    <a:pt x="1386" y="1337"/>
                    <a:pt x="1414" y="1343"/>
                    <a:pt x="1441" y="1343"/>
                  </a:cubicBezTo>
                  <a:cubicBezTo>
                    <a:pt x="1477" y="1343"/>
                    <a:pt x="1513" y="1334"/>
                    <a:pt x="1545" y="1318"/>
                  </a:cubicBezTo>
                  <a:lnTo>
                    <a:pt x="2278" y="902"/>
                  </a:lnTo>
                  <a:cubicBezTo>
                    <a:pt x="2334" y="867"/>
                    <a:pt x="2341" y="824"/>
                    <a:pt x="2292" y="796"/>
                  </a:cubicBezTo>
                  <a:lnTo>
                    <a:pt x="974" y="21"/>
                  </a:lnTo>
                  <a:cubicBezTo>
                    <a:pt x="947" y="7"/>
                    <a:pt x="919" y="0"/>
                    <a:pt x="8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8"/>
            <p:cNvSpPr/>
            <p:nvPr/>
          </p:nvSpPr>
          <p:spPr>
            <a:xfrm>
              <a:off x="545100" y="1655425"/>
              <a:ext cx="58375" cy="34100"/>
            </a:xfrm>
            <a:custGeom>
              <a:avLst/>
              <a:gdLst/>
              <a:ahLst/>
              <a:cxnLst/>
              <a:rect l="l" t="t" r="r" b="b"/>
              <a:pathLst>
                <a:path w="2335" h="1364" extrusionOk="0">
                  <a:moveTo>
                    <a:pt x="903" y="25"/>
                  </a:moveTo>
                  <a:cubicBezTo>
                    <a:pt x="924" y="25"/>
                    <a:pt x="953" y="25"/>
                    <a:pt x="974" y="39"/>
                  </a:cubicBezTo>
                  <a:lnTo>
                    <a:pt x="2299" y="814"/>
                  </a:lnTo>
                  <a:cubicBezTo>
                    <a:pt x="2313" y="821"/>
                    <a:pt x="2320" y="835"/>
                    <a:pt x="2320" y="849"/>
                  </a:cubicBezTo>
                  <a:cubicBezTo>
                    <a:pt x="2320" y="871"/>
                    <a:pt x="2306" y="885"/>
                    <a:pt x="2285" y="899"/>
                  </a:cubicBezTo>
                  <a:lnTo>
                    <a:pt x="1545" y="1315"/>
                  </a:lnTo>
                  <a:cubicBezTo>
                    <a:pt x="1519" y="1333"/>
                    <a:pt x="1489" y="1342"/>
                    <a:pt x="1458" y="1342"/>
                  </a:cubicBezTo>
                  <a:cubicBezTo>
                    <a:pt x="1430" y="1342"/>
                    <a:pt x="1402" y="1335"/>
                    <a:pt x="1375" y="1322"/>
                  </a:cubicBezTo>
                  <a:lnTo>
                    <a:pt x="50" y="553"/>
                  </a:lnTo>
                  <a:cubicBezTo>
                    <a:pt x="36" y="546"/>
                    <a:pt x="29" y="532"/>
                    <a:pt x="29" y="511"/>
                  </a:cubicBezTo>
                  <a:cubicBezTo>
                    <a:pt x="29" y="490"/>
                    <a:pt x="43" y="476"/>
                    <a:pt x="64" y="462"/>
                  </a:cubicBezTo>
                  <a:lnTo>
                    <a:pt x="804" y="46"/>
                  </a:lnTo>
                  <a:cubicBezTo>
                    <a:pt x="833" y="32"/>
                    <a:pt x="868" y="25"/>
                    <a:pt x="903" y="25"/>
                  </a:cubicBezTo>
                  <a:close/>
                  <a:moveTo>
                    <a:pt x="888" y="1"/>
                  </a:moveTo>
                  <a:cubicBezTo>
                    <a:pt x="854" y="1"/>
                    <a:pt x="820" y="10"/>
                    <a:pt x="790" y="25"/>
                  </a:cubicBezTo>
                  <a:lnTo>
                    <a:pt x="50" y="448"/>
                  </a:lnTo>
                  <a:cubicBezTo>
                    <a:pt x="22" y="462"/>
                    <a:pt x="1" y="483"/>
                    <a:pt x="1" y="518"/>
                  </a:cubicBezTo>
                  <a:cubicBezTo>
                    <a:pt x="1" y="539"/>
                    <a:pt x="15" y="560"/>
                    <a:pt x="36" y="567"/>
                  </a:cubicBezTo>
                  <a:lnTo>
                    <a:pt x="1354" y="1343"/>
                  </a:lnTo>
                  <a:cubicBezTo>
                    <a:pt x="1383" y="1357"/>
                    <a:pt x="1418" y="1364"/>
                    <a:pt x="1446" y="1364"/>
                  </a:cubicBezTo>
                  <a:cubicBezTo>
                    <a:pt x="1481" y="1364"/>
                    <a:pt x="1516" y="1350"/>
                    <a:pt x="1545" y="1336"/>
                  </a:cubicBezTo>
                  <a:lnTo>
                    <a:pt x="2285" y="920"/>
                  </a:lnTo>
                  <a:cubicBezTo>
                    <a:pt x="2313" y="906"/>
                    <a:pt x="2327" y="878"/>
                    <a:pt x="2334" y="849"/>
                  </a:cubicBezTo>
                  <a:cubicBezTo>
                    <a:pt x="2334" y="828"/>
                    <a:pt x="2320" y="807"/>
                    <a:pt x="2299" y="793"/>
                  </a:cubicBezTo>
                  <a:lnTo>
                    <a:pt x="981" y="25"/>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8"/>
            <p:cNvSpPr/>
            <p:nvPr/>
          </p:nvSpPr>
          <p:spPr>
            <a:xfrm>
              <a:off x="573125" y="1703275"/>
              <a:ext cx="45325" cy="25725"/>
            </a:xfrm>
            <a:custGeom>
              <a:avLst/>
              <a:gdLst/>
              <a:ahLst/>
              <a:cxnLst/>
              <a:rect l="l" t="t" r="r" b="b"/>
              <a:pathLst>
                <a:path w="1813" h="1029" extrusionOk="0">
                  <a:moveTo>
                    <a:pt x="890" y="1"/>
                  </a:moveTo>
                  <a:cubicBezTo>
                    <a:pt x="859" y="1"/>
                    <a:pt x="827" y="9"/>
                    <a:pt x="797" y="28"/>
                  </a:cubicBezTo>
                  <a:lnTo>
                    <a:pt x="57" y="444"/>
                  </a:lnTo>
                  <a:cubicBezTo>
                    <a:pt x="1" y="472"/>
                    <a:pt x="1" y="521"/>
                    <a:pt x="43" y="550"/>
                  </a:cubicBezTo>
                  <a:lnTo>
                    <a:pt x="833" y="1008"/>
                  </a:lnTo>
                  <a:cubicBezTo>
                    <a:pt x="859" y="1021"/>
                    <a:pt x="887" y="1028"/>
                    <a:pt x="916" y="1028"/>
                  </a:cubicBezTo>
                  <a:cubicBezTo>
                    <a:pt x="947" y="1028"/>
                    <a:pt x="979" y="1019"/>
                    <a:pt x="1009" y="1001"/>
                  </a:cubicBezTo>
                  <a:lnTo>
                    <a:pt x="1749" y="585"/>
                  </a:lnTo>
                  <a:cubicBezTo>
                    <a:pt x="1805" y="557"/>
                    <a:pt x="1812" y="507"/>
                    <a:pt x="1763" y="479"/>
                  </a:cubicBezTo>
                  <a:lnTo>
                    <a:pt x="974" y="21"/>
                  </a:lnTo>
                  <a:cubicBezTo>
                    <a:pt x="947" y="8"/>
                    <a:pt x="919" y="1"/>
                    <a:pt x="89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8"/>
            <p:cNvSpPr/>
            <p:nvPr/>
          </p:nvSpPr>
          <p:spPr>
            <a:xfrm>
              <a:off x="573125" y="1703025"/>
              <a:ext cx="45150" cy="26350"/>
            </a:xfrm>
            <a:custGeom>
              <a:avLst/>
              <a:gdLst/>
              <a:ahLst/>
              <a:cxnLst/>
              <a:rect l="l" t="t" r="r" b="b"/>
              <a:pathLst>
                <a:path w="1806" h="1054" extrusionOk="0">
                  <a:moveTo>
                    <a:pt x="896" y="24"/>
                  </a:moveTo>
                  <a:cubicBezTo>
                    <a:pt x="924" y="24"/>
                    <a:pt x="945" y="24"/>
                    <a:pt x="974" y="38"/>
                  </a:cubicBezTo>
                  <a:lnTo>
                    <a:pt x="1756" y="503"/>
                  </a:lnTo>
                  <a:cubicBezTo>
                    <a:pt x="1770" y="510"/>
                    <a:pt x="1784" y="524"/>
                    <a:pt x="1784" y="539"/>
                  </a:cubicBezTo>
                  <a:cubicBezTo>
                    <a:pt x="1777" y="560"/>
                    <a:pt x="1763" y="581"/>
                    <a:pt x="1742" y="588"/>
                  </a:cubicBezTo>
                  <a:lnTo>
                    <a:pt x="1009" y="1004"/>
                  </a:lnTo>
                  <a:cubicBezTo>
                    <a:pt x="977" y="1020"/>
                    <a:pt x="943" y="1029"/>
                    <a:pt x="910" y="1029"/>
                  </a:cubicBezTo>
                  <a:cubicBezTo>
                    <a:pt x="883" y="1029"/>
                    <a:pt x="857" y="1023"/>
                    <a:pt x="833" y="1011"/>
                  </a:cubicBezTo>
                  <a:lnTo>
                    <a:pt x="50" y="553"/>
                  </a:lnTo>
                  <a:cubicBezTo>
                    <a:pt x="36" y="546"/>
                    <a:pt x="22" y="531"/>
                    <a:pt x="22" y="510"/>
                  </a:cubicBezTo>
                  <a:cubicBezTo>
                    <a:pt x="22" y="496"/>
                    <a:pt x="36" y="475"/>
                    <a:pt x="64" y="461"/>
                  </a:cubicBezTo>
                  <a:lnTo>
                    <a:pt x="804" y="45"/>
                  </a:lnTo>
                  <a:cubicBezTo>
                    <a:pt x="833" y="31"/>
                    <a:pt x="861" y="24"/>
                    <a:pt x="896" y="24"/>
                  </a:cubicBezTo>
                  <a:close/>
                  <a:moveTo>
                    <a:pt x="888" y="0"/>
                  </a:moveTo>
                  <a:cubicBezTo>
                    <a:pt x="854" y="0"/>
                    <a:pt x="820" y="9"/>
                    <a:pt x="790" y="24"/>
                  </a:cubicBezTo>
                  <a:lnTo>
                    <a:pt x="50" y="447"/>
                  </a:lnTo>
                  <a:cubicBezTo>
                    <a:pt x="22" y="461"/>
                    <a:pt x="8" y="482"/>
                    <a:pt x="1" y="510"/>
                  </a:cubicBezTo>
                  <a:cubicBezTo>
                    <a:pt x="1" y="539"/>
                    <a:pt x="15" y="560"/>
                    <a:pt x="36" y="567"/>
                  </a:cubicBezTo>
                  <a:lnTo>
                    <a:pt x="825" y="1032"/>
                  </a:lnTo>
                  <a:cubicBezTo>
                    <a:pt x="847" y="1046"/>
                    <a:pt x="882" y="1053"/>
                    <a:pt x="910" y="1053"/>
                  </a:cubicBezTo>
                  <a:cubicBezTo>
                    <a:pt x="945" y="1053"/>
                    <a:pt x="981" y="1039"/>
                    <a:pt x="1016" y="1025"/>
                  </a:cubicBezTo>
                  <a:lnTo>
                    <a:pt x="1756" y="609"/>
                  </a:lnTo>
                  <a:cubicBezTo>
                    <a:pt x="1777" y="595"/>
                    <a:pt x="1798" y="567"/>
                    <a:pt x="1805" y="539"/>
                  </a:cubicBezTo>
                  <a:cubicBezTo>
                    <a:pt x="1798" y="510"/>
                    <a:pt x="1784" y="489"/>
                    <a:pt x="1770" y="482"/>
                  </a:cubicBezTo>
                  <a:lnTo>
                    <a:pt x="981" y="24"/>
                  </a:lnTo>
                  <a:cubicBezTo>
                    <a:pt x="951"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8"/>
            <p:cNvSpPr/>
            <p:nvPr/>
          </p:nvSpPr>
          <p:spPr>
            <a:xfrm>
              <a:off x="545650" y="1687225"/>
              <a:ext cx="45300" cy="25725"/>
            </a:xfrm>
            <a:custGeom>
              <a:avLst/>
              <a:gdLst/>
              <a:ahLst/>
              <a:cxnLst/>
              <a:rect l="l" t="t" r="r" b="b"/>
              <a:pathLst>
                <a:path w="1812" h="1029" extrusionOk="0">
                  <a:moveTo>
                    <a:pt x="888" y="0"/>
                  </a:moveTo>
                  <a:cubicBezTo>
                    <a:pt x="856" y="0"/>
                    <a:pt x="825" y="7"/>
                    <a:pt x="797" y="21"/>
                  </a:cubicBezTo>
                  <a:lnTo>
                    <a:pt x="63" y="444"/>
                  </a:lnTo>
                  <a:cubicBezTo>
                    <a:pt x="7" y="473"/>
                    <a:pt x="0" y="522"/>
                    <a:pt x="49" y="550"/>
                  </a:cubicBezTo>
                  <a:lnTo>
                    <a:pt x="832" y="1008"/>
                  </a:lnTo>
                  <a:cubicBezTo>
                    <a:pt x="858" y="1022"/>
                    <a:pt x="888" y="1029"/>
                    <a:pt x="918" y="1029"/>
                  </a:cubicBezTo>
                  <a:cubicBezTo>
                    <a:pt x="952" y="1029"/>
                    <a:pt x="985" y="1020"/>
                    <a:pt x="1015" y="1001"/>
                  </a:cubicBezTo>
                  <a:lnTo>
                    <a:pt x="1755" y="585"/>
                  </a:lnTo>
                  <a:cubicBezTo>
                    <a:pt x="1805" y="557"/>
                    <a:pt x="1812" y="508"/>
                    <a:pt x="1769" y="480"/>
                  </a:cubicBezTo>
                  <a:lnTo>
                    <a:pt x="980" y="21"/>
                  </a:lnTo>
                  <a:cubicBezTo>
                    <a:pt x="952" y="7"/>
                    <a:pt x="920"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8"/>
            <p:cNvSpPr/>
            <p:nvPr/>
          </p:nvSpPr>
          <p:spPr>
            <a:xfrm>
              <a:off x="545825" y="1686900"/>
              <a:ext cx="44950" cy="26325"/>
            </a:xfrm>
            <a:custGeom>
              <a:avLst/>
              <a:gdLst/>
              <a:ahLst/>
              <a:cxnLst/>
              <a:rect l="l" t="t" r="r" b="b"/>
              <a:pathLst>
                <a:path w="1798" h="1053" extrusionOk="0">
                  <a:moveTo>
                    <a:pt x="895" y="20"/>
                  </a:moveTo>
                  <a:cubicBezTo>
                    <a:pt x="916" y="20"/>
                    <a:pt x="945" y="27"/>
                    <a:pt x="966" y="42"/>
                  </a:cubicBezTo>
                  <a:lnTo>
                    <a:pt x="1755" y="500"/>
                  </a:lnTo>
                  <a:cubicBezTo>
                    <a:pt x="1769" y="507"/>
                    <a:pt x="1776" y="521"/>
                    <a:pt x="1776" y="535"/>
                  </a:cubicBezTo>
                  <a:cubicBezTo>
                    <a:pt x="1776" y="556"/>
                    <a:pt x="1762" y="577"/>
                    <a:pt x="1741" y="584"/>
                  </a:cubicBezTo>
                  <a:lnTo>
                    <a:pt x="1008" y="1007"/>
                  </a:lnTo>
                  <a:cubicBezTo>
                    <a:pt x="978" y="1022"/>
                    <a:pt x="946" y="1029"/>
                    <a:pt x="915" y="1029"/>
                  </a:cubicBezTo>
                  <a:cubicBezTo>
                    <a:pt x="888" y="1029"/>
                    <a:pt x="862" y="1024"/>
                    <a:pt x="839" y="1014"/>
                  </a:cubicBezTo>
                  <a:lnTo>
                    <a:pt x="49" y="549"/>
                  </a:lnTo>
                  <a:cubicBezTo>
                    <a:pt x="35" y="542"/>
                    <a:pt x="28" y="528"/>
                    <a:pt x="28" y="514"/>
                  </a:cubicBezTo>
                  <a:cubicBezTo>
                    <a:pt x="28" y="500"/>
                    <a:pt x="42" y="479"/>
                    <a:pt x="64" y="464"/>
                  </a:cubicBezTo>
                  <a:lnTo>
                    <a:pt x="797" y="49"/>
                  </a:lnTo>
                  <a:cubicBezTo>
                    <a:pt x="825" y="27"/>
                    <a:pt x="860" y="20"/>
                    <a:pt x="895" y="20"/>
                  </a:cubicBezTo>
                  <a:close/>
                  <a:moveTo>
                    <a:pt x="887" y="0"/>
                  </a:moveTo>
                  <a:cubicBezTo>
                    <a:pt x="851" y="0"/>
                    <a:pt x="816" y="9"/>
                    <a:pt x="783" y="27"/>
                  </a:cubicBezTo>
                  <a:lnTo>
                    <a:pt x="49" y="443"/>
                  </a:lnTo>
                  <a:cubicBezTo>
                    <a:pt x="21" y="457"/>
                    <a:pt x="0" y="486"/>
                    <a:pt x="0" y="514"/>
                  </a:cubicBezTo>
                  <a:cubicBezTo>
                    <a:pt x="0" y="542"/>
                    <a:pt x="14" y="563"/>
                    <a:pt x="35" y="570"/>
                  </a:cubicBezTo>
                  <a:lnTo>
                    <a:pt x="818" y="1035"/>
                  </a:lnTo>
                  <a:cubicBezTo>
                    <a:pt x="838" y="1046"/>
                    <a:pt x="859" y="1052"/>
                    <a:pt x="882" y="1052"/>
                  </a:cubicBezTo>
                  <a:cubicBezTo>
                    <a:pt x="891" y="1052"/>
                    <a:pt x="900" y="1051"/>
                    <a:pt x="909" y="1050"/>
                  </a:cubicBezTo>
                  <a:cubicBezTo>
                    <a:pt x="945" y="1050"/>
                    <a:pt x="980" y="1043"/>
                    <a:pt x="1015" y="1028"/>
                  </a:cubicBezTo>
                  <a:lnTo>
                    <a:pt x="1748" y="605"/>
                  </a:lnTo>
                  <a:cubicBezTo>
                    <a:pt x="1776" y="591"/>
                    <a:pt x="1798" y="570"/>
                    <a:pt x="1798" y="542"/>
                  </a:cubicBezTo>
                  <a:cubicBezTo>
                    <a:pt x="1798" y="514"/>
                    <a:pt x="1784" y="493"/>
                    <a:pt x="1762" y="486"/>
                  </a:cubicBezTo>
                  <a:lnTo>
                    <a:pt x="980" y="20"/>
                  </a:lnTo>
                  <a:cubicBezTo>
                    <a:pt x="950" y="7"/>
                    <a:pt x="918" y="0"/>
                    <a:pt x="88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8"/>
            <p:cNvSpPr/>
            <p:nvPr/>
          </p:nvSpPr>
          <p:spPr>
            <a:xfrm>
              <a:off x="600450" y="1719450"/>
              <a:ext cx="45325" cy="25700"/>
            </a:xfrm>
            <a:custGeom>
              <a:avLst/>
              <a:gdLst/>
              <a:ahLst/>
              <a:cxnLst/>
              <a:rect l="l" t="t" r="r" b="b"/>
              <a:pathLst>
                <a:path w="1813" h="1028" extrusionOk="0">
                  <a:moveTo>
                    <a:pt x="896" y="0"/>
                  </a:moveTo>
                  <a:cubicBezTo>
                    <a:pt x="863" y="0"/>
                    <a:pt x="830" y="7"/>
                    <a:pt x="804" y="23"/>
                  </a:cubicBezTo>
                  <a:lnTo>
                    <a:pt x="64" y="438"/>
                  </a:lnTo>
                  <a:cubicBezTo>
                    <a:pt x="7" y="474"/>
                    <a:pt x="0" y="516"/>
                    <a:pt x="50" y="544"/>
                  </a:cubicBezTo>
                  <a:lnTo>
                    <a:pt x="839" y="1009"/>
                  </a:lnTo>
                  <a:cubicBezTo>
                    <a:pt x="864" y="1022"/>
                    <a:pt x="890" y="1027"/>
                    <a:pt x="916" y="1027"/>
                  </a:cubicBezTo>
                  <a:cubicBezTo>
                    <a:pt x="950" y="1027"/>
                    <a:pt x="984" y="1018"/>
                    <a:pt x="1015" y="1002"/>
                  </a:cubicBezTo>
                  <a:lnTo>
                    <a:pt x="1756" y="586"/>
                  </a:lnTo>
                  <a:cubicBezTo>
                    <a:pt x="1812" y="551"/>
                    <a:pt x="1812" y="509"/>
                    <a:pt x="1770" y="481"/>
                  </a:cubicBezTo>
                  <a:lnTo>
                    <a:pt x="980" y="15"/>
                  </a:lnTo>
                  <a:cubicBezTo>
                    <a:pt x="954" y="6"/>
                    <a:pt x="925" y="0"/>
                    <a:pt x="89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8"/>
            <p:cNvSpPr/>
            <p:nvPr/>
          </p:nvSpPr>
          <p:spPr>
            <a:xfrm>
              <a:off x="600625" y="1719150"/>
              <a:ext cx="44950" cy="26250"/>
            </a:xfrm>
            <a:custGeom>
              <a:avLst/>
              <a:gdLst/>
              <a:ahLst/>
              <a:cxnLst/>
              <a:rect l="l" t="t" r="r" b="b"/>
              <a:pathLst>
                <a:path w="1798" h="1050" extrusionOk="0">
                  <a:moveTo>
                    <a:pt x="896" y="20"/>
                  </a:moveTo>
                  <a:cubicBezTo>
                    <a:pt x="924" y="20"/>
                    <a:pt x="945" y="27"/>
                    <a:pt x="973" y="42"/>
                  </a:cubicBezTo>
                  <a:lnTo>
                    <a:pt x="1756" y="500"/>
                  </a:lnTo>
                  <a:cubicBezTo>
                    <a:pt x="1770" y="507"/>
                    <a:pt x="1777" y="521"/>
                    <a:pt x="1784" y="535"/>
                  </a:cubicBezTo>
                  <a:cubicBezTo>
                    <a:pt x="1777" y="556"/>
                    <a:pt x="1763" y="577"/>
                    <a:pt x="1742" y="584"/>
                  </a:cubicBezTo>
                  <a:lnTo>
                    <a:pt x="1008" y="1007"/>
                  </a:lnTo>
                  <a:cubicBezTo>
                    <a:pt x="978" y="1022"/>
                    <a:pt x="946" y="1029"/>
                    <a:pt x="914" y="1029"/>
                  </a:cubicBezTo>
                  <a:cubicBezTo>
                    <a:pt x="886" y="1029"/>
                    <a:pt x="858" y="1024"/>
                    <a:pt x="832" y="1014"/>
                  </a:cubicBezTo>
                  <a:lnTo>
                    <a:pt x="50" y="549"/>
                  </a:lnTo>
                  <a:cubicBezTo>
                    <a:pt x="36" y="542"/>
                    <a:pt x="22" y="528"/>
                    <a:pt x="22" y="514"/>
                  </a:cubicBezTo>
                  <a:cubicBezTo>
                    <a:pt x="22" y="500"/>
                    <a:pt x="36" y="479"/>
                    <a:pt x="64" y="465"/>
                  </a:cubicBezTo>
                  <a:lnTo>
                    <a:pt x="797" y="49"/>
                  </a:lnTo>
                  <a:cubicBezTo>
                    <a:pt x="825" y="27"/>
                    <a:pt x="860" y="20"/>
                    <a:pt x="896" y="20"/>
                  </a:cubicBezTo>
                  <a:close/>
                  <a:moveTo>
                    <a:pt x="887" y="0"/>
                  </a:moveTo>
                  <a:cubicBezTo>
                    <a:pt x="852" y="0"/>
                    <a:pt x="816" y="9"/>
                    <a:pt x="783" y="27"/>
                  </a:cubicBezTo>
                  <a:lnTo>
                    <a:pt x="50" y="443"/>
                  </a:lnTo>
                  <a:cubicBezTo>
                    <a:pt x="22" y="457"/>
                    <a:pt x="0" y="486"/>
                    <a:pt x="0" y="514"/>
                  </a:cubicBezTo>
                  <a:cubicBezTo>
                    <a:pt x="0" y="535"/>
                    <a:pt x="14" y="556"/>
                    <a:pt x="36" y="570"/>
                  </a:cubicBezTo>
                  <a:lnTo>
                    <a:pt x="818" y="1028"/>
                  </a:lnTo>
                  <a:cubicBezTo>
                    <a:pt x="846" y="1043"/>
                    <a:pt x="882" y="1050"/>
                    <a:pt x="910" y="1050"/>
                  </a:cubicBezTo>
                  <a:cubicBezTo>
                    <a:pt x="945" y="1050"/>
                    <a:pt x="980" y="1043"/>
                    <a:pt x="1015" y="1021"/>
                  </a:cubicBezTo>
                  <a:lnTo>
                    <a:pt x="1749" y="606"/>
                  </a:lnTo>
                  <a:cubicBezTo>
                    <a:pt x="1777" y="591"/>
                    <a:pt x="1798" y="570"/>
                    <a:pt x="1798" y="535"/>
                  </a:cubicBezTo>
                  <a:cubicBezTo>
                    <a:pt x="1798" y="514"/>
                    <a:pt x="1784" y="493"/>
                    <a:pt x="1763" y="486"/>
                  </a:cubicBezTo>
                  <a:lnTo>
                    <a:pt x="980" y="20"/>
                  </a:lnTo>
                  <a:cubicBezTo>
                    <a:pt x="950" y="7"/>
                    <a:pt x="919" y="0"/>
                    <a:pt x="88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8"/>
            <p:cNvSpPr/>
            <p:nvPr/>
          </p:nvSpPr>
          <p:spPr>
            <a:xfrm>
              <a:off x="627950" y="1735525"/>
              <a:ext cx="45300" cy="25725"/>
            </a:xfrm>
            <a:custGeom>
              <a:avLst/>
              <a:gdLst/>
              <a:ahLst/>
              <a:cxnLst/>
              <a:rect l="l" t="t" r="r" b="b"/>
              <a:pathLst>
                <a:path w="1812" h="1029" extrusionOk="0">
                  <a:moveTo>
                    <a:pt x="894" y="1"/>
                  </a:moveTo>
                  <a:cubicBezTo>
                    <a:pt x="860" y="1"/>
                    <a:pt x="826" y="9"/>
                    <a:pt x="797" y="28"/>
                  </a:cubicBezTo>
                  <a:lnTo>
                    <a:pt x="63" y="444"/>
                  </a:lnTo>
                  <a:cubicBezTo>
                    <a:pt x="7" y="472"/>
                    <a:pt x="0" y="521"/>
                    <a:pt x="49" y="550"/>
                  </a:cubicBezTo>
                  <a:lnTo>
                    <a:pt x="832" y="1008"/>
                  </a:lnTo>
                  <a:cubicBezTo>
                    <a:pt x="858" y="1021"/>
                    <a:pt x="888" y="1028"/>
                    <a:pt x="918" y="1028"/>
                  </a:cubicBezTo>
                  <a:cubicBezTo>
                    <a:pt x="952" y="1028"/>
                    <a:pt x="985" y="1019"/>
                    <a:pt x="1015" y="1001"/>
                  </a:cubicBezTo>
                  <a:lnTo>
                    <a:pt x="1755" y="585"/>
                  </a:lnTo>
                  <a:cubicBezTo>
                    <a:pt x="1805" y="557"/>
                    <a:pt x="1812" y="507"/>
                    <a:pt x="1769" y="479"/>
                  </a:cubicBezTo>
                  <a:lnTo>
                    <a:pt x="980" y="21"/>
                  </a:lnTo>
                  <a:cubicBezTo>
                    <a:pt x="953" y="8"/>
                    <a:pt x="923"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8"/>
            <p:cNvSpPr/>
            <p:nvPr/>
          </p:nvSpPr>
          <p:spPr>
            <a:xfrm>
              <a:off x="628125" y="1735275"/>
              <a:ext cx="44950" cy="26350"/>
            </a:xfrm>
            <a:custGeom>
              <a:avLst/>
              <a:gdLst/>
              <a:ahLst/>
              <a:cxnLst/>
              <a:rect l="l" t="t" r="r" b="b"/>
              <a:pathLst>
                <a:path w="1798" h="1054" extrusionOk="0">
                  <a:moveTo>
                    <a:pt x="885" y="23"/>
                  </a:moveTo>
                  <a:cubicBezTo>
                    <a:pt x="912" y="23"/>
                    <a:pt x="940" y="28"/>
                    <a:pt x="966" y="38"/>
                  </a:cubicBezTo>
                  <a:lnTo>
                    <a:pt x="1755" y="503"/>
                  </a:lnTo>
                  <a:cubicBezTo>
                    <a:pt x="1769" y="510"/>
                    <a:pt x="1776" y="524"/>
                    <a:pt x="1776" y="539"/>
                  </a:cubicBezTo>
                  <a:cubicBezTo>
                    <a:pt x="1776" y="560"/>
                    <a:pt x="1762" y="581"/>
                    <a:pt x="1741" y="588"/>
                  </a:cubicBezTo>
                  <a:lnTo>
                    <a:pt x="1001" y="1004"/>
                  </a:lnTo>
                  <a:cubicBezTo>
                    <a:pt x="973" y="1020"/>
                    <a:pt x="941" y="1029"/>
                    <a:pt x="908" y="1029"/>
                  </a:cubicBezTo>
                  <a:cubicBezTo>
                    <a:pt x="883" y="1029"/>
                    <a:pt x="857" y="1023"/>
                    <a:pt x="832" y="1011"/>
                  </a:cubicBezTo>
                  <a:lnTo>
                    <a:pt x="42" y="553"/>
                  </a:lnTo>
                  <a:cubicBezTo>
                    <a:pt x="28" y="546"/>
                    <a:pt x="21" y="531"/>
                    <a:pt x="21" y="510"/>
                  </a:cubicBezTo>
                  <a:cubicBezTo>
                    <a:pt x="21" y="489"/>
                    <a:pt x="35" y="475"/>
                    <a:pt x="56" y="461"/>
                  </a:cubicBezTo>
                  <a:lnTo>
                    <a:pt x="797" y="45"/>
                  </a:lnTo>
                  <a:cubicBezTo>
                    <a:pt x="823" y="30"/>
                    <a:pt x="854" y="23"/>
                    <a:pt x="885" y="23"/>
                  </a:cubicBezTo>
                  <a:close/>
                  <a:moveTo>
                    <a:pt x="886" y="0"/>
                  </a:moveTo>
                  <a:cubicBezTo>
                    <a:pt x="851" y="0"/>
                    <a:pt x="816" y="9"/>
                    <a:pt x="783" y="24"/>
                  </a:cubicBezTo>
                  <a:lnTo>
                    <a:pt x="49" y="447"/>
                  </a:lnTo>
                  <a:cubicBezTo>
                    <a:pt x="21" y="461"/>
                    <a:pt x="0" y="482"/>
                    <a:pt x="0" y="510"/>
                  </a:cubicBezTo>
                  <a:cubicBezTo>
                    <a:pt x="0" y="539"/>
                    <a:pt x="14" y="560"/>
                    <a:pt x="35" y="567"/>
                  </a:cubicBezTo>
                  <a:lnTo>
                    <a:pt x="818" y="1032"/>
                  </a:lnTo>
                  <a:cubicBezTo>
                    <a:pt x="846" y="1046"/>
                    <a:pt x="874" y="1053"/>
                    <a:pt x="909" y="1053"/>
                  </a:cubicBezTo>
                  <a:cubicBezTo>
                    <a:pt x="945" y="1053"/>
                    <a:pt x="980" y="1039"/>
                    <a:pt x="1008" y="1025"/>
                  </a:cubicBezTo>
                  <a:lnTo>
                    <a:pt x="1748" y="609"/>
                  </a:lnTo>
                  <a:cubicBezTo>
                    <a:pt x="1776" y="595"/>
                    <a:pt x="1798" y="567"/>
                    <a:pt x="1798" y="539"/>
                  </a:cubicBezTo>
                  <a:cubicBezTo>
                    <a:pt x="1798" y="510"/>
                    <a:pt x="1784" y="489"/>
                    <a:pt x="1762" y="482"/>
                  </a:cubicBezTo>
                  <a:lnTo>
                    <a:pt x="973" y="24"/>
                  </a:lnTo>
                  <a:cubicBezTo>
                    <a:pt x="946" y="7"/>
                    <a:pt x="916" y="0"/>
                    <a:pt x="8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8"/>
            <p:cNvSpPr/>
            <p:nvPr/>
          </p:nvSpPr>
          <p:spPr>
            <a:xfrm>
              <a:off x="655425" y="1751750"/>
              <a:ext cx="45150" cy="25700"/>
            </a:xfrm>
            <a:custGeom>
              <a:avLst/>
              <a:gdLst/>
              <a:ahLst/>
              <a:cxnLst/>
              <a:rect l="l" t="t" r="r" b="b"/>
              <a:pathLst>
                <a:path w="1806" h="1028" extrusionOk="0">
                  <a:moveTo>
                    <a:pt x="894" y="0"/>
                  </a:moveTo>
                  <a:cubicBezTo>
                    <a:pt x="861" y="0"/>
                    <a:pt x="827" y="9"/>
                    <a:pt x="797" y="28"/>
                  </a:cubicBezTo>
                  <a:lnTo>
                    <a:pt x="57" y="443"/>
                  </a:lnTo>
                  <a:cubicBezTo>
                    <a:pt x="8" y="472"/>
                    <a:pt x="1" y="521"/>
                    <a:pt x="50" y="549"/>
                  </a:cubicBezTo>
                  <a:lnTo>
                    <a:pt x="833" y="1007"/>
                  </a:lnTo>
                  <a:cubicBezTo>
                    <a:pt x="859" y="1021"/>
                    <a:pt x="887" y="1028"/>
                    <a:pt x="916" y="1028"/>
                  </a:cubicBezTo>
                  <a:cubicBezTo>
                    <a:pt x="947" y="1028"/>
                    <a:pt x="979" y="1019"/>
                    <a:pt x="1009" y="1000"/>
                  </a:cubicBezTo>
                  <a:lnTo>
                    <a:pt x="1749" y="584"/>
                  </a:lnTo>
                  <a:cubicBezTo>
                    <a:pt x="1805" y="556"/>
                    <a:pt x="1805" y="507"/>
                    <a:pt x="1763" y="479"/>
                  </a:cubicBezTo>
                  <a:lnTo>
                    <a:pt x="981" y="21"/>
                  </a:lnTo>
                  <a:cubicBezTo>
                    <a:pt x="954"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8"/>
            <p:cNvSpPr/>
            <p:nvPr/>
          </p:nvSpPr>
          <p:spPr>
            <a:xfrm>
              <a:off x="655425" y="1751400"/>
              <a:ext cx="45150" cy="26250"/>
            </a:xfrm>
            <a:custGeom>
              <a:avLst/>
              <a:gdLst/>
              <a:ahLst/>
              <a:cxnLst/>
              <a:rect l="l" t="t" r="r" b="b"/>
              <a:pathLst>
                <a:path w="1806" h="1050" extrusionOk="0">
                  <a:moveTo>
                    <a:pt x="886" y="20"/>
                  </a:moveTo>
                  <a:cubicBezTo>
                    <a:pt x="915" y="20"/>
                    <a:pt x="945" y="27"/>
                    <a:pt x="974" y="42"/>
                  </a:cubicBezTo>
                  <a:lnTo>
                    <a:pt x="1763" y="500"/>
                  </a:lnTo>
                  <a:cubicBezTo>
                    <a:pt x="1777" y="507"/>
                    <a:pt x="1784" y="521"/>
                    <a:pt x="1784" y="535"/>
                  </a:cubicBezTo>
                  <a:cubicBezTo>
                    <a:pt x="1784" y="556"/>
                    <a:pt x="1770" y="577"/>
                    <a:pt x="1749" y="584"/>
                  </a:cubicBezTo>
                  <a:lnTo>
                    <a:pt x="1009" y="1007"/>
                  </a:lnTo>
                  <a:cubicBezTo>
                    <a:pt x="982" y="1022"/>
                    <a:pt x="952" y="1029"/>
                    <a:pt x="921" y="1029"/>
                  </a:cubicBezTo>
                  <a:cubicBezTo>
                    <a:pt x="893" y="1029"/>
                    <a:pt x="866" y="1024"/>
                    <a:pt x="840" y="1014"/>
                  </a:cubicBezTo>
                  <a:lnTo>
                    <a:pt x="50" y="549"/>
                  </a:lnTo>
                  <a:cubicBezTo>
                    <a:pt x="36" y="542"/>
                    <a:pt x="29" y="528"/>
                    <a:pt x="29" y="514"/>
                  </a:cubicBezTo>
                  <a:cubicBezTo>
                    <a:pt x="29" y="493"/>
                    <a:pt x="43" y="479"/>
                    <a:pt x="64" y="465"/>
                  </a:cubicBezTo>
                  <a:lnTo>
                    <a:pt x="804" y="42"/>
                  </a:lnTo>
                  <a:cubicBezTo>
                    <a:pt x="829" y="27"/>
                    <a:pt x="857" y="20"/>
                    <a:pt x="886" y="20"/>
                  </a:cubicBezTo>
                  <a:close/>
                  <a:moveTo>
                    <a:pt x="893" y="0"/>
                  </a:moveTo>
                  <a:cubicBezTo>
                    <a:pt x="859" y="0"/>
                    <a:pt x="824" y="9"/>
                    <a:pt x="790" y="27"/>
                  </a:cubicBezTo>
                  <a:lnTo>
                    <a:pt x="50" y="443"/>
                  </a:lnTo>
                  <a:cubicBezTo>
                    <a:pt x="29" y="457"/>
                    <a:pt x="8" y="486"/>
                    <a:pt x="1" y="514"/>
                  </a:cubicBezTo>
                  <a:cubicBezTo>
                    <a:pt x="1" y="535"/>
                    <a:pt x="15" y="556"/>
                    <a:pt x="36" y="570"/>
                  </a:cubicBezTo>
                  <a:lnTo>
                    <a:pt x="825" y="1028"/>
                  </a:lnTo>
                  <a:cubicBezTo>
                    <a:pt x="854" y="1043"/>
                    <a:pt x="882" y="1050"/>
                    <a:pt x="917" y="1050"/>
                  </a:cubicBezTo>
                  <a:cubicBezTo>
                    <a:pt x="952" y="1050"/>
                    <a:pt x="988" y="1043"/>
                    <a:pt x="1016" y="1021"/>
                  </a:cubicBezTo>
                  <a:lnTo>
                    <a:pt x="1756" y="606"/>
                  </a:lnTo>
                  <a:cubicBezTo>
                    <a:pt x="1784" y="591"/>
                    <a:pt x="1798" y="570"/>
                    <a:pt x="1805" y="535"/>
                  </a:cubicBezTo>
                  <a:cubicBezTo>
                    <a:pt x="1805" y="514"/>
                    <a:pt x="1791" y="493"/>
                    <a:pt x="1770" y="486"/>
                  </a:cubicBezTo>
                  <a:lnTo>
                    <a:pt x="981" y="20"/>
                  </a:lnTo>
                  <a:cubicBezTo>
                    <a:pt x="954" y="7"/>
                    <a:pt x="924"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8"/>
            <p:cNvSpPr/>
            <p:nvPr/>
          </p:nvSpPr>
          <p:spPr>
            <a:xfrm>
              <a:off x="682925" y="1767775"/>
              <a:ext cx="45325" cy="25750"/>
            </a:xfrm>
            <a:custGeom>
              <a:avLst/>
              <a:gdLst/>
              <a:ahLst/>
              <a:cxnLst/>
              <a:rect l="l" t="t" r="r" b="b"/>
              <a:pathLst>
                <a:path w="1813" h="1030" extrusionOk="0">
                  <a:moveTo>
                    <a:pt x="890" y="1"/>
                  </a:moveTo>
                  <a:cubicBezTo>
                    <a:pt x="858" y="1"/>
                    <a:pt x="827" y="9"/>
                    <a:pt x="797" y="28"/>
                  </a:cubicBezTo>
                  <a:lnTo>
                    <a:pt x="57" y="444"/>
                  </a:lnTo>
                  <a:cubicBezTo>
                    <a:pt x="7" y="472"/>
                    <a:pt x="0" y="522"/>
                    <a:pt x="43" y="550"/>
                  </a:cubicBezTo>
                  <a:lnTo>
                    <a:pt x="832" y="1008"/>
                  </a:lnTo>
                  <a:cubicBezTo>
                    <a:pt x="860" y="1022"/>
                    <a:pt x="890" y="1029"/>
                    <a:pt x="920" y="1029"/>
                  </a:cubicBezTo>
                  <a:cubicBezTo>
                    <a:pt x="950" y="1029"/>
                    <a:pt x="980" y="1022"/>
                    <a:pt x="1008" y="1008"/>
                  </a:cubicBezTo>
                  <a:lnTo>
                    <a:pt x="1749" y="585"/>
                  </a:lnTo>
                  <a:cubicBezTo>
                    <a:pt x="1805" y="557"/>
                    <a:pt x="1812" y="507"/>
                    <a:pt x="1763" y="479"/>
                  </a:cubicBezTo>
                  <a:lnTo>
                    <a:pt x="973" y="21"/>
                  </a:lnTo>
                  <a:cubicBezTo>
                    <a:pt x="947" y="8"/>
                    <a:pt x="918" y="1"/>
                    <a:pt x="89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8"/>
            <p:cNvSpPr/>
            <p:nvPr/>
          </p:nvSpPr>
          <p:spPr>
            <a:xfrm>
              <a:off x="683100" y="1767525"/>
              <a:ext cx="45150" cy="26350"/>
            </a:xfrm>
            <a:custGeom>
              <a:avLst/>
              <a:gdLst/>
              <a:ahLst/>
              <a:cxnLst/>
              <a:rect l="l" t="t" r="r" b="b"/>
              <a:pathLst>
                <a:path w="1806" h="1054" extrusionOk="0">
                  <a:moveTo>
                    <a:pt x="885" y="23"/>
                  </a:moveTo>
                  <a:cubicBezTo>
                    <a:pt x="912" y="23"/>
                    <a:pt x="940" y="28"/>
                    <a:pt x="966" y="38"/>
                  </a:cubicBezTo>
                  <a:lnTo>
                    <a:pt x="1749" y="503"/>
                  </a:lnTo>
                  <a:cubicBezTo>
                    <a:pt x="1770" y="503"/>
                    <a:pt x="1777" y="517"/>
                    <a:pt x="1777" y="539"/>
                  </a:cubicBezTo>
                  <a:cubicBezTo>
                    <a:pt x="1777" y="560"/>
                    <a:pt x="1756" y="581"/>
                    <a:pt x="1742" y="588"/>
                  </a:cubicBezTo>
                  <a:lnTo>
                    <a:pt x="1001" y="1004"/>
                  </a:lnTo>
                  <a:cubicBezTo>
                    <a:pt x="970" y="1020"/>
                    <a:pt x="936" y="1029"/>
                    <a:pt x="904" y="1029"/>
                  </a:cubicBezTo>
                  <a:cubicBezTo>
                    <a:pt x="878" y="1029"/>
                    <a:pt x="854" y="1023"/>
                    <a:pt x="832" y="1011"/>
                  </a:cubicBezTo>
                  <a:lnTo>
                    <a:pt x="43" y="553"/>
                  </a:lnTo>
                  <a:cubicBezTo>
                    <a:pt x="29" y="539"/>
                    <a:pt x="22" y="532"/>
                    <a:pt x="22" y="510"/>
                  </a:cubicBezTo>
                  <a:cubicBezTo>
                    <a:pt x="22" y="496"/>
                    <a:pt x="36" y="475"/>
                    <a:pt x="57" y="461"/>
                  </a:cubicBezTo>
                  <a:lnTo>
                    <a:pt x="797" y="45"/>
                  </a:lnTo>
                  <a:cubicBezTo>
                    <a:pt x="823" y="30"/>
                    <a:pt x="854" y="23"/>
                    <a:pt x="885" y="23"/>
                  </a:cubicBezTo>
                  <a:close/>
                  <a:moveTo>
                    <a:pt x="888" y="0"/>
                  </a:moveTo>
                  <a:cubicBezTo>
                    <a:pt x="853" y="0"/>
                    <a:pt x="820" y="9"/>
                    <a:pt x="790" y="24"/>
                  </a:cubicBezTo>
                  <a:lnTo>
                    <a:pt x="50" y="447"/>
                  </a:lnTo>
                  <a:cubicBezTo>
                    <a:pt x="22" y="461"/>
                    <a:pt x="0" y="482"/>
                    <a:pt x="0" y="510"/>
                  </a:cubicBezTo>
                  <a:cubicBezTo>
                    <a:pt x="0" y="539"/>
                    <a:pt x="15" y="560"/>
                    <a:pt x="36" y="567"/>
                  </a:cubicBezTo>
                  <a:lnTo>
                    <a:pt x="818" y="1032"/>
                  </a:lnTo>
                  <a:cubicBezTo>
                    <a:pt x="846" y="1046"/>
                    <a:pt x="875" y="1053"/>
                    <a:pt x="903" y="1053"/>
                  </a:cubicBezTo>
                  <a:cubicBezTo>
                    <a:pt x="945" y="1053"/>
                    <a:pt x="980" y="1039"/>
                    <a:pt x="1016" y="1025"/>
                  </a:cubicBezTo>
                  <a:lnTo>
                    <a:pt x="1756" y="602"/>
                  </a:lnTo>
                  <a:cubicBezTo>
                    <a:pt x="1777" y="595"/>
                    <a:pt x="1798" y="567"/>
                    <a:pt x="1805" y="539"/>
                  </a:cubicBezTo>
                  <a:cubicBezTo>
                    <a:pt x="1798" y="510"/>
                    <a:pt x="1784" y="489"/>
                    <a:pt x="1770" y="482"/>
                  </a:cubicBezTo>
                  <a:lnTo>
                    <a:pt x="980" y="24"/>
                  </a:lnTo>
                  <a:cubicBezTo>
                    <a:pt x="950"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8"/>
            <p:cNvSpPr/>
            <p:nvPr/>
          </p:nvSpPr>
          <p:spPr>
            <a:xfrm>
              <a:off x="710425" y="1783875"/>
              <a:ext cx="45300" cy="25775"/>
            </a:xfrm>
            <a:custGeom>
              <a:avLst/>
              <a:gdLst/>
              <a:ahLst/>
              <a:cxnLst/>
              <a:rect l="l" t="t" r="r" b="b"/>
              <a:pathLst>
                <a:path w="1812" h="1031" extrusionOk="0">
                  <a:moveTo>
                    <a:pt x="897" y="1"/>
                  </a:moveTo>
                  <a:cubicBezTo>
                    <a:pt x="862" y="1"/>
                    <a:pt x="828" y="10"/>
                    <a:pt x="797" y="26"/>
                  </a:cubicBezTo>
                  <a:lnTo>
                    <a:pt x="56" y="448"/>
                  </a:lnTo>
                  <a:cubicBezTo>
                    <a:pt x="0" y="477"/>
                    <a:pt x="0" y="526"/>
                    <a:pt x="42" y="547"/>
                  </a:cubicBezTo>
                  <a:lnTo>
                    <a:pt x="832" y="1012"/>
                  </a:lnTo>
                  <a:cubicBezTo>
                    <a:pt x="857" y="1025"/>
                    <a:pt x="883" y="1030"/>
                    <a:pt x="909" y="1030"/>
                  </a:cubicBezTo>
                  <a:cubicBezTo>
                    <a:pt x="943" y="1030"/>
                    <a:pt x="976" y="1021"/>
                    <a:pt x="1008" y="1005"/>
                  </a:cubicBezTo>
                  <a:lnTo>
                    <a:pt x="1748" y="589"/>
                  </a:lnTo>
                  <a:cubicBezTo>
                    <a:pt x="1805" y="554"/>
                    <a:pt x="1812" y="512"/>
                    <a:pt x="1762" y="484"/>
                  </a:cubicBezTo>
                  <a:lnTo>
                    <a:pt x="980" y="18"/>
                  </a:lnTo>
                  <a:cubicBezTo>
                    <a:pt x="952" y="6"/>
                    <a:pt x="924"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8"/>
            <p:cNvSpPr/>
            <p:nvPr/>
          </p:nvSpPr>
          <p:spPr>
            <a:xfrm>
              <a:off x="710425" y="1783650"/>
              <a:ext cx="45125" cy="26250"/>
            </a:xfrm>
            <a:custGeom>
              <a:avLst/>
              <a:gdLst/>
              <a:ahLst/>
              <a:cxnLst/>
              <a:rect l="l" t="t" r="r" b="b"/>
              <a:pathLst>
                <a:path w="1805" h="1050" extrusionOk="0">
                  <a:moveTo>
                    <a:pt x="895" y="20"/>
                  </a:moveTo>
                  <a:cubicBezTo>
                    <a:pt x="924" y="20"/>
                    <a:pt x="945" y="27"/>
                    <a:pt x="973" y="42"/>
                  </a:cubicBezTo>
                  <a:lnTo>
                    <a:pt x="1755" y="500"/>
                  </a:lnTo>
                  <a:cubicBezTo>
                    <a:pt x="1769" y="507"/>
                    <a:pt x="1784" y="521"/>
                    <a:pt x="1784" y="535"/>
                  </a:cubicBezTo>
                  <a:cubicBezTo>
                    <a:pt x="1784" y="556"/>
                    <a:pt x="1769" y="570"/>
                    <a:pt x="1741" y="584"/>
                  </a:cubicBezTo>
                  <a:lnTo>
                    <a:pt x="1008" y="1007"/>
                  </a:lnTo>
                  <a:cubicBezTo>
                    <a:pt x="978" y="1022"/>
                    <a:pt x="946" y="1029"/>
                    <a:pt x="915" y="1029"/>
                  </a:cubicBezTo>
                  <a:cubicBezTo>
                    <a:pt x="888" y="1029"/>
                    <a:pt x="862" y="1024"/>
                    <a:pt x="839" y="1014"/>
                  </a:cubicBezTo>
                  <a:lnTo>
                    <a:pt x="49" y="549"/>
                  </a:lnTo>
                  <a:cubicBezTo>
                    <a:pt x="35" y="542"/>
                    <a:pt x="21" y="528"/>
                    <a:pt x="21" y="514"/>
                  </a:cubicBezTo>
                  <a:cubicBezTo>
                    <a:pt x="21" y="493"/>
                    <a:pt x="35" y="479"/>
                    <a:pt x="64" y="465"/>
                  </a:cubicBezTo>
                  <a:lnTo>
                    <a:pt x="804" y="42"/>
                  </a:lnTo>
                  <a:cubicBezTo>
                    <a:pt x="832" y="27"/>
                    <a:pt x="860" y="20"/>
                    <a:pt x="895" y="20"/>
                  </a:cubicBezTo>
                  <a:close/>
                  <a:moveTo>
                    <a:pt x="888" y="0"/>
                  </a:moveTo>
                  <a:cubicBezTo>
                    <a:pt x="853" y="0"/>
                    <a:pt x="819" y="9"/>
                    <a:pt x="790" y="27"/>
                  </a:cubicBezTo>
                  <a:lnTo>
                    <a:pt x="49" y="443"/>
                  </a:lnTo>
                  <a:cubicBezTo>
                    <a:pt x="21" y="457"/>
                    <a:pt x="7" y="486"/>
                    <a:pt x="0" y="514"/>
                  </a:cubicBezTo>
                  <a:cubicBezTo>
                    <a:pt x="0" y="535"/>
                    <a:pt x="14" y="556"/>
                    <a:pt x="35" y="570"/>
                  </a:cubicBezTo>
                  <a:lnTo>
                    <a:pt x="825" y="1028"/>
                  </a:lnTo>
                  <a:cubicBezTo>
                    <a:pt x="846" y="1043"/>
                    <a:pt x="881" y="1050"/>
                    <a:pt x="909" y="1050"/>
                  </a:cubicBezTo>
                  <a:cubicBezTo>
                    <a:pt x="945" y="1050"/>
                    <a:pt x="980" y="1043"/>
                    <a:pt x="1015" y="1021"/>
                  </a:cubicBezTo>
                  <a:lnTo>
                    <a:pt x="1755" y="606"/>
                  </a:lnTo>
                  <a:cubicBezTo>
                    <a:pt x="1777" y="591"/>
                    <a:pt x="1798" y="570"/>
                    <a:pt x="1805" y="535"/>
                  </a:cubicBezTo>
                  <a:cubicBezTo>
                    <a:pt x="1798" y="514"/>
                    <a:pt x="1784" y="493"/>
                    <a:pt x="1762" y="486"/>
                  </a:cubicBezTo>
                  <a:lnTo>
                    <a:pt x="980" y="20"/>
                  </a:lnTo>
                  <a:cubicBezTo>
                    <a:pt x="950" y="7"/>
                    <a:pt x="918"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8"/>
            <p:cNvSpPr/>
            <p:nvPr/>
          </p:nvSpPr>
          <p:spPr>
            <a:xfrm>
              <a:off x="737725" y="1800025"/>
              <a:ext cx="45325" cy="25750"/>
            </a:xfrm>
            <a:custGeom>
              <a:avLst/>
              <a:gdLst/>
              <a:ahLst/>
              <a:cxnLst/>
              <a:rect l="l" t="t" r="r" b="b"/>
              <a:pathLst>
                <a:path w="1813" h="1030" extrusionOk="0">
                  <a:moveTo>
                    <a:pt x="894" y="1"/>
                  </a:moveTo>
                  <a:cubicBezTo>
                    <a:pt x="861" y="1"/>
                    <a:pt x="827" y="9"/>
                    <a:pt x="797" y="28"/>
                  </a:cubicBezTo>
                  <a:lnTo>
                    <a:pt x="64" y="444"/>
                  </a:lnTo>
                  <a:cubicBezTo>
                    <a:pt x="8" y="472"/>
                    <a:pt x="1" y="522"/>
                    <a:pt x="50" y="550"/>
                  </a:cubicBezTo>
                  <a:lnTo>
                    <a:pt x="840" y="1008"/>
                  </a:lnTo>
                  <a:cubicBezTo>
                    <a:pt x="868" y="1022"/>
                    <a:pt x="898" y="1029"/>
                    <a:pt x="928" y="1029"/>
                  </a:cubicBezTo>
                  <a:cubicBezTo>
                    <a:pt x="958" y="1029"/>
                    <a:pt x="988" y="1022"/>
                    <a:pt x="1016" y="1008"/>
                  </a:cubicBezTo>
                  <a:lnTo>
                    <a:pt x="1756" y="585"/>
                  </a:lnTo>
                  <a:cubicBezTo>
                    <a:pt x="1812" y="557"/>
                    <a:pt x="1812" y="507"/>
                    <a:pt x="1770" y="479"/>
                  </a:cubicBezTo>
                  <a:lnTo>
                    <a:pt x="981"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8"/>
            <p:cNvSpPr/>
            <p:nvPr/>
          </p:nvSpPr>
          <p:spPr>
            <a:xfrm>
              <a:off x="737900" y="1799675"/>
              <a:ext cx="45150" cy="26450"/>
            </a:xfrm>
            <a:custGeom>
              <a:avLst/>
              <a:gdLst/>
              <a:ahLst/>
              <a:cxnLst/>
              <a:rect l="l" t="t" r="r" b="b"/>
              <a:pathLst>
                <a:path w="1806" h="1058" extrusionOk="0">
                  <a:moveTo>
                    <a:pt x="917" y="25"/>
                  </a:moveTo>
                  <a:cubicBezTo>
                    <a:pt x="936" y="25"/>
                    <a:pt x="953" y="32"/>
                    <a:pt x="974" y="42"/>
                  </a:cubicBezTo>
                  <a:lnTo>
                    <a:pt x="1756" y="507"/>
                  </a:lnTo>
                  <a:cubicBezTo>
                    <a:pt x="1770" y="507"/>
                    <a:pt x="1784" y="521"/>
                    <a:pt x="1784" y="543"/>
                  </a:cubicBezTo>
                  <a:cubicBezTo>
                    <a:pt x="1784" y="557"/>
                    <a:pt x="1770" y="578"/>
                    <a:pt x="1742" y="592"/>
                  </a:cubicBezTo>
                  <a:lnTo>
                    <a:pt x="1009" y="1008"/>
                  </a:lnTo>
                  <a:cubicBezTo>
                    <a:pt x="977" y="1024"/>
                    <a:pt x="943" y="1033"/>
                    <a:pt x="910" y="1033"/>
                  </a:cubicBezTo>
                  <a:cubicBezTo>
                    <a:pt x="883" y="1033"/>
                    <a:pt x="857" y="1027"/>
                    <a:pt x="833" y="1015"/>
                  </a:cubicBezTo>
                  <a:lnTo>
                    <a:pt x="50" y="557"/>
                  </a:lnTo>
                  <a:cubicBezTo>
                    <a:pt x="36" y="550"/>
                    <a:pt x="22" y="536"/>
                    <a:pt x="22" y="514"/>
                  </a:cubicBezTo>
                  <a:cubicBezTo>
                    <a:pt x="29" y="493"/>
                    <a:pt x="43" y="479"/>
                    <a:pt x="64" y="465"/>
                  </a:cubicBezTo>
                  <a:lnTo>
                    <a:pt x="797" y="49"/>
                  </a:lnTo>
                  <a:cubicBezTo>
                    <a:pt x="826" y="35"/>
                    <a:pt x="861" y="28"/>
                    <a:pt x="896" y="28"/>
                  </a:cubicBezTo>
                  <a:cubicBezTo>
                    <a:pt x="904" y="26"/>
                    <a:pt x="911" y="25"/>
                    <a:pt x="917" y="25"/>
                  </a:cubicBezTo>
                  <a:close/>
                  <a:moveTo>
                    <a:pt x="888" y="1"/>
                  </a:moveTo>
                  <a:cubicBezTo>
                    <a:pt x="854" y="1"/>
                    <a:pt x="820" y="9"/>
                    <a:pt x="790" y="28"/>
                  </a:cubicBezTo>
                  <a:lnTo>
                    <a:pt x="50" y="444"/>
                  </a:lnTo>
                  <a:cubicBezTo>
                    <a:pt x="22" y="458"/>
                    <a:pt x="8" y="486"/>
                    <a:pt x="1" y="514"/>
                  </a:cubicBezTo>
                  <a:cubicBezTo>
                    <a:pt x="1" y="536"/>
                    <a:pt x="15" y="557"/>
                    <a:pt x="36" y="571"/>
                  </a:cubicBezTo>
                  <a:lnTo>
                    <a:pt x="819" y="1036"/>
                  </a:lnTo>
                  <a:cubicBezTo>
                    <a:pt x="847" y="1050"/>
                    <a:pt x="882" y="1057"/>
                    <a:pt x="910" y="1057"/>
                  </a:cubicBezTo>
                  <a:cubicBezTo>
                    <a:pt x="945" y="1057"/>
                    <a:pt x="981" y="1043"/>
                    <a:pt x="1016" y="1029"/>
                  </a:cubicBezTo>
                  <a:lnTo>
                    <a:pt x="1756" y="606"/>
                  </a:lnTo>
                  <a:cubicBezTo>
                    <a:pt x="1784" y="592"/>
                    <a:pt x="1798" y="571"/>
                    <a:pt x="1805" y="536"/>
                  </a:cubicBezTo>
                  <a:cubicBezTo>
                    <a:pt x="1805" y="514"/>
                    <a:pt x="1791" y="493"/>
                    <a:pt x="1770" y="486"/>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8"/>
            <p:cNvSpPr/>
            <p:nvPr/>
          </p:nvSpPr>
          <p:spPr>
            <a:xfrm>
              <a:off x="765225" y="1816125"/>
              <a:ext cx="45325" cy="25775"/>
            </a:xfrm>
            <a:custGeom>
              <a:avLst/>
              <a:gdLst/>
              <a:ahLst/>
              <a:cxnLst/>
              <a:rect l="l" t="t" r="r" b="b"/>
              <a:pathLst>
                <a:path w="1813" h="1031" extrusionOk="0">
                  <a:moveTo>
                    <a:pt x="901" y="1"/>
                  </a:moveTo>
                  <a:cubicBezTo>
                    <a:pt x="866" y="1"/>
                    <a:pt x="832" y="10"/>
                    <a:pt x="804" y="26"/>
                  </a:cubicBezTo>
                  <a:lnTo>
                    <a:pt x="64" y="449"/>
                  </a:lnTo>
                  <a:cubicBezTo>
                    <a:pt x="15" y="477"/>
                    <a:pt x="0" y="526"/>
                    <a:pt x="50" y="547"/>
                  </a:cubicBezTo>
                  <a:lnTo>
                    <a:pt x="832" y="1012"/>
                  </a:lnTo>
                  <a:cubicBezTo>
                    <a:pt x="857" y="1025"/>
                    <a:pt x="884" y="1030"/>
                    <a:pt x="912" y="1030"/>
                  </a:cubicBezTo>
                  <a:cubicBezTo>
                    <a:pt x="948" y="1030"/>
                    <a:pt x="984" y="1021"/>
                    <a:pt x="1016" y="1005"/>
                  </a:cubicBezTo>
                  <a:lnTo>
                    <a:pt x="1756" y="589"/>
                  </a:lnTo>
                  <a:cubicBezTo>
                    <a:pt x="1805" y="554"/>
                    <a:pt x="1812" y="512"/>
                    <a:pt x="1770" y="484"/>
                  </a:cubicBezTo>
                  <a:lnTo>
                    <a:pt x="980" y="19"/>
                  </a:lnTo>
                  <a:cubicBezTo>
                    <a:pt x="956" y="6"/>
                    <a:pt x="928" y="1"/>
                    <a:pt x="90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8"/>
            <p:cNvSpPr/>
            <p:nvPr/>
          </p:nvSpPr>
          <p:spPr>
            <a:xfrm>
              <a:off x="765400" y="1815900"/>
              <a:ext cx="44975" cy="26250"/>
            </a:xfrm>
            <a:custGeom>
              <a:avLst/>
              <a:gdLst/>
              <a:ahLst/>
              <a:cxnLst/>
              <a:rect l="l" t="t" r="r" b="b"/>
              <a:pathLst>
                <a:path w="1799" h="1050" extrusionOk="0">
                  <a:moveTo>
                    <a:pt x="896" y="20"/>
                  </a:moveTo>
                  <a:cubicBezTo>
                    <a:pt x="917" y="20"/>
                    <a:pt x="945" y="28"/>
                    <a:pt x="966" y="42"/>
                  </a:cubicBezTo>
                  <a:lnTo>
                    <a:pt x="1756" y="500"/>
                  </a:lnTo>
                  <a:cubicBezTo>
                    <a:pt x="1770" y="507"/>
                    <a:pt x="1777" y="521"/>
                    <a:pt x="1784" y="535"/>
                  </a:cubicBezTo>
                  <a:cubicBezTo>
                    <a:pt x="1784" y="556"/>
                    <a:pt x="1763" y="570"/>
                    <a:pt x="1742" y="584"/>
                  </a:cubicBezTo>
                  <a:lnTo>
                    <a:pt x="1001" y="1007"/>
                  </a:lnTo>
                  <a:cubicBezTo>
                    <a:pt x="975" y="1022"/>
                    <a:pt x="945" y="1029"/>
                    <a:pt x="913" y="1029"/>
                  </a:cubicBezTo>
                  <a:cubicBezTo>
                    <a:pt x="886" y="1029"/>
                    <a:pt x="858" y="1024"/>
                    <a:pt x="832" y="1014"/>
                  </a:cubicBezTo>
                  <a:lnTo>
                    <a:pt x="50" y="549"/>
                  </a:lnTo>
                  <a:cubicBezTo>
                    <a:pt x="29" y="542"/>
                    <a:pt x="22" y="528"/>
                    <a:pt x="22" y="514"/>
                  </a:cubicBezTo>
                  <a:cubicBezTo>
                    <a:pt x="22" y="493"/>
                    <a:pt x="36" y="479"/>
                    <a:pt x="64" y="465"/>
                  </a:cubicBezTo>
                  <a:lnTo>
                    <a:pt x="797" y="42"/>
                  </a:lnTo>
                  <a:cubicBezTo>
                    <a:pt x="825" y="28"/>
                    <a:pt x="860" y="20"/>
                    <a:pt x="896" y="20"/>
                  </a:cubicBezTo>
                  <a:close/>
                  <a:moveTo>
                    <a:pt x="886" y="0"/>
                  </a:moveTo>
                  <a:cubicBezTo>
                    <a:pt x="852" y="0"/>
                    <a:pt x="816" y="9"/>
                    <a:pt x="783" y="28"/>
                  </a:cubicBezTo>
                  <a:lnTo>
                    <a:pt x="50" y="443"/>
                  </a:lnTo>
                  <a:cubicBezTo>
                    <a:pt x="22" y="458"/>
                    <a:pt x="0" y="486"/>
                    <a:pt x="0" y="514"/>
                  </a:cubicBezTo>
                  <a:cubicBezTo>
                    <a:pt x="0" y="535"/>
                    <a:pt x="15" y="556"/>
                    <a:pt x="36" y="570"/>
                  </a:cubicBezTo>
                  <a:lnTo>
                    <a:pt x="818" y="1029"/>
                  </a:lnTo>
                  <a:cubicBezTo>
                    <a:pt x="846" y="1043"/>
                    <a:pt x="875" y="1050"/>
                    <a:pt x="910" y="1050"/>
                  </a:cubicBezTo>
                  <a:cubicBezTo>
                    <a:pt x="945" y="1050"/>
                    <a:pt x="980" y="1043"/>
                    <a:pt x="1016" y="1021"/>
                  </a:cubicBezTo>
                  <a:lnTo>
                    <a:pt x="1749" y="606"/>
                  </a:lnTo>
                  <a:cubicBezTo>
                    <a:pt x="1777" y="591"/>
                    <a:pt x="1798" y="563"/>
                    <a:pt x="1798" y="535"/>
                  </a:cubicBezTo>
                  <a:cubicBezTo>
                    <a:pt x="1798" y="514"/>
                    <a:pt x="1784" y="493"/>
                    <a:pt x="1763" y="486"/>
                  </a:cubicBezTo>
                  <a:lnTo>
                    <a:pt x="973" y="20"/>
                  </a:lnTo>
                  <a:cubicBezTo>
                    <a:pt x="947" y="7"/>
                    <a:pt x="917" y="0"/>
                    <a:pt x="8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8"/>
            <p:cNvSpPr/>
            <p:nvPr/>
          </p:nvSpPr>
          <p:spPr>
            <a:xfrm>
              <a:off x="792725" y="1832275"/>
              <a:ext cx="45300" cy="25750"/>
            </a:xfrm>
            <a:custGeom>
              <a:avLst/>
              <a:gdLst/>
              <a:ahLst/>
              <a:cxnLst/>
              <a:rect l="l" t="t" r="r" b="b"/>
              <a:pathLst>
                <a:path w="1812" h="1030" extrusionOk="0">
                  <a:moveTo>
                    <a:pt x="894" y="1"/>
                  </a:moveTo>
                  <a:cubicBezTo>
                    <a:pt x="860" y="1"/>
                    <a:pt x="826" y="9"/>
                    <a:pt x="797" y="28"/>
                  </a:cubicBezTo>
                  <a:lnTo>
                    <a:pt x="57" y="444"/>
                  </a:lnTo>
                  <a:cubicBezTo>
                    <a:pt x="7" y="472"/>
                    <a:pt x="0" y="522"/>
                    <a:pt x="49" y="550"/>
                  </a:cubicBezTo>
                  <a:lnTo>
                    <a:pt x="832" y="1008"/>
                  </a:lnTo>
                  <a:cubicBezTo>
                    <a:pt x="860" y="1022"/>
                    <a:pt x="892" y="1029"/>
                    <a:pt x="924" y="1029"/>
                  </a:cubicBezTo>
                  <a:cubicBezTo>
                    <a:pt x="955" y="1029"/>
                    <a:pt x="987" y="1022"/>
                    <a:pt x="1015" y="1008"/>
                  </a:cubicBezTo>
                  <a:lnTo>
                    <a:pt x="1748" y="585"/>
                  </a:lnTo>
                  <a:cubicBezTo>
                    <a:pt x="1805" y="557"/>
                    <a:pt x="1812" y="507"/>
                    <a:pt x="1762" y="479"/>
                  </a:cubicBezTo>
                  <a:lnTo>
                    <a:pt x="980" y="21"/>
                  </a:lnTo>
                  <a:cubicBezTo>
                    <a:pt x="953"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8"/>
            <p:cNvSpPr/>
            <p:nvPr/>
          </p:nvSpPr>
          <p:spPr>
            <a:xfrm>
              <a:off x="792725" y="1831975"/>
              <a:ext cx="45125" cy="26400"/>
            </a:xfrm>
            <a:custGeom>
              <a:avLst/>
              <a:gdLst/>
              <a:ahLst/>
              <a:cxnLst/>
              <a:rect l="l" t="t" r="r" b="b"/>
              <a:pathLst>
                <a:path w="1805" h="1056" extrusionOk="0">
                  <a:moveTo>
                    <a:pt x="918" y="23"/>
                  </a:moveTo>
                  <a:cubicBezTo>
                    <a:pt x="938" y="23"/>
                    <a:pt x="957" y="30"/>
                    <a:pt x="973" y="40"/>
                  </a:cubicBezTo>
                  <a:lnTo>
                    <a:pt x="1762" y="505"/>
                  </a:lnTo>
                  <a:cubicBezTo>
                    <a:pt x="1777" y="512"/>
                    <a:pt x="1784" y="526"/>
                    <a:pt x="1784" y="541"/>
                  </a:cubicBezTo>
                  <a:cubicBezTo>
                    <a:pt x="1784" y="555"/>
                    <a:pt x="1769" y="576"/>
                    <a:pt x="1748" y="590"/>
                  </a:cubicBezTo>
                  <a:lnTo>
                    <a:pt x="1008" y="1006"/>
                  </a:lnTo>
                  <a:cubicBezTo>
                    <a:pt x="980" y="1022"/>
                    <a:pt x="948" y="1031"/>
                    <a:pt x="915" y="1031"/>
                  </a:cubicBezTo>
                  <a:cubicBezTo>
                    <a:pt x="890" y="1031"/>
                    <a:pt x="864" y="1025"/>
                    <a:pt x="839" y="1013"/>
                  </a:cubicBezTo>
                  <a:lnTo>
                    <a:pt x="49" y="548"/>
                  </a:lnTo>
                  <a:cubicBezTo>
                    <a:pt x="35" y="548"/>
                    <a:pt x="28" y="534"/>
                    <a:pt x="28" y="512"/>
                  </a:cubicBezTo>
                  <a:cubicBezTo>
                    <a:pt x="28" y="498"/>
                    <a:pt x="42" y="477"/>
                    <a:pt x="64" y="463"/>
                  </a:cubicBezTo>
                  <a:lnTo>
                    <a:pt x="804" y="47"/>
                  </a:lnTo>
                  <a:cubicBezTo>
                    <a:pt x="832" y="33"/>
                    <a:pt x="867" y="26"/>
                    <a:pt x="895" y="26"/>
                  </a:cubicBezTo>
                  <a:cubicBezTo>
                    <a:pt x="903" y="24"/>
                    <a:pt x="910" y="23"/>
                    <a:pt x="918" y="23"/>
                  </a:cubicBezTo>
                  <a:close/>
                  <a:moveTo>
                    <a:pt x="897" y="1"/>
                  </a:moveTo>
                  <a:cubicBezTo>
                    <a:pt x="860" y="1"/>
                    <a:pt x="821" y="10"/>
                    <a:pt x="790" y="26"/>
                  </a:cubicBezTo>
                  <a:lnTo>
                    <a:pt x="49" y="449"/>
                  </a:lnTo>
                  <a:cubicBezTo>
                    <a:pt x="28" y="463"/>
                    <a:pt x="7" y="484"/>
                    <a:pt x="0" y="512"/>
                  </a:cubicBezTo>
                  <a:cubicBezTo>
                    <a:pt x="0" y="541"/>
                    <a:pt x="14" y="562"/>
                    <a:pt x="35" y="569"/>
                  </a:cubicBezTo>
                  <a:lnTo>
                    <a:pt x="825" y="1034"/>
                  </a:lnTo>
                  <a:cubicBezTo>
                    <a:pt x="853" y="1048"/>
                    <a:pt x="881" y="1055"/>
                    <a:pt x="917" y="1055"/>
                  </a:cubicBezTo>
                  <a:cubicBezTo>
                    <a:pt x="952" y="1055"/>
                    <a:pt x="987" y="1041"/>
                    <a:pt x="1015" y="1027"/>
                  </a:cubicBezTo>
                  <a:lnTo>
                    <a:pt x="1755" y="604"/>
                  </a:lnTo>
                  <a:cubicBezTo>
                    <a:pt x="1784" y="597"/>
                    <a:pt x="1798" y="569"/>
                    <a:pt x="1805" y="541"/>
                  </a:cubicBezTo>
                  <a:cubicBezTo>
                    <a:pt x="1805" y="512"/>
                    <a:pt x="1791" y="491"/>
                    <a:pt x="1769" y="484"/>
                  </a:cubicBezTo>
                  <a:lnTo>
                    <a:pt x="980" y="19"/>
                  </a:lnTo>
                  <a:cubicBezTo>
                    <a:pt x="955" y="7"/>
                    <a:pt x="926"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8"/>
            <p:cNvSpPr/>
            <p:nvPr/>
          </p:nvSpPr>
          <p:spPr>
            <a:xfrm>
              <a:off x="820200" y="1848375"/>
              <a:ext cx="45325" cy="25775"/>
            </a:xfrm>
            <a:custGeom>
              <a:avLst/>
              <a:gdLst/>
              <a:ahLst/>
              <a:cxnLst/>
              <a:rect l="l" t="t" r="r" b="b"/>
              <a:pathLst>
                <a:path w="1813" h="1031" extrusionOk="0">
                  <a:moveTo>
                    <a:pt x="898" y="1"/>
                  </a:moveTo>
                  <a:cubicBezTo>
                    <a:pt x="863" y="1"/>
                    <a:pt x="829" y="10"/>
                    <a:pt x="797" y="26"/>
                  </a:cubicBezTo>
                  <a:lnTo>
                    <a:pt x="57" y="441"/>
                  </a:lnTo>
                  <a:cubicBezTo>
                    <a:pt x="8" y="477"/>
                    <a:pt x="1" y="519"/>
                    <a:pt x="43" y="547"/>
                  </a:cubicBezTo>
                  <a:lnTo>
                    <a:pt x="833" y="1012"/>
                  </a:lnTo>
                  <a:cubicBezTo>
                    <a:pt x="857" y="1025"/>
                    <a:pt x="885" y="1030"/>
                    <a:pt x="913" y="1030"/>
                  </a:cubicBezTo>
                  <a:cubicBezTo>
                    <a:pt x="948" y="1030"/>
                    <a:pt x="984" y="1021"/>
                    <a:pt x="1016" y="1005"/>
                  </a:cubicBezTo>
                  <a:lnTo>
                    <a:pt x="1749" y="590"/>
                  </a:lnTo>
                  <a:cubicBezTo>
                    <a:pt x="1805" y="554"/>
                    <a:pt x="1812" y="512"/>
                    <a:pt x="1763" y="484"/>
                  </a:cubicBezTo>
                  <a:lnTo>
                    <a:pt x="981" y="19"/>
                  </a:lnTo>
                  <a:cubicBezTo>
                    <a:pt x="953" y="6"/>
                    <a:pt x="925" y="1"/>
                    <a:pt x="8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8"/>
            <p:cNvSpPr/>
            <p:nvPr/>
          </p:nvSpPr>
          <p:spPr>
            <a:xfrm>
              <a:off x="820200" y="1848150"/>
              <a:ext cx="45150" cy="26250"/>
            </a:xfrm>
            <a:custGeom>
              <a:avLst/>
              <a:gdLst/>
              <a:ahLst/>
              <a:cxnLst/>
              <a:rect l="l" t="t" r="r" b="b"/>
              <a:pathLst>
                <a:path w="1806" h="1050" extrusionOk="0">
                  <a:moveTo>
                    <a:pt x="896" y="20"/>
                  </a:moveTo>
                  <a:cubicBezTo>
                    <a:pt x="924" y="20"/>
                    <a:pt x="952" y="28"/>
                    <a:pt x="974" y="42"/>
                  </a:cubicBezTo>
                  <a:lnTo>
                    <a:pt x="1756" y="500"/>
                  </a:lnTo>
                  <a:cubicBezTo>
                    <a:pt x="1770" y="507"/>
                    <a:pt x="1784" y="521"/>
                    <a:pt x="1784" y="535"/>
                  </a:cubicBezTo>
                  <a:cubicBezTo>
                    <a:pt x="1784" y="556"/>
                    <a:pt x="1770" y="570"/>
                    <a:pt x="1742" y="584"/>
                  </a:cubicBezTo>
                  <a:lnTo>
                    <a:pt x="1009" y="1007"/>
                  </a:lnTo>
                  <a:cubicBezTo>
                    <a:pt x="979" y="1022"/>
                    <a:pt x="946" y="1029"/>
                    <a:pt x="915" y="1029"/>
                  </a:cubicBezTo>
                  <a:cubicBezTo>
                    <a:pt x="889" y="1029"/>
                    <a:pt x="863" y="1024"/>
                    <a:pt x="840" y="1014"/>
                  </a:cubicBezTo>
                  <a:lnTo>
                    <a:pt x="50" y="549"/>
                  </a:lnTo>
                  <a:cubicBezTo>
                    <a:pt x="36" y="542"/>
                    <a:pt x="22" y="528"/>
                    <a:pt x="22" y="514"/>
                  </a:cubicBezTo>
                  <a:cubicBezTo>
                    <a:pt x="22" y="493"/>
                    <a:pt x="36" y="479"/>
                    <a:pt x="64" y="465"/>
                  </a:cubicBezTo>
                  <a:lnTo>
                    <a:pt x="804" y="49"/>
                  </a:lnTo>
                  <a:cubicBezTo>
                    <a:pt x="833" y="28"/>
                    <a:pt x="861" y="20"/>
                    <a:pt x="896" y="20"/>
                  </a:cubicBezTo>
                  <a:close/>
                  <a:moveTo>
                    <a:pt x="894" y="0"/>
                  </a:moveTo>
                  <a:cubicBezTo>
                    <a:pt x="859" y="0"/>
                    <a:pt x="824" y="9"/>
                    <a:pt x="790" y="28"/>
                  </a:cubicBezTo>
                  <a:lnTo>
                    <a:pt x="50" y="443"/>
                  </a:lnTo>
                  <a:cubicBezTo>
                    <a:pt x="29" y="458"/>
                    <a:pt x="8" y="486"/>
                    <a:pt x="1" y="514"/>
                  </a:cubicBezTo>
                  <a:cubicBezTo>
                    <a:pt x="8" y="535"/>
                    <a:pt x="22" y="556"/>
                    <a:pt x="43" y="570"/>
                  </a:cubicBezTo>
                  <a:lnTo>
                    <a:pt x="826" y="1029"/>
                  </a:lnTo>
                  <a:cubicBezTo>
                    <a:pt x="854" y="1043"/>
                    <a:pt x="882" y="1050"/>
                    <a:pt x="910" y="1050"/>
                  </a:cubicBezTo>
                  <a:cubicBezTo>
                    <a:pt x="952" y="1050"/>
                    <a:pt x="988" y="1043"/>
                    <a:pt x="1016" y="1021"/>
                  </a:cubicBezTo>
                  <a:lnTo>
                    <a:pt x="1756" y="606"/>
                  </a:lnTo>
                  <a:cubicBezTo>
                    <a:pt x="1784" y="591"/>
                    <a:pt x="1805" y="570"/>
                    <a:pt x="1805" y="535"/>
                  </a:cubicBezTo>
                  <a:cubicBezTo>
                    <a:pt x="1805" y="514"/>
                    <a:pt x="1791" y="493"/>
                    <a:pt x="1770" y="486"/>
                  </a:cubicBezTo>
                  <a:lnTo>
                    <a:pt x="981" y="20"/>
                  </a:lnTo>
                  <a:cubicBezTo>
                    <a:pt x="954"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8"/>
            <p:cNvSpPr/>
            <p:nvPr/>
          </p:nvSpPr>
          <p:spPr>
            <a:xfrm>
              <a:off x="847525" y="1864500"/>
              <a:ext cx="45325" cy="25750"/>
            </a:xfrm>
            <a:custGeom>
              <a:avLst/>
              <a:gdLst/>
              <a:ahLst/>
              <a:cxnLst/>
              <a:rect l="l" t="t" r="r" b="b"/>
              <a:pathLst>
                <a:path w="1813" h="1030" extrusionOk="0">
                  <a:moveTo>
                    <a:pt x="889" y="1"/>
                  </a:moveTo>
                  <a:cubicBezTo>
                    <a:pt x="857" y="1"/>
                    <a:pt x="825" y="8"/>
                    <a:pt x="797" y="22"/>
                  </a:cubicBezTo>
                  <a:lnTo>
                    <a:pt x="64" y="445"/>
                  </a:lnTo>
                  <a:cubicBezTo>
                    <a:pt x="7" y="473"/>
                    <a:pt x="0" y="523"/>
                    <a:pt x="50" y="551"/>
                  </a:cubicBezTo>
                  <a:lnTo>
                    <a:pt x="832" y="1009"/>
                  </a:lnTo>
                  <a:cubicBezTo>
                    <a:pt x="859" y="1022"/>
                    <a:pt x="889" y="1029"/>
                    <a:pt x="919" y="1029"/>
                  </a:cubicBezTo>
                  <a:cubicBezTo>
                    <a:pt x="952" y="1029"/>
                    <a:pt x="986" y="1021"/>
                    <a:pt x="1016" y="1002"/>
                  </a:cubicBezTo>
                  <a:lnTo>
                    <a:pt x="1756" y="586"/>
                  </a:lnTo>
                  <a:cubicBezTo>
                    <a:pt x="1805" y="551"/>
                    <a:pt x="1812" y="508"/>
                    <a:pt x="1763" y="480"/>
                  </a:cubicBezTo>
                  <a:lnTo>
                    <a:pt x="980" y="22"/>
                  </a:lnTo>
                  <a:cubicBezTo>
                    <a:pt x="952" y="8"/>
                    <a:pt x="920" y="1"/>
                    <a:pt x="8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8"/>
            <p:cNvSpPr/>
            <p:nvPr/>
          </p:nvSpPr>
          <p:spPr>
            <a:xfrm>
              <a:off x="847525" y="1864175"/>
              <a:ext cx="45150" cy="26275"/>
            </a:xfrm>
            <a:custGeom>
              <a:avLst/>
              <a:gdLst/>
              <a:ahLst/>
              <a:cxnLst/>
              <a:rect l="l" t="t" r="r" b="b"/>
              <a:pathLst>
                <a:path w="1806" h="1051" extrusionOk="0">
                  <a:moveTo>
                    <a:pt x="899" y="24"/>
                  </a:moveTo>
                  <a:cubicBezTo>
                    <a:pt x="924" y="24"/>
                    <a:pt x="949" y="30"/>
                    <a:pt x="973" y="42"/>
                  </a:cubicBezTo>
                  <a:lnTo>
                    <a:pt x="1763" y="500"/>
                  </a:lnTo>
                  <a:cubicBezTo>
                    <a:pt x="1777" y="507"/>
                    <a:pt x="1784" y="521"/>
                    <a:pt x="1784" y="543"/>
                  </a:cubicBezTo>
                  <a:cubicBezTo>
                    <a:pt x="1784" y="557"/>
                    <a:pt x="1770" y="571"/>
                    <a:pt x="1749" y="592"/>
                  </a:cubicBezTo>
                  <a:lnTo>
                    <a:pt x="1008" y="1008"/>
                  </a:lnTo>
                  <a:cubicBezTo>
                    <a:pt x="982" y="1023"/>
                    <a:pt x="952" y="1030"/>
                    <a:pt x="920" y="1030"/>
                  </a:cubicBezTo>
                  <a:cubicBezTo>
                    <a:pt x="893" y="1030"/>
                    <a:pt x="865" y="1025"/>
                    <a:pt x="839" y="1015"/>
                  </a:cubicBezTo>
                  <a:lnTo>
                    <a:pt x="50" y="550"/>
                  </a:lnTo>
                  <a:lnTo>
                    <a:pt x="57" y="550"/>
                  </a:lnTo>
                  <a:cubicBezTo>
                    <a:pt x="43" y="543"/>
                    <a:pt x="29" y="529"/>
                    <a:pt x="29" y="514"/>
                  </a:cubicBezTo>
                  <a:cubicBezTo>
                    <a:pt x="29" y="500"/>
                    <a:pt x="43" y="479"/>
                    <a:pt x="71" y="465"/>
                  </a:cubicBezTo>
                  <a:lnTo>
                    <a:pt x="804" y="49"/>
                  </a:lnTo>
                  <a:cubicBezTo>
                    <a:pt x="836" y="33"/>
                    <a:pt x="867" y="24"/>
                    <a:pt x="899" y="24"/>
                  </a:cubicBezTo>
                  <a:close/>
                  <a:moveTo>
                    <a:pt x="893" y="1"/>
                  </a:moveTo>
                  <a:cubicBezTo>
                    <a:pt x="859" y="1"/>
                    <a:pt x="823" y="9"/>
                    <a:pt x="790" y="28"/>
                  </a:cubicBezTo>
                  <a:lnTo>
                    <a:pt x="57" y="444"/>
                  </a:lnTo>
                  <a:cubicBezTo>
                    <a:pt x="29" y="458"/>
                    <a:pt x="7" y="486"/>
                    <a:pt x="0" y="514"/>
                  </a:cubicBezTo>
                  <a:cubicBezTo>
                    <a:pt x="7" y="536"/>
                    <a:pt x="22" y="557"/>
                    <a:pt x="43" y="571"/>
                  </a:cubicBezTo>
                  <a:lnTo>
                    <a:pt x="825" y="1029"/>
                  </a:lnTo>
                  <a:cubicBezTo>
                    <a:pt x="853" y="1043"/>
                    <a:pt x="882" y="1050"/>
                    <a:pt x="917" y="1050"/>
                  </a:cubicBezTo>
                  <a:cubicBezTo>
                    <a:pt x="952" y="1050"/>
                    <a:pt x="987" y="1043"/>
                    <a:pt x="1016" y="1022"/>
                  </a:cubicBezTo>
                  <a:lnTo>
                    <a:pt x="1756" y="606"/>
                  </a:lnTo>
                  <a:cubicBezTo>
                    <a:pt x="1784" y="592"/>
                    <a:pt x="1798" y="571"/>
                    <a:pt x="1805" y="543"/>
                  </a:cubicBezTo>
                  <a:cubicBezTo>
                    <a:pt x="1805" y="514"/>
                    <a:pt x="1791" y="493"/>
                    <a:pt x="1770" y="486"/>
                  </a:cubicBezTo>
                  <a:lnTo>
                    <a:pt x="980" y="21"/>
                  </a:lnTo>
                  <a:cubicBezTo>
                    <a:pt x="954" y="8"/>
                    <a:pt x="924" y="1"/>
                    <a:pt x="8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8"/>
            <p:cNvSpPr/>
            <p:nvPr/>
          </p:nvSpPr>
          <p:spPr>
            <a:xfrm>
              <a:off x="875725" y="1880975"/>
              <a:ext cx="58525" cy="33600"/>
            </a:xfrm>
            <a:custGeom>
              <a:avLst/>
              <a:gdLst/>
              <a:ahLst/>
              <a:cxnLst/>
              <a:rect l="l" t="t" r="r" b="b"/>
              <a:pathLst>
                <a:path w="2341" h="1344" extrusionOk="0">
                  <a:moveTo>
                    <a:pt x="896" y="1"/>
                  </a:moveTo>
                  <a:cubicBezTo>
                    <a:pt x="862" y="1"/>
                    <a:pt x="829" y="10"/>
                    <a:pt x="797" y="26"/>
                  </a:cubicBezTo>
                  <a:lnTo>
                    <a:pt x="57" y="442"/>
                  </a:lnTo>
                  <a:cubicBezTo>
                    <a:pt x="0" y="477"/>
                    <a:pt x="0" y="519"/>
                    <a:pt x="43" y="547"/>
                  </a:cubicBezTo>
                  <a:lnTo>
                    <a:pt x="1361" y="1323"/>
                  </a:lnTo>
                  <a:cubicBezTo>
                    <a:pt x="1391" y="1336"/>
                    <a:pt x="1421" y="1343"/>
                    <a:pt x="1450" y="1343"/>
                  </a:cubicBezTo>
                  <a:cubicBezTo>
                    <a:pt x="1483" y="1343"/>
                    <a:pt x="1514" y="1334"/>
                    <a:pt x="1544" y="1316"/>
                  </a:cubicBezTo>
                  <a:lnTo>
                    <a:pt x="2284" y="900"/>
                  </a:lnTo>
                  <a:cubicBezTo>
                    <a:pt x="2341" y="872"/>
                    <a:pt x="2341" y="822"/>
                    <a:pt x="2298" y="794"/>
                  </a:cubicBezTo>
                  <a:lnTo>
                    <a:pt x="973" y="19"/>
                  </a:lnTo>
                  <a:cubicBezTo>
                    <a:pt x="948" y="6"/>
                    <a:pt x="922" y="1"/>
                    <a:pt x="89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8"/>
            <p:cNvSpPr/>
            <p:nvPr/>
          </p:nvSpPr>
          <p:spPr>
            <a:xfrm>
              <a:off x="875550" y="1880750"/>
              <a:ext cx="58525" cy="34075"/>
            </a:xfrm>
            <a:custGeom>
              <a:avLst/>
              <a:gdLst/>
              <a:ahLst/>
              <a:cxnLst/>
              <a:rect l="l" t="t" r="r" b="b"/>
              <a:pathLst>
                <a:path w="2341" h="1363" extrusionOk="0">
                  <a:moveTo>
                    <a:pt x="903" y="21"/>
                  </a:moveTo>
                  <a:cubicBezTo>
                    <a:pt x="931" y="21"/>
                    <a:pt x="952" y="28"/>
                    <a:pt x="980" y="35"/>
                  </a:cubicBezTo>
                  <a:lnTo>
                    <a:pt x="2298" y="810"/>
                  </a:lnTo>
                  <a:cubicBezTo>
                    <a:pt x="2312" y="817"/>
                    <a:pt x="2327" y="831"/>
                    <a:pt x="2327" y="852"/>
                  </a:cubicBezTo>
                  <a:cubicBezTo>
                    <a:pt x="2327" y="867"/>
                    <a:pt x="2312" y="888"/>
                    <a:pt x="2284" y="902"/>
                  </a:cubicBezTo>
                  <a:lnTo>
                    <a:pt x="1544" y="1318"/>
                  </a:lnTo>
                  <a:cubicBezTo>
                    <a:pt x="1518" y="1333"/>
                    <a:pt x="1487" y="1340"/>
                    <a:pt x="1456" y="1340"/>
                  </a:cubicBezTo>
                  <a:cubicBezTo>
                    <a:pt x="1429" y="1340"/>
                    <a:pt x="1401" y="1335"/>
                    <a:pt x="1375" y="1325"/>
                  </a:cubicBezTo>
                  <a:lnTo>
                    <a:pt x="57" y="549"/>
                  </a:lnTo>
                  <a:cubicBezTo>
                    <a:pt x="43" y="542"/>
                    <a:pt x="28" y="528"/>
                    <a:pt x="28" y="514"/>
                  </a:cubicBezTo>
                  <a:cubicBezTo>
                    <a:pt x="36" y="486"/>
                    <a:pt x="50" y="472"/>
                    <a:pt x="71" y="465"/>
                  </a:cubicBezTo>
                  <a:lnTo>
                    <a:pt x="804" y="42"/>
                  </a:lnTo>
                  <a:cubicBezTo>
                    <a:pt x="832" y="28"/>
                    <a:pt x="867" y="21"/>
                    <a:pt x="903" y="21"/>
                  </a:cubicBezTo>
                  <a:close/>
                  <a:moveTo>
                    <a:pt x="894" y="0"/>
                  </a:moveTo>
                  <a:cubicBezTo>
                    <a:pt x="859" y="0"/>
                    <a:pt x="823" y="9"/>
                    <a:pt x="790" y="28"/>
                  </a:cubicBezTo>
                  <a:lnTo>
                    <a:pt x="57" y="444"/>
                  </a:lnTo>
                  <a:cubicBezTo>
                    <a:pt x="28" y="458"/>
                    <a:pt x="7" y="479"/>
                    <a:pt x="0" y="514"/>
                  </a:cubicBezTo>
                  <a:cubicBezTo>
                    <a:pt x="7" y="535"/>
                    <a:pt x="21" y="556"/>
                    <a:pt x="43" y="563"/>
                  </a:cubicBezTo>
                  <a:lnTo>
                    <a:pt x="1361" y="1339"/>
                  </a:lnTo>
                  <a:cubicBezTo>
                    <a:pt x="1382" y="1355"/>
                    <a:pt x="1403" y="1363"/>
                    <a:pt x="1427" y="1363"/>
                  </a:cubicBezTo>
                  <a:cubicBezTo>
                    <a:pt x="1435" y="1363"/>
                    <a:pt x="1444" y="1362"/>
                    <a:pt x="1452" y="1360"/>
                  </a:cubicBezTo>
                  <a:cubicBezTo>
                    <a:pt x="1488" y="1360"/>
                    <a:pt x="1523" y="1353"/>
                    <a:pt x="1551" y="1339"/>
                  </a:cubicBezTo>
                  <a:lnTo>
                    <a:pt x="2291" y="916"/>
                  </a:lnTo>
                  <a:cubicBezTo>
                    <a:pt x="2319" y="902"/>
                    <a:pt x="2341" y="881"/>
                    <a:pt x="2341" y="852"/>
                  </a:cubicBezTo>
                  <a:cubicBezTo>
                    <a:pt x="2341" y="824"/>
                    <a:pt x="2327" y="803"/>
                    <a:pt x="2305" y="796"/>
                  </a:cubicBezTo>
                  <a:lnTo>
                    <a:pt x="987" y="21"/>
                  </a:lnTo>
                  <a:cubicBezTo>
                    <a:pt x="957" y="7"/>
                    <a:pt x="926"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8"/>
            <p:cNvSpPr/>
            <p:nvPr/>
          </p:nvSpPr>
          <p:spPr>
            <a:xfrm>
              <a:off x="539300" y="1714550"/>
              <a:ext cx="45300" cy="25775"/>
            </a:xfrm>
            <a:custGeom>
              <a:avLst/>
              <a:gdLst/>
              <a:ahLst/>
              <a:cxnLst/>
              <a:rect l="l" t="t" r="r" b="b"/>
              <a:pathLst>
                <a:path w="1812" h="1031" extrusionOk="0">
                  <a:moveTo>
                    <a:pt x="891" y="1"/>
                  </a:moveTo>
                  <a:cubicBezTo>
                    <a:pt x="858" y="1"/>
                    <a:pt x="827" y="10"/>
                    <a:pt x="797" y="28"/>
                  </a:cubicBezTo>
                  <a:lnTo>
                    <a:pt x="64" y="451"/>
                  </a:lnTo>
                  <a:cubicBezTo>
                    <a:pt x="7" y="479"/>
                    <a:pt x="0" y="522"/>
                    <a:pt x="43" y="550"/>
                  </a:cubicBezTo>
                  <a:lnTo>
                    <a:pt x="832" y="1015"/>
                  </a:lnTo>
                  <a:cubicBezTo>
                    <a:pt x="858" y="1025"/>
                    <a:pt x="887" y="1030"/>
                    <a:pt x="916" y="1030"/>
                  </a:cubicBezTo>
                  <a:cubicBezTo>
                    <a:pt x="949" y="1030"/>
                    <a:pt x="982" y="1023"/>
                    <a:pt x="1008" y="1008"/>
                  </a:cubicBezTo>
                  <a:lnTo>
                    <a:pt x="1748" y="585"/>
                  </a:lnTo>
                  <a:cubicBezTo>
                    <a:pt x="1805" y="557"/>
                    <a:pt x="1812" y="508"/>
                    <a:pt x="1763" y="486"/>
                  </a:cubicBezTo>
                  <a:lnTo>
                    <a:pt x="980" y="21"/>
                  </a:lnTo>
                  <a:cubicBezTo>
                    <a:pt x="950" y="8"/>
                    <a:pt x="920" y="1"/>
                    <a:pt x="8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8"/>
            <p:cNvSpPr/>
            <p:nvPr/>
          </p:nvSpPr>
          <p:spPr>
            <a:xfrm>
              <a:off x="539300" y="1714350"/>
              <a:ext cx="45125" cy="26300"/>
            </a:xfrm>
            <a:custGeom>
              <a:avLst/>
              <a:gdLst/>
              <a:ahLst/>
              <a:cxnLst/>
              <a:rect l="l" t="t" r="r" b="b"/>
              <a:pathLst>
                <a:path w="1805" h="1052" extrusionOk="0">
                  <a:moveTo>
                    <a:pt x="895" y="15"/>
                  </a:moveTo>
                  <a:cubicBezTo>
                    <a:pt x="924" y="15"/>
                    <a:pt x="945" y="22"/>
                    <a:pt x="973" y="36"/>
                  </a:cubicBezTo>
                  <a:lnTo>
                    <a:pt x="1756" y="501"/>
                  </a:lnTo>
                  <a:cubicBezTo>
                    <a:pt x="1770" y="508"/>
                    <a:pt x="1784" y="523"/>
                    <a:pt x="1784" y="537"/>
                  </a:cubicBezTo>
                  <a:cubicBezTo>
                    <a:pt x="1777" y="558"/>
                    <a:pt x="1763" y="579"/>
                    <a:pt x="1741" y="586"/>
                  </a:cubicBezTo>
                  <a:lnTo>
                    <a:pt x="1008" y="1002"/>
                  </a:lnTo>
                  <a:cubicBezTo>
                    <a:pt x="979" y="1021"/>
                    <a:pt x="947" y="1029"/>
                    <a:pt x="915" y="1029"/>
                  </a:cubicBezTo>
                  <a:cubicBezTo>
                    <a:pt x="887" y="1029"/>
                    <a:pt x="859" y="1022"/>
                    <a:pt x="832" y="1009"/>
                  </a:cubicBezTo>
                  <a:lnTo>
                    <a:pt x="50" y="551"/>
                  </a:lnTo>
                  <a:cubicBezTo>
                    <a:pt x="35" y="544"/>
                    <a:pt x="21" y="530"/>
                    <a:pt x="21" y="516"/>
                  </a:cubicBezTo>
                  <a:cubicBezTo>
                    <a:pt x="28" y="487"/>
                    <a:pt x="43" y="473"/>
                    <a:pt x="64" y="466"/>
                  </a:cubicBezTo>
                  <a:lnTo>
                    <a:pt x="797" y="43"/>
                  </a:lnTo>
                  <a:cubicBezTo>
                    <a:pt x="832" y="22"/>
                    <a:pt x="860" y="15"/>
                    <a:pt x="895" y="15"/>
                  </a:cubicBezTo>
                  <a:close/>
                  <a:moveTo>
                    <a:pt x="882" y="1"/>
                  </a:moveTo>
                  <a:cubicBezTo>
                    <a:pt x="850" y="1"/>
                    <a:pt x="818" y="8"/>
                    <a:pt x="790" y="22"/>
                  </a:cubicBezTo>
                  <a:lnTo>
                    <a:pt x="50" y="445"/>
                  </a:lnTo>
                  <a:cubicBezTo>
                    <a:pt x="21" y="459"/>
                    <a:pt x="0" y="480"/>
                    <a:pt x="0" y="516"/>
                  </a:cubicBezTo>
                  <a:cubicBezTo>
                    <a:pt x="0" y="537"/>
                    <a:pt x="14" y="558"/>
                    <a:pt x="35" y="565"/>
                  </a:cubicBezTo>
                  <a:lnTo>
                    <a:pt x="825" y="1030"/>
                  </a:lnTo>
                  <a:cubicBezTo>
                    <a:pt x="846" y="1044"/>
                    <a:pt x="881" y="1051"/>
                    <a:pt x="910" y="1051"/>
                  </a:cubicBezTo>
                  <a:cubicBezTo>
                    <a:pt x="945" y="1051"/>
                    <a:pt x="980" y="1037"/>
                    <a:pt x="1015" y="1023"/>
                  </a:cubicBezTo>
                  <a:lnTo>
                    <a:pt x="1756" y="607"/>
                  </a:lnTo>
                  <a:cubicBezTo>
                    <a:pt x="1777" y="593"/>
                    <a:pt x="1798" y="565"/>
                    <a:pt x="1805" y="537"/>
                  </a:cubicBezTo>
                  <a:cubicBezTo>
                    <a:pt x="1798" y="516"/>
                    <a:pt x="1784" y="494"/>
                    <a:pt x="1770" y="480"/>
                  </a:cubicBezTo>
                  <a:lnTo>
                    <a:pt x="980" y="22"/>
                  </a:lnTo>
                  <a:cubicBezTo>
                    <a:pt x="948" y="8"/>
                    <a:pt x="915" y="1"/>
                    <a:pt x="8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8"/>
            <p:cNvSpPr/>
            <p:nvPr/>
          </p:nvSpPr>
          <p:spPr>
            <a:xfrm>
              <a:off x="511625" y="1698325"/>
              <a:ext cx="45325" cy="25725"/>
            </a:xfrm>
            <a:custGeom>
              <a:avLst/>
              <a:gdLst/>
              <a:ahLst/>
              <a:cxnLst/>
              <a:rect l="l" t="t" r="r" b="b"/>
              <a:pathLst>
                <a:path w="1813" h="1029" extrusionOk="0">
                  <a:moveTo>
                    <a:pt x="889" y="0"/>
                  </a:moveTo>
                  <a:cubicBezTo>
                    <a:pt x="857" y="0"/>
                    <a:pt x="825" y="7"/>
                    <a:pt x="797" y="22"/>
                  </a:cubicBezTo>
                  <a:lnTo>
                    <a:pt x="64" y="445"/>
                  </a:lnTo>
                  <a:cubicBezTo>
                    <a:pt x="8" y="480"/>
                    <a:pt x="0" y="522"/>
                    <a:pt x="50" y="550"/>
                  </a:cubicBezTo>
                  <a:lnTo>
                    <a:pt x="832" y="1008"/>
                  </a:lnTo>
                  <a:cubicBezTo>
                    <a:pt x="859" y="1022"/>
                    <a:pt x="889" y="1029"/>
                    <a:pt x="919" y="1029"/>
                  </a:cubicBezTo>
                  <a:cubicBezTo>
                    <a:pt x="952" y="1029"/>
                    <a:pt x="986" y="1020"/>
                    <a:pt x="1016" y="1001"/>
                  </a:cubicBezTo>
                  <a:lnTo>
                    <a:pt x="1756" y="586"/>
                  </a:lnTo>
                  <a:cubicBezTo>
                    <a:pt x="1805" y="557"/>
                    <a:pt x="1812" y="508"/>
                    <a:pt x="1763" y="480"/>
                  </a:cubicBezTo>
                  <a:lnTo>
                    <a:pt x="980" y="22"/>
                  </a:lnTo>
                  <a:cubicBezTo>
                    <a:pt x="952" y="7"/>
                    <a:pt x="920" y="0"/>
                    <a:pt x="88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8"/>
            <p:cNvSpPr/>
            <p:nvPr/>
          </p:nvSpPr>
          <p:spPr>
            <a:xfrm>
              <a:off x="511625" y="1698175"/>
              <a:ext cx="45150" cy="26250"/>
            </a:xfrm>
            <a:custGeom>
              <a:avLst/>
              <a:gdLst/>
              <a:ahLst/>
              <a:cxnLst/>
              <a:rect l="l" t="t" r="r" b="b"/>
              <a:pathLst>
                <a:path w="1806" h="1050" extrusionOk="0">
                  <a:moveTo>
                    <a:pt x="903" y="21"/>
                  </a:moveTo>
                  <a:cubicBezTo>
                    <a:pt x="931" y="21"/>
                    <a:pt x="952" y="28"/>
                    <a:pt x="980" y="35"/>
                  </a:cubicBezTo>
                  <a:lnTo>
                    <a:pt x="1763" y="500"/>
                  </a:lnTo>
                  <a:cubicBezTo>
                    <a:pt x="1784" y="507"/>
                    <a:pt x="1791" y="521"/>
                    <a:pt x="1791" y="535"/>
                  </a:cubicBezTo>
                  <a:cubicBezTo>
                    <a:pt x="1784" y="556"/>
                    <a:pt x="1770" y="577"/>
                    <a:pt x="1749" y="584"/>
                  </a:cubicBezTo>
                  <a:lnTo>
                    <a:pt x="1016" y="1000"/>
                  </a:lnTo>
                  <a:cubicBezTo>
                    <a:pt x="986" y="1019"/>
                    <a:pt x="954" y="1028"/>
                    <a:pt x="924" y="1028"/>
                  </a:cubicBezTo>
                  <a:cubicBezTo>
                    <a:pt x="896" y="1028"/>
                    <a:pt x="870" y="1021"/>
                    <a:pt x="846" y="1007"/>
                  </a:cubicBezTo>
                  <a:lnTo>
                    <a:pt x="57" y="549"/>
                  </a:lnTo>
                  <a:cubicBezTo>
                    <a:pt x="43" y="542"/>
                    <a:pt x="29" y="528"/>
                    <a:pt x="29" y="514"/>
                  </a:cubicBezTo>
                  <a:cubicBezTo>
                    <a:pt x="36" y="486"/>
                    <a:pt x="50" y="472"/>
                    <a:pt x="71" y="465"/>
                  </a:cubicBezTo>
                  <a:lnTo>
                    <a:pt x="811" y="42"/>
                  </a:lnTo>
                  <a:cubicBezTo>
                    <a:pt x="839" y="28"/>
                    <a:pt x="868" y="21"/>
                    <a:pt x="903" y="21"/>
                  </a:cubicBezTo>
                  <a:close/>
                  <a:moveTo>
                    <a:pt x="891" y="0"/>
                  </a:moveTo>
                  <a:cubicBezTo>
                    <a:pt x="855" y="0"/>
                    <a:pt x="820" y="9"/>
                    <a:pt x="790" y="28"/>
                  </a:cubicBezTo>
                  <a:lnTo>
                    <a:pt x="50" y="444"/>
                  </a:lnTo>
                  <a:cubicBezTo>
                    <a:pt x="22" y="458"/>
                    <a:pt x="8" y="479"/>
                    <a:pt x="0" y="514"/>
                  </a:cubicBezTo>
                  <a:cubicBezTo>
                    <a:pt x="0" y="535"/>
                    <a:pt x="15" y="556"/>
                    <a:pt x="36" y="563"/>
                  </a:cubicBezTo>
                  <a:lnTo>
                    <a:pt x="825" y="1029"/>
                  </a:lnTo>
                  <a:cubicBezTo>
                    <a:pt x="853" y="1043"/>
                    <a:pt x="882" y="1050"/>
                    <a:pt x="917" y="1050"/>
                  </a:cubicBezTo>
                  <a:cubicBezTo>
                    <a:pt x="952" y="1050"/>
                    <a:pt x="987" y="1036"/>
                    <a:pt x="1016" y="1022"/>
                  </a:cubicBezTo>
                  <a:lnTo>
                    <a:pt x="1756" y="606"/>
                  </a:lnTo>
                  <a:cubicBezTo>
                    <a:pt x="1784" y="592"/>
                    <a:pt x="1798" y="563"/>
                    <a:pt x="1805" y="535"/>
                  </a:cubicBezTo>
                  <a:cubicBezTo>
                    <a:pt x="1805" y="514"/>
                    <a:pt x="1791" y="493"/>
                    <a:pt x="1770" y="479"/>
                  </a:cubicBezTo>
                  <a:lnTo>
                    <a:pt x="980" y="21"/>
                  </a:lnTo>
                  <a:cubicBezTo>
                    <a:pt x="954" y="7"/>
                    <a:pt x="922" y="0"/>
                    <a:pt x="8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8"/>
            <p:cNvSpPr/>
            <p:nvPr/>
          </p:nvSpPr>
          <p:spPr>
            <a:xfrm>
              <a:off x="491175" y="1670900"/>
              <a:ext cx="72275" cy="36950"/>
            </a:xfrm>
            <a:custGeom>
              <a:avLst/>
              <a:gdLst/>
              <a:ahLst/>
              <a:cxnLst/>
              <a:rect l="l" t="t" r="r" b="b"/>
              <a:pathLst>
                <a:path w="2891" h="1478" extrusionOk="0">
                  <a:moveTo>
                    <a:pt x="1979" y="1"/>
                  </a:moveTo>
                  <a:cubicBezTo>
                    <a:pt x="1944" y="1"/>
                    <a:pt x="1908" y="10"/>
                    <a:pt x="1876" y="26"/>
                  </a:cubicBezTo>
                  <a:lnTo>
                    <a:pt x="1241" y="385"/>
                  </a:lnTo>
                  <a:lnTo>
                    <a:pt x="1234" y="393"/>
                  </a:lnTo>
                  <a:lnTo>
                    <a:pt x="1136" y="442"/>
                  </a:lnTo>
                  <a:lnTo>
                    <a:pt x="57" y="1062"/>
                  </a:lnTo>
                  <a:cubicBezTo>
                    <a:pt x="8" y="1090"/>
                    <a:pt x="1" y="1140"/>
                    <a:pt x="50" y="1168"/>
                  </a:cubicBezTo>
                  <a:lnTo>
                    <a:pt x="544" y="1457"/>
                  </a:lnTo>
                  <a:cubicBezTo>
                    <a:pt x="574" y="1470"/>
                    <a:pt x="603" y="1477"/>
                    <a:pt x="633" y="1477"/>
                  </a:cubicBezTo>
                  <a:cubicBezTo>
                    <a:pt x="665" y="1477"/>
                    <a:pt x="697" y="1469"/>
                    <a:pt x="727" y="1450"/>
                  </a:cubicBezTo>
                  <a:lnTo>
                    <a:pt x="1707" y="893"/>
                  </a:lnTo>
                  <a:lnTo>
                    <a:pt x="1911" y="1013"/>
                  </a:lnTo>
                  <a:cubicBezTo>
                    <a:pt x="1936" y="1025"/>
                    <a:pt x="1963" y="1031"/>
                    <a:pt x="1991" y="1031"/>
                  </a:cubicBezTo>
                  <a:cubicBezTo>
                    <a:pt x="2027" y="1031"/>
                    <a:pt x="2063" y="1022"/>
                    <a:pt x="2094" y="1006"/>
                  </a:cubicBezTo>
                  <a:lnTo>
                    <a:pt x="2828" y="590"/>
                  </a:lnTo>
                  <a:cubicBezTo>
                    <a:pt x="2884" y="555"/>
                    <a:pt x="2891" y="512"/>
                    <a:pt x="2842" y="484"/>
                  </a:cubicBezTo>
                  <a:lnTo>
                    <a:pt x="2059" y="19"/>
                  </a:lnTo>
                  <a:cubicBezTo>
                    <a:pt x="2034" y="7"/>
                    <a:pt x="2007" y="1"/>
                    <a:pt x="19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8"/>
            <p:cNvSpPr/>
            <p:nvPr/>
          </p:nvSpPr>
          <p:spPr>
            <a:xfrm>
              <a:off x="491175" y="1670775"/>
              <a:ext cx="72100" cy="37450"/>
            </a:xfrm>
            <a:custGeom>
              <a:avLst/>
              <a:gdLst/>
              <a:ahLst/>
              <a:cxnLst/>
              <a:rect l="l" t="t" r="r" b="b"/>
              <a:pathLst>
                <a:path w="2884" h="1498" extrusionOk="0">
                  <a:moveTo>
                    <a:pt x="1997" y="21"/>
                  </a:moveTo>
                  <a:cubicBezTo>
                    <a:pt x="2017" y="21"/>
                    <a:pt x="2037" y="28"/>
                    <a:pt x="2052" y="38"/>
                  </a:cubicBezTo>
                  <a:lnTo>
                    <a:pt x="2842" y="503"/>
                  </a:lnTo>
                  <a:cubicBezTo>
                    <a:pt x="2856" y="503"/>
                    <a:pt x="2863" y="517"/>
                    <a:pt x="2863" y="539"/>
                  </a:cubicBezTo>
                  <a:cubicBezTo>
                    <a:pt x="2863" y="553"/>
                    <a:pt x="2849" y="574"/>
                    <a:pt x="2828" y="588"/>
                  </a:cubicBezTo>
                  <a:lnTo>
                    <a:pt x="2087" y="1004"/>
                  </a:lnTo>
                  <a:cubicBezTo>
                    <a:pt x="2060" y="1020"/>
                    <a:pt x="2028" y="1029"/>
                    <a:pt x="1995" y="1029"/>
                  </a:cubicBezTo>
                  <a:cubicBezTo>
                    <a:pt x="1969" y="1029"/>
                    <a:pt x="1943" y="1023"/>
                    <a:pt x="1918" y="1011"/>
                  </a:cubicBezTo>
                  <a:lnTo>
                    <a:pt x="1714" y="891"/>
                  </a:lnTo>
                  <a:lnTo>
                    <a:pt x="720" y="1448"/>
                  </a:lnTo>
                  <a:cubicBezTo>
                    <a:pt x="694" y="1466"/>
                    <a:pt x="664" y="1475"/>
                    <a:pt x="633" y="1475"/>
                  </a:cubicBezTo>
                  <a:cubicBezTo>
                    <a:pt x="605" y="1475"/>
                    <a:pt x="577" y="1468"/>
                    <a:pt x="551" y="1455"/>
                  </a:cubicBezTo>
                  <a:lnTo>
                    <a:pt x="50" y="1166"/>
                  </a:lnTo>
                  <a:cubicBezTo>
                    <a:pt x="36" y="1159"/>
                    <a:pt x="29" y="1145"/>
                    <a:pt x="22" y="1124"/>
                  </a:cubicBezTo>
                  <a:cubicBezTo>
                    <a:pt x="22" y="1109"/>
                    <a:pt x="43" y="1088"/>
                    <a:pt x="64" y="1074"/>
                  </a:cubicBezTo>
                  <a:lnTo>
                    <a:pt x="1883" y="45"/>
                  </a:lnTo>
                  <a:cubicBezTo>
                    <a:pt x="1911" y="31"/>
                    <a:pt x="1946" y="24"/>
                    <a:pt x="1975" y="24"/>
                  </a:cubicBezTo>
                  <a:cubicBezTo>
                    <a:pt x="1982" y="22"/>
                    <a:pt x="1990" y="21"/>
                    <a:pt x="1997" y="21"/>
                  </a:cubicBezTo>
                  <a:close/>
                  <a:moveTo>
                    <a:pt x="1970" y="0"/>
                  </a:moveTo>
                  <a:cubicBezTo>
                    <a:pt x="1934" y="0"/>
                    <a:pt x="1899" y="9"/>
                    <a:pt x="1869" y="24"/>
                  </a:cubicBezTo>
                  <a:lnTo>
                    <a:pt x="50" y="1060"/>
                  </a:lnTo>
                  <a:cubicBezTo>
                    <a:pt x="22" y="1067"/>
                    <a:pt x="8" y="1095"/>
                    <a:pt x="1" y="1124"/>
                  </a:cubicBezTo>
                  <a:cubicBezTo>
                    <a:pt x="1" y="1152"/>
                    <a:pt x="15" y="1173"/>
                    <a:pt x="36" y="1180"/>
                  </a:cubicBezTo>
                  <a:lnTo>
                    <a:pt x="537" y="1476"/>
                  </a:lnTo>
                  <a:cubicBezTo>
                    <a:pt x="565" y="1490"/>
                    <a:pt x="600" y="1497"/>
                    <a:pt x="628" y="1497"/>
                  </a:cubicBezTo>
                  <a:cubicBezTo>
                    <a:pt x="663" y="1497"/>
                    <a:pt x="699" y="1483"/>
                    <a:pt x="734" y="1469"/>
                  </a:cubicBezTo>
                  <a:lnTo>
                    <a:pt x="1707" y="912"/>
                  </a:lnTo>
                  <a:lnTo>
                    <a:pt x="1904" y="1032"/>
                  </a:lnTo>
                  <a:cubicBezTo>
                    <a:pt x="1934" y="1045"/>
                    <a:pt x="1966" y="1052"/>
                    <a:pt x="1996" y="1052"/>
                  </a:cubicBezTo>
                  <a:cubicBezTo>
                    <a:pt x="2031" y="1052"/>
                    <a:pt x="2065" y="1044"/>
                    <a:pt x="2094" y="1025"/>
                  </a:cubicBezTo>
                  <a:lnTo>
                    <a:pt x="2835" y="602"/>
                  </a:lnTo>
                  <a:cubicBezTo>
                    <a:pt x="2863" y="595"/>
                    <a:pt x="2877" y="567"/>
                    <a:pt x="2884" y="539"/>
                  </a:cubicBezTo>
                  <a:cubicBezTo>
                    <a:pt x="2884" y="510"/>
                    <a:pt x="2870" y="489"/>
                    <a:pt x="2849" y="482"/>
                  </a:cubicBezTo>
                  <a:lnTo>
                    <a:pt x="2059" y="24"/>
                  </a:lnTo>
                  <a:cubicBezTo>
                    <a:pt x="2033" y="7"/>
                    <a:pt x="2001" y="0"/>
                    <a:pt x="197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8"/>
            <p:cNvSpPr/>
            <p:nvPr/>
          </p:nvSpPr>
          <p:spPr>
            <a:xfrm>
              <a:off x="566775" y="1730725"/>
              <a:ext cx="45150" cy="25750"/>
            </a:xfrm>
            <a:custGeom>
              <a:avLst/>
              <a:gdLst/>
              <a:ahLst/>
              <a:cxnLst/>
              <a:rect l="l" t="t" r="r" b="b"/>
              <a:pathLst>
                <a:path w="1806" h="1030" extrusionOk="0">
                  <a:moveTo>
                    <a:pt x="892" y="1"/>
                  </a:moveTo>
                  <a:cubicBezTo>
                    <a:pt x="860" y="1"/>
                    <a:pt x="828" y="8"/>
                    <a:pt x="797" y="23"/>
                  </a:cubicBezTo>
                  <a:lnTo>
                    <a:pt x="64" y="446"/>
                  </a:lnTo>
                  <a:cubicBezTo>
                    <a:pt x="1" y="474"/>
                    <a:pt x="1" y="523"/>
                    <a:pt x="43" y="544"/>
                  </a:cubicBezTo>
                  <a:lnTo>
                    <a:pt x="833" y="1010"/>
                  </a:lnTo>
                  <a:cubicBezTo>
                    <a:pt x="859" y="1023"/>
                    <a:pt x="888" y="1030"/>
                    <a:pt x="916" y="1030"/>
                  </a:cubicBezTo>
                  <a:cubicBezTo>
                    <a:pt x="947" y="1030"/>
                    <a:pt x="979" y="1021"/>
                    <a:pt x="1009" y="1003"/>
                  </a:cubicBezTo>
                  <a:lnTo>
                    <a:pt x="1749" y="587"/>
                  </a:lnTo>
                  <a:cubicBezTo>
                    <a:pt x="1806" y="558"/>
                    <a:pt x="1806" y="509"/>
                    <a:pt x="1763" y="481"/>
                  </a:cubicBezTo>
                  <a:lnTo>
                    <a:pt x="974" y="16"/>
                  </a:lnTo>
                  <a:cubicBezTo>
                    <a:pt x="948" y="6"/>
                    <a:pt x="920" y="1"/>
                    <a:pt x="8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8"/>
            <p:cNvSpPr/>
            <p:nvPr/>
          </p:nvSpPr>
          <p:spPr>
            <a:xfrm>
              <a:off x="566775" y="1730425"/>
              <a:ext cx="45150" cy="26250"/>
            </a:xfrm>
            <a:custGeom>
              <a:avLst/>
              <a:gdLst/>
              <a:ahLst/>
              <a:cxnLst/>
              <a:rect l="l" t="t" r="r" b="b"/>
              <a:pathLst>
                <a:path w="1806" h="1050" extrusionOk="0">
                  <a:moveTo>
                    <a:pt x="896" y="21"/>
                  </a:moveTo>
                  <a:cubicBezTo>
                    <a:pt x="924" y="21"/>
                    <a:pt x="946" y="28"/>
                    <a:pt x="967" y="35"/>
                  </a:cubicBezTo>
                  <a:lnTo>
                    <a:pt x="1756" y="500"/>
                  </a:lnTo>
                  <a:cubicBezTo>
                    <a:pt x="1770" y="507"/>
                    <a:pt x="1784" y="521"/>
                    <a:pt x="1784" y="535"/>
                  </a:cubicBezTo>
                  <a:cubicBezTo>
                    <a:pt x="1777" y="556"/>
                    <a:pt x="1763" y="577"/>
                    <a:pt x="1742" y="585"/>
                  </a:cubicBezTo>
                  <a:lnTo>
                    <a:pt x="1009" y="1000"/>
                  </a:lnTo>
                  <a:cubicBezTo>
                    <a:pt x="979" y="1019"/>
                    <a:pt x="947" y="1028"/>
                    <a:pt x="916" y="1028"/>
                  </a:cubicBezTo>
                  <a:cubicBezTo>
                    <a:pt x="888" y="1028"/>
                    <a:pt x="859" y="1021"/>
                    <a:pt x="833" y="1007"/>
                  </a:cubicBezTo>
                  <a:lnTo>
                    <a:pt x="50" y="549"/>
                  </a:lnTo>
                  <a:cubicBezTo>
                    <a:pt x="36" y="542"/>
                    <a:pt x="22" y="528"/>
                    <a:pt x="22" y="514"/>
                  </a:cubicBezTo>
                  <a:cubicBezTo>
                    <a:pt x="29" y="486"/>
                    <a:pt x="43" y="472"/>
                    <a:pt x="64" y="465"/>
                  </a:cubicBezTo>
                  <a:lnTo>
                    <a:pt x="797" y="42"/>
                  </a:lnTo>
                  <a:cubicBezTo>
                    <a:pt x="833" y="28"/>
                    <a:pt x="861" y="21"/>
                    <a:pt x="896" y="21"/>
                  </a:cubicBezTo>
                  <a:close/>
                  <a:moveTo>
                    <a:pt x="888" y="0"/>
                  </a:moveTo>
                  <a:cubicBezTo>
                    <a:pt x="854" y="0"/>
                    <a:pt x="820" y="9"/>
                    <a:pt x="790" y="28"/>
                  </a:cubicBezTo>
                  <a:lnTo>
                    <a:pt x="50" y="444"/>
                  </a:lnTo>
                  <a:cubicBezTo>
                    <a:pt x="22" y="458"/>
                    <a:pt x="1" y="479"/>
                    <a:pt x="1" y="507"/>
                  </a:cubicBezTo>
                  <a:cubicBezTo>
                    <a:pt x="1" y="535"/>
                    <a:pt x="15" y="556"/>
                    <a:pt x="36" y="563"/>
                  </a:cubicBezTo>
                  <a:lnTo>
                    <a:pt x="826" y="1029"/>
                  </a:lnTo>
                  <a:cubicBezTo>
                    <a:pt x="847" y="1043"/>
                    <a:pt x="882" y="1050"/>
                    <a:pt x="910" y="1050"/>
                  </a:cubicBezTo>
                  <a:cubicBezTo>
                    <a:pt x="946" y="1050"/>
                    <a:pt x="981" y="1036"/>
                    <a:pt x="1016" y="1022"/>
                  </a:cubicBezTo>
                  <a:lnTo>
                    <a:pt x="1749" y="606"/>
                  </a:lnTo>
                  <a:cubicBezTo>
                    <a:pt x="1777" y="592"/>
                    <a:pt x="1798" y="563"/>
                    <a:pt x="1806" y="535"/>
                  </a:cubicBezTo>
                  <a:cubicBezTo>
                    <a:pt x="1798" y="514"/>
                    <a:pt x="1784" y="493"/>
                    <a:pt x="1763" y="479"/>
                  </a:cubicBezTo>
                  <a:lnTo>
                    <a:pt x="981" y="21"/>
                  </a:lnTo>
                  <a:cubicBezTo>
                    <a:pt x="951"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8"/>
            <p:cNvSpPr/>
            <p:nvPr/>
          </p:nvSpPr>
          <p:spPr>
            <a:xfrm>
              <a:off x="594100" y="1746800"/>
              <a:ext cx="45325" cy="25750"/>
            </a:xfrm>
            <a:custGeom>
              <a:avLst/>
              <a:gdLst/>
              <a:ahLst/>
              <a:cxnLst/>
              <a:rect l="l" t="t" r="r" b="b"/>
              <a:pathLst>
                <a:path w="1813" h="1030" extrusionOk="0">
                  <a:moveTo>
                    <a:pt x="894" y="1"/>
                  </a:moveTo>
                  <a:cubicBezTo>
                    <a:pt x="861" y="1"/>
                    <a:pt x="827" y="10"/>
                    <a:pt x="797" y="28"/>
                  </a:cubicBezTo>
                  <a:lnTo>
                    <a:pt x="64" y="444"/>
                  </a:lnTo>
                  <a:cubicBezTo>
                    <a:pt x="8" y="479"/>
                    <a:pt x="1" y="522"/>
                    <a:pt x="50" y="550"/>
                  </a:cubicBezTo>
                  <a:lnTo>
                    <a:pt x="832" y="1008"/>
                  </a:lnTo>
                  <a:cubicBezTo>
                    <a:pt x="864" y="1022"/>
                    <a:pt x="896" y="1029"/>
                    <a:pt x="927" y="1029"/>
                  </a:cubicBezTo>
                  <a:cubicBezTo>
                    <a:pt x="958" y="1029"/>
                    <a:pt x="987" y="1022"/>
                    <a:pt x="1016" y="1008"/>
                  </a:cubicBezTo>
                  <a:lnTo>
                    <a:pt x="1756" y="585"/>
                  </a:lnTo>
                  <a:cubicBezTo>
                    <a:pt x="1805" y="557"/>
                    <a:pt x="1812" y="508"/>
                    <a:pt x="1770" y="479"/>
                  </a:cubicBezTo>
                  <a:lnTo>
                    <a:pt x="980"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8"/>
            <p:cNvSpPr/>
            <p:nvPr/>
          </p:nvSpPr>
          <p:spPr>
            <a:xfrm>
              <a:off x="594100" y="1746625"/>
              <a:ext cx="45150" cy="26275"/>
            </a:xfrm>
            <a:custGeom>
              <a:avLst/>
              <a:gdLst/>
              <a:ahLst/>
              <a:cxnLst/>
              <a:rect l="l" t="t" r="r" b="b"/>
              <a:pathLst>
                <a:path w="1806" h="1051" extrusionOk="0">
                  <a:moveTo>
                    <a:pt x="903" y="21"/>
                  </a:moveTo>
                  <a:cubicBezTo>
                    <a:pt x="924" y="21"/>
                    <a:pt x="952" y="28"/>
                    <a:pt x="973" y="35"/>
                  </a:cubicBezTo>
                  <a:lnTo>
                    <a:pt x="1763" y="500"/>
                  </a:lnTo>
                  <a:cubicBezTo>
                    <a:pt x="1777" y="507"/>
                    <a:pt x="1784" y="522"/>
                    <a:pt x="1784" y="536"/>
                  </a:cubicBezTo>
                  <a:cubicBezTo>
                    <a:pt x="1784" y="557"/>
                    <a:pt x="1770" y="578"/>
                    <a:pt x="1749" y="585"/>
                  </a:cubicBezTo>
                  <a:lnTo>
                    <a:pt x="1016" y="1001"/>
                  </a:lnTo>
                  <a:cubicBezTo>
                    <a:pt x="990" y="1020"/>
                    <a:pt x="960" y="1028"/>
                    <a:pt x="929" y="1028"/>
                  </a:cubicBezTo>
                  <a:cubicBezTo>
                    <a:pt x="901" y="1028"/>
                    <a:pt x="873" y="1021"/>
                    <a:pt x="846" y="1008"/>
                  </a:cubicBezTo>
                  <a:lnTo>
                    <a:pt x="57" y="550"/>
                  </a:lnTo>
                  <a:cubicBezTo>
                    <a:pt x="43" y="543"/>
                    <a:pt x="36" y="529"/>
                    <a:pt x="36" y="515"/>
                  </a:cubicBezTo>
                  <a:cubicBezTo>
                    <a:pt x="36" y="486"/>
                    <a:pt x="50" y="472"/>
                    <a:pt x="71" y="458"/>
                  </a:cubicBezTo>
                  <a:lnTo>
                    <a:pt x="804" y="42"/>
                  </a:lnTo>
                  <a:cubicBezTo>
                    <a:pt x="832" y="28"/>
                    <a:pt x="868" y="21"/>
                    <a:pt x="903" y="21"/>
                  </a:cubicBezTo>
                  <a:close/>
                  <a:moveTo>
                    <a:pt x="894" y="1"/>
                  </a:moveTo>
                  <a:cubicBezTo>
                    <a:pt x="859" y="1"/>
                    <a:pt x="824" y="10"/>
                    <a:pt x="790" y="28"/>
                  </a:cubicBezTo>
                  <a:lnTo>
                    <a:pt x="57" y="444"/>
                  </a:lnTo>
                  <a:cubicBezTo>
                    <a:pt x="29" y="458"/>
                    <a:pt x="8" y="479"/>
                    <a:pt x="1" y="507"/>
                  </a:cubicBezTo>
                  <a:cubicBezTo>
                    <a:pt x="8" y="536"/>
                    <a:pt x="22" y="557"/>
                    <a:pt x="43" y="564"/>
                  </a:cubicBezTo>
                  <a:lnTo>
                    <a:pt x="825" y="1029"/>
                  </a:lnTo>
                  <a:cubicBezTo>
                    <a:pt x="854" y="1043"/>
                    <a:pt x="882" y="1050"/>
                    <a:pt x="917" y="1050"/>
                  </a:cubicBezTo>
                  <a:cubicBezTo>
                    <a:pt x="952" y="1050"/>
                    <a:pt x="987" y="1036"/>
                    <a:pt x="1016" y="1022"/>
                  </a:cubicBezTo>
                  <a:lnTo>
                    <a:pt x="1756" y="606"/>
                  </a:lnTo>
                  <a:cubicBezTo>
                    <a:pt x="1784" y="592"/>
                    <a:pt x="1805" y="564"/>
                    <a:pt x="1805" y="536"/>
                  </a:cubicBezTo>
                  <a:cubicBezTo>
                    <a:pt x="1805" y="515"/>
                    <a:pt x="1791" y="493"/>
                    <a:pt x="1770" y="479"/>
                  </a:cubicBezTo>
                  <a:lnTo>
                    <a:pt x="987" y="21"/>
                  </a:lnTo>
                  <a:cubicBezTo>
                    <a:pt x="958" y="8"/>
                    <a:pt x="926"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8"/>
            <p:cNvSpPr/>
            <p:nvPr/>
          </p:nvSpPr>
          <p:spPr>
            <a:xfrm>
              <a:off x="621425" y="1762725"/>
              <a:ext cx="45300" cy="25775"/>
            </a:xfrm>
            <a:custGeom>
              <a:avLst/>
              <a:gdLst/>
              <a:ahLst/>
              <a:cxnLst/>
              <a:rect l="l" t="t" r="r" b="b"/>
              <a:pathLst>
                <a:path w="1812" h="1031" extrusionOk="0">
                  <a:moveTo>
                    <a:pt x="897" y="1"/>
                  </a:moveTo>
                  <a:cubicBezTo>
                    <a:pt x="862" y="1"/>
                    <a:pt x="828" y="10"/>
                    <a:pt x="797" y="26"/>
                  </a:cubicBezTo>
                  <a:lnTo>
                    <a:pt x="57" y="442"/>
                  </a:lnTo>
                  <a:cubicBezTo>
                    <a:pt x="7" y="477"/>
                    <a:pt x="0" y="526"/>
                    <a:pt x="43" y="547"/>
                  </a:cubicBezTo>
                  <a:lnTo>
                    <a:pt x="832" y="1013"/>
                  </a:lnTo>
                  <a:cubicBezTo>
                    <a:pt x="857" y="1025"/>
                    <a:pt x="884" y="1030"/>
                    <a:pt x="912" y="1030"/>
                  </a:cubicBezTo>
                  <a:cubicBezTo>
                    <a:pt x="948" y="1030"/>
                    <a:pt x="984" y="1021"/>
                    <a:pt x="1015" y="1005"/>
                  </a:cubicBezTo>
                  <a:lnTo>
                    <a:pt x="1748" y="590"/>
                  </a:lnTo>
                  <a:cubicBezTo>
                    <a:pt x="1805" y="554"/>
                    <a:pt x="1812" y="512"/>
                    <a:pt x="1763" y="484"/>
                  </a:cubicBezTo>
                  <a:lnTo>
                    <a:pt x="980" y="19"/>
                  </a:lnTo>
                  <a:cubicBezTo>
                    <a:pt x="952" y="6"/>
                    <a:pt x="924"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8"/>
            <p:cNvSpPr/>
            <p:nvPr/>
          </p:nvSpPr>
          <p:spPr>
            <a:xfrm>
              <a:off x="621425" y="1762550"/>
              <a:ext cx="45125" cy="26375"/>
            </a:xfrm>
            <a:custGeom>
              <a:avLst/>
              <a:gdLst/>
              <a:ahLst/>
              <a:cxnLst/>
              <a:rect l="l" t="t" r="r" b="b"/>
              <a:pathLst>
                <a:path w="1805" h="1055" extrusionOk="0">
                  <a:moveTo>
                    <a:pt x="877" y="24"/>
                  </a:moveTo>
                  <a:cubicBezTo>
                    <a:pt x="883" y="24"/>
                    <a:pt x="889" y="24"/>
                    <a:pt x="895" y="26"/>
                  </a:cubicBezTo>
                  <a:cubicBezTo>
                    <a:pt x="924" y="26"/>
                    <a:pt x="952" y="33"/>
                    <a:pt x="973" y="47"/>
                  </a:cubicBezTo>
                  <a:lnTo>
                    <a:pt x="1755" y="505"/>
                  </a:lnTo>
                  <a:cubicBezTo>
                    <a:pt x="1777" y="512"/>
                    <a:pt x="1784" y="526"/>
                    <a:pt x="1784" y="540"/>
                  </a:cubicBezTo>
                  <a:cubicBezTo>
                    <a:pt x="1784" y="561"/>
                    <a:pt x="1770" y="575"/>
                    <a:pt x="1748" y="590"/>
                  </a:cubicBezTo>
                  <a:lnTo>
                    <a:pt x="1008" y="1012"/>
                  </a:lnTo>
                  <a:cubicBezTo>
                    <a:pt x="978" y="1028"/>
                    <a:pt x="946" y="1035"/>
                    <a:pt x="915" y="1035"/>
                  </a:cubicBezTo>
                  <a:cubicBezTo>
                    <a:pt x="888" y="1035"/>
                    <a:pt x="862" y="1029"/>
                    <a:pt x="839" y="1020"/>
                  </a:cubicBezTo>
                  <a:lnTo>
                    <a:pt x="50" y="554"/>
                  </a:lnTo>
                  <a:cubicBezTo>
                    <a:pt x="35" y="547"/>
                    <a:pt x="28" y="533"/>
                    <a:pt x="28" y="519"/>
                  </a:cubicBezTo>
                  <a:cubicBezTo>
                    <a:pt x="28" y="498"/>
                    <a:pt x="43" y="477"/>
                    <a:pt x="64" y="470"/>
                  </a:cubicBezTo>
                  <a:lnTo>
                    <a:pt x="804" y="47"/>
                  </a:lnTo>
                  <a:cubicBezTo>
                    <a:pt x="827" y="35"/>
                    <a:pt x="850" y="24"/>
                    <a:pt x="877" y="24"/>
                  </a:cubicBezTo>
                  <a:close/>
                  <a:moveTo>
                    <a:pt x="894" y="1"/>
                  </a:moveTo>
                  <a:cubicBezTo>
                    <a:pt x="858" y="1"/>
                    <a:pt x="821" y="10"/>
                    <a:pt x="790" y="26"/>
                  </a:cubicBezTo>
                  <a:lnTo>
                    <a:pt x="50" y="449"/>
                  </a:lnTo>
                  <a:cubicBezTo>
                    <a:pt x="21" y="456"/>
                    <a:pt x="0" y="484"/>
                    <a:pt x="0" y="512"/>
                  </a:cubicBezTo>
                  <a:cubicBezTo>
                    <a:pt x="0" y="540"/>
                    <a:pt x="14" y="561"/>
                    <a:pt x="35" y="568"/>
                  </a:cubicBezTo>
                  <a:lnTo>
                    <a:pt x="825" y="1034"/>
                  </a:lnTo>
                  <a:cubicBezTo>
                    <a:pt x="853" y="1048"/>
                    <a:pt x="881" y="1055"/>
                    <a:pt x="910" y="1055"/>
                  </a:cubicBezTo>
                  <a:cubicBezTo>
                    <a:pt x="945" y="1048"/>
                    <a:pt x="980" y="1041"/>
                    <a:pt x="1015" y="1027"/>
                  </a:cubicBezTo>
                  <a:lnTo>
                    <a:pt x="1755" y="604"/>
                  </a:lnTo>
                  <a:cubicBezTo>
                    <a:pt x="1777" y="597"/>
                    <a:pt x="1798" y="568"/>
                    <a:pt x="1805" y="540"/>
                  </a:cubicBezTo>
                  <a:cubicBezTo>
                    <a:pt x="1798" y="512"/>
                    <a:pt x="1784" y="491"/>
                    <a:pt x="1770" y="484"/>
                  </a:cubicBezTo>
                  <a:lnTo>
                    <a:pt x="980" y="19"/>
                  </a:lnTo>
                  <a:cubicBezTo>
                    <a:pt x="952" y="6"/>
                    <a:pt x="923"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8"/>
            <p:cNvSpPr/>
            <p:nvPr/>
          </p:nvSpPr>
          <p:spPr>
            <a:xfrm>
              <a:off x="648725" y="1778950"/>
              <a:ext cx="45500" cy="25775"/>
            </a:xfrm>
            <a:custGeom>
              <a:avLst/>
              <a:gdLst/>
              <a:ahLst/>
              <a:cxnLst/>
              <a:rect l="l" t="t" r="r" b="b"/>
              <a:pathLst>
                <a:path w="1820" h="1031" extrusionOk="0">
                  <a:moveTo>
                    <a:pt x="905" y="0"/>
                  </a:moveTo>
                  <a:cubicBezTo>
                    <a:pt x="870" y="0"/>
                    <a:pt x="836" y="9"/>
                    <a:pt x="804" y="25"/>
                  </a:cubicBezTo>
                  <a:lnTo>
                    <a:pt x="64" y="448"/>
                  </a:lnTo>
                  <a:cubicBezTo>
                    <a:pt x="15" y="476"/>
                    <a:pt x="1" y="526"/>
                    <a:pt x="50" y="547"/>
                  </a:cubicBezTo>
                  <a:lnTo>
                    <a:pt x="840" y="1012"/>
                  </a:lnTo>
                  <a:cubicBezTo>
                    <a:pt x="864" y="1024"/>
                    <a:pt x="891" y="1030"/>
                    <a:pt x="917" y="1030"/>
                  </a:cubicBezTo>
                  <a:cubicBezTo>
                    <a:pt x="950" y="1030"/>
                    <a:pt x="984" y="1021"/>
                    <a:pt x="1016" y="1005"/>
                  </a:cubicBezTo>
                  <a:lnTo>
                    <a:pt x="1756" y="589"/>
                  </a:lnTo>
                  <a:cubicBezTo>
                    <a:pt x="1813" y="554"/>
                    <a:pt x="1820" y="512"/>
                    <a:pt x="1770" y="483"/>
                  </a:cubicBezTo>
                  <a:lnTo>
                    <a:pt x="988" y="18"/>
                  </a:lnTo>
                  <a:cubicBezTo>
                    <a:pt x="960" y="6"/>
                    <a:pt x="932" y="0"/>
                    <a:pt x="90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8"/>
            <p:cNvSpPr/>
            <p:nvPr/>
          </p:nvSpPr>
          <p:spPr>
            <a:xfrm>
              <a:off x="648900" y="1778700"/>
              <a:ext cx="45150" cy="26275"/>
            </a:xfrm>
            <a:custGeom>
              <a:avLst/>
              <a:gdLst/>
              <a:ahLst/>
              <a:cxnLst/>
              <a:rect l="l" t="t" r="r" b="b"/>
              <a:pathLst>
                <a:path w="1806" h="1051" extrusionOk="0">
                  <a:moveTo>
                    <a:pt x="896" y="21"/>
                  </a:moveTo>
                  <a:cubicBezTo>
                    <a:pt x="924" y="21"/>
                    <a:pt x="945" y="28"/>
                    <a:pt x="974" y="35"/>
                  </a:cubicBezTo>
                  <a:lnTo>
                    <a:pt x="1756" y="500"/>
                  </a:lnTo>
                  <a:cubicBezTo>
                    <a:pt x="1770" y="507"/>
                    <a:pt x="1784" y="522"/>
                    <a:pt x="1784" y="536"/>
                  </a:cubicBezTo>
                  <a:cubicBezTo>
                    <a:pt x="1784" y="557"/>
                    <a:pt x="1770" y="571"/>
                    <a:pt x="1742" y="585"/>
                  </a:cubicBezTo>
                  <a:lnTo>
                    <a:pt x="1009" y="1008"/>
                  </a:lnTo>
                  <a:cubicBezTo>
                    <a:pt x="979" y="1023"/>
                    <a:pt x="946" y="1030"/>
                    <a:pt x="914" y="1030"/>
                  </a:cubicBezTo>
                  <a:cubicBezTo>
                    <a:pt x="887" y="1030"/>
                    <a:pt x="859" y="1025"/>
                    <a:pt x="833" y="1015"/>
                  </a:cubicBezTo>
                  <a:lnTo>
                    <a:pt x="50" y="550"/>
                  </a:lnTo>
                  <a:cubicBezTo>
                    <a:pt x="36" y="543"/>
                    <a:pt x="22" y="529"/>
                    <a:pt x="22" y="515"/>
                  </a:cubicBezTo>
                  <a:cubicBezTo>
                    <a:pt x="29" y="493"/>
                    <a:pt x="43" y="472"/>
                    <a:pt x="64" y="465"/>
                  </a:cubicBezTo>
                  <a:lnTo>
                    <a:pt x="797" y="42"/>
                  </a:lnTo>
                  <a:cubicBezTo>
                    <a:pt x="833" y="28"/>
                    <a:pt x="861" y="21"/>
                    <a:pt x="896" y="21"/>
                  </a:cubicBezTo>
                  <a:close/>
                  <a:moveTo>
                    <a:pt x="888" y="1"/>
                  </a:moveTo>
                  <a:cubicBezTo>
                    <a:pt x="854" y="1"/>
                    <a:pt x="820" y="10"/>
                    <a:pt x="790" y="28"/>
                  </a:cubicBezTo>
                  <a:lnTo>
                    <a:pt x="50" y="444"/>
                  </a:lnTo>
                  <a:cubicBezTo>
                    <a:pt x="22" y="458"/>
                    <a:pt x="8" y="486"/>
                    <a:pt x="1" y="515"/>
                  </a:cubicBezTo>
                  <a:cubicBezTo>
                    <a:pt x="1" y="536"/>
                    <a:pt x="15" y="557"/>
                    <a:pt x="36" y="571"/>
                  </a:cubicBezTo>
                  <a:lnTo>
                    <a:pt x="826" y="1029"/>
                  </a:lnTo>
                  <a:cubicBezTo>
                    <a:pt x="847" y="1043"/>
                    <a:pt x="882" y="1050"/>
                    <a:pt x="910" y="1050"/>
                  </a:cubicBezTo>
                  <a:cubicBezTo>
                    <a:pt x="945" y="1050"/>
                    <a:pt x="981" y="1043"/>
                    <a:pt x="1016" y="1022"/>
                  </a:cubicBezTo>
                  <a:lnTo>
                    <a:pt x="1756" y="606"/>
                  </a:lnTo>
                  <a:cubicBezTo>
                    <a:pt x="1777" y="592"/>
                    <a:pt x="1798" y="564"/>
                    <a:pt x="1806" y="536"/>
                  </a:cubicBezTo>
                  <a:cubicBezTo>
                    <a:pt x="1806" y="515"/>
                    <a:pt x="1791" y="493"/>
                    <a:pt x="1770" y="479"/>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8"/>
            <p:cNvSpPr/>
            <p:nvPr/>
          </p:nvSpPr>
          <p:spPr>
            <a:xfrm>
              <a:off x="676225" y="1795100"/>
              <a:ext cx="45325" cy="25700"/>
            </a:xfrm>
            <a:custGeom>
              <a:avLst/>
              <a:gdLst/>
              <a:ahLst/>
              <a:cxnLst/>
              <a:rect l="l" t="t" r="r" b="b"/>
              <a:pathLst>
                <a:path w="1813" h="1028" extrusionOk="0">
                  <a:moveTo>
                    <a:pt x="894" y="0"/>
                  </a:moveTo>
                  <a:cubicBezTo>
                    <a:pt x="861" y="0"/>
                    <a:pt x="827" y="9"/>
                    <a:pt x="797" y="28"/>
                  </a:cubicBezTo>
                  <a:lnTo>
                    <a:pt x="57" y="444"/>
                  </a:lnTo>
                  <a:cubicBezTo>
                    <a:pt x="8" y="472"/>
                    <a:pt x="1" y="521"/>
                    <a:pt x="50" y="549"/>
                  </a:cubicBezTo>
                  <a:lnTo>
                    <a:pt x="832" y="1008"/>
                  </a:lnTo>
                  <a:cubicBezTo>
                    <a:pt x="859" y="1021"/>
                    <a:pt x="889" y="1028"/>
                    <a:pt x="919" y="1028"/>
                  </a:cubicBezTo>
                  <a:cubicBezTo>
                    <a:pt x="952" y="1028"/>
                    <a:pt x="986" y="1019"/>
                    <a:pt x="1016" y="1000"/>
                  </a:cubicBezTo>
                  <a:lnTo>
                    <a:pt x="1756" y="585"/>
                  </a:lnTo>
                  <a:cubicBezTo>
                    <a:pt x="1805" y="556"/>
                    <a:pt x="1812" y="507"/>
                    <a:pt x="1763" y="479"/>
                  </a:cubicBezTo>
                  <a:lnTo>
                    <a:pt x="980" y="21"/>
                  </a:lnTo>
                  <a:cubicBezTo>
                    <a:pt x="954"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8"/>
            <p:cNvSpPr/>
            <p:nvPr/>
          </p:nvSpPr>
          <p:spPr>
            <a:xfrm>
              <a:off x="676400" y="1794800"/>
              <a:ext cx="45150" cy="26275"/>
            </a:xfrm>
            <a:custGeom>
              <a:avLst/>
              <a:gdLst/>
              <a:ahLst/>
              <a:cxnLst/>
              <a:rect l="l" t="t" r="r" b="b"/>
              <a:pathLst>
                <a:path w="1806" h="1051" extrusionOk="0">
                  <a:moveTo>
                    <a:pt x="896" y="22"/>
                  </a:moveTo>
                  <a:cubicBezTo>
                    <a:pt x="923" y="22"/>
                    <a:pt x="949" y="27"/>
                    <a:pt x="973" y="40"/>
                  </a:cubicBezTo>
                  <a:lnTo>
                    <a:pt x="1756" y="498"/>
                  </a:lnTo>
                  <a:cubicBezTo>
                    <a:pt x="1770" y="505"/>
                    <a:pt x="1784" y="519"/>
                    <a:pt x="1784" y="540"/>
                  </a:cubicBezTo>
                  <a:cubicBezTo>
                    <a:pt x="1777" y="561"/>
                    <a:pt x="1763" y="575"/>
                    <a:pt x="1742" y="590"/>
                  </a:cubicBezTo>
                  <a:lnTo>
                    <a:pt x="1009" y="1005"/>
                  </a:lnTo>
                  <a:cubicBezTo>
                    <a:pt x="977" y="1021"/>
                    <a:pt x="943" y="1030"/>
                    <a:pt x="909" y="1030"/>
                  </a:cubicBezTo>
                  <a:cubicBezTo>
                    <a:pt x="883" y="1030"/>
                    <a:pt x="857" y="1025"/>
                    <a:pt x="832" y="1012"/>
                  </a:cubicBezTo>
                  <a:lnTo>
                    <a:pt x="50" y="547"/>
                  </a:lnTo>
                  <a:cubicBezTo>
                    <a:pt x="36" y="547"/>
                    <a:pt x="22" y="533"/>
                    <a:pt x="22" y="512"/>
                  </a:cubicBezTo>
                  <a:cubicBezTo>
                    <a:pt x="29" y="491"/>
                    <a:pt x="43" y="477"/>
                    <a:pt x="64" y="463"/>
                  </a:cubicBezTo>
                  <a:lnTo>
                    <a:pt x="797" y="47"/>
                  </a:lnTo>
                  <a:cubicBezTo>
                    <a:pt x="829" y="31"/>
                    <a:pt x="863" y="22"/>
                    <a:pt x="896" y="22"/>
                  </a:cubicBezTo>
                  <a:close/>
                  <a:moveTo>
                    <a:pt x="900" y="1"/>
                  </a:moveTo>
                  <a:cubicBezTo>
                    <a:pt x="864" y="1"/>
                    <a:pt x="826" y="10"/>
                    <a:pt x="790" y="26"/>
                  </a:cubicBezTo>
                  <a:lnTo>
                    <a:pt x="57" y="449"/>
                  </a:lnTo>
                  <a:cubicBezTo>
                    <a:pt x="29" y="456"/>
                    <a:pt x="8" y="484"/>
                    <a:pt x="1" y="512"/>
                  </a:cubicBezTo>
                  <a:cubicBezTo>
                    <a:pt x="8" y="540"/>
                    <a:pt x="22" y="561"/>
                    <a:pt x="43" y="568"/>
                  </a:cubicBezTo>
                  <a:lnTo>
                    <a:pt x="818" y="1034"/>
                  </a:lnTo>
                  <a:cubicBezTo>
                    <a:pt x="839" y="1044"/>
                    <a:pt x="863" y="1051"/>
                    <a:pt x="886" y="1051"/>
                  </a:cubicBezTo>
                  <a:cubicBezTo>
                    <a:pt x="894" y="1051"/>
                    <a:pt x="902" y="1050"/>
                    <a:pt x="910" y="1048"/>
                  </a:cubicBezTo>
                  <a:cubicBezTo>
                    <a:pt x="919" y="1050"/>
                    <a:pt x="928" y="1050"/>
                    <a:pt x="936" y="1050"/>
                  </a:cubicBezTo>
                  <a:cubicBezTo>
                    <a:pt x="963" y="1050"/>
                    <a:pt x="989" y="1042"/>
                    <a:pt x="1016" y="1027"/>
                  </a:cubicBezTo>
                  <a:lnTo>
                    <a:pt x="1756" y="604"/>
                  </a:lnTo>
                  <a:cubicBezTo>
                    <a:pt x="1784" y="597"/>
                    <a:pt x="1805" y="568"/>
                    <a:pt x="1805" y="540"/>
                  </a:cubicBezTo>
                  <a:cubicBezTo>
                    <a:pt x="1805" y="512"/>
                    <a:pt x="1791" y="491"/>
                    <a:pt x="1770" y="484"/>
                  </a:cubicBezTo>
                  <a:lnTo>
                    <a:pt x="980" y="19"/>
                  </a:lnTo>
                  <a:cubicBezTo>
                    <a:pt x="956" y="6"/>
                    <a:pt x="928" y="1"/>
                    <a:pt x="9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8"/>
            <p:cNvSpPr/>
            <p:nvPr/>
          </p:nvSpPr>
          <p:spPr>
            <a:xfrm>
              <a:off x="703900" y="1811200"/>
              <a:ext cx="45125" cy="25775"/>
            </a:xfrm>
            <a:custGeom>
              <a:avLst/>
              <a:gdLst/>
              <a:ahLst/>
              <a:cxnLst/>
              <a:rect l="l" t="t" r="r" b="b"/>
              <a:pathLst>
                <a:path w="1805" h="1031" extrusionOk="0">
                  <a:moveTo>
                    <a:pt x="893" y="0"/>
                  </a:moveTo>
                  <a:cubicBezTo>
                    <a:pt x="858" y="0"/>
                    <a:pt x="821" y="9"/>
                    <a:pt x="790" y="25"/>
                  </a:cubicBezTo>
                  <a:lnTo>
                    <a:pt x="57" y="441"/>
                  </a:lnTo>
                  <a:cubicBezTo>
                    <a:pt x="0" y="476"/>
                    <a:pt x="0" y="519"/>
                    <a:pt x="43" y="547"/>
                  </a:cubicBezTo>
                  <a:lnTo>
                    <a:pt x="825" y="1012"/>
                  </a:lnTo>
                  <a:cubicBezTo>
                    <a:pt x="850" y="1024"/>
                    <a:pt x="877" y="1030"/>
                    <a:pt x="905" y="1030"/>
                  </a:cubicBezTo>
                  <a:cubicBezTo>
                    <a:pt x="941" y="1030"/>
                    <a:pt x="977" y="1021"/>
                    <a:pt x="1008" y="1005"/>
                  </a:cubicBezTo>
                  <a:lnTo>
                    <a:pt x="1748" y="589"/>
                  </a:lnTo>
                  <a:cubicBezTo>
                    <a:pt x="1798" y="554"/>
                    <a:pt x="1805" y="512"/>
                    <a:pt x="1763" y="483"/>
                  </a:cubicBezTo>
                  <a:lnTo>
                    <a:pt x="973" y="18"/>
                  </a:lnTo>
                  <a:cubicBezTo>
                    <a:pt x="948" y="6"/>
                    <a:pt x="921"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8"/>
            <p:cNvSpPr/>
            <p:nvPr/>
          </p:nvSpPr>
          <p:spPr>
            <a:xfrm>
              <a:off x="703900" y="1811025"/>
              <a:ext cx="45125" cy="26200"/>
            </a:xfrm>
            <a:custGeom>
              <a:avLst/>
              <a:gdLst/>
              <a:ahLst/>
              <a:cxnLst/>
              <a:rect l="l" t="t" r="r" b="b"/>
              <a:pathLst>
                <a:path w="1805" h="1048" extrusionOk="0">
                  <a:moveTo>
                    <a:pt x="879" y="18"/>
                  </a:moveTo>
                  <a:cubicBezTo>
                    <a:pt x="908" y="18"/>
                    <a:pt x="938" y="25"/>
                    <a:pt x="966" y="39"/>
                  </a:cubicBezTo>
                  <a:lnTo>
                    <a:pt x="1756" y="497"/>
                  </a:lnTo>
                  <a:cubicBezTo>
                    <a:pt x="1770" y="504"/>
                    <a:pt x="1777" y="519"/>
                    <a:pt x="1784" y="533"/>
                  </a:cubicBezTo>
                  <a:cubicBezTo>
                    <a:pt x="1777" y="554"/>
                    <a:pt x="1763" y="575"/>
                    <a:pt x="1741" y="582"/>
                  </a:cubicBezTo>
                  <a:lnTo>
                    <a:pt x="1001" y="1005"/>
                  </a:lnTo>
                  <a:cubicBezTo>
                    <a:pt x="977" y="1019"/>
                    <a:pt x="948" y="1026"/>
                    <a:pt x="919" y="1026"/>
                  </a:cubicBezTo>
                  <a:cubicBezTo>
                    <a:pt x="890" y="1026"/>
                    <a:pt x="860" y="1019"/>
                    <a:pt x="832" y="1005"/>
                  </a:cubicBezTo>
                  <a:lnTo>
                    <a:pt x="50" y="547"/>
                  </a:lnTo>
                  <a:lnTo>
                    <a:pt x="43" y="547"/>
                  </a:lnTo>
                  <a:cubicBezTo>
                    <a:pt x="28" y="540"/>
                    <a:pt x="21" y="526"/>
                    <a:pt x="21" y="512"/>
                  </a:cubicBezTo>
                  <a:cubicBezTo>
                    <a:pt x="21" y="490"/>
                    <a:pt x="36" y="469"/>
                    <a:pt x="57" y="462"/>
                  </a:cubicBezTo>
                  <a:lnTo>
                    <a:pt x="797" y="39"/>
                  </a:lnTo>
                  <a:cubicBezTo>
                    <a:pt x="822" y="25"/>
                    <a:pt x="850" y="18"/>
                    <a:pt x="879" y="18"/>
                  </a:cubicBezTo>
                  <a:close/>
                  <a:moveTo>
                    <a:pt x="900" y="0"/>
                  </a:moveTo>
                  <a:cubicBezTo>
                    <a:pt x="863" y="0"/>
                    <a:pt x="825" y="9"/>
                    <a:pt x="790" y="25"/>
                  </a:cubicBezTo>
                  <a:lnTo>
                    <a:pt x="50" y="441"/>
                  </a:lnTo>
                  <a:cubicBezTo>
                    <a:pt x="21" y="455"/>
                    <a:pt x="0" y="483"/>
                    <a:pt x="0" y="512"/>
                  </a:cubicBezTo>
                  <a:cubicBezTo>
                    <a:pt x="0" y="533"/>
                    <a:pt x="14" y="554"/>
                    <a:pt x="36" y="568"/>
                  </a:cubicBezTo>
                  <a:lnTo>
                    <a:pt x="818" y="1026"/>
                  </a:lnTo>
                  <a:cubicBezTo>
                    <a:pt x="846" y="1040"/>
                    <a:pt x="874" y="1047"/>
                    <a:pt x="910" y="1047"/>
                  </a:cubicBezTo>
                  <a:cubicBezTo>
                    <a:pt x="945" y="1047"/>
                    <a:pt x="980" y="1040"/>
                    <a:pt x="1015" y="1026"/>
                  </a:cubicBezTo>
                  <a:lnTo>
                    <a:pt x="1756" y="603"/>
                  </a:lnTo>
                  <a:cubicBezTo>
                    <a:pt x="1784" y="596"/>
                    <a:pt x="1798" y="568"/>
                    <a:pt x="1805" y="540"/>
                  </a:cubicBezTo>
                  <a:cubicBezTo>
                    <a:pt x="1805" y="512"/>
                    <a:pt x="1791" y="490"/>
                    <a:pt x="1770" y="483"/>
                  </a:cubicBezTo>
                  <a:lnTo>
                    <a:pt x="980" y="18"/>
                  </a:lnTo>
                  <a:cubicBezTo>
                    <a:pt x="955" y="6"/>
                    <a:pt x="928" y="0"/>
                    <a:pt x="90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8"/>
            <p:cNvSpPr/>
            <p:nvPr/>
          </p:nvSpPr>
          <p:spPr>
            <a:xfrm>
              <a:off x="731200" y="1827350"/>
              <a:ext cx="45500" cy="25700"/>
            </a:xfrm>
            <a:custGeom>
              <a:avLst/>
              <a:gdLst/>
              <a:ahLst/>
              <a:cxnLst/>
              <a:rect l="l" t="t" r="r" b="b"/>
              <a:pathLst>
                <a:path w="1820" h="1028" extrusionOk="0">
                  <a:moveTo>
                    <a:pt x="898" y="0"/>
                  </a:moveTo>
                  <a:cubicBezTo>
                    <a:pt x="866" y="0"/>
                    <a:pt x="834" y="9"/>
                    <a:pt x="805" y="28"/>
                  </a:cubicBezTo>
                  <a:lnTo>
                    <a:pt x="64" y="444"/>
                  </a:lnTo>
                  <a:cubicBezTo>
                    <a:pt x="8" y="472"/>
                    <a:pt x="1" y="521"/>
                    <a:pt x="50" y="549"/>
                  </a:cubicBezTo>
                  <a:lnTo>
                    <a:pt x="840" y="1008"/>
                  </a:lnTo>
                  <a:cubicBezTo>
                    <a:pt x="866" y="1021"/>
                    <a:pt x="896" y="1028"/>
                    <a:pt x="926" y="1028"/>
                  </a:cubicBezTo>
                  <a:cubicBezTo>
                    <a:pt x="960" y="1028"/>
                    <a:pt x="993" y="1019"/>
                    <a:pt x="1023" y="1001"/>
                  </a:cubicBezTo>
                  <a:lnTo>
                    <a:pt x="1756" y="585"/>
                  </a:lnTo>
                  <a:cubicBezTo>
                    <a:pt x="1813" y="556"/>
                    <a:pt x="1820" y="507"/>
                    <a:pt x="1770" y="479"/>
                  </a:cubicBezTo>
                  <a:lnTo>
                    <a:pt x="981" y="21"/>
                  </a:lnTo>
                  <a:cubicBezTo>
                    <a:pt x="954" y="7"/>
                    <a:pt x="926" y="0"/>
                    <a:pt x="89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8"/>
            <p:cNvSpPr/>
            <p:nvPr/>
          </p:nvSpPr>
          <p:spPr>
            <a:xfrm>
              <a:off x="731200" y="1827050"/>
              <a:ext cx="45150" cy="26275"/>
            </a:xfrm>
            <a:custGeom>
              <a:avLst/>
              <a:gdLst/>
              <a:ahLst/>
              <a:cxnLst/>
              <a:rect l="l" t="t" r="r" b="b"/>
              <a:pathLst>
                <a:path w="1806" h="1051" extrusionOk="0">
                  <a:moveTo>
                    <a:pt x="897" y="22"/>
                  </a:moveTo>
                  <a:cubicBezTo>
                    <a:pt x="923" y="22"/>
                    <a:pt x="949" y="27"/>
                    <a:pt x="974" y="40"/>
                  </a:cubicBezTo>
                  <a:lnTo>
                    <a:pt x="1756" y="505"/>
                  </a:lnTo>
                  <a:cubicBezTo>
                    <a:pt x="1770" y="505"/>
                    <a:pt x="1784" y="519"/>
                    <a:pt x="1784" y="540"/>
                  </a:cubicBezTo>
                  <a:cubicBezTo>
                    <a:pt x="1784" y="561"/>
                    <a:pt x="1763" y="575"/>
                    <a:pt x="1749" y="590"/>
                  </a:cubicBezTo>
                  <a:lnTo>
                    <a:pt x="1009" y="1005"/>
                  </a:lnTo>
                  <a:cubicBezTo>
                    <a:pt x="977" y="1021"/>
                    <a:pt x="943" y="1030"/>
                    <a:pt x="911" y="1030"/>
                  </a:cubicBezTo>
                  <a:cubicBezTo>
                    <a:pt x="886" y="1030"/>
                    <a:pt x="861" y="1025"/>
                    <a:pt x="840" y="1013"/>
                  </a:cubicBezTo>
                  <a:lnTo>
                    <a:pt x="50" y="554"/>
                  </a:lnTo>
                  <a:cubicBezTo>
                    <a:pt x="36" y="547"/>
                    <a:pt x="29" y="533"/>
                    <a:pt x="22" y="512"/>
                  </a:cubicBezTo>
                  <a:cubicBezTo>
                    <a:pt x="29" y="491"/>
                    <a:pt x="43" y="470"/>
                    <a:pt x="64" y="463"/>
                  </a:cubicBezTo>
                  <a:lnTo>
                    <a:pt x="805" y="47"/>
                  </a:lnTo>
                  <a:cubicBezTo>
                    <a:pt x="832" y="31"/>
                    <a:pt x="864" y="22"/>
                    <a:pt x="897" y="22"/>
                  </a:cubicBezTo>
                  <a:close/>
                  <a:moveTo>
                    <a:pt x="898" y="1"/>
                  </a:moveTo>
                  <a:cubicBezTo>
                    <a:pt x="860" y="1"/>
                    <a:pt x="822" y="10"/>
                    <a:pt x="790" y="26"/>
                  </a:cubicBezTo>
                  <a:lnTo>
                    <a:pt x="50" y="449"/>
                  </a:lnTo>
                  <a:cubicBezTo>
                    <a:pt x="29" y="456"/>
                    <a:pt x="8" y="484"/>
                    <a:pt x="1" y="512"/>
                  </a:cubicBezTo>
                  <a:cubicBezTo>
                    <a:pt x="1" y="540"/>
                    <a:pt x="15" y="561"/>
                    <a:pt x="36" y="568"/>
                  </a:cubicBezTo>
                  <a:lnTo>
                    <a:pt x="826" y="1034"/>
                  </a:lnTo>
                  <a:cubicBezTo>
                    <a:pt x="846" y="1044"/>
                    <a:pt x="867" y="1051"/>
                    <a:pt x="890" y="1051"/>
                  </a:cubicBezTo>
                  <a:cubicBezTo>
                    <a:pt x="899" y="1051"/>
                    <a:pt x="908" y="1050"/>
                    <a:pt x="917" y="1048"/>
                  </a:cubicBezTo>
                  <a:cubicBezTo>
                    <a:pt x="924" y="1049"/>
                    <a:pt x="930" y="1050"/>
                    <a:pt x="937" y="1050"/>
                  </a:cubicBezTo>
                  <a:cubicBezTo>
                    <a:pt x="966" y="1050"/>
                    <a:pt x="994" y="1038"/>
                    <a:pt x="1023" y="1027"/>
                  </a:cubicBezTo>
                  <a:lnTo>
                    <a:pt x="1756" y="604"/>
                  </a:lnTo>
                  <a:cubicBezTo>
                    <a:pt x="1784" y="597"/>
                    <a:pt x="1798" y="568"/>
                    <a:pt x="1806" y="540"/>
                  </a:cubicBezTo>
                  <a:cubicBezTo>
                    <a:pt x="1806" y="512"/>
                    <a:pt x="1791" y="491"/>
                    <a:pt x="1770" y="484"/>
                  </a:cubicBezTo>
                  <a:lnTo>
                    <a:pt x="981" y="19"/>
                  </a:lnTo>
                  <a:cubicBezTo>
                    <a:pt x="956" y="6"/>
                    <a:pt x="927" y="1"/>
                    <a:pt x="8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8"/>
            <p:cNvSpPr/>
            <p:nvPr/>
          </p:nvSpPr>
          <p:spPr>
            <a:xfrm>
              <a:off x="758700" y="1843450"/>
              <a:ext cx="45325" cy="25775"/>
            </a:xfrm>
            <a:custGeom>
              <a:avLst/>
              <a:gdLst/>
              <a:ahLst/>
              <a:cxnLst/>
              <a:rect l="l" t="t" r="r" b="b"/>
              <a:pathLst>
                <a:path w="1813" h="1031" extrusionOk="0">
                  <a:moveTo>
                    <a:pt x="898" y="0"/>
                  </a:moveTo>
                  <a:cubicBezTo>
                    <a:pt x="863" y="0"/>
                    <a:pt x="829" y="9"/>
                    <a:pt x="797" y="25"/>
                  </a:cubicBezTo>
                  <a:lnTo>
                    <a:pt x="57" y="441"/>
                  </a:lnTo>
                  <a:cubicBezTo>
                    <a:pt x="8" y="476"/>
                    <a:pt x="1" y="519"/>
                    <a:pt x="43" y="547"/>
                  </a:cubicBezTo>
                  <a:lnTo>
                    <a:pt x="832" y="1012"/>
                  </a:lnTo>
                  <a:cubicBezTo>
                    <a:pt x="857" y="1024"/>
                    <a:pt x="885" y="1030"/>
                    <a:pt x="912" y="1030"/>
                  </a:cubicBezTo>
                  <a:cubicBezTo>
                    <a:pt x="948" y="1030"/>
                    <a:pt x="984" y="1021"/>
                    <a:pt x="1016" y="1005"/>
                  </a:cubicBezTo>
                  <a:lnTo>
                    <a:pt x="1749" y="589"/>
                  </a:lnTo>
                  <a:cubicBezTo>
                    <a:pt x="1805" y="554"/>
                    <a:pt x="1812" y="512"/>
                    <a:pt x="1763" y="483"/>
                  </a:cubicBezTo>
                  <a:lnTo>
                    <a:pt x="980" y="18"/>
                  </a:lnTo>
                  <a:cubicBezTo>
                    <a:pt x="953" y="6"/>
                    <a:pt x="925" y="0"/>
                    <a:pt x="89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8"/>
            <p:cNvSpPr/>
            <p:nvPr/>
          </p:nvSpPr>
          <p:spPr>
            <a:xfrm>
              <a:off x="758700" y="1843200"/>
              <a:ext cx="45150" cy="26275"/>
            </a:xfrm>
            <a:custGeom>
              <a:avLst/>
              <a:gdLst/>
              <a:ahLst/>
              <a:cxnLst/>
              <a:rect l="l" t="t" r="r" b="b"/>
              <a:pathLst>
                <a:path w="1806" h="1051" extrusionOk="0">
                  <a:moveTo>
                    <a:pt x="896" y="21"/>
                  </a:moveTo>
                  <a:cubicBezTo>
                    <a:pt x="924" y="21"/>
                    <a:pt x="952" y="28"/>
                    <a:pt x="973" y="42"/>
                  </a:cubicBezTo>
                  <a:lnTo>
                    <a:pt x="1756" y="500"/>
                  </a:lnTo>
                  <a:cubicBezTo>
                    <a:pt x="1777" y="507"/>
                    <a:pt x="1784" y="522"/>
                    <a:pt x="1784" y="536"/>
                  </a:cubicBezTo>
                  <a:cubicBezTo>
                    <a:pt x="1784" y="557"/>
                    <a:pt x="1763" y="578"/>
                    <a:pt x="1749" y="585"/>
                  </a:cubicBezTo>
                  <a:lnTo>
                    <a:pt x="1009" y="1008"/>
                  </a:lnTo>
                  <a:cubicBezTo>
                    <a:pt x="978" y="1023"/>
                    <a:pt x="946" y="1030"/>
                    <a:pt x="915" y="1030"/>
                  </a:cubicBezTo>
                  <a:cubicBezTo>
                    <a:pt x="888" y="1030"/>
                    <a:pt x="862" y="1025"/>
                    <a:pt x="839" y="1015"/>
                  </a:cubicBezTo>
                  <a:lnTo>
                    <a:pt x="50" y="550"/>
                  </a:lnTo>
                  <a:cubicBezTo>
                    <a:pt x="36" y="543"/>
                    <a:pt x="29" y="529"/>
                    <a:pt x="29" y="515"/>
                  </a:cubicBezTo>
                  <a:cubicBezTo>
                    <a:pt x="29" y="493"/>
                    <a:pt x="43" y="472"/>
                    <a:pt x="64" y="465"/>
                  </a:cubicBezTo>
                  <a:lnTo>
                    <a:pt x="804" y="42"/>
                  </a:lnTo>
                  <a:cubicBezTo>
                    <a:pt x="832" y="28"/>
                    <a:pt x="861" y="21"/>
                    <a:pt x="896" y="21"/>
                  </a:cubicBezTo>
                  <a:close/>
                  <a:moveTo>
                    <a:pt x="888" y="1"/>
                  </a:moveTo>
                  <a:cubicBezTo>
                    <a:pt x="854" y="1"/>
                    <a:pt x="820" y="10"/>
                    <a:pt x="790" y="28"/>
                  </a:cubicBezTo>
                  <a:lnTo>
                    <a:pt x="50" y="444"/>
                  </a:lnTo>
                  <a:cubicBezTo>
                    <a:pt x="22" y="458"/>
                    <a:pt x="8" y="486"/>
                    <a:pt x="1" y="515"/>
                  </a:cubicBezTo>
                  <a:cubicBezTo>
                    <a:pt x="1" y="536"/>
                    <a:pt x="15" y="557"/>
                    <a:pt x="36" y="571"/>
                  </a:cubicBezTo>
                  <a:lnTo>
                    <a:pt x="825" y="1029"/>
                  </a:lnTo>
                  <a:cubicBezTo>
                    <a:pt x="854" y="1043"/>
                    <a:pt x="882" y="1050"/>
                    <a:pt x="910" y="1050"/>
                  </a:cubicBezTo>
                  <a:cubicBezTo>
                    <a:pt x="945" y="1050"/>
                    <a:pt x="980" y="1043"/>
                    <a:pt x="1016" y="1022"/>
                  </a:cubicBezTo>
                  <a:lnTo>
                    <a:pt x="1756" y="606"/>
                  </a:lnTo>
                  <a:cubicBezTo>
                    <a:pt x="1777" y="592"/>
                    <a:pt x="1798" y="564"/>
                    <a:pt x="1805" y="536"/>
                  </a:cubicBezTo>
                  <a:cubicBezTo>
                    <a:pt x="1805" y="515"/>
                    <a:pt x="1791" y="493"/>
                    <a:pt x="1770" y="479"/>
                  </a:cubicBezTo>
                  <a:lnTo>
                    <a:pt x="980" y="21"/>
                  </a:lnTo>
                  <a:cubicBezTo>
                    <a:pt x="950"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8"/>
            <p:cNvSpPr/>
            <p:nvPr/>
          </p:nvSpPr>
          <p:spPr>
            <a:xfrm>
              <a:off x="786200" y="1859650"/>
              <a:ext cx="45300" cy="25775"/>
            </a:xfrm>
            <a:custGeom>
              <a:avLst/>
              <a:gdLst/>
              <a:ahLst/>
              <a:cxnLst/>
              <a:rect l="l" t="t" r="r" b="b"/>
              <a:pathLst>
                <a:path w="1812" h="1031" extrusionOk="0">
                  <a:moveTo>
                    <a:pt x="897" y="1"/>
                  </a:moveTo>
                  <a:cubicBezTo>
                    <a:pt x="862" y="1"/>
                    <a:pt x="829" y="10"/>
                    <a:pt x="797" y="26"/>
                  </a:cubicBezTo>
                  <a:lnTo>
                    <a:pt x="57" y="442"/>
                  </a:lnTo>
                  <a:cubicBezTo>
                    <a:pt x="7" y="470"/>
                    <a:pt x="0" y="519"/>
                    <a:pt x="43" y="547"/>
                  </a:cubicBezTo>
                  <a:lnTo>
                    <a:pt x="832" y="1013"/>
                  </a:lnTo>
                  <a:cubicBezTo>
                    <a:pt x="857" y="1025"/>
                    <a:pt x="883" y="1031"/>
                    <a:pt x="909" y="1031"/>
                  </a:cubicBezTo>
                  <a:cubicBezTo>
                    <a:pt x="943" y="1031"/>
                    <a:pt x="977" y="1021"/>
                    <a:pt x="1008" y="1006"/>
                  </a:cubicBezTo>
                  <a:lnTo>
                    <a:pt x="1749" y="590"/>
                  </a:lnTo>
                  <a:cubicBezTo>
                    <a:pt x="1805" y="554"/>
                    <a:pt x="1812" y="512"/>
                    <a:pt x="1763" y="484"/>
                  </a:cubicBezTo>
                  <a:lnTo>
                    <a:pt x="980" y="19"/>
                  </a:lnTo>
                  <a:cubicBezTo>
                    <a:pt x="952" y="6"/>
                    <a:pt x="925"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8"/>
            <p:cNvSpPr/>
            <p:nvPr/>
          </p:nvSpPr>
          <p:spPr>
            <a:xfrm>
              <a:off x="786200" y="1859300"/>
              <a:ext cx="45125" cy="26375"/>
            </a:xfrm>
            <a:custGeom>
              <a:avLst/>
              <a:gdLst/>
              <a:ahLst/>
              <a:cxnLst/>
              <a:rect l="l" t="t" r="r" b="b"/>
              <a:pathLst>
                <a:path w="1805" h="1055" extrusionOk="0">
                  <a:moveTo>
                    <a:pt x="917" y="23"/>
                  </a:moveTo>
                  <a:cubicBezTo>
                    <a:pt x="936" y="23"/>
                    <a:pt x="952" y="29"/>
                    <a:pt x="973" y="40"/>
                  </a:cubicBezTo>
                  <a:lnTo>
                    <a:pt x="1756" y="505"/>
                  </a:lnTo>
                  <a:cubicBezTo>
                    <a:pt x="1770" y="505"/>
                    <a:pt x="1784" y="519"/>
                    <a:pt x="1784" y="540"/>
                  </a:cubicBezTo>
                  <a:cubicBezTo>
                    <a:pt x="1777" y="561"/>
                    <a:pt x="1763" y="583"/>
                    <a:pt x="1741" y="590"/>
                  </a:cubicBezTo>
                  <a:lnTo>
                    <a:pt x="1008" y="1005"/>
                  </a:lnTo>
                  <a:cubicBezTo>
                    <a:pt x="977" y="1021"/>
                    <a:pt x="943" y="1030"/>
                    <a:pt x="910" y="1030"/>
                  </a:cubicBezTo>
                  <a:cubicBezTo>
                    <a:pt x="885" y="1030"/>
                    <a:pt x="861" y="1025"/>
                    <a:pt x="839" y="1013"/>
                  </a:cubicBezTo>
                  <a:lnTo>
                    <a:pt x="50" y="554"/>
                  </a:lnTo>
                  <a:cubicBezTo>
                    <a:pt x="36" y="547"/>
                    <a:pt x="21" y="533"/>
                    <a:pt x="21" y="512"/>
                  </a:cubicBezTo>
                  <a:cubicBezTo>
                    <a:pt x="28" y="491"/>
                    <a:pt x="43" y="470"/>
                    <a:pt x="64" y="463"/>
                  </a:cubicBezTo>
                  <a:lnTo>
                    <a:pt x="804" y="47"/>
                  </a:lnTo>
                  <a:cubicBezTo>
                    <a:pt x="827" y="35"/>
                    <a:pt x="850" y="24"/>
                    <a:pt x="877" y="24"/>
                  </a:cubicBezTo>
                  <a:cubicBezTo>
                    <a:pt x="883" y="24"/>
                    <a:pt x="889" y="24"/>
                    <a:pt x="896" y="26"/>
                  </a:cubicBezTo>
                  <a:cubicBezTo>
                    <a:pt x="903" y="24"/>
                    <a:pt x="910" y="23"/>
                    <a:pt x="917" y="23"/>
                  </a:cubicBezTo>
                  <a:close/>
                  <a:moveTo>
                    <a:pt x="894" y="1"/>
                  </a:moveTo>
                  <a:cubicBezTo>
                    <a:pt x="858" y="1"/>
                    <a:pt x="821" y="10"/>
                    <a:pt x="790" y="26"/>
                  </a:cubicBezTo>
                  <a:lnTo>
                    <a:pt x="50" y="449"/>
                  </a:lnTo>
                  <a:cubicBezTo>
                    <a:pt x="21" y="456"/>
                    <a:pt x="7" y="484"/>
                    <a:pt x="0" y="512"/>
                  </a:cubicBezTo>
                  <a:cubicBezTo>
                    <a:pt x="0" y="540"/>
                    <a:pt x="14" y="561"/>
                    <a:pt x="36" y="568"/>
                  </a:cubicBezTo>
                  <a:lnTo>
                    <a:pt x="825" y="1034"/>
                  </a:lnTo>
                  <a:cubicBezTo>
                    <a:pt x="846" y="1048"/>
                    <a:pt x="881" y="1055"/>
                    <a:pt x="910" y="1055"/>
                  </a:cubicBezTo>
                  <a:cubicBezTo>
                    <a:pt x="945" y="1055"/>
                    <a:pt x="980" y="1041"/>
                    <a:pt x="1015" y="1027"/>
                  </a:cubicBezTo>
                  <a:lnTo>
                    <a:pt x="1756" y="604"/>
                  </a:lnTo>
                  <a:cubicBezTo>
                    <a:pt x="1777" y="597"/>
                    <a:pt x="1798" y="568"/>
                    <a:pt x="1805" y="540"/>
                  </a:cubicBezTo>
                  <a:cubicBezTo>
                    <a:pt x="1805" y="512"/>
                    <a:pt x="1791" y="491"/>
                    <a:pt x="1770" y="484"/>
                  </a:cubicBezTo>
                  <a:lnTo>
                    <a:pt x="980" y="19"/>
                  </a:lnTo>
                  <a:cubicBezTo>
                    <a:pt x="952" y="6"/>
                    <a:pt x="923"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8"/>
            <p:cNvSpPr/>
            <p:nvPr/>
          </p:nvSpPr>
          <p:spPr>
            <a:xfrm>
              <a:off x="813500" y="1875625"/>
              <a:ext cx="45325" cy="25775"/>
            </a:xfrm>
            <a:custGeom>
              <a:avLst/>
              <a:gdLst/>
              <a:ahLst/>
              <a:cxnLst/>
              <a:rect l="l" t="t" r="r" b="b"/>
              <a:pathLst>
                <a:path w="1813" h="1031" extrusionOk="0">
                  <a:moveTo>
                    <a:pt x="894" y="1"/>
                  </a:moveTo>
                  <a:cubicBezTo>
                    <a:pt x="861" y="1"/>
                    <a:pt x="827" y="10"/>
                    <a:pt x="798" y="28"/>
                  </a:cubicBezTo>
                  <a:lnTo>
                    <a:pt x="64" y="444"/>
                  </a:lnTo>
                  <a:cubicBezTo>
                    <a:pt x="8" y="479"/>
                    <a:pt x="1" y="529"/>
                    <a:pt x="50" y="550"/>
                  </a:cubicBezTo>
                  <a:lnTo>
                    <a:pt x="833" y="1015"/>
                  </a:lnTo>
                  <a:cubicBezTo>
                    <a:pt x="859" y="1025"/>
                    <a:pt x="888" y="1030"/>
                    <a:pt x="918" y="1030"/>
                  </a:cubicBezTo>
                  <a:cubicBezTo>
                    <a:pt x="952" y="1030"/>
                    <a:pt x="986" y="1023"/>
                    <a:pt x="1016" y="1008"/>
                  </a:cubicBezTo>
                  <a:lnTo>
                    <a:pt x="1749" y="585"/>
                  </a:lnTo>
                  <a:cubicBezTo>
                    <a:pt x="1806" y="557"/>
                    <a:pt x="1813" y="508"/>
                    <a:pt x="1763" y="479"/>
                  </a:cubicBezTo>
                  <a:lnTo>
                    <a:pt x="981"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8"/>
            <p:cNvSpPr/>
            <p:nvPr/>
          </p:nvSpPr>
          <p:spPr>
            <a:xfrm>
              <a:off x="813500" y="1875425"/>
              <a:ext cx="45150" cy="26300"/>
            </a:xfrm>
            <a:custGeom>
              <a:avLst/>
              <a:gdLst/>
              <a:ahLst/>
              <a:cxnLst/>
              <a:rect l="l" t="t" r="r" b="b"/>
              <a:pathLst>
                <a:path w="1806" h="1052" extrusionOk="0">
                  <a:moveTo>
                    <a:pt x="903" y="22"/>
                  </a:moveTo>
                  <a:cubicBezTo>
                    <a:pt x="924" y="22"/>
                    <a:pt x="953" y="29"/>
                    <a:pt x="974" y="36"/>
                  </a:cubicBezTo>
                  <a:lnTo>
                    <a:pt x="1763" y="501"/>
                  </a:lnTo>
                  <a:cubicBezTo>
                    <a:pt x="1777" y="509"/>
                    <a:pt x="1784" y="523"/>
                    <a:pt x="1791" y="537"/>
                  </a:cubicBezTo>
                  <a:cubicBezTo>
                    <a:pt x="1791" y="551"/>
                    <a:pt x="1770" y="572"/>
                    <a:pt x="1749" y="586"/>
                  </a:cubicBezTo>
                  <a:lnTo>
                    <a:pt x="1009" y="1002"/>
                  </a:lnTo>
                  <a:cubicBezTo>
                    <a:pt x="981" y="1018"/>
                    <a:pt x="949" y="1027"/>
                    <a:pt x="916" y="1027"/>
                  </a:cubicBezTo>
                  <a:cubicBezTo>
                    <a:pt x="891" y="1027"/>
                    <a:pt x="865" y="1021"/>
                    <a:pt x="840" y="1009"/>
                  </a:cubicBezTo>
                  <a:lnTo>
                    <a:pt x="57" y="551"/>
                  </a:lnTo>
                  <a:cubicBezTo>
                    <a:pt x="36" y="544"/>
                    <a:pt x="29" y="530"/>
                    <a:pt x="29" y="516"/>
                  </a:cubicBezTo>
                  <a:cubicBezTo>
                    <a:pt x="29" y="494"/>
                    <a:pt x="43" y="480"/>
                    <a:pt x="64" y="466"/>
                  </a:cubicBezTo>
                  <a:lnTo>
                    <a:pt x="805" y="43"/>
                  </a:lnTo>
                  <a:cubicBezTo>
                    <a:pt x="833" y="29"/>
                    <a:pt x="868" y="22"/>
                    <a:pt x="903" y="22"/>
                  </a:cubicBezTo>
                  <a:close/>
                  <a:moveTo>
                    <a:pt x="883" y="1"/>
                  </a:moveTo>
                  <a:cubicBezTo>
                    <a:pt x="850" y="1"/>
                    <a:pt x="819" y="8"/>
                    <a:pt x="790" y="22"/>
                  </a:cubicBezTo>
                  <a:lnTo>
                    <a:pt x="50" y="445"/>
                  </a:lnTo>
                  <a:cubicBezTo>
                    <a:pt x="29" y="459"/>
                    <a:pt x="8" y="480"/>
                    <a:pt x="1" y="509"/>
                  </a:cubicBezTo>
                  <a:cubicBezTo>
                    <a:pt x="1" y="537"/>
                    <a:pt x="15" y="558"/>
                    <a:pt x="36" y="565"/>
                  </a:cubicBezTo>
                  <a:lnTo>
                    <a:pt x="826" y="1030"/>
                  </a:lnTo>
                  <a:cubicBezTo>
                    <a:pt x="854" y="1044"/>
                    <a:pt x="882" y="1051"/>
                    <a:pt x="910" y="1051"/>
                  </a:cubicBezTo>
                  <a:cubicBezTo>
                    <a:pt x="953" y="1051"/>
                    <a:pt x="988" y="1037"/>
                    <a:pt x="1016" y="1023"/>
                  </a:cubicBezTo>
                  <a:lnTo>
                    <a:pt x="1756" y="607"/>
                  </a:lnTo>
                  <a:cubicBezTo>
                    <a:pt x="1784" y="593"/>
                    <a:pt x="1799" y="565"/>
                    <a:pt x="1806" y="537"/>
                  </a:cubicBezTo>
                  <a:cubicBezTo>
                    <a:pt x="1806" y="516"/>
                    <a:pt x="1791" y="494"/>
                    <a:pt x="1770" y="480"/>
                  </a:cubicBezTo>
                  <a:lnTo>
                    <a:pt x="981" y="22"/>
                  </a:lnTo>
                  <a:cubicBezTo>
                    <a:pt x="949" y="8"/>
                    <a:pt x="916" y="1"/>
                    <a:pt x="88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8"/>
            <p:cNvSpPr/>
            <p:nvPr/>
          </p:nvSpPr>
          <p:spPr>
            <a:xfrm>
              <a:off x="841525" y="1892150"/>
              <a:ext cx="65775" cy="37750"/>
            </a:xfrm>
            <a:custGeom>
              <a:avLst/>
              <a:gdLst/>
              <a:ahLst/>
              <a:cxnLst/>
              <a:rect l="l" t="t" r="r" b="b"/>
              <a:pathLst>
                <a:path w="2631" h="1510" extrusionOk="0">
                  <a:moveTo>
                    <a:pt x="893" y="1"/>
                  </a:moveTo>
                  <a:cubicBezTo>
                    <a:pt x="860" y="1"/>
                    <a:pt x="828" y="8"/>
                    <a:pt x="797" y="23"/>
                  </a:cubicBezTo>
                  <a:lnTo>
                    <a:pt x="57" y="446"/>
                  </a:lnTo>
                  <a:cubicBezTo>
                    <a:pt x="8" y="474"/>
                    <a:pt x="1" y="523"/>
                    <a:pt x="43" y="544"/>
                  </a:cubicBezTo>
                  <a:lnTo>
                    <a:pt x="1650" y="1489"/>
                  </a:lnTo>
                  <a:cubicBezTo>
                    <a:pt x="1677" y="1502"/>
                    <a:pt x="1707" y="1509"/>
                    <a:pt x="1736" y="1509"/>
                  </a:cubicBezTo>
                  <a:cubicBezTo>
                    <a:pt x="1769" y="1509"/>
                    <a:pt x="1800" y="1501"/>
                    <a:pt x="1827" y="1482"/>
                  </a:cubicBezTo>
                  <a:lnTo>
                    <a:pt x="2567" y="1066"/>
                  </a:lnTo>
                  <a:cubicBezTo>
                    <a:pt x="2623" y="1038"/>
                    <a:pt x="2630" y="989"/>
                    <a:pt x="2581" y="960"/>
                  </a:cubicBezTo>
                  <a:lnTo>
                    <a:pt x="981" y="16"/>
                  </a:lnTo>
                  <a:cubicBezTo>
                    <a:pt x="951" y="6"/>
                    <a:pt x="922" y="1"/>
                    <a:pt x="8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8"/>
            <p:cNvSpPr/>
            <p:nvPr/>
          </p:nvSpPr>
          <p:spPr>
            <a:xfrm>
              <a:off x="841700" y="1891850"/>
              <a:ext cx="65600" cy="38250"/>
            </a:xfrm>
            <a:custGeom>
              <a:avLst/>
              <a:gdLst/>
              <a:ahLst/>
              <a:cxnLst/>
              <a:rect l="l" t="t" r="r" b="b"/>
              <a:pathLst>
                <a:path w="2624" h="1530" extrusionOk="0">
                  <a:moveTo>
                    <a:pt x="879" y="21"/>
                  </a:moveTo>
                  <a:cubicBezTo>
                    <a:pt x="908" y="21"/>
                    <a:pt x="938" y="28"/>
                    <a:pt x="967" y="42"/>
                  </a:cubicBezTo>
                  <a:lnTo>
                    <a:pt x="2574" y="979"/>
                  </a:lnTo>
                  <a:cubicBezTo>
                    <a:pt x="2588" y="986"/>
                    <a:pt x="2595" y="1001"/>
                    <a:pt x="2595" y="1015"/>
                  </a:cubicBezTo>
                  <a:cubicBezTo>
                    <a:pt x="2595" y="1043"/>
                    <a:pt x="2581" y="1057"/>
                    <a:pt x="2560" y="1071"/>
                  </a:cubicBezTo>
                  <a:lnTo>
                    <a:pt x="1820" y="1487"/>
                  </a:lnTo>
                  <a:cubicBezTo>
                    <a:pt x="1793" y="1502"/>
                    <a:pt x="1763" y="1509"/>
                    <a:pt x="1731" y="1509"/>
                  </a:cubicBezTo>
                  <a:cubicBezTo>
                    <a:pt x="1704" y="1509"/>
                    <a:pt x="1677" y="1504"/>
                    <a:pt x="1650" y="1494"/>
                  </a:cubicBezTo>
                  <a:lnTo>
                    <a:pt x="43" y="549"/>
                  </a:lnTo>
                  <a:cubicBezTo>
                    <a:pt x="29" y="542"/>
                    <a:pt x="22" y="528"/>
                    <a:pt x="22" y="514"/>
                  </a:cubicBezTo>
                  <a:cubicBezTo>
                    <a:pt x="22" y="493"/>
                    <a:pt x="36" y="479"/>
                    <a:pt x="57" y="465"/>
                  </a:cubicBezTo>
                  <a:lnTo>
                    <a:pt x="797" y="42"/>
                  </a:lnTo>
                  <a:cubicBezTo>
                    <a:pt x="822" y="28"/>
                    <a:pt x="850" y="21"/>
                    <a:pt x="879" y="21"/>
                  </a:cubicBezTo>
                  <a:close/>
                  <a:moveTo>
                    <a:pt x="888" y="0"/>
                  </a:moveTo>
                  <a:cubicBezTo>
                    <a:pt x="854" y="0"/>
                    <a:pt x="820" y="9"/>
                    <a:pt x="790" y="28"/>
                  </a:cubicBezTo>
                  <a:lnTo>
                    <a:pt x="50" y="444"/>
                  </a:lnTo>
                  <a:cubicBezTo>
                    <a:pt x="22" y="458"/>
                    <a:pt x="8" y="486"/>
                    <a:pt x="1" y="514"/>
                  </a:cubicBezTo>
                  <a:cubicBezTo>
                    <a:pt x="1" y="535"/>
                    <a:pt x="15" y="556"/>
                    <a:pt x="36" y="571"/>
                  </a:cubicBezTo>
                  <a:lnTo>
                    <a:pt x="1636" y="1508"/>
                  </a:lnTo>
                  <a:cubicBezTo>
                    <a:pt x="1664" y="1522"/>
                    <a:pt x="1693" y="1529"/>
                    <a:pt x="1721" y="1529"/>
                  </a:cubicBezTo>
                  <a:cubicBezTo>
                    <a:pt x="1763" y="1529"/>
                    <a:pt x="1798" y="1522"/>
                    <a:pt x="1834" y="1508"/>
                  </a:cubicBezTo>
                  <a:lnTo>
                    <a:pt x="2574" y="1085"/>
                  </a:lnTo>
                  <a:cubicBezTo>
                    <a:pt x="2595" y="1071"/>
                    <a:pt x="2616" y="1050"/>
                    <a:pt x="2623" y="1022"/>
                  </a:cubicBezTo>
                  <a:cubicBezTo>
                    <a:pt x="2623" y="993"/>
                    <a:pt x="2609" y="972"/>
                    <a:pt x="2581" y="965"/>
                  </a:cubicBezTo>
                  <a:lnTo>
                    <a:pt x="981" y="21"/>
                  </a:lnTo>
                  <a:cubicBezTo>
                    <a:pt x="951"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8"/>
            <p:cNvSpPr/>
            <p:nvPr/>
          </p:nvSpPr>
          <p:spPr>
            <a:xfrm>
              <a:off x="772275" y="1882675"/>
              <a:ext cx="45325" cy="25750"/>
            </a:xfrm>
            <a:custGeom>
              <a:avLst/>
              <a:gdLst/>
              <a:ahLst/>
              <a:cxnLst/>
              <a:rect l="l" t="t" r="r" b="b"/>
              <a:pathLst>
                <a:path w="1813" h="1030" extrusionOk="0">
                  <a:moveTo>
                    <a:pt x="894" y="1"/>
                  </a:moveTo>
                  <a:cubicBezTo>
                    <a:pt x="860" y="1"/>
                    <a:pt x="827" y="10"/>
                    <a:pt x="797" y="28"/>
                  </a:cubicBezTo>
                  <a:lnTo>
                    <a:pt x="64" y="444"/>
                  </a:lnTo>
                  <a:cubicBezTo>
                    <a:pt x="7" y="472"/>
                    <a:pt x="0" y="522"/>
                    <a:pt x="50" y="550"/>
                  </a:cubicBezTo>
                  <a:lnTo>
                    <a:pt x="832" y="1008"/>
                  </a:lnTo>
                  <a:cubicBezTo>
                    <a:pt x="864" y="1022"/>
                    <a:pt x="896" y="1029"/>
                    <a:pt x="926" y="1029"/>
                  </a:cubicBezTo>
                  <a:cubicBezTo>
                    <a:pt x="957" y="1029"/>
                    <a:pt x="987" y="1022"/>
                    <a:pt x="1015" y="1008"/>
                  </a:cubicBezTo>
                  <a:lnTo>
                    <a:pt x="1756" y="585"/>
                  </a:lnTo>
                  <a:cubicBezTo>
                    <a:pt x="1805" y="557"/>
                    <a:pt x="1812" y="508"/>
                    <a:pt x="1770" y="479"/>
                  </a:cubicBezTo>
                  <a:lnTo>
                    <a:pt x="980"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8"/>
            <p:cNvSpPr/>
            <p:nvPr/>
          </p:nvSpPr>
          <p:spPr>
            <a:xfrm>
              <a:off x="772275" y="1882325"/>
              <a:ext cx="45150" cy="26275"/>
            </a:xfrm>
            <a:custGeom>
              <a:avLst/>
              <a:gdLst/>
              <a:ahLst/>
              <a:cxnLst/>
              <a:rect l="l" t="t" r="r" b="b"/>
              <a:pathLst>
                <a:path w="1806" h="1051" extrusionOk="0">
                  <a:moveTo>
                    <a:pt x="902" y="24"/>
                  </a:moveTo>
                  <a:cubicBezTo>
                    <a:pt x="927" y="24"/>
                    <a:pt x="952" y="30"/>
                    <a:pt x="973" y="42"/>
                  </a:cubicBezTo>
                  <a:lnTo>
                    <a:pt x="1763" y="500"/>
                  </a:lnTo>
                  <a:cubicBezTo>
                    <a:pt x="1777" y="507"/>
                    <a:pt x="1784" y="522"/>
                    <a:pt x="1791" y="543"/>
                  </a:cubicBezTo>
                  <a:cubicBezTo>
                    <a:pt x="1791" y="557"/>
                    <a:pt x="1770" y="571"/>
                    <a:pt x="1749" y="592"/>
                  </a:cubicBezTo>
                  <a:lnTo>
                    <a:pt x="1008" y="1008"/>
                  </a:lnTo>
                  <a:cubicBezTo>
                    <a:pt x="982" y="1023"/>
                    <a:pt x="952" y="1030"/>
                    <a:pt x="920" y="1030"/>
                  </a:cubicBezTo>
                  <a:cubicBezTo>
                    <a:pt x="893" y="1030"/>
                    <a:pt x="865" y="1025"/>
                    <a:pt x="839" y="1015"/>
                  </a:cubicBezTo>
                  <a:lnTo>
                    <a:pt x="50" y="550"/>
                  </a:lnTo>
                  <a:cubicBezTo>
                    <a:pt x="36" y="543"/>
                    <a:pt x="29" y="529"/>
                    <a:pt x="29" y="514"/>
                  </a:cubicBezTo>
                  <a:cubicBezTo>
                    <a:pt x="29" y="500"/>
                    <a:pt x="43" y="479"/>
                    <a:pt x="64" y="465"/>
                  </a:cubicBezTo>
                  <a:lnTo>
                    <a:pt x="804" y="49"/>
                  </a:lnTo>
                  <a:cubicBezTo>
                    <a:pt x="836" y="33"/>
                    <a:pt x="870" y="24"/>
                    <a:pt x="902" y="24"/>
                  </a:cubicBezTo>
                  <a:close/>
                  <a:moveTo>
                    <a:pt x="893" y="1"/>
                  </a:moveTo>
                  <a:cubicBezTo>
                    <a:pt x="859" y="1"/>
                    <a:pt x="823" y="9"/>
                    <a:pt x="790" y="28"/>
                  </a:cubicBezTo>
                  <a:lnTo>
                    <a:pt x="57" y="444"/>
                  </a:lnTo>
                  <a:cubicBezTo>
                    <a:pt x="29" y="458"/>
                    <a:pt x="7" y="486"/>
                    <a:pt x="0" y="514"/>
                  </a:cubicBezTo>
                  <a:cubicBezTo>
                    <a:pt x="7" y="536"/>
                    <a:pt x="22" y="557"/>
                    <a:pt x="43" y="571"/>
                  </a:cubicBezTo>
                  <a:lnTo>
                    <a:pt x="825" y="1029"/>
                  </a:lnTo>
                  <a:cubicBezTo>
                    <a:pt x="853" y="1043"/>
                    <a:pt x="882" y="1050"/>
                    <a:pt x="917" y="1050"/>
                  </a:cubicBezTo>
                  <a:cubicBezTo>
                    <a:pt x="952" y="1050"/>
                    <a:pt x="987" y="1043"/>
                    <a:pt x="1015" y="1022"/>
                  </a:cubicBezTo>
                  <a:lnTo>
                    <a:pt x="1756" y="606"/>
                  </a:lnTo>
                  <a:cubicBezTo>
                    <a:pt x="1784" y="592"/>
                    <a:pt x="1805" y="571"/>
                    <a:pt x="1805" y="543"/>
                  </a:cubicBezTo>
                  <a:cubicBezTo>
                    <a:pt x="1805" y="514"/>
                    <a:pt x="1791" y="493"/>
                    <a:pt x="1770" y="486"/>
                  </a:cubicBezTo>
                  <a:lnTo>
                    <a:pt x="980" y="21"/>
                  </a:lnTo>
                  <a:cubicBezTo>
                    <a:pt x="954" y="8"/>
                    <a:pt x="924" y="1"/>
                    <a:pt x="8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8"/>
            <p:cNvSpPr/>
            <p:nvPr/>
          </p:nvSpPr>
          <p:spPr>
            <a:xfrm>
              <a:off x="801525" y="1899775"/>
              <a:ext cx="45325" cy="25750"/>
            </a:xfrm>
            <a:custGeom>
              <a:avLst/>
              <a:gdLst/>
              <a:ahLst/>
              <a:cxnLst/>
              <a:rect l="l" t="t" r="r" b="b"/>
              <a:pathLst>
                <a:path w="1813" h="1030" extrusionOk="0">
                  <a:moveTo>
                    <a:pt x="894" y="1"/>
                  </a:moveTo>
                  <a:cubicBezTo>
                    <a:pt x="861" y="1"/>
                    <a:pt x="827" y="9"/>
                    <a:pt x="797" y="28"/>
                  </a:cubicBezTo>
                  <a:lnTo>
                    <a:pt x="57" y="444"/>
                  </a:lnTo>
                  <a:cubicBezTo>
                    <a:pt x="8" y="479"/>
                    <a:pt x="1" y="521"/>
                    <a:pt x="43" y="550"/>
                  </a:cubicBezTo>
                  <a:lnTo>
                    <a:pt x="832" y="1015"/>
                  </a:lnTo>
                  <a:cubicBezTo>
                    <a:pt x="859" y="1025"/>
                    <a:pt x="888" y="1030"/>
                    <a:pt x="917" y="1030"/>
                  </a:cubicBezTo>
                  <a:cubicBezTo>
                    <a:pt x="951" y="1030"/>
                    <a:pt x="985" y="1023"/>
                    <a:pt x="1016" y="1008"/>
                  </a:cubicBezTo>
                  <a:lnTo>
                    <a:pt x="1749" y="585"/>
                  </a:lnTo>
                  <a:cubicBezTo>
                    <a:pt x="1805" y="557"/>
                    <a:pt x="1812" y="507"/>
                    <a:pt x="1763" y="486"/>
                  </a:cubicBezTo>
                  <a:lnTo>
                    <a:pt x="980"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8"/>
            <p:cNvSpPr/>
            <p:nvPr/>
          </p:nvSpPr>
          <p:spPr>
            <a:xfrm>
              <a:off x="801525" y="1899600"/>
              <a:ext cx="45150" cy="26275"/>
            </a:xfrm>
            <a:custGeom>
              <a:avLst/>
              <a:gdLst/>
              <a:ahLst/>
              <a:cxnLst/>
              <a:rect l="l" t="t" r="r" b="b"/>
              <a:pathLst>
                <a:path w="1806" h="1051" extrusionOk="0">
                  <a:moveTo>
                    <a:pt x="892" y="20"/>
                  </a:moveTo>
                  <a:cubicBezTo>
                    <a:pt x="920" y="20"/>
                    <a:pt x="947" y="25"/>
                    <a:pt x="973" y="35"/>
                  </a:cubicBezTo>
                  <a:lnTo>
                    <a:pt x="1756" y="500"/>
                  </a:lnTo>
                  <a:cubicBezTo>
                    <a:pt x="1777" y="507"/>
                    <a:pt x="1784" y="521"/>
                    <a:pt x="1784" y="535"/>
                  </a:cubicBezTo>
                  <a:cubicBezTo>
                    <a:pt x="1784" y="557"/>
                    <a:pt x="1770" y="571"/>
                    <a:pt x="1742" y="585"/>
                  </a:cubicBezTo>
                  <a:lnTo>
                    <a:pt x="1009" y="1001"/>
                  </a:lnTo>
                  <a:cubicBezTo>
                    <a:pt x="979" y="1019"/>
                    <a:pt x="947" y="1028"/>
                    <a:pt x="917" y="1028"/>
                  </a:cubicBezTo>
                  <a:cubicBezTo>
                    <a:pt x="889" y="1028"/>
                    <a:pt x="863" y="1021"/>
                    <a:pt x="839" y="1008"/>
                  </a:cubicBezTo>
                  <a:lnTo>
                    <a:pt x="50" y="550"/>
                  </a:lnTo>
                  <a:cubicBezTo>
                    <a:pt x="36" y="543"/>
                    <a:pt x="29" y="528"/>
                    <a:pt x="22" y="514"/>
                  </a:cubicBezTo>
                  <a:cubicBezTo>
                    <a:pt x="22" y="493"/>
                    <a:pt x="36" y="479"/>
                    <a:pt x="64" y="465"/>
                  </a:cubicBezTo>
                  <a:lnTo>
                    <a:pt x="804" y="42"/>
                  </a:lnTo>
                  <a:cubicBezTo>
                    <a:pt x="831" y="27"/>
                    <a:pt x="861" y="20"/>
                    <a:pt x="892" y="20"/>
                  </a:cubicBezTo>
                  <a:close/>
                  <a:moveTo>
                    <a:pt x="891" y="1"/>
                  </a:moveTo>
                  <a:cubicBezTo>
                    <a:pt x="856" y="1"/>
                    <a:pt x="820" y="9"/>
                    <a:pt x="790" y="28"/>
                  </a:cubicBezTo>
                  <a:lnTo>
                    <a:pt x="50" y="444"/>
                  </a:lnTo>
                  <a:cubicBezTo>
                    <a:pt x="29" y="458"/>
                    <a:pt x="8" y="479"/>
                    <a:pt x="1" y="514"/>
                  </a:cubicBezTo>
                  <a:cubicBezTo>
                    <a:pt x="1" y="535"/>
                    <a:pt x="15" y="557"/>
                    <a:pt x="36" y="564"/>
                  </a:cubicBezTo>
                  <a:lnTo>
                    <a:pt x="825" y="1029"/>
                  </a:lnTo>
                  <a:cubicBezTo>
                    <a:pt x="854" y="1043"/>
                    <a:pt x="882" y="1050"/>
                    <a:pt x="910" y="1050"/>
                  </a:cubicBezTo>
                  <a:cubicBezTo>
                    <a:pt x="952" y="1050"/>
                    <a:pt x="987" y="1036"/>
                    <a:pt x="1016" y="1022"/>
                  </a:cubicBezTo>
                  <a:lnTo>
                    <a:pt x="1756" y="606"/>
                  </a:lnTo>
                  <a:cubicBezTo>
                    <a:pt x="1784" y="592"/>
                    <a:pt x="1798" y="564"/>
                    <a:pt x="1805" y="535"/>
                  </a:cubicBezTo>
                  <a:cubicBezTo>
                    <a:pt x="1805" y="514"/>
                    <a:pt x="1791" y="493"/>
                    <a:pt x="1770" y="479"/>
                  </a:cubicBezTo>
                  <a:lnTo>
                    <a:pt x="980" y="21"/>
                  </a:lnTo>
                  <a:cubicBezTo>
                    <a:pt x="954" y="8"/>
                    <a:pt x="922" y="1"/>
                    <a:pt x="8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8"/>
            <p:cNvSpPr/>
            <p:nvPr/>
          </p:nvSpPr>
          <p:spPr>
            <a:xfrm>
              <a:off x="829550" y="1916225"/>
              <a:ext cx="50775" cy="28950"/>
            </a:xfrm>
            <a:custGeom>
              <a:avLst/>
              <a:gdLst/>
              <a:ahLst/>
              <a:cxnLst/>
              <a:rect l="l" t="t" r="r" b="b"/>
              <a:pathLst>
                <a:path w="2031" h="1158" extrusionOk="0">
                  <a:moveTo>
                    <a:pt x="900" y="1"/>
                  </a:moveTo>
                  <a:cubicBezTo>
                    <a:pt x="865" y="1"/>
                    <a:pt x="829" y="10"/>
                    <a:pt x="797" y="26"/>
                  </a:cubicBezTo>
                  <a:lnTo>
                    <a:pt x="57" y="448"/>
                  </a:lnTo>
                  <a:cubicBezTo>
                    <a:pt x="7" y="477"/>
                    <a:pt x="0" y="519"/>
                    <a:pt x="43" y="547"/>
                  </a:cubicBezTo>
                  <a:lnTo>
                    <a:pt x="1051" y="1139"/>
                  </a:lnTo>
                  <a:cubicBezTo>
                    <a:pt x="1075" y="1152"/>
                    <a:pt x="1102" y="1157"/>
                    <a:pt x="1128" y="1157"/>
                  </a:cubicBezTo>
                  <a:cubicBezTo>
                    <a:pt x="1161" y="1157"/>
                    <a:pt x="1195" y="1148"/>
                    <a:pt x="1227" y="1132"/>
                  </a:cubicBezTo>
                  <a:lnTo>
                    <a:pt x="1974" y="716"/>
                  </a:lnTo>
                  <a:cubicBezTo>
                    <a:pt x="2024" y="681"/>
                    <a:pt x="2031" y="639"/>
                    <a:pt x="1981" y="611"/>
                  </a:cubicBezTo>
                  <a:lnTo>
                    <a:pt x="980" y="18"/>
                  </a:lnTo>
                  <a:cubicBezTo>
                    <a:pt x="956" y="6"/>
                    <a:pt x="928" y="1"/>
                    <a:pt x="9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8"/>
            <p:cNvSpPr/>
            <p:nvPr/>
          </p:nvSpPr>
          <p:spPr>
            <a:xfrm>
              <a:off x="829550" y="1916000"/>
              <a:ext cx="50600" cy="29425"/>
            </a:xfrm>
            <a:custGeom>
              <a:avLst/>
              <a:gdLst/>
              <a:ahLst/>
              <a:cxnLst/>
              <a:rect l="l" t="t" r="r" b="b"/>
              <a:pathLst>
                <a:path w="2024" h="1177" extrusionOk="0">
                  <a:moveTo>
                    <a:pt x="896" y="20"/>
                  </a:moveTo>
                  <a:cubicBezTo>
                    <a:pt x="924" y="20"/>
                    <a:pt x="945" y="27"/>
                    <a:pt x="973" y="42"/>
                  </a:cubicBezTo>
                  <a:lnTo>
                    <a:pt x="1974" y="627"/>
                  </a:lnTo>
                  <a:cubicBezTo>
                    <a:pt x="1988" y="634"/>
                    <a:pt x="2002" y="648"/>
                    <a:pt x="2002" y="669"/>
                  </a:cubicBezTo>
                  <a:cubicBezTo>
                    <a:pt x="1995" y="690"/>
                    <a:pt x="1981" y="704"/>
                    <a:pt x="1960" y="718"/>
                  </a:cubicBezTo>
                  <a:lnTo>
                    <a:pt x="1227" y="1134"/>
                  </a:lnTo>
                  <a:cubicBezTo>
                    <a:pt x="1197" y="1149"/>
                    <a:pt x="1165" y="1156"/>
                    <a:pt x="1134" y="1156"/>
                  </a:cubicBezTo>
                  <a:cubicBezTo>
                    <a:pt x="1107" y="1156"/>
                    <a:pt x="1081" y="1151"/>
                    <a:pt x="1058" y="1141"/>
                  </a:cubicBezTo>
                  <a:lnTo>
                    <a:pt x="50" y="549"/>
                  </a:lnTo>
                  <a:cubicBezTo>
                    <a:pt x="36" y="542"/>
                    <a:pt x="22" y="528"/>
                    <a:pt x="22" y="514"/>
                  </a:cubicBezTo>
                  <a:cubicBezTo>
                    <a:pt x="22" y="493"/>
                    <a:pt x="36" y="479"/>
                    <a:pt x="64" y="465"/>
                  </a:cubicBezTo>
                  <a:lnTo>
                    <a:pt x="797" y="42"/>
                  </a:lnTo>
                  <a:cubicBezTo>
                    <a:pt x="832" y="27"/>
                    <a:pt x="860" y="20"/>
                    <a:pt x="896" y="20"/>
                  </a:cubicBezTo>
                  <a:close/>
                  <a:moveTo>
                    <a:pt x="887" y="0"/>
                  </a:moveTo>
                  <a:cubicBezTo>
                    <a:pt x="852" y="0"/>
                    <a:pt x="816" y="9"/>
                    <a:pt x="783" y="27"/>
                  </a:cubicBezTo>
                  <a:lnTo>
                    <a:pt x="50" y="443"/>
                  </a:lnTo>
                  <a:cubicBezTo>
                    <a:pt x="22" y="457"/>
                    <a:pt x="0" y="486"/>
                    <a:pt x="0" y="514"/>
                  </a:cubicBezTo>
                  <a:cubicBezTo>
                    <a:pt x="0" y="535"/>
                    <a:pt x="15" y="556"/>
                    <a:pt x="36" y="570"/>
                  </a:cubicBezTo>
                  <a:lnTo>
                    <a:pt x="1044" y="1155"/>
                  </a:lnTo>
                  <a:cubicBezTo>
                    <a:pt x="1065" y="1169"/>
                    <a:pt x="1100" y="1177"/>
                    <a:pt x="1128" y="1177"/>
                  </a:cubicBezTo>
                  <a:cubicBezTo>
                    <a:pt x="1164" y="1177"/>
                    <a:pt x="1199" y="1169"/>
                    <a:pt x="1234" y="1155"/>
                  </a:cubicBezTo>
                  <a:lnTo>
                    <a:pt x="1974" y="732"/>
                  </a:lnTo>
                  <a:cubicBezTo>
                    <a:pt x="1995" y="718"/>
                    <a:pt x="2017" y="697"/>
                    <a:pt x="2024" y="669"/>
                  </a:cubicBezTo>
                  <a:cubicBezTo>
                    <a:pt x="2017" y="641"/>
                    <a:pt x="2002" y="620"/>
                    <a:pt x="1988" y="613"/>
                  </a:cubicBezTo>
                  <a:lnTo>
                    <a:pt x="980" y="20"/>
                  </a:lnTo>
                  <a:cubicBezTo>
                    <a:pt x="950" y="7"/>
                    <a:pt x="919" y="0"/>
                    <a:pt x="88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8"/>
            <p:cNvSpPr/>
            <p:nvPr/>
          </p:nvSpPr>
          <p:spPr>
            <a:xfrm>
              <a:off x="744775" y="1866525"/>
              <a:ext cx="45325" cy="25775"/>
            </a:xfrm>
            <a:custGeom>
              <a:avLst/>
              <a:gdLst/>
              <a:ahLst/>
              <a:cxnLst/>
              <a:rect l="l" t="t" r="r" b="b"/>
              <a:pathLst>
                <a:path w="1813" h="1031" extrusionOk="0">
                  <a:moveTo>
                    <a:pt x="904" y="1"/>
                  </a:moveTo>
                  <a:cubicBezTo>
                    <a:pt x="870" y="1"/>
                    <a:pt x="836" y="10"/>
                    <a:pt x="804" y="26"/>
                  </a:cubicBezTo>
                  <a:lnTo>
                    <a:pt x="64" y="449"/>
                  </a:lnTo>
                  <a:cubicBezTo>
                    <a:pt x="8" y="477"/>
                    <a:pt x="1" y="519"/>
                    <a:pt x="50" y="547"/>
                  </a:cubicBezTo>
                  <a:lnTo>
                    <a:pt x="840" y="1013"/>
                  </a:lnTo>
                  <a:cubicBezTo>
                    <a:pt x="864" y="1025"/>
                    <a:pt x="890" y="1030"/>
                    <a:pt x="917" y="1030"/>
                  </a:cubicBezTo>
                  <a:cubicBezTo>
                    <a:pt x="950" y="1030"/>
                    <a:pt x="984" y="1021"/>
                    <a:pt x="1016" y="1005"/>
                  </a:cubicBezTo>
                  <a:lnTo>
                    <a:pt x="1756" y="590"/>
                  </a:lnTo>
                  <a:cubicBezTo>
                    <a:pt x="1812" y="554"/>
                    <a:pt x="1812" y="512"/>
                    <a:pt x="1770" y="484"/>
                  </a:cubicBezTo>
                  <a:lnTo>
                    <a:pt x="981" y="19"/>
                  </a:lnTo>
                  <a:cubicBezTo>
                    <a:pt x="956" y="6"/>
                    <a:pt x="930" y="1"/>
                    <a:pt x="90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8"/>
            <p:cNvSpPr/>
            <p:nvPr/>
          </p:nvSpPr>
          <p:spPr>
            <a:xfrm>
              <a:off x="744950" y="1866300"/>
              <a:ext cx="45150" cy="26250"/>
            </a:xfrm>
            <a:custGeom>
              <a:avLst/>
              <a:gdLst/>
              <a:ahLst/>
              <a:cxnLst/>
              <a:rect l="l" t="t" r="r" b="b"/>
              <a:pathLst>
                <a:path w="1806" h="1050" extrusionOk="0">
                  <a:moveTo>
                    <a:pt x="885" y="21"/>
                  </a:moveTo>
                  <a:cubicBezTo>
                    <a:pt x="915" y="21"/>
                    <a:pt x="945" y="28"/>
                    <a:pt x="974" y="42"/>
                  </a:cubicBezTo>
                  <a:lnTo>
                    <a:pt x="1756" y="500"/>
                  </a:lnTo>
                  <a:cubicBezTo>
                    <a:pt x="1770" y="507"/>
                    <a:pt x="1784" y="521"/>
                    <a:pt x="1784" y="535"/>
                  </a:cubicBezTo>
                  <a:cubicBezTo>
                    <a:pt x="1784" y="556"/>
                    <a:pt x="1770" y="570"/>
                    <a:pt x="1742" y="584"/>
                  </a:cubicBezTo>
                  <a:lnTo>
                    <a:pt x="1009" y="1007"/>
                  </a:lnTo>
                  <a:cubicBezTo>
                    <a:pt x="979" y="1023"/>
                    <a:pt x="946" y="1030"/>
                    <a:pt x="914" y="1030"/>
                  </a:cubicBezTo>
                  <a:cubicBezTo>
                    <a:pt x="886" y="1030"/>
                    <a:pt x="859" y="1024"/>
                    <a:pt x="833" y="1014"/>
                  </a:cubicBezTo>
                  <a:lnTo>
                    <a:pt x="50" y="549"/>
                  </a:lnTo>
                  <a:cubicBezTo>
                    <a:pt x="36" y="542"/>
                    <a:pt x="22" y="528"/>
                    <a:pt x="22" y="514"/>
                  </a:cubicBezTo>
                  <a:cubicBezTo>
                    <a:pt x="22" y="493"/>
                    <a:pt x="36" y="479"/>
                    <a:pt x="64" y="465"/>
                  </a:cubicBezTo>
                  <a:lnTo>
                    <a:pt x="797" y="42"/>
                  </a:lnTo>
                  <a:cubicBezTo>
                    <a:pt x="826" y="28"/>
                    <a:pt x="855" y="21"/>
                    <a:pt x="885" y="21"/>
                  </a:cubicBezTo>
                  <a:close/>
                  <a:moveTo>
                    <a:pt x="888" y="0"/>
                  </a:moveTo>
                  <a:cubicBezTo>
                    <a:pt x="854" y="0"/>
                    <a:pt x="820" y="9"/>
                    <a:pt x="790" y="28"/>
                  </a:cubicBezTo>
                  <a:lnTo>
                    <a:pt x="50" y="444"/>
                  </a:lnTo>
                  <a:cubicBezTo>
                    <a:pt x="22" y="458"/>
                    <a:pt x="8" y="486"/>
                    <a:pt x="1" y="514"/>
                  </a:cubicBezTo>
                  <a:cubicBezTo>
                    <a:pt x="1" y="535"/>
                    <a:pt x="15" y="556"/>
                    <a:pt x="36" y="570"/>
                  </a:cubicBezTo>
                  <a:lnTo>
                    <a:pt x="826" y="1029"/>
                  </a:lnTo>
                  <a:cubicBezTo>
                    <a:pt x="847" y="1043"/>
                    <a:pt x="882" y="1050"/>
                    <a:pt x="910" y="1050"/>
                  </a:cubicBezTo>
                  <a:cubicBezTo>
                    <a:pt x="945" y="1050"/>
                    <a:pt x="981" y="1043"/>
                    <a:pt x="1016" y="1022"/>
                  </a:cubicBezTo>
                  <a:lnTo>
                    <a:pt x="1756" y="606"/>
                  </a:lnTo>
                  <a:cubicBezTo>
                    <a:pt x="1777" y="592"/>
                    <a:pt x="1798" y="563"/>
                    <a:pt x="1805" y="535"/>
                  </a:cubicBezTo>
                  <a:cubicBezTo>
                    <a:pt x="1798" y="514"/>
                    <a:pt x="1784" y="493"/>
                    <a:pt x="1763" y="479"/>
                  </a:cubicBezTo>
                  <a:lnTo>
                    <a:pt x="981" y="21"/>
                  </a:lnTo>
                  <a:cubicBezTo>
                    <a:pt x="951"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8"/>
            <p:cNvSpPr/>
            <p:nvPr/>
          </p:nvSpPr>
          <p:spPr>
            <a:xfrm>
              <a:off x="717475" y="1850425"/>
              <a:ext cx="45300" cy="25750"/>
            </a:xfrm>
            <a:custGeom>
              <a:avLst/>
              <a:gdLst/>
              <a:ahLst/>
              <a:cxnLst/>
              <a:rect l="l" t="t" r="r" b="b"/>
              <a:pathLst>
                <a:path w="1812" h="1030" extrusionOk="0">
                  <a:moveTo>
                    <a:pt x="890" y="1"/>
                  </a:moveTo>
                  <a:cubicBezTo>
                    <a:pt x="858" y="1"/>
                    <a:pt x="826" y="10"/>
                    <a:pt x="797" y="28"/>
                  </a:cubicBezTo>
                  <a:lnTo>
                    <a:pt x="56" y="444"/>
                  </a:lnTo>
                  <a:cubicBezTo>
                    <a:pt x="7" y="472"/>
                    <a:pt x="0" y="522"/>
                    <a:pt x="42" y="550"/>
                  </a:cubicBezTo>
                  <a:lnTo>
                    <a:pt x="832" y="1008"/>
                  </a:lnTo>
                  <a:cubicBezTo>
                    <a:pt x="860" y="1022"/>
                    <a:pt x="892" y="1029"/>
                    <a:pt x="924" y="1029"/>
                  </a:cubicBezTo>
                  <a:cubicBezTo>
                    <a:pt x="955" y="1029"/>
                    <a:pt x="987" y="1022"/>
                    <a:pt x="1015" y="1008"/>
                  </a:cubicBezTo>
                  <a:lnTo>
                    <a:pt x="1748" y="585"/>
                  </a:lnTo>
                  <a:cubicBezTo>
                    <a:pt x="1805" y="557"/>
                    <a:pt x="1812" y="508"/>
                    <a:pt x="1762" y="479"/>
                  </a:cubicBezTo>
                  <a:lnTo>
                    <a:pt x="973" y="21"/>
                  </a:lnTo>
                  <a:cubicBezTo>
                    <a:pt x="946" y="8"/>
                    <a:pt x="918" y="1"/>
                    <a:pt x="89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8"/>
            <p:cNvSpPr/>
            <p:nvPr/>
          </p:nvSpPr>
          <p:spPr>
            <a:xfrm>
              <a:off x="717475" y="1850150"/>
              <a:ext cx="45125" cy="26375"/>
            </a:xfrm>
            <a:custGeom>
              <a:avLst/>
              <a:gdLst/>
              <a:ahLst/>
              <a:cxnLst/>
              <a:rect l="l" t="t" r="r" b="b"/>
              <a:pathLst>
                <a:path w="1805" h="1055" extrusionOk="0">
                  <a:moveTo>
                    <a:pt x="891" y="24"/>
                  </a:moveTo>
                  <a:cubicBezTo>
                    <a:pt x="919" y="24"/>
                    <a:pt x="947" y="29"/>
                    <a:pt x="973" y="39"/>
                  </a:cubicBezTo>
                  <a:lnTo>
                    <a:pt x="1755" y="504"/>
                  </a:lnTo>
                  <a:cubicBezTo>
                    <a:pt x="1769" y="504"/>
                    <a:pt x="1784" y="519"/>
                    <a:pt x="1784" y="540"/>
                  </a:cubicBezTo>
                  <a:cubicBezTo>
                    <a:pt x="1784" y="554"/>
                    <a:pt x="1769" y="575"/>
                    <a:pt x="1741" y="589"/>
                  </a:cubicBezTo>
                  <a:lnTo>
                    <a:pt x="1008" y="1005"/>
                  </a:lnTo>
                  <a:cubicBezTo>
                    <a:pt x="976" y="1021"/>
                    <a:pt x="943" y="1030"/>
                    <a:pt x="909" y="1030"/>
                  </a:cubicBezTo>
                  <a:cubicBezTo>
                    <a:pt x="883" y="1030"/>
                    <a:pt x="857" y="1024"/>
                    <a:pt x="832" y="1012"/>
                  </a:cubicBezTo>
                  <a:lnTo>
                    <a:pt x="49" y="547"/>
                  </a:lnTo>
                  <a:cubicBezTo>
                    <a:pt x="35" y="547"/>
                    <a:pt x="21" y="533"/>
                    <a:pt x="21" y="511"/>
                  </a:cubicBezTo>
                  <a:cubicBezTo>
                    <a:pt x="28" y="490"/>
                    <a:pt x="42" y="476"/>
                    <a:pt x="64" y="462"/>
                  </a:cubicBezTo>
                  <a:lnTo>
                    <a:pt x="797" y="46"/>
                  </a:lnTo>
                  <a:cubicBezTo>
                    <a:pt x="827" y="31"/>
                    <a:pt x="859" y="24"/>
                    <a:pt x="891" y="24"/>
                  </a:cubicBezTo>
                  <a:close/>
                  <a:moveTo>
                    <a:pt x="894" y="0"/>
                  </a:moveTo>
                  <a:cubicBezTo>
                    <a:pt x="857" y="0"/>
                    <a:pt x="821" y="9"/>
                    <a:pt x="790" y="25"/>
                  </a:cubicBezTo>
                  <a:lnTo>
                    <a:pt x="49" y="448"/>
                  </a:lnTo>
                  <a:cubicBezTo>
                    <a:pt x="21" y="462"/>
                    <a:pt x="0" y="483"/>
                    <a:pt x="0" y="511"/>
                  </a:cubicBezTo>
                  <a:cubicBezTo>
                    <a:pt x="0" y="540"/>
                    <a:pt x="14" y="561"/>
                    <a:pt x="35" y="568"/>
                  </a:cubicBezTo>
                  <a:lnTo>
                    <a:pt x="825" y="1033"/>
                  </a:lnTo>
                  <a:cubicBezTo>
                    <a:pt x="846" y="1047"/>
                    <a:pt x="881" y="1054"/>
                    <a:pt x="909" y="1054"/>
                  </a:cubicBezTo>
                  <a:cubicBezTo>
                    <a:pt x="945" y="1054"/>
                    <a:pt x="980" y="1040"/>
                    <a:pt x="1015" y="1026"/>
                  </a:cubicBezTo>
                  <a:lnTo>
                    <a:pt x="1755" y="603"/>
                  </a:lnTo>
                  <a:cubicBezTo>
                    <a:pt x="1776" y="596"/>
                    <a:pt x="1798" y="568"/>
                    <a:pt x="1805" y="540"/>
                  </a:cubicBezTo>
                  <a:cubicBezTo>
                    <a:pt x="1798" y="511"/>
                    <a:pt x="1784" y="490"/>
                    <a:pt x="1762" y="483"/>
                  </a:cubicBezTo>
                  <a:lnTo>
                    <a:pt x="980" y="18"/>
                  </a:lnTo>
                  <a:cubicBezTo>
                    <a:pt x="952" y="6"/>
                    <a:pt x="923"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8"/>
            <p:cNvSpPr/>
            <p:nvPr/>
          </p:nvSpPr>
          <p:spPr>
            <a:xfrm>
              <a:off x="689975" y="1834275"/>
              <a:ext cx="45325" cy="25775"/>
            </a:xfrm>
            <a:custGeom>
              <a:avLst/>
              <a:gdLst/>
              <a:ahLst/>
              <a:cxnLst/>
              <a:rect l="l" t="t" r="r" b="b"/>
              <a:pathLst>
                <a:path w="1813" h="1031" extrusionOk="0">
                  <a:moveTo>
                    <a:pt x="897" y="1"/>
                  </a:moveTo>
                  <a:cubicBezTo>
                    <a:pt x="863" y="1"/>
                    <a:pt x="829" y="10"/>
                    <a:pt x="797" y="26"/>
                  </a:cubicBezTo>
                  <a:lnTo>
                    <a:pt x="57" y="442"/>
                  </a:lnTo>
                  <a:cubicBezTo>
                    <a:pt x="7" y="477"/>
                    <a:pt x="0" y="519"/>
                    <a:pt x="43" y="547"/>
                  </a:cubicBezTo>
                  <a:lnTo>
                    <a:pt x="832" y="1013"/>
                  </a:lnTo>
                  <a:cubicBezTo>
                    <a:pt x="857" y="1025"/>
                    <a:pt x="883" y="1030"/>
                    <a:pt x="909" y="1030"/>
                  </a:cubicBezTo>
                  <a:cubicBezTo>
                    <a:pt x="943" y="1030"/>
                    <a:pt x="977" y="1021"/>
                    <a:pt x="1008" y="1005"/>
                  </a:cubicBezTo>
                  <a:lnTo>
                    <a:pt x="1749" y="590"/>
                  </a:lnTo>
                  <a:cubicBezTo>
                    <a:pt x="1805" y="554"/>
                    <a:pt x="1812" y="512"/>
                    <a:pt x="1763" y="484"/>
                  </a:cubicBezTo>
                  <a:lnTo>
                    <a:pt x="980" y="19"/>
                  </a:lnTo>
                  <a:cubicBezTo>
                    <a:pt x="952" y="6"/>
                    <a:pt x="925"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8"/>
            <p:cNvSpPr/>
            <p:nvPr/>
          </p:nvSpPr>
          <p:spPr>
            <a:xfrm>
              <a:off x="689800" y="1834050"/>
              <a:ext cx="45125" cy="26250"/>
            </a:xfrm>
            <a:custGeom>
              <a:avLst/>
              <a:gdLst/>
              <a:ahLst/>
              <a:cxnLst/>
              <a:rect l="l" t="t" r="r" b="b"/>
              <a:pathLst>
                <a:path w="1805" h="1050" extrusionOk="0">
                  <a:moveTo>
                    <a:pt x="903" y="21"/>
                  </a:moveTo>
                  <a:cubicBezTo>
                    <a:pt x="931" y="21"/>
                    <a:pt x="952" y="28"/>
                    <a:pt x="973" y="35"/>
                  </a:cubicBezTo>
                  <a:lnTo>
                    <a:pt x="1763" y="500"/>
                  </a:lnTo>
                  <a:cubicBezTo>
                    <a:pt x="1777" y="507"/>
                    <a:pt x="1784" y="521"/>
                    <a:pt x="1784" y="535"/>
                  </a:cubicBezTo>
                  <a:cubicBezTo>
                    <a:pt x="1784" y="556"/>
                    <a:pt x="1770" y="570"/>
                    <a:pt x="1749" y="584"/>
                  </a:cubicBezTo>
                  <a:lnTo>
                    <a:pt x="1008" y="1007"/>
                  </a:lnTo>
                  <a:cubicBezTo>
                    <a:pt x="984" y="1022"/>
                    <a:pt x="956" y="1029"/>
                    <a:pt x="926" y="1029"/>
                  </a:cubicBezTo>
                  <a:cubicBezTo>
                    <a:pt x="897" y="1029"/>
                    <a:pt x="867" y="1022"/>
                    <a:pt x="839" y="1007"/>
                  </a:cubicBezTo>
                  <a:lnTo>
                    <a:pt x="50" y="549"/>
                  </a:lnTo>
                  <a:cubicBezTo>
                    <a:pt x="36" y="542"/>
                    <a:pt x="29" y="528"/>
                    <a:pt x="29" y="514"/>
                  </a:cubicBezTo>
                  <a:cubicBezTo>
                    <a:pt x="29" y="493"/>
                    <a:pt x="43" y="479"/>
                    <a:pt x="64" y="465"/>
                  </a:cubicBezTo>
                  <a:lnTo>
                    <a:pt x="804" y="42"/>
                  </a:lnTo>
                  <a:cubicBezTo>
                    <a:pt x="832" y="28"/>
                    <a:pt x="867" y="21"/>
                    <a:pt x="903" y="21"/>
                  </a:cubicBezTo>
                  <a:close/>
                  <a:moveTo>
                    <a:pt x="893" y="0"/>
                  </a:moveTo>
                  <a:cubicBezTo>
                    <a:pt x="859" y="0"/>
                    <a:pt x="823" y="9"/>
                    <a:pt x="790" y="28"/>
                  </a:cubicBezTo>
                  <a:lnTo>
                    <a:pt x="50" y="443"/>
                  </a:lnTo>
                  <a:cubicBezTo>
                    <a:pt x="29" y="458"/>
                    <a:pt x="7" y="486"/>
                    <a:pt x="0" y="514"/>
                  </a:cubicBezTo>
                  <a:cubicBezTo>
                    <a:pt x="7" y="535"/>
                    <a:pt x="14" y="556"/>
                    <a:pt x="43" y="563"/>
                  </a:cubicBezTo>
                  <a:lnTo>
                    <a:pt x="825" y="1029"/>
                  </a:lnTo>
                  <a:cubicBezTo>
                    <a:pt x="853" y="1043"/>
                    <a:pt x="881" y="1050"/>
                    <a:pt x="917" y="1050"/>
                  </a:cubicBezTo>
                  <a:cubicBezTo>
                    <a:pt x="952" y="1050"/>
                    <a:pt x="987" y="1043"/>
                    <a:pt x="1015" y="1022"/>
                  </a:cubicBezTo>
                  <a:lnTo>
                    <a:pt x="1756" y="606"/>
                  </a:lnTo>
                  <a:cubicBezTo>
                    <a:pt x="1784" y="592"/>
                    <a:pt x="1798" y="563"/>
                    <a:pt x="1805" y="535"/>
                  </a:cubicBezTo>
                  <a:cubicBezTo>
                    <a:pt x="1805" y="514"/>
                    <a:pt x="1791" y="493"/>
                    <a:pt x="1770" y="479"/>
                  </a:cubicBezTo>
                  <a:lnTo>
                    <a:pt x="980" y="21"/>
                  </a:lnTo>
                  <a:cubicBezTo>
                    <a:pt x="954" y="7"/>
                    <a:pt x="924"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8"/>
            <p:cNvSpPr/>
            <p:nvPr/>
          </p:nvSpPr>
          <p:spPr>
            <a:xfrm>
              <a:off x="662475" y="1818150"/>
              <a:ext cx="45325" cy="25750"/>
            </a:xfrm>
            <a:custGeom>
              <a:avLst/>
              <a:gdLst/>
              <a:ahLst/>
              <a:cxnLst/>
              <a:rect l="l" t="t" r="r" b="b"/>
              <a:pathLst>
                <a:path w="1813" h="1030" extrusionOk="0">
                  <a:moveTo>
                    <a:pt x="886" y="1"/>
                  </a:moveTo>
                  <a:cubicBezTo>
                    <a:pt x="855" y="1"/>
                    <a:pt x="825" y="8"/>
                    <a:pt x="797" y="22"/>
                  </a:cubicBezTo>
                  <a:lnTo>
                    <a:pt x="57" y="445"/>
                  </a:lnTo>
                  <a:cubicBezTo>
                    <a:pt x="8" y="473"/>
                    <a:pt x="1" y="523"/>
                    <a:pt x="43" y="551"/>
                  </a:cubicBezTo>
                  <a:lnTo>
                    <a:pt x="833" y="1009"/>
                  </a:lnTo>
                  <a:cubicBezTo>
                    <a:pt x="859" y="1022"/>
                    <a:pt x="889" y="1029"/>
                    <a:pt x="919" y="1029"/>
                  </a:cubicBezTo>
                  <a:cubicBezTo>
                    <a:pt x="952" y="1029"/>
                    <a:pt x="986" y="1021"/>
                    <a:pt x="1016" y="1002"/>
                  </a:cubicBezTo>
                  <a:lnTo>
                    <a:pt x="1749" y="586"/>
                  </a:lnTo>
                  <a:cubicBezTo>
                    <a:pt x="1805" y="558"/>
                    <a:pt x="1812" y="508"/>
                    <a:pt x="1763" y="480"/>
                  </a:cubicBezTo>
                  <a:lnTo>
                    <a:pt x="981" y="22"/>
                  </a:lnTo>
                  <a:cubicBezTo>
                    <a:pt x="949" y="8"/>
                    <a:pt x="917" y="1"/>
                    <a:pt x="8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8"/>
            <p:cNvSpPr/>
            <p:nvPr/>
          </p:nvSpPr>
          <p:spPr>
            <a:xfrm>
              <a:off x="662475" y="1817825"/>
              <a:ext cx="45150" cy="26325"/>
            </a:xfrm>
            <a:custGeom>
              <a:avLst/>
              <a:gdLst/>
              <a:ahLst/>
              <a:cxnLst/>
              <a:rect l="l" t="t" r="r" b="b"/>
              <a:pathLst>
                <a:path w="1806" h="1053" extrusionOk="0">
                  <a:moveTo>
                    <a:pt x="919" y="25"/>
                  </a:moveTo>
                  <a:cubicBezTo>
                    <a:pt x="939" y="25"/>
                    <a:pt x="960" y="32"/>
                    <a:pt x="981" y="42"/>
                  </a:cubicBezTo>
                  <a:lnTo>
                    <a:pt x="1763" y="507"/>
                  </a:lnTo>
                  <a:cubicBezTo>
                    <a:pt x="1777" y="507"/>
                    <a:pt x="1791" y="521"/>
                    <a:pt x="1791" y="543"/>
                  </a:cubicBezTo>
                  <a:cubicBezTo>
                    <a:pt x="1791" y="557"/>
                    <a:pt x="1777" y="578"/>
                    <a:pt x="1749" y="592"/>
                  </a:cubicBezTo>
                  <a:lnTo>
                    <a:pt x="1016" y="1008"/>
                  </a:lnTo>
                  <a:cubicBezTo>
                    <a:pt x="986" y="1023"/>
                    <a:pt x="953" y="1030"/>
                    <a:pt x="921" y="1030"/>
                  </a:cubicBezTo>
                  <a:cubicBezTo>
                    <a:pt x="893" y="1030"/>
                    <a:pt x="866" y="1025"/>
                    <a:pt x="840" y="1015"/>
                  </a:cubicBezTo>
                  <a:lnTo>
                    <a:pt x="57" y="550"/>
                  </a:lnTo>
                  <a:cubicBezTo>
                    <a:pt x="43" y="543"/>
                    <a:pt x="29" y="529"/>
                    <a:pt x="29" y="514"/>
                  </a:cubicBezTo>
                  <a:cubicBezTo>
                    <a:pt x="29" y="500"/>
                    <a:pt x="43" y="479"/>
                    <a:pt x="71" y="465"/>
                  </a:cubicBezTo>
                  <a:lnTo>
                    <a:pt x="804" y="49"/>
                  </a:lnTo>
                  <a:cubicBezTo>
                    <a:pt x="827" y="38"/>
                    <a:pt x="850" y="26"/>
                    <a:pt x="877" y="26"/>
                  </a:cubicBezTo>
                  <a:cubicBezTo>
                    <a:pt x="883" y="26"/>
                    <a:pt x="889" y="27"/>
                    <a:pt x="896" y="28"/>
                  </a:cubicBezTo>
                  <a:cubicBezTo>
                    <a:pt x="904" y="26"/>
                    <a:pt x="911" y="25"/>
                    <a:pt x="919" y="25"/>
                  </a:cubicBezTo>
                  <a:close/>
                  <a:moveTo>
                    <a:pt x="888" y="1"/>
                  </a:moveTo>
                  <a:cubicBezTo>
                    <a:pt x="854" y="1"/>
                    <a:pt x="820" y="9"/>
                    <a:pt x="790" y="28"/>
                  </a:cubicBezTo>
                  <a:lnTo>
                    <a:pt x="50" y="451"/>
                  </a:lnTo>
                  <a:cubicBezTo>
                    <a:pt x="22" y="458"/>
                    <a:pt x="8" y="486"/>
                    <a:pt x="1" y="514"/>
                  </a:cubicBezTo>
                  <a:cubicBezTo>
                    <a:pt x="1" y="543"/>
                    <a:pt x="15" y="564"/>
                    <a:pt x="36" y="571"/>
                  </a:cubicBezTo>
                  <a:lnTo>
                    <a:pt x="825" y="1036"/>
                  </a:lnTo>
                  <a:cubicBezTo>
                    <a:pt x="846" y="1046"/>
                    <a:pt x="867" y="1053"/>
                    <a:pt x="887" y="1053"/>
                  </a:cubicBezTo>
                  <a:cubicBezTo>
                    <a:pt x="895" y="1053"/>
                    <a:pt x="902" y="1052"/>
                    <a:pt x="910" y="1050"/>
                  </a:cubicBezTo>
                  <a:cubicBezTo>
                    <a:pt x="945" y="1050"/>
                    <a:pt x="981" y="1043"/>
                    <a:pt x="1016" y="1029"/>
                  </a:cubicBezTo>
                  <a:lnTo>
                    <a:pt x="1756" y="606"/>
                  </a:lnTo>
                  <a:cubicBezTo>
                    <a:pt x="1777" y="592"/>
                    <a:pt x="1798" y="571"/>
                    <a:pt x="1805" y="543"/>
                  </a:cubicBezTo>
                  <a:cubicBezTo>
                    <a:pt x="1805" y="514"/>
                    <a:pt x="1791" y="493"/>
                    <a:pt x="1770" y="486"/>
                  </a:cubicBezTo>
                  <a:lnTo>
                    <a:pt x="981" y="21"/>
                  </a:lnTo>
                  <a:cubicBezTo>
                    <a:pt x="951" y="8"/>
                    <a:pt x="919"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8"/>
            <p:cNvSpPr/>
            <p:nvPr/>
          </p:nvSpPr>
          <p:spPr>
            <a:xfrm>
              <a:off x="635000" y="1802025"/>
              <a:ext cx="45300" cy="25775"/>
            </a:xfrm>
            <a:custGeom>
              <a:avLst/>
              <a:gdLst/>
              <a:ahLst/>
              <a:cxnLst/>
              <a:rect l="l" t="t" r="r" b="b"/>
              <a:pathLst>
                <a:path w="1812" h="1031" extrusionOk="0">
                  <a:moveTo>
                    <a:pt x="900" y="1"/>
                  </a:moveTo>
                  <a:cubicBezTo>
                    <a:pt x="864" y="1"/>
                    <a:pt x="828" y="10"/>
                    <a:pt x="797" y="26"/>
                  </a:cubicBezTo>
                  <a:lnTo>
                    <a:pt x="56" y="442"/>
                  </a:lnTo>
                  <a:cubicBezTo>
                    <a:pt x="7" y="477"/>
                    <a:pt x="0" y="519"/>
                    <a:pt x="42" y="547"/>
                  </a:cubicBezTo>
                  <a:lnTo>
                    <a:pt x="832" y="1013"/>
                  </a:lnTo>
                  <a:cubicBezTo>
                    <a:pt x="857" y="1025"/>
                    <a:pt x="884" y="1030"/>
                    <a:pt x="912" y="1030"/>
                  </a:cubicBezTo>
                  <a:cubicBezTo>
                    <a:pt x="947" y="1030"/>
                    <a:pt x="983" y="1021"/>
                    <a:pt x="1015" y="1005"/>
                  </a:cubicBezTo>
                  <a:lnTo>
                    <a:pt x="1755" y="583"/>
                  </a:lnTo>
                  <a:cubicBezTo>
                    <a:pt x="1805" y="554"/>
                    <a:pt x="1812" y="512"/>
                    <a:pt x="1762" y="484"/>
                  </a:cubicBezTo>
                  <a:lnTo>
                    <a:pt x="980" y="19"/>
                  </a:lnTo>
                  <a:cubicBezTo>
                    <a:pt x="955" y="6"/>
                    <a:pt x="928" y="1"/>
                    <a:pt x="90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8"/>
            <p:cNvSpPr/>
            <p:nvPr/>
          </p:nvSpPr>
          <p:spPr>
            <a:xfrm>
              <a:off x="635000" y="1801800"/>
              <a:ext cx="45125" cy="26250"/>
            </a:xfrm>
            <a:custGeom>
              <a:avLst/>
              <a:gdLst/>
              <a:ahLst/>
              <a:cxnLst/>
              <a:rect l="l" t="t" r="r" b="b"/>
              <a:pathLst>
                <a:path w="1805" h="1050" extrusionOk="0">
                  <a:moveTo>
                    <a:pt x="886" y="21"/>
                  </a:moveTo>
                  <a:cubicBezTo>
                    <a:pt x="915" y="21"/>
                    <a:pt x="945" y="28"/>
                    <a:pt x="973" y="42"/>
                  </a:cubicBezTo>
                  <a:lnTo>
                    <a:pt x="1762" y="500"/>
                  </a:lnTo>
                  <a:cubicBezTo>
                    <a:pt x="1776" y="507"/>
                    <a:pt x="1783" y="521"/>
                    <a:pt x="1783" y="535"/>
                  </a:cubicBezTo>
                  <a:cubicBezTo>
                    <a:pt x="1783" y="556"/>
                    <a:pt x="1769" y="570"/>
                    <a:pt x="1748" y="584"/>
                  </a:cubicBezTo>
                  <a:lnTo>
                    <a:pt x="1008" y="1007"/>
                  </a:lnTo>
                  <a:cubicBezTo>
                    <a:pt x="982" y="1023"/>
                    <a:pt x="951" y="1030"/>
                    <a:pt x="920" y="1030"/>
                  </a:cubicBezTo>
                  <a:cubicBezTo>
                    <a:pt x="893" y="1030"/>
                    <a:pt x="865" y="1024"/>
                    <a:pt x="839" y="1014"/>
                  </a:cubicBezTo>
                  <a:lnTo>
                    <a:pt x="49" y="549"/>
                  </a:lnTo>
                  <a:cubicBezTo>
                    <a:pt x="35" y="542"/>
                    <a:pt x="28" y="528"/>
                    <a:pt x="28" y="514"/>
                  </a:cubicBezTo>
                  <a:cubicBezTo>
                    <a:pt x="28" y="493"/>
                    <a:pt x="42" y="479"/>
                    <a:pt x="63" y="465"/>
                  </a:cubicBezTo>
                  <a:lnTo>
                    <a:pt x="804" y="42"/>
                  </a:lnTo>
                  <a:cubicBezTo>
                    <a:pt x="828" y="28"/>
                    <a:pt x="856" y="21"/>
                    <a:pt x="886" y="21"/>
                  </a:cubicBezTo>
                  <a:close/>
                  <a:moveTo>
                    <a:pt x="890" y="0"/>
                  </a:moveTo>
                  <a:cubicBezTo>
                    <a:pt x="855" y="0"/>
                    <a:pt x="819" y="9"/>
                    <a:pt x="790" y="28"/>
                  </a:cubicBezTo>
                  <a:lnTo>
                    <a:pt x="49" y="443"/>
                  </a:lnTo>
                  <a:cubicBezTo>
                    <a:pt x="28" y="458"/>
                    <a:pt x="7" y="486"/>
                    <a:pt x="0" y="514"/>
                  </a:cubicBezTo>
                  <a:cubicBezTo>
                    <a:pt x="0" y="535"/>
                    <a:pt x="14" y="556"/>
                    <a:pt x="35" y="570"/>
                  </a:cubicBezTo>
                  <a:lnTo>
                    <a:pt x="825" y="1029"/>
                  </a:lnTo>
                  <a:cubicBezTo>
                    <a:pt x="853" y="1043"/>
                    <a:pt x="881" y="1050"/>
                    <a:pt x="916" y="1050"/>
                  </a:cubicBezTo>
                  <a:cubicBezTo>
                    <a:pt x="952" y="1050"/>
                    <a:pt x="987" y="1043"/>
                    <a:pt x="1015" y="1022"/>
                  </a:cubicBezTo>
                  <a:lnTo>
                    <a:pt x="1755" y="606"/>
                  </a:lnTo>
                  <a:cubicBezTo>
                    <a:pt x="1783" y="592"/>
                    <a:pt x="1798" y="563"/>
                    <a:pt x="1805" y="535"/>
                  </a:cubicBezTo>
                  <a:cubicBezTo>
                    <a:pt x="1805" y="514"/>
                    <a:pt x="1791" y="493"/>
                    <a:pt x="1769" y="479"/>
                  </a:cubicBezTo>
                  <a:lnTo>
                    <a:pt x="980" y="21"/>
                  </a:lnTo>
                  <a:cubicBezTo>
                    <a:pt x="953" y="7"/>
                    <a:pt x="922" y="0"/>
                    <a:pt x="89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8"/>
            <p:cNvSpPr/>
            <p:nvPr/>
          </p:nvSpPr>
          <p:spPr>
            <a:xfrm>
              <a:off x="607500" y="1785900"/>
              <a:ext cx="45125" cy="25750"/>
            </a:xfrm>
            <a:custGeom>
              <a:avLst/>
              <a:gdLst/>
              <a:ahLst/>
              <a:cxnLst/>
              <a:rect l="l" t="t" r="r" b="b"/>
              <a:pathLst>
                <a:path w="1805" h="1030" extrusionOk="0">
                  <a:moveTo>
                    <a:pt x="885" y="1"/>
                  </a:moveTo>
                  <a:cubicBezTo>
                    <a:pt x="855" y="1"/>
                    <a:pt x="825" y="8"/>
                    <a:pt x="797" y="22"/>
                  </a:cubicBezTo>
                  <a:lnTo>
                    <a:pt x="64" y="445"/>
                  </a:lnTo>
                  <a:cubicBezTo>
                    <a:pt x="7" y="473"/>
                    <a:pt x="0" y="523"/>
                    <a:pt x="50" y="551"/>
                  </a:cubicBezTo>
                  <a:lnTo>
                    <a:pt x="832" y="1009"/>
                  </a:lnTo>
                  <a:cubicBezTo>
                    <a:pt x="859" y="1022"/>
                    <a:pt x="889" y="1029"/>
                    <a:pt x="918" y="1029"/>
                  </a:cubicBezTo>
                  <a:cubicBezTo>
                    <a:pt x="950" y="1029"/>
                    <a:pt x="982" y="1021"/>
                    <a:pt x="1008" y="1002"/>
                  </a:cubicBezTo>
                  <a:lnTo>
                    <a:pt x="1749" y="586"/>
                  </a:lnTo>
                  <a:cubicBezTo>
                    <a:pt x="1805" y="558"/>
                    <a:pt x="1805" y="508"/>
                    <a:pt x="1763" y="480"/>
                  </a:cubicBezTo>
                  <a:lnTo>
                    <a:pt x="973" y="22"/>
                  </a:lnTo>
                  <a:cubicBezTo>
                    <a:pt x="945" y="8"/>
                    <a:pt x="915" y="1"/>
                    <a:pt x="8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8"/>
            <p:cNvSpPr/>
            <p:nvPr/>
          </p:nvSpPr>
          <p:spPr>
            <a:xfrm>
              <a:off x="607675" y="1785650"/>
              <a:ext cx="44950" cy="26375"/>
            </a:xfrm>
            <a:custGeom>
              <a:avLst/>
              <a:gdLst/>
              <a:ahLst/>
              <a:cxnLst/>
              <a:rect l="l" t="t" r="r" b="b"/>
              <a:pathLst>
                <a:path w="1798" h="1055" extrusionOk="0">
                  <a:moveTo>
                    <a:pt x="895" y="21"/>
                  </a:moveTo>
                  <a:cubicBezTo>
                    <a:pt x="920" y="21"/>
                    <a:pt x="944" y="27"/>
                    <a:pt x="966" y="39"/>
                  </a:cubicBezTo>
                  <a:lnTo>
                    <a:pt x="1756" y="504"/>
                  </a:lnTo>
                  <a:cubicBezTo>
                    <a:pt x="1770" y="504"/>
                    <a:pt x="1777" y="518"/>
                    <a:pt x="1777" y="540"/>
                  </a:cubicBezTo>
                  <a:cubicBezTo>
                    <a:pt x="1777" y="554"/>
                    <a:pt x="1770" y="575"/>
                    <a:pt x="1742" y="589"/>
                  </a:cubicBezTo>
                  <a:lnTo>
                    <a:pt x="1001" y="1005"/>
                  </a:lnTo>
                  <a:cubicBezTo>
                    <a:pt x="975" y="1020"/>
                    <a:pt x="944" y="1027"/>
                    <a:pt x="913" y="1027"/>
                  </a:cubicBezTo>
                  <a:cubicBezTo>
                    <a:pt x="886" y="1027"/>
                    <a:pt x="858" y="1022"/>
                    <a:pt x="832" y="1012"/>
                  </a:cubicBezTo>
                  <a:lnTo>
                    <a:pt x="43" y="554"/>
                  </a:lnTo>
                  <a:cubicBezTo>
                    <a:pt x="29" y="547"/>
                    <a:pt x="22" y="533"/>
                    <a:pt x="22" y="511"/>
                  </a:cubicBezTo>
                  <a:cubicBezTo>
                    <a:pt x="22" y="497"/>
                    <a:pt x="36" y="476"/>
                    <a:pt x="57" y="462"/>
                  </a:cubicBezTo>
                  <a:lnTo>
                    <a:pt x="797" y="46"/>
                  </a:lnTo>
                  <a:cubicBezTo>
                    <a:pt x="829" y="30"/>
                    <a:pt x="862" y="21"/>
                    <a:pt x="895" y="21"/>
                  </a:cubicBezTo>
                  <a:close/>
                  <a:moveTo>
                    <a:pt x="894" y="0"/>
                  </a:moveTo>
                  <a:cubicBezTo>
                    <a:pt x="856" y="0"/>
                    <a:pt x="818" y="9"/>
                    <a:pt x="783" y="25"/>
                  </a:cubicBezTo>
                  <a:lnTo>
                    <a:pt x="50" y="448"/>
                  </a:lnTo>
                  <a:cubicBezTo>
                    <a:pt x="22" y="455"/>
                    <a:pt x="0" y="483"/>
                    <a:pt x="0" y="511"/>
                  </a:cubicBezTo>
                  <a:cubicBezTo>
                    <a:pt x="0" y="540"/>
                    <a:pt x="14" y="561"/>
                    <a:pt x="36" y="568"/>
                  </a:cubicBezTo>
                  <a:lnTo>
                    <a:pt x="818" y="1033"/>
                  </a:lnTo>
                  <a:cubicBezTo>
                    <a:pt x="846" y="1047"/>
                    <a:pt x="874" y="1054"/>
                    <a:pt x="910" y="1054"/>
                  </a:cubicBezTo>
                  <a:cubicBezTo>
                    <a:pt x="945" y="1047"/>
                    <a:pt x="980" y="1040"/>
                    <a:pt x="1015" y="1026"/>
                  </a:cubicBezTo>
                  <a:lnTo>
                    <a:pt x="1749" y="603"/>
                  </a:lnTo>
                  <a:cubicBezTo>
                    <a:pt x="1777" y="589"/>
                    <a:pt x="1798" y="568"/>
                    <a:pt x="1798" y="540"/>
                  </a:cubicBezTo>
                  <a:cubicBezTo>
                    <a:pt x="1798" y="511"/>
                    <a:pt x="1784" y="490"/>
                    <a:pt x="1763" y="483"/>
                  </a:cubicBezTo>
                  <a:lnTo>
                    <a:pt x="980" y="18"/>
                  </a:lnTo>
                  <a:cubicBezTo>
                    <a:pt x="952" y="6"/>
                    <a:pt x="923"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8"/>
            <p:cNvSpPr/>
            <p:nvPr/>
          </p:nvSpPr>
          <p:spPr>
            <a:xfrm>
              <a:off x="580000" y="1769775"/>
              <a:ext cx="45325" cy="25775"/>
            </a:xfrm>
            <a:custGeom>
              <a:avLst/>
              <a:gdLst/>
              <a:ahLst/>
              <a:cxnLst/>
              <a:rect l="l" t="t" r="r" b="b"/>
              <a:pathLst>
                <a:path w="1813" h="1031" extrusionOk="0">
                  <a:moveTo>
                    <a:pt x="901" y="1"/>
                  </a:moveTo>
                  <a:cubicBezTo>
                    <a:pt x="866" y="1"/>
                    <a:pt x="832" y="10"/>
                    <a:pt x="804" y="26"/>
                  </a:cubicBezTo>
                  <a:lnTo>
                    <a:pt x="64" y="442"/>
                  </a:lnTo>
                  <a:cubicBezTo>
                    <a:pt x="8" y="477"/>
                    <a:pt x="1" y="519"/>
                    <a:pt x="50" y="547"/>
                  </a:cubicBezTo>
                  <a:lnTo>
                    <a:pt x="839" y="1012"/>
                  </a:lnTo>
                  <a:cubicBezTo>
                    <a:pt x="864" y="1025"/>
                    <a:pt x="890" y="1030"/>
                    <a:pt x="917" y="1030"/>
                  </a:cubicBezTo>
                  <a:cubicBezTo>
                    <a:pt x="950" y="1030"/>
                    <a:pt x="984" y="1021"/>
                    <a:pt x="1016" y="1005"/>
                  </a:cubicBezTo>
                  <a:lnTo>
                    <a:pt x="1756" y="590"/>
                  </a:lnTo>
                  <a:cubicBezTo>
                    <a:pt x="1812" y="554"/>
                    <a:pt x="1812" y="512"/>
                    <a:pt x="1770" y="484"/>
                  </a:cubicBezTo>
                  <a:lnTo>
                    <a:pt x="980" y="19"/>
                  </a:lnTo>
                  <a:cubicBezTo>
                    <a:pt x="956" y="6"/>
                    <a:pt x="928" y="1"/>
                    <a:pt x="90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8"/>
            <p:cNvSpPr/>
            <p:nvPr/>
          </p:nvSpPr>
          <p:spPr>
            <a:xfrm>
              <a:off x="580175" y="1769550"/>
              <a:ext cx="44975" cy="26250"/>
            </a:xfrm>
            <a:custGeom>
              <a:avLst/>
              <a:gdLst/>
              <a:ahLst/>
              <a:cxnLst/>
              <a:rect l="l" t="t" r="r" b="b"/>
              <a:pathLst>
                <a:path w="1799" h="1050" extrusionOk="0">
                  <a:moveTo>
                    <a:pt x="892" y="20"/>
                  </a:moveTo>
                  <a:cubicBezTo>
                    <a:pt x="920" y="20"/>
                    <a:pt x="947" y="25"/>
                    <a:pt x="973" y="35"/>
                  </a:cubicBezTo>
                  <a:lnTo>
                    <a:pt x="1756" y="500"/>
                  </a:lnTo>
                  <a:cubicBezTo>
                    <a:pt x="1770" y="507"/>
                    <a:pt x="1784" y="521"/>
                    <a:pt x="1784" y="535"/>
                  </a:cubicBezTo>
                  <a:cubicBezTo>
                    <a:pt x="1777" y="556"/>
                    <a:pt x="1763" y="577"/>
                    <a:pt x="1742" y="584"/>
                  </a:cubicBezTo>
                  <a:lnTo>
                    <a:pt x="1009" y="1007"/>
                  </a:lnTo>
                  <a:cubicBezTo>
                    <a:pt x="981" y="1021"/>
                    <a:pt x="951" y="1029"/>
                    <a:pt x="921" y="1029"/>
                  </a:cubicBezTo>
                  <a:cubicBezTo>
                    <a:pt x="891" y="1029"/>
                    <a:pt x="861" y="1021"/>
                    <a:pt x="832" y="1007"/>
                  </a:cubicBezTo>
                  <a:lnTo>
                    <a:pt x="50" y="549"/>
                  </a:lnTo>
                  <a:cubicBezTo>
                    <a:pt x="36" y="542"/>
                    <a:pt x="22" y="528"/>
                    <a:pt x="22" y="514"/>
                  </a:cubicBezTo>
                  <a:cubicBezTo>
                    <a:pt x="29" y="493"/>
                    <a:pt x="43" y="472"/>
                    <a:pt x="64" y="465"/>
                  </a:cubicBezTo>
                  <a:lnTo>
                    <a:pt x="797" y="42"/>
                  </a:lnTo>
                  <a:cubicBezTo>
                    <a:pt x="827" y="27"/>
                    <a:pt x="860" y="20"/>
                    <a:pt x="892" y="20"/>
                  </a:cubicBezTo>
                  <a:close/>
                  <a:moveTo>
                    <a:pt x="887" y="0"/>
                  </a:moveTo>
                  <a:cubicBezTo>
                    <a:pt x="852" y="0"/>
                    <a:pt x="817" y="9"/>
                    <a:pt x="783" y="28"/>
                  </a:cubicBezTo>
                  <a:lnTo>
                    <a:pt x="50" y="443"/>
                  </a:lnTo>
                  <a:cubicBezTo>
                    <a:pt x="22" y="458"/>
                    <a:pt x="1" y="486"/>
                    <a:pt x="1" y="514"/>
                  </a:cubicBezTo>
                  <a:cubicBezTo>
                    <a:pt x="1" y="535"/>
                    <a:pt x="15" y="556"/>
                    <a:pt x="36" y="563"/>
                  </a:cubicBezTo>
                  <a:lnTo>
                    <a:pt x="818" y="1029"/>
                  </a:lnTo>
                  <a:cubicBezTo>
                    <a:pt x="847" y="1043"/>
                    <a:pt x="882" y="1050"/>
                    <a:pt x="910" y="1050"/>
                  </a:cubicBezTo>
                  <a:cubicBezTo>
                    <a:pt x="945" y="1050"/>
                    <a:pt x="981" y="1043"/>
                    <a:pt x="1016" y="1021"/>
                  </a:cubicBezTo>
                  <a:lnTo>
                    <a:pt x="1749" y="606"/>
                  </a:lnTo>
                  <a:cubicBezTo>
                    <a:pt x="1777" y="591"/>
                    <a:pt x="1798" y="563"/>
                    <a:pt x="1798" y="535"/>
                  </a:cubicBezTo>
                  <a:cubicBezTo>
                    <a:pt x="1798" y="514"/>
                    <a:pt x="1784" y="493"/>
                    <a:pt x="1763" y="479"/>
                  </a:cubicBezTo>
                  <a:lnTo>
                    <a:pt x="981" y="21"/>
                  </a:lnTo>
                  <a:cubicBezTo>
                    <a:pt x="951" y="7"/>
                    <a:pt x="919" y="0"/>
                    <a:pt x="88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8"/>
            <p:cNvSpPr/>
            <p:nvPr/>
          </p:nvSpPr>
          <p:spPr>
            <a:xfrm>
              <a:off x="552675" y="1753675"/>
              <a:ext cx="45325" cy="25725"/>
            </a:xfrm>
            <a:custGeom>
              <a:avLst/>
              <a:gdLst/>
              <a:ahLst/>
              <a:cxnLst/>
              <a:rect l="l" t="t" r="r" b="b"/>
              <a:pathLst>
                <a:path w="1813" h="1029" extrusionOk="0">
                  <a:moveTo>
                    <a:pt x="892" y="1"/>
                  </a:moveTo>
                  <a:cubicBezTo>
                    <a:pt x="859" y="1"/>
                    <a:pt x="827" y="10"/>
                    <a:pt x="798" y="28"/>
                  </a:cubicBezTo>
                  <a:lnTo>
                    <a:pt x="57" y="444"/>
                  </a:lnTo>
                  <a:cubicBezTo>
                    <a:pt x="8" y="472"/>
                    <a:pt x="1" y="522"/>
                    <a:pt x="43" y="550"/>
                  </a:cubicBezTo>
                  <a:lnTo>
                    <a:pt x="833" y="1008"/>
                  </a:lnTo>
                  <a:cubicBezTo>
                    <a:pt x="859" y="1021"/>
                    <a:pt x="888" y="1028"/>
                    <a:pt x="916" y="1028"/>
                  </a:cubicBezTo>
                  <a:cubicBezTo>
                    <a:pt x="948" y="1028"/>
                    <a:pt x="979" y="1020"/>
                    <a:pt x="1009" y="1001"/>
                  </a:cubicBezTo>
                  <a:lnTo>
                    <a:pt x="1749" y="585"/>
                  </a:lnTo>
                  <a:cubicBezTo>
                    <a:pt x="1806" y="557"/>
                    <a:pt x="1813" y="507"/>
                    <a:pt x="1763" y="479"/>
                  </a:cubicBezTo>
                  <a:lnTo>
                    <a:pt x="981" y="21"/>
                  </a:lnTo>
                  <a:cubicBezTo>
                    <a:pt x="951" y="8"/>
                    <a:pt x="921" y="1"/>
                    <a:pt x="8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8"/>
            <p:cNvSpPr/>
            <p:nvPr/>
          </p:nvSpPr>
          <p:spPr>
            <a:xfrm>
              <a:off x="552675" y="1753500"/>
              <a:ext cx="45150" cy="26150"/>
            </a:xfrm>
            <a:custGeom>
              <a:avLst/>
              <a:gdLst/>
              <a:ahLst/>
              <a:cxnLst/>
              <a:rect l="l" t="t" r="r" b="b"/>
              <a:pathLst>
                <a:path w="1806" h="1046" extrusionOk="0">
                  <a:moveTo>
                    <a:pt x="893" y="20"/>
                  </a:moveTo>
                  <a:cubicBezTo>
                    <a:pt x="920" y="20"/>
                    <a:pt x="948" y="25"/>
                    <a:pt x="974" y="35"/>
                  </a:cubicBezTo>
                  <a:lnTo>
                    <a:pt x="1756" y="493"/>
                  </a:lnTo>
                  <a:cubicBezTo>
                    <a:pt x="1770" y="500"/>
                    <a:pt x="1784" y="514"/>
                    <a:pt x="1784" y="536"/>
                  </a:cubicBezTo>
                  <a:cubicBezTo>
                    <a:pt x="1784" y="550"/>
                    <a:pt x="1770" y="571"/>
                    <a:pt x="1742" y="585"/>
                  </a:cubicBezTo>
                  <a:lnTo>
                    <a:pt x="1009" y="1001"/>
                  </a:lnTo>
                  <a:cubicBezTo>
                    <a:pt x="979" y="1016"/>
                    <a:pt x="947" y="1023"/>
                    <a:pt x="916" y="1023"/>
                  </a:cubicBezTo>
                  <a:cubicBezTo>
                    <a:pt x="889" y="1023"/>
                    <a:pt x="863" y="1018"/>
                    <a:pt x="840" y="1008"/>
                  </a:cubicBezTo>
                  <a:lnTo>
                    <a:pt x="50" y="550"/>
                  </a:lnTo>
                  <a:cubicBezTo>
                    <a:pt x="36" y="543"/>
                    <a:pt x="22" y="529"/>
                    <a:pt x="22" y="514"/>
                  </a:cubicBezTo>
                  <a:cubicBezTo>
                    <a:pt x="22" y="493"/>
                    <a:pt x="36" y="479"/>
                    <a:pt x="64" y="458"/>
                  </a:cubicBezTo>
                  <a:lnTo>
                    <a:pt x="805" y="42"/>
                  </a:lnTo>
                  <a:cubicBezTo>
                    <a:pt x="831" y="27"/>
                    <a:pt x="862" y="20"/>
                    <a:pt x="893" y="20"/>
                  </a:cubicBezTo>
                  <a:close/>
                  <a:moveTo>
                    <a:pt x="891" y="1"/>
                  </a:moveTo>
                  <a:cubicBezTo>
                    <a:pt x="856" y="1"/>
                    <a:pt x="820" y="9"/>
                    <a:pt x="791" y="28"/>
                  </a:cubicBezTo>
                  <a:lnTo>
                    <a:pt x="50" y="444"/>
                  </a:lnTo>
                  <a:cubicBezTo>
                    <a:pt x="29" y="458"/>
                    <a:pt x="8" y="479"/>
                    <a:pt x="1" y="514"/>
                  </a:cubicBezTo>
                  <a:cubicBezTo>
                    <a:pt x="1" y="536"/>
                    <a:pt x="15" y="557"/>
                    <a:pt x="36" y="564"/>
                  </a:cubicBezTo>
                  <a:lnTo>
                    <a:pt x="826" y="1022"/>
                  </a:lnTo>
                  <a:cubicBezTo>
                    <a:pt x="842" y="1038"/>
                    <a:pt x="865" y="1046"/>
                    <a:pt x="888" y="1046"/>
                  </a:cubicBezTo>
                  <a:cubicBezTo>
                    <a:pt x="896" y="1046"/>
                    <a:pt x="903" y="1045"/>
                    <a:pt x="910" y="1043"/>
                  </a:cubicBezTo>
                  <a:cubicBezTo>
                    <a:pt x="917" y="1044"/>
                    <a:pt x="923" y="1045"/>
                    <a:pt x="930" y="1045"/>
                  </a:cubicBezTo>
                  <a:cubicBezTo>
                    <a:pt x="959" y="1045"/>
                    <a:pt x="987" y="1034"/>
                    <a:pt x="1016" y="1022"/>
                  </a:cubicBezTo>
                  <a:lnTo>
                    <a:pt x="1756" y="606"/>
                  </a:lnTo>
                  <a:cubicBezTo>
                    <a:pt x="1784" y="592"/>
                    <a:pt x="1799" y="564"/>
                    <a:pt x="1806" y="536"/>
                  </a:cubicBezTo>
                  <a:cubicBezTo>
                    <a:pt x="1806" y="514"/>
                    <a:pt x="1792" y="493"/>
                    <a:pt x="1770" y="479"/>
                  </a:cubicBezTo>
                  <a:lnTo>
                    <a:pt x="981" y="21"/>
                  </a:lnTo>
                  <a:cubicBezTo>
                    <a:pt x="954" y="8"/>
                    <a:pt x="923" y="1"/>
                    <a:pt x="8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8"/>
            <p:cNvSpPr/>
            <p:nvPr/>
          </p:nvSpPr>
          <p:spPr>
            <a:xfrm>
              <a:off x="525200" y="1737525"/>
              <a:ext cx="45300" cy="25775"/>
            </a:xfrm>
            <a:custGeom>
              <a:avLst/>
              <a:gdLst/>
              <a:ahLst/>
              <a:cxnLst/>
              <a:rect l="l" t="t" r="r" b="b"/>
              <a:pathLst>
                <a:path w="1812" h="1031" extrusionOk="0">
                  <a:moveTo>
                    <a:pt x="897" y="1"/>
                  </a:moveTo>
                  <a:cubicBezTo>
                    <a:pt x="862" y="1"/>
                    <a:pt x="829" y="10"/>
                    <a:pt x="797" y="26"/>
                  </a:cubicBezTo>
                  <a:lnTo>
                    <a:pt x="57" y="441"/>
                  </a:lnTo>
                  <a:cubicBezTo>
                    <a:pt x="7" y="477"/>
                    <a:pt x="0" y="519"/>
                    <a:pt x="43" y="547"/>
                  </a:cubicBezTo>
                  <a:lnTo>
                    <a:pt x="832" y="1012"/>
                  </a:lnTo>
                  <a:cubicBezTo>
                    <a:pt x="857" y="1025"/>
                    <a:pt x="884" y="1030"/>
                    <a:pt x="912" y="1030"/>
                  </a:cubicBezTo>
                  <a:cubicBezTo>
                    <a:pt x="948" y="1030"/>
                    <a:pt x="984" y="1021"/>
                    <a:pt x="1015" y="1005"/>
                  </a:cubicBezTo>
                  <a:lnTo>
                    <a:pt x="1749" y="590"/>
                  </a:lnTo>
                  <a:cubicBezTo>
                    <a:pt x="1805" y="554"/>
                    <a:pt x="1812" y="512"/>
                    <a:pt x="1763" y="484"/>
                  </a:cubicBezTo>
                  <a:lnTo>
                    <a:pt x="980" y="19"/>
                  </a:lnTo>
                  <a:cubicBezTo>
                    <a:pt x="952" y="6"/>
                    <a:pt x="925" y="1"/>
                    <a:pt x="8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8"/>
            <p:cNvSpPr/>
            <p:nvPr/>
          </p:nvSpPr>
          <p:spPr>
            <a:xfrm>
              <a:off x="525200" y="1737300"/>
              <a:ext cx="45125" cy="26250"/>
            </a:xfrm>
            <a:custGeom>
              <a:avLst/>
              <a:gdLst/>
              <a:ahLst/>
              <a:cxnLst/>
              <a:rect l="l" t="t" r="r" b="b"/>
              <a:pathLst>
                <a:path w="1805" h="1050" extrusionOk="0">
                  <a:moveTo>
                    <a:pt x="892" y="20"/>
                  </a:moveTo>
                  <a:cubicBezTo>
                    <a:pt x="919" y="20"/>
                    <a:pt x="947" y="25"/>
                    <a:pt x="973" y="35"/>
                  </a:cubicBezTo>
                  <a:lnTo>
                    <a:pt x="1756" y="500"/>
                  </a:lnTo>
                  <a:cubicBezTo>
                    <a:pt x="1777" y="507"/>
                    <a:pt x="1784" y="521"/>
                    <a:pt x="1784" y="535"/>
                  </a:cubicBezTo>
                  <a:cubicBezTo>
                    <a:pt x="1784" y="556"/>
                    <a:pt x="1770" y="570"/>
                    <a:pt x="1749" y="584"/>
                  </a:cubicBezTo>
                  <a:lnTo>
                    <a:pt x="1008" y="1007"/>
                  </a:lnTo>
                  <a:cubicBezTo>
                    <a:pt x="980" y="1021"/>
                    <a:pt x="950" y="1029"/>
                    <a:pt x="921" y="1029"/>
                  </a:cubicBezTo>
                  <a:cubicBezTo>
                    <a:pt x="892" y="1029"/>
                    <a:pt x="864" y="1021"/>
                    <a:pt x="839" y="1007"/>
                  </a:cubicBezTo>
                  <a:lnTo>
                    <a:pt x="50" y="549"/>
                  </a:lnTo>
                  <a:cubicBezTo>
                    <a:pt x="36" y="542"/>
                    <a:pt x="28" y="528"/>
                    <a:pt x="28" y="514"/>
                  </a:cubicBezTo>
                  <a:cubicBezTo>
                    <a:pt x="28" y="493"/>
                    <a:pt x="43" y="479"/>
                    <a:pt x="64" y="465"/>
                  </a:cubicBezTo>
                  <a:lnTo>
                    <a:pt x="804" y="42"/>
                  </a:lnTo>
                  <a:cubicBezTo>
                    <a:pt x="830" y="27"/>
                    <a:pt x="861" y="20"/>
                    <a:pt x="892" y="20"/>
                  </a:cubicBezTo>
                  <a:close/>
                  <a:moveTo>
                    <a:pt x="888" y="0"/>
                  </a:moveTo>
                  <a:cubicBezTo>
                    <a:pt x="853" y="0"/>
                    <a:pt x="820" y="9"/>
                    <a:pt x="790" y="28"/>
                  </a:cubicBezTo>
                  <a:lnTo>
                    <a:pt x="50" y="443"/>
                  </a:lnTo>
                  <a:cubicBezTo>
                    <a:pt x="21" y="458"/>
                    <a:pt x="7" y="486"/>
                    <a:pt x="0" y="514"/>
                  </a:cubicBezTo>
                  <a:cubicBezTo>
                    <a:pt x="0" y="535"/>
                    <a:pt x="14" y="556"/>
                    <a:pt x="36" y="563"/>
                  </a:cubicBezTo>
                  <a:lnTo>
                    <a:pt x="825" y="1029"/>
                  </a:lnTo>
                  <a:cubicBezTo>
                    <a:pt x="853" y="1043"/>
                    <a:pt x="881" y="1050"/>
                    <a:pt x="910" y="1050"/>
                  </a:cubicBezTo>
                  <a:cubicBezTo>
                    <a:pt x="945" y="1050"/>
                    <a:pt x="980" y="1043"/>
                    <a:pt x="1015" y="1021"/>
                  </a:cubicBezTo>
                  <a:lnTo>
                    <a:pt x="1756" y="606"/>
                  </a:lnTo>
                  <a:cubicBezTo>
                    <a:pt x="1784" y="591"/>
                    <a:pt x="1798" y="563"/>
                    <a:pt x="1805" y="535"/>
                  </a:cubicBezTo>
                  <a:cubicBezTo>
                    <a:pt x="1805" y="514"/>
                    <a:pt x="1791" y="493"/>
                    <a:pt x="1770" y="479"/>
                  </a:cubicBezTo>
                  <a:lnTo>
                    <a:pt x="980" y="20"/>
                  </a:lnTo>
                  <a:cubicBezTo>
                    <a:pt x="950"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8"/>
            <p:cNvSpPr/>
            <p:nvPr/>
          </p:nvSpPr>
          <p:spPr>
            <a:xfrm>
              <a:off x="464050" y="1701700"/>
              <a:ext cx="78975" cy="45450"/>
            </a:xfrm>
            <a:custGeom>
              <a:avLst/>
              <a:gdLst/>
              <a:ahLst/>
              <a:cxnLst/>
              <a:rect l="l" t="t" r="r" b="b"/>
              <a:pathLst>
                <a:path w="3159" h="1818" extrusionOk="0">
                  <a:moveTo>
                    <a:pt x="894" y="0"/>
                  </a:moveTo>
                  <a:cubicBezTo>
                    <a:pt x="860" y="0"/>
                    <a:pt x="827" y="9"/>
                    <a:pt x="797" y="28"/>
                  </a:cubicBezTo>
                  <a:lnTo>
                    <a:pt x="64" y="443"/>
                  </a:lnTo>
                  <a:cubicBezTo>
                    <a:pt x="7" y="472"/>
                    <a:pt x="0" y="521"/>
                    <a:pt x="50" y="549"/>
                  </a:cubicBezTo>
                  <a:lnTo>
                    <a:pt x="2178" y="1797"/>
                  </a:lnTo>
                  <a:cubicBezTo>
                    <a:pt x="2205" y="1810"/>
                    <a:pt x="2235" y="1817"/>
                    <a:pt x="2265" y="1817"/>
                  </a:cubicBezTo>
                  <a:cubicBezTo>
                    <a:pt x="2298" y="1817"/>
                    <a:pt x="2332" y="1809"/>
                    <a:pt x="2362" y="1790"/>
                  </a:cubicBezTo>
                  <a:lnTo>
                    <a:pt x="3095" y="1374"/>
                  </a:lnTo>
                  <a:cubicBezTo>
                    <a:pt x="3151" y="1346"/>
                    <a:pt x="3158" y="1296"/>
                    <a:pt x="3109" y="1268"/>
                  </a:cubicBezTo>
                  <a:lnTo>
                    <a:pt x="980" y="21"/>
                  </a:lnTo>
                  <a:cubicBezTo>
                    <a:pt x="953"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8"/>
            <p:cNvSpPr/>
            <p:nvPr/>
          </p:nvSpPr>
          <p:spPr>
            <a:xfrm>
              <a:off x="464225" y="1701400"/>
              <a:ext cx="78625" cy="46000"/>
            </a:xfrm>
            <a:custGeom>
              <a:avLst/>
              <a:gdLst/>
              <a:ahLst/>
              <a:cxnLst/>
              <a:rect l="l" t="t" r="r" b="b"/>
              <a:pathLst>
                <a:path w="3145" h="1840" extrusionOk="0">
                  <a:moveTo>
                    <a:pt x="895" y="22"/>
                  </a:moveTo>
                  <a:cubicBezTo>
                    <a:pt x="920" y="22"/>
                    <a:pt x="944" y="27"/>
                    <a:pt x="966" y="40"/>
                  </a:cubicBezTo>
                  <a:lnTo>
                    <a:pt x="3102" y="1294"/>
                  </a:lnTo>
                  <a:cubicBezTo>
                    <a:pt x="3116" y="1294"/>
                    <a:pt x="3123" y="1308"/>
                    <a:pt x="3123" y="1330"/>
                  </a:cubicBezTo>
                  <a:cubicBezTo>
                    <a:pt x="3123" y="1351"/>
                    <a:pt x="3109" y="1365"/>
                    <a:pt x="3088" y="1379"/>
                  </a:cubicBezTo>
                  <a:lnTo>
                    <a:pt x="2348" y="1795"/>
                  </a:lnTo>
                  <a:cubicBezTo>
                    <a:pt x="2320" y="1811"/>
                    <a:pt x="2288" y="1820"/>
                    <a:pt x="2255" y="1820"/>
                  </a:cubicBezTo>
                  <a:cubicBezTo>
                    <a:pt x="2229" y="1820"/>
                    <a:pt x="2203" y="1814"/>
                    <a:pt x="2178" y="1802"/>
                  </a:cubicBezTo>
                  <a:lnTo>
                    <a:pt x="50" y="554"/>
                  </a:lnTo>
                  <a:cubicBezTo>
                    <a:pt x="35" y="547"/>
                    <a:pt x="21" y="533"/>
                    <a:pt x="21" y="512"/>
                  </a:cubicBezTo>
                  <a:cubicBezTo>
                    <a:pt x="28" y="491"/>
                    <a:pt x="43" y="470"/>
                    <a:pt x="64" y="463"/>
                  </a:cubicBezTo>
                  <a:lnTo>
                    <a:pt x="797" y="47"/>
                  </a:lnTo>
                  <a:cubicBezTo>
                    <a:pt x="828" y="31"/>
                    <a:pt x="862" y="22"/>
                    <a:pt x="895" y="22"/>
                  </a:cubicBezTo>
                  <a:close/>
                  <a:moveTo>
                    <a:pt x="894" y="0"/>
                  </a:moveTo>
                  <a:cubicBezTo>
                    <a:pt x="856" y="0"/>
                    <a:pt x="818" y="10"/>
                    <a:pt x="783" y="25"/>
                  </a:cubicBezTo>
                  <a:lnTo>
                    <a:pt x="50" y="448"/>
                  </a:lnTo>
                  <a:cubicBezTo>
                    <a:pt x="21" y="455"/>
                    <a:pt x="0" y="484"/>
                    <a:pt x="0" y="512"/>
                  </a:cubicBezTo>
                  <a:cubicBezTo>
                    <a:pt x="0" y="540"/>
                    <a:pt x="14" y="561"/>
                    <a:pt x="35" y="568"/>
                  </a:cubicBezTo>
                  <a:lnTo>
                    <a:pt x="2164" y="1823"/>
                  </a:lnTo>
                  <a:cubicBezTo>
                    <a:pt x="2185" y="1833"/>
                    <a:pt x="2206" y="1840"/>
                    <a:pt x="2226" y="1840"/>
                  </a:cubicBezTo>
                  <a:cubicBezTo>
                    <a:pt x="2234" y="1840"/>
                    <a:pt x="2241" y="1839"/>
                    <a:pt x="2249" y="1837"/>
                  </a:cubicBezTo>
                  <a:cubicBezTo>
                    <a:pt x="2257" y="1838"/>
                    <a:pt x="2264" y="1839"/>
                    <a:pt x="2272" y="1839"/>
                  </a:cubicBezTo>
                  <a:cubicBezTo>
                    <a:pt x="2304" y="1839"/>
                    <a:pt x="2333" y="1828"/>
                    <a:pt x="2362" y="1816"/>
                  </a:cubicBezTo>
                  <a:lnTo>
                    <a:pt x="3095" y="1393"/>
                  </a:lnTo>
                  <a:cubicBezTo>
                    <a:pt x="3123" y="1386"/>
                    <a:pt x="3137" y="1358"/>
                    <a:pt x="3144" y="1330"/>
                  </a:cubicBezTo>
                  <a:cubicBezTo>
                    <a:pt x="3144" y="1301"/>
                    <a:pt x="3130" y="1280"/>
                    <a:pt x="3109" y="1273"/>
                  </a:cubicBezTo>
                  <a:lnTo>
                    <a:pt x="980" y="18"/>
                  </a:lnTo>
                  <a:cubicBezTo>
                    <a:pt x="952" y="6"/>
                    <a:pt x="923"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8"/>
            <p:cNvSpPr/>
            <p:nvPr/>
          </p:nvSpPr>
          <p:spPr>
            <a:xfrm>
              <a:off x="780375" y="1918625"/>
              <a:ext cx="45325" cy="25750"/>
            </a:xfrm>
            <a:custGeom>
              <a:avLst/>
              <a:gdLst/>
              <a:ahLst/>
              <a:cxnLst/>
              <a:rect l="l" t="t" r="r" b="b"/>
              <a:pathLst>
                <a:path w="1813" h="1030" extrusionOk="0">
                  <a:moveTo>
                    <a:pt x="894" y="1"/>
                  </a:moveTo>
                  <a:cubicBezTo>
                    <a:pt x="861" y="1"/>
                    <a:pt x="827" y="10"/>
                    <a:pt x="797" y="28"/>
                  </a:cubicBezTo>
                  <a:lnTo>
                    <a:pt x="64" y="444"/>
                  </a:lnTo>
                  <a:cubicBezTo>
                    <a:pt x="8" y="472"/>
                    <a:pt x="1" y="522"/>
                    <a:pt x="43" y="550"/>
                  </a:cubicBezTo>
                  <a:lnTo>
                    <a:pt x="832" y="1008"/>
                  </a:lnTo>
                  <a:cubicBezTo>
                    <a:pt x="861" y="1022"/>
                    <a:pt x="892" y="1029"/>
                    <a:pt x="924" y="1029"/>
                  </a:cubicBezTo>
                  <a:cubicBezTo>
                    <a:pt x="956" y="1029"/>
                    <a:pt x="988" y="1022"/>
                    <a:pt x="1016" y="1008"/>
                  </a:cubicBezTo>
                  <a:lnTo>
                    <a:pt x="1749" y="585"/>
                  </a:lnTo>
                  <a:cubicBezTo>
                    <a:pt x="1805" y="557"/>
                    <a:pt x="1812" y="508"/>
                    <a:pt x="1763" y="479"/>
                  </a:cubicBezTo>
                  <a:lnTo>
                    <a:pt x="981" y="21"/>
                  </a:lnTo>
                  <a:cubicBezTo>
                    <a:pt x="954" y="8"/>
                    <a:pt x="924" y="1"/>
                    <a:pt x="8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8"/>
            <p:cNvSpPr/>
            <p:nvPr/>
          </p:nvSpPr>
          <p:spPr>
            <a:xfrm>
              <a:off x="780375" y="1918450"/>
              <a:ext cx="45150" cy="26275"/>
            </a:xfrm>
            <a:custGeom>
              <a:avLst/>
              <a:gdLst/>
              <a:ahLst/>
              <a:cxnLst/>
              <a:rect l="l" t="t" r="r" b="b"/>
              <a:pathLst>
                <a:path w="1806" h="1051" extrusionOk="0">
                  <a:moveTo>
                    <a:pt x="893" y="20"/>
                  </a:moveTo>
                  <a:cubicBezTo>
                    <a:pt x="920" y="20"/>
                    <a:pt x="947" y="25"/>
                    <a:pt x="973" y="35"/>
                  </a:cubicBezTo>
                  <a:lnTo>
                    <a:pt x="1763" y="500"/>
                  </a:lnTo>
                  <a:cubicBezTo>
                    <a:pt x="1777" y="508"/>
                    <a:pt x="1784" y="522"/>
                    <a:pt x="1784" y="536"/>
                  </a:cubicBezTo>
                  <a:cubicBezTo>
                    <a:pt x="1784" y="557"/>
                    <a:pt x="1770" y="578"/>
                    <a:pt x="1749" y="585"/>
                  </a:cubicBezTo>
                  <a:lnTo>
                    <a:pt x="1009" y="1001"/>
                  </a:lnTo>
                  <a:cubicBezTo>
                    <a:pt x="981" y="1017"/>
                    <a:pt x="949" y="1026"/>
                    <a:pt x="916" y="1026"/>
                  </a:cubicBezTo>
                  <a:cubicBezTo>
                    <a:pt x="890" y="1026"/>
                    <a:pt x="864" y="1020"/>
                    <a:pt x="840" y="1008"/>
                  </a:cubicBezTo>
                  <a:lnTo>
                    <a:pt x="50" y="550"/>
                  </a:lnTo>
                  <a:cubicBezTo>
                    <a:pt x="36" y="543"/>
                    <a:pt x="29" y="529"/>
                    <a:pt x="29" y="515"/>
                  </a:cubicBezTo>
                  <a:cubicBezTo>
                    <a:pt x="29" y="493"/>
                    <a:pt x="43" y="479"/>
                    <a:pt x="64" y="465"/>
                  </a:cubicBezTo>
                  <a:lnTo>
                    <a:pt x="804" y="42"/>
                  </a:lnTo>
                  <a:cubicBezTo>
                    <a:pt x="831" y="27"/>
                    <a:pt x="861" y="20"/>
                    <a:pt x="893" y="20"/>
                  </a:cubicBezTo>
                  <a:close/>
                  <a:moveTo>
                    <a:pt x="893" y="1"/>
                  </a:moveTo>
                  <a:cubicBezTo>
                    <a:pt x="859" y="1"/>
                    <a:pt x="824" y="10"/>
                    <a:pt x="790" y="28"/>
                  </a:cubicBezTo>
                  <a:lnTo>
                    <a:pt x="50" y="444"/>
                  </a:lnTo>
                  <a:cubicBezTo>
                    <a:pt x="29" y="458"/>
                    <a:pt x="8" y="479"/>
                    <a:pt x="1" y="515"/>
                  </a:cubicBezTo>
                  <a:cubicBezTo>
                    <a:pt x="1" y="536"/>
                    <a:pt x="15" y="557"/>
                    <a:pt x="43" y="564"/>
                  </a:cubicBezTo>
                  <a:lnTo>
                    <a:pt x="825" y="1029"/>
                  </a:lnTo>
                  <a:cubicBezTo>
                    <a:pt x="854" y="1043"/>
                    <a:pt x="882" y="1050"/>
                    <a:pt x="917" y="1050"/>
                  </a:cubicBezTo>
                  <a:cubicBezTo>
                    <a:pt x="952" y="1050"/>
                    <a:pt x="988" y="1036"/>
                    <a:pt x="1016" y="1022"/>
                  </a:cubicBezTo>
                  <a:lnTo>
                    <a:pt x="1756" y="606"/>
                  </a:lnTo>
                  <a:cubicBezTo>
                    <a:pt x="1784" y="592"/>
                    <a:pt x="1798" y="564"/>
                    <a:pt x="1805" y="536"/>
                  </a:cubicBezTo>
                  <a:cubicBezTo>
                    <a:pt x="1805" y="515"/>
                    <a:pt x="1791" y="493"/>
                    <a:pt x="1770" y="479"/>
                  </a:cubicBezTo>
                  <a:lnTo>
                    <a:pt x="981" y="21"/>
                  </a:lnTo>
                  <a:cubicBezTo>
                    <a:pt x="954" y="8"/>
                    <a:pt x="924" y="1"/>
                    <a:pt x="8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8"/>
            <p:cNvSpPr/>
            <p:nvPr/>
          </p:nvSpPr>
          <p:spPr>
            <a:xfrm>
              <a:off x="807875" y="1934850"/>
              <a:ext cx="45325" cy="25700"/>
            </a:xfrm>
            <a:custGeom>
              <a:avLst/>
              <a:gdLst/>
              <a:ahLst/>
              <a:cxnLst/>
              <a:rect l="l" t="t" r="r" b="b"/>
              <a:pathLst>
                <a:path w="1813" h="1028" extrusionOk="0">
                  <a:moveTo>
                    <a:pt x="894" y="0"/>
                  </a:moveTo>
                  <a:cubicBezTo>
                    <a:pt x="860" y="0"/>
                    <a:pt x="827" y="9"/>
                    <a:pt x="797" y="28"/>
                  </a:cubicBezTo>
                  <a:lnTo>
                    <a:pt x="64" y="444"/>
                  </a:lnTo>
                  <a:cubicBezTo>
                    <a:pt x="7" y="472"/>
                    <a:pt x="0" y="521"/>
                    <a:pt x="50" y="549"/>
                  </a:cubicBezTo>
                  <a:lnTo>
                    <a:pt x="832" y="1008"/>
                  </a:lnTo>
                  <a:cubicBezTo>
                    <a:pt x="859" y="1021"/>
                    <a:pt x="889" y="1028"/>
                    <a:pt x="919" y="1028"/>
                  </a:cubicBezTo>
                  <a:cubicBezTo>
                    <a:pt x="952" y="1028"/>
                    <a:pt x="986" y="1019"/>
                    <a:pt x="1015" y="1001"/>
                  </a:cubicBezTo>
                  <a:lnTo>
                    <a:pt x="1756" y="585"/>
                  </a:lnTo>
                  <a:cubicBezTo>
                    <a:pt x="1805" y="556"/>
                    <a:pt x="1812" y="507"/>
                    <a:pt x="1770" y="479"/>
                  </a:cubicBezTo>
                  <a:lnTo>
                    <a:pt x="980" y="21"/>
                  </a:lnTo>
                  <a:cubicBezTo>
                    <a:pt x="954" y="7"/>
                    <a:pt x="924"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8"/>
            <p:cNvSpPr/>
            <p:nvPr/>
          </p:nvSpPr>
          <p:spPr>
            <a:xfrm>
              <a:off x="807875" y="1934500"/>
              <a:ext cx="45125" cy="26325"/>
            </a:xfrm>
            <a:custGeom>
              <a:avLst/>
              <a:gdLst/>
              <a:ahLst/>
              <a:cxnLst/>
              <a:rect l="l" t="t" r="r" b="b"/>
              <a:pathLst>
                <a:path w="1805" h="1053" extrusionOk="0">
                  <a:moveTo>
                    <a:pt x="903" y="21"/>
                  </a:moveTo>
                  <a:cubicBezTo>
                    <a:pt x="924" y="21"/>
                    <a:pt x="952" y="28"/>
                    <a:pt x="980" y="42"/>
                  </a:cubicBezTo>
                  <a:lnTo>
                    <a:pt x="1763" y="500"/>
                  </a:lnTo>
                  <a:cubicBezTo>
                    <a:pt x="1777" y="507"/>
                    <a:pt x="1784" y="521"/>
                    <a:pt x="1791" y="535"/>
                  </a:cubicBezTo>
                  <a:cubicBezTo>
                    <a:pt x="1791" y="556"/>
                    <a:pt x="1777" y="570"/>
                    <a:pt x="1749" y="585"/>
                  </a:cubicBezTo>
                  <a:lnTo>
                    <a:pt x="1008" y="1008"/>
                  </a:lnTo>
                  <a:cubicBezTo>
                    <a:pt x="984" y="1022"/>
                    <a:pt x="956" y="1029"/>
                    <a:pt x="926" y="1029"/>
                  </a:cubicBezTo>
                  <a:cubicBezTo>
                    <a:pt x="897" y="1029"/>
                    <a:pt x="867" y="1022"/>
                    <a:pt x="839" y="1008"/>
                  </a:cubicBezTo>
                  <a:lnTo>
                    <a:pt x="57" y="549"/>
                  </a:lnTo>
                  <a:cubicBezTo>
                    <a:pt x="43" y="542"/>
                    <a:pt x="29" y="528"/>
                    <a:pt x="29" y="514"/>
                  </a:cubicBezTo>
                  <a:cubicBezTo>
                    <a:pt x="29" y="493"/>
                    <a:pt x="43" y="479"/>
                    <a:pt x="71" y="465"/>
                  </a:cubicBezTo>
                  <a:lnTo>
                    <a:pt x="804" y="49"/>
                  </a:lnTo>
                  <a:cubicBezTo>
                    <a:pt x="832" y="28"/>
                    <a:pt x="867" y="21"/>
                    <a:pt x="903" y="21"/>
                  </a:cubicBezTo>
                  <a:close/>
                  <a:moveTo>
                    <a:pt x="893" y="0"/>
                  </a:moveTo>
                  <a:cubicBezTo>
                    <a:pt x="859" y="0"/>
                    <a:pt x="823" y="9"/>
                    <a:pt x="790" y="28"/>
                  </a:cubicBezTo>
                  <a:lnTo>
                    <a:pt x="57" y="451"/>
                  </a:lnTo>
                  <a:cubicBezTo>
                    <a:pt x="29" y="458"/>
                    <a:pt x="7" y="486"/>
                    <a:pt x="0" y="514"/>
                  </a:cubicBezTo>
                  <a:cubicBezTo>
                    <a:pt x="7" y="542"/>
                    <a:pt x="22" y="563"/>
                    <a:pt x="43" y="570"/>
                  </a:cubicBezTo>
                  <a:lnTo>
                    <a:pt x="825" y="1036"/>
                  </a:lnTo>
                  <a:cubicBezTo>
                    <a:pt x="846" y="1046"/>
                    <a:pt x="866" y="1053"/>
                    <a:pt x="890" y="1053"/>
                  </a:cubicBezTo>
                  <a:cubicBezTo>
                    <a:pt x="898" y="1053"/>
                    <a:pt x="907" y="1052"/>
                    <a:pt x="917" y="1050"/>
                  </a:cubicBezTo>
                  <a:cubicBezTo>
                    <a:pt x="952" y="1050"/>
                    <a:pt x="987" y="1043"/>
                    <a:pt x="1015" y="1029"/>
                  </a:cubicBezTo>
                  <a:lnTo>
                    <a:pt x="1756" y="606"/>
                  </a:lnTo>
                  <a:cubicBezTo>
                    <a:pt x="1784" y="592"/>
                    <a:pt x="1805" y="570"/>
                    <a:pt x="1805" y="542"/>
                  </a:cubicBezTo>
                  <a:cubicBezTo>
                    <a:pt x="1805" y="514"/>
                    <a:pt x="1791" y="493"/>
                    <a:pt x="1770" y="486"/>
                  </a:cubicBezTo>
                  <a:lnTo>
                    <a:pt x="980" y="21"/>
                  </a:lnTo>
                  <a:cubicBezTo>
                    <a:pt x="954" y="7"/>
                    <a:pt x="924" y="0"/>
                    <a:pt x="89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8"/>
            <p:cNvSpPr/>
            <p:nvPr/>
          </p:nvSpPr>
          <p:spPr>
            <a:xfrm>
              <a:off x="717825" y="1881950"/>
              <a:ext cx="53075" cy="30275"/>
            </a:xfrm>
            <a:custGeom>
              <a:avLst/>
              <a:gdLst/>
              <a:ahLst/>
              <a:cxnLst/>
              <a:rect l="l" t="t" r="r" b="b"/>
              <a:pathLst>
                <a:path w="2123" h="1211" extrusionOk="0">
                  <a:moveTo>
                    <a:pt x="888" y="1"/>
                  </a:moveTo>
                  <a:cubicBezTo>
                    <a:pt x="857" y="1"/>
                    <a:pt x="825" y="8"/>
                    <a:pt x="797" y="22"/>
                  </a:cubicBezTo>
                  <a:lnTo>
                    <a:pt x="64" y="445"/>
                  </a:lnTo>
                  <a:cubicBezTo>
                    <a:pt x="7" y="473"/>
                    <a:pt x="0" y="522"/>
                    <a:pt x="50" y="551"/>
                  </a:cubicBezTo>
                  <a:lnTo>
                    <a:pt x="1142" y="1192"/>
                  </a:lnTo>
                  <a:cubicBezTo>
                    <a:pt x="1167" y="1204"/>
                    <a:pt x="1194" y="1210"/>
                    <a:pt x="1222" y="1210"/>
                  </a:cubicBezTo>
                  <a:cubicBezTo>
                    <a:pt x="1258" y="1210"/>
                    <a:pt x="1294" y="1201"/>
                    <a:pt x="1325" y="1185"/>
                  </a:cubicBezTo>
                  <a:lnTo>
                    <a:pt x="2066" y="769"/>
                  </a:lnTo>
                  <a:cubicBezTo>
                    <a:pt x="2115" y="734"/>
                    <a:pt x="2122" y="692"/>
                    <a:pt x="2073" y="663"/>
                  </a:cubicBezTo>
                  <a:lnTo>
                    <a:pt x="980" y="22"/>
                  </a:lnTo>
                  <a:cubicBezTo>
                    <a:pt x="952" y="8"/>
                    <a:pt x="920" y="1"/>
                    <a:pt x="8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8"/>
            <p:cNvSpPr/>
            <p:nvPr/>
          </p:nvSpPr>
          <p:spPr>
            <a:xfrm>
              <a:off x="717825" y="1881625"/>
              <a:ext cx="53075" cy="30850"/>
            </a:xfrm>
            <a:custGeom>
              <a:avLst/>
              <a:gdLst/>
              <a:ahLst/>
              <a:cxnLst/>
              <a:rect l="l" t="t" r="r" b="b"/>
              <a:pathLst>
                <a:path w="2123" h="1234" extrusionOk="0">
                  <a:moveTo>
                    <a:pt x="897" y="24"/>
                  </a:moveTo>
                  <a:cubicBezTo>
                    <a:pt x="922" y="24"/>
                    <a:pt x="948" y="30"/>
                    <a:pt x="973" y="42"/>
                  </a:cubicBezTo>
                  <a:lnTo>
                    <a:pt x="2073" y="683"/>
                  </a:lnTo>
                  <a:cubicBezTo>
                    <a:pt x="2087" y="691"/>
                    <a:pt x="2094" y="705"/>
                    <a:pt x="2094" y="719"/>
                  </a:cubicBezTo>
                  <a:cubicBezTo>
                    <a:pt x="2094" y="740"/>
                    <a:pt x="2080" y="761"/>
                    <a:pt x="2059" y="768"/>
                  </a:cubicBezTo>
                  <a:lnTo>
                    <a:pt x="1318" y="1191"/>
                  </a:lnTo>
                  <a:cubicBezTo>
                    <a:pt x="1292" y="1206"/>
                    <a:pt x="1261" y="1213"/>
                    <a:pt x="1230" y="1213"/>
                  </a:cubicBezTo>
                  <a:cubicBezTo>
                    <a:pt x="1203" y="1213"/>
                    <a:pt x="1175" y="1208"/>
                    <a:pt x="1149" y="1198"/>
                  </a:cubicBezTo>
                  <a:lnTo>
                    <a:pt x="1149" y="1191"/>
                  </a:lnTo>
                  <a:lnTo>
                    <a:pt x="50" y="550"/>
                  </a:lnTo>
                  <a:cubicBezTo>
                    <a:pt x="35" y="542"/>
                    <a:pt x="28" y="528"/>
                    <a:pt x="28" y="514"/>
                  </a:cubicBezTo>
                  <a:cubicBezTo>
                    <a:pt x="28" y="493"/>
                    <a:pt x="42" y="472"/>
                    <a:pt x="64" y="465"/>
                  </a:cubicBezTo>
                  <a:lnTo>
                    <a:pt x="804" y="49"/>
                  </a:lnTo>
                  <a:cubicBezTo>
                    <a:pt x="831" y="33"/>
                    <a:pt x="864" y="24"/>
                    <a:pt x="897" y="24"/>
                  </a:cubicBezTo>
                  <a:close/>
                  <a:moveTo>
                    <a:pt x="890" y="0"/>
                  </a:moveTo>
                  <a:cubicBezTo>
                    <a:pt x="855" y="0"/>
                    <a:pt x="819" y="9"/>
                    <a:pt x="790" y="28"/>
                  </a:cubicBezTo>
                  <a:lnTo>
                    <a:pt x="50" y="444"/>
                  </a:lnTo>
                  <a:cubicBezTo>
                    <a:pt x="21" y="458"/>
                    <a:pt x="7" y="486"/>
                    <a:pt x="0" y="514"/>
                  </a:cubicBezTo>
                  <a:cubicBezTo>
                    <a:pt x="0" y="535"/>
                    <a:pt x="14" y="557"/>
                    <a:pt x="35" y="571"/>
                  </a:cubicBezTo>
                  <a:lnTo>
                    <a:pt x="1135" y="1212"/>
                  </a:lnTo>
                  <a:cubicBezTo>
                    <a:pt x="1163" y="1226"/>
                    <a:pt x="1191" y="1233"/>
                    <a:pt x="1227" y="1233"/>
                  </a:cubicBezTo>
                  <a:cubicBezTo>
                    <a:pt x="1262" y="1233"/>
                    <a:pt x="1297" y="1226"/>
                    <a:pt x="1332" y="1205"/>
                  </a:cubicBezTo>
                  <a:lnTo>
                    <a:pt x="2073" y="789"/>
                  </a:lnTo>
                  <a:cubicBezTo>
                    <a:pt x="2101" y="775"/>
                    <a:pt x="2115" y="754"/>
                    <a:pt x="2122" y="719"/>
                  </a:cubicBezTo>
                  <a:cubicBezTo>
                    <a:pt x="2122" y="698"/>
                    <a:pt x="2108" y="676"/>
                    <a:pt x="2087" y="669"/>
                  </a:cubicBezTo>
                  <a:lnTo>
                    <a:pt x="980" y="21"/>
                  </a:lnTo>
                  <a:cubicBezTo>
                    <a:pt x="953" y="8"/>
                    <a:pt x="922" y="0"/>
                    <a:pt x="89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8"/>
            <p:cNvSpPr/>
            <p:nvPr/>
          </p:nvSpPr>
          <p:spPr>
            <a:xfrm>
              <a:off x="580525" y="1801275"/>
              <a:ext cx="155300" cy="90375"/>
            </a:xfrm>
            <a:custGeom>
              <a:avLst/>
              <a:gdLst/>
              <a:ahLst/>
              <a:cxnLst/>
              <a:rect l="l" t="t" r="r" b="b"/>
              <a:pathLst>
                <a:path w="6212" h="3615" extrusionOk="0">
                  <a:moveTo>
                    <a:pt x="892" y="0"/>
                  </a:moveTo>
                  <a:cubicBezTo>
                    <a:pt x="859" y="0"/>
                    <a:pt x="827" y="9"/>
                    <a:pt x="797" y="27"/>
                  </a:cubicBezTo>
                  <a:lnTo>
                    <a:pt x="57" y="443"/>
                  </a:lnTo>
                  <a:cubicBezTo>
                    <a:pt x="1" y="472"/>
                    <a:pt x="1" y="521"/>
                    <a:pt x="43" y="549"/>
                  </a:cubicBezTo>
                  <a:lnTo>
                    <a:pt x="5231" y="3594"/>
                  </a:lnTo>
                  <a:cubicBezTo>
                    <a:pt x="5258" y="3608"/>
                    <a:pt x="5288" y="3615"/>
                    <a:pt x="5318" y="3615"/>
                  </a:cubicBezTo>
                  <a:cubicBezTo>
                    <a:pt x="5351" y="3615"/>
                    <a:pt x="5385" y="3606"/>
                    <a:pt x="5415" y="3587"/>
                  </a:cubicBezTo>
                  <a:lnTo>
                    <a:pt x="6155" y="3164"/>
                  </a:lnTo>
                  <a:cubicBezTo>
                    <a:pt x="6204" y="3136"/>
                    <a:pt x="6211" y="3087"/>
                    <a:pt x="6169" y="3059"/>
                  </a:cubicBezTo>
                  <a:lnTo>
                    <a:pt x="981" y="20"/>
                  </a:lnTo>
                  <a:cubicBezTo>
                    <a:pt x="951" y="7"/>
                    <a:pt x="921" y="0"/>
                    <a:pt x="89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8"/>
            <p:cNvSpPr/>
            <p:nvPr/>
          </p:nvSpPr>
          <p:spPr>
            <a:xfrm>
              <a:off x="580525" y="1801000"/>
              <a:ext cx="155125" cy="90850"/>
            </a:xfrm>
            <a:custGeom>
              <a:avLst/>
              <a:gdLst/>
              <a:ahLst/>
              <a:cxnLst/>
              <a:rect l="l" t="t" r="r" b="b"/>
              <a:pathLst>
                <a:path w="6205" h="3634" extrusionOk="0">
                  <a:moveTo>
                    <a:pt x="896" y="24"/>
                  </a:moveTo>
                  <a:cubicBezTo>
                    <a:pt x="924" y="24"/>
                    <a:pt x="952" y="31"/>
                    <a:pt x="974" y="45"/>
                  </a:cubicBezTo>
                  <a:lnTo>
                    <a:pt x="6155" y="3091"/>
                  </a:lnTo>
                  <a:cubicBezTo>
                    <a:pt x="6169" y="3098"/>
                    <a:pt x="6183" y="3112"/>
                    <a:pt x="6183" y="3126"/>
                  </a:cubicBezTo>
                  <a:cubicBezTo>
                    <a:pt x="6183" y="3147"/>
                    <a:pt x="6162" y="3168"/>
                    <a:pt x="6148" y="3175"/>
                  </a:cubicBezTo>
                  <a:lnTo>
                    <a:pt x="5408" y="3591"/>
                  </a:lnTo>
                  <a:cubicBezTo>
                    <a:pt x="5376" y="3607"/>
                    <a:pt x="5342" y="3616"/>
                    <a:pt x="5310" y="3616"/>
                  </a:cubicBezTo>
                  <a:cubicBezTo>
                    <a:pt x="5284" y="3616"/>
                    <a:pt x="5260" y="3611"/>
                    <a:pt x="5238" y="3598"/>
                  </a:cubicBezTo>
                  <a:lnTo>
                    <a:pt x="50" y="553"/>
                  </a:lnTo>
                  <a:cubicBezTo>
                    <a:pt x="36" y="546"/>
                    <a:pt x="22" y="532"/>
                    <a:pt x="22" y="511"/>
                  </a:cubicBezTo>
                  <a:cubicBezTo>
                    <a:pt x="29" y="490"/>
                    <a:pt x="43" y="475"/>
                    <a:pt x="64" y="461"/>
                  </a:cubicBezTo>
                  <a:lnTo>
                    <a:pt x="804" y="45"/>
                  </a:lnTo>
                  <a:cubicBezTo>
                    <a:pt x="833" y="31"/>
                    <a:pt x="861" y="24"/>
                    <a:pt x="896" y="24"/>
                  </a:cubicBezTo>
                  <a:close/>
                  <a:moveTo>
                    <a:pt x="891" y="0"/>
                  </a:moveTo>
                  <a:cubicBezTo>
                    <a:pt x="856" y="0"/>
                    <a:pt x="820" y="9"/>
                    <a:pt x="790" y="24"/>
                  </a:cubicBezTo>
                  <a:lnTo>
                    <a:pt x="50" y="447"/>
                  </a:lnTo>
                  <a:cubicBezTo>
                    <a:pt x="29" y="461"/>
                    <a:pt x="8" y="483"/>
                    <a:pt x="1" y="511"/>
                  </a:cubicBezTo>
                  <a:cubicBezTo>
                    <a:pt x="1" y="539"/>
                    <a:pt x="15" y="560"/>
                    <a:pt x="36" y="567"/>
                  </a:cubicBezTo>
                  <a:lnTo>
                    <a:pt x="5224" y="3612"/>
                  </a:lnTo>
                  <a:cubicBezTo>
                    <a:pt x="5252" y="3626"/>
                    <a:pt x="5281" y="3634"/>
                    <a:pt x="5309" y="3634"/>
                  </a:cubicBezTo>
                  <a:cubicBezTo>
                    <a:pt x="5344" y="3634"/>
                    <a:pt x="5379" y="3626"/>
                    <a:pt x="5415" y="3605"/>
                  </a:cubicBezTo>
                  <a:lnTo>
                    <a:pt x="6155" y="3189"/>
                  </a:lnTo>
                  <a:cubicBezTo>
                    <a:pt x="6183" y="3175"/>
                    <a:pt x="6197" y="3154"/>
                    <a:pt x="6204" y="3119"/>
                  </a:cubicBezTo>
                  <a:cubicBezTo>
                    <a:pt x="6204" y="3098"/>
                    <a:pt x="6190" y="3077"/>
                    <a:pt x="6169" y="3070"/>
                  </a:cubicBezTo>
                  <a:lnTo>
                    <a:pt x="981" y="24"/>
                  </a:lnTo>
                  <a:cubicBezTo>
                    <a:pt x="954" y="8"/>
                    <a:pt x="923" y="0"/>
                    <a:pt x="8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8"/>
            <p:cNvSpPr/>
            <p:nvPr/>
          </p:nvSpPr>
          <p:spPr>
            <a:xfrm>
              <a:off x="546875" y="1781575"/>
              <a:ext cx="51475" cy="29375"/>
            </a:xfrm>
            <a:custGeom>
              <a:avLst/>
              <a:gdLst/>
              <a:ahLst/>
              <a:cxnLst/>
              <a:rect l="l" t="t" r="r" b="b"/>
              <a:pathLst>
                <a:path w="2059" h="1175" extrusionOk="0">
                  <a:moveTo>
                    <a:pt x="903" y="1"/>
                  </a:moveTo>
                  <a:cubicBezTo>
                    <a:pt x="870" y="1"/>
                    <a:pt x="836" y="10"/>
                    <a:pt x="804" y="26"/>
                  </a:cubicBezTo>
                  <a:lnTo>
                    <a:pt x="64" y="442"/>
                  </a:lnTo>
                  <a:cubicBezTo>
                    <a:pt x="7" y="477"/>
                    <a:pt x="0" y="519"/>
                    <a:pt x="50" y="548"/>
                  </a:cubicBezTo>
                  <a:lnTo>
                    <a:pt x="1079" y="1154"/>
                  </a:lnTo>
                  <a:cubicBezTo>
                    <a:pt x="1106" y="1167"/>
                    <a:pt x="1135" y="1174"/>
                    <a:pt x="1165" y="1174"/>
                  </a:cubicBezTo>
                  <a:cubicBezTo>
                    <a:pt x="1199" y="1174"/>
                    <a:pt x="1232" y="1165"/>
                    <a:pt x="1262" y="1147"/>
                  </a:cubicBezTo>
                  <a:lnTo>
                    <a:pt x="2002" y="731"/>
                  </a:lnTo>
                  <a:cubicBezTo>
                    <a:pt x="2052" y="696"/>
                    <a:pt x="2059" y="653"/>
                    <a:pt x="2016" y="625"/>
                  </a:cubicBezTo>
                  <a:lnTo>
                    <a:pt x="980" y="19"/>
                  </a:lnTo>
                  <a:cubicBezTo>
                    <a:pt x="955" y="6"/>
                    <a:pt x="929" y="1"/>
                    <a:pt x="90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8"/>
            <p:cNvSpPr/>
            <p:nvPr/>
          </p:nvSpPr>
          <p:spPr>
            <a:xfrm>
              <a:off x="547050" y="1781350"/>
              <a:ext cx="51125" cy="29775"/>
            </a:xfrm>
            <a:custGeom>
              <a:avLst/>
              <a:gdLst/>
              <a:ahLst/>
              <a:cxnLst/>
              <a:rect l="l" t="t" r="r" b="b"/>
              <a:pathLst>
                <a:path w="2045" h="1191" extrusionOk="0">
                  <a:moveTo>
                    <a:pt x="892" y="20"/>
                  </a:moveTo>
                  <a:cubicBezTo>
                    <a:pt x="919" y="20"/>
                    <a:pt x="947" y="25"/>
                    <a:pt x="973" y="35"/>
                  </a:cubicBezTo>
                  <a:lnTo>
                    <a:pt x="2002" y="641"/>
                  </a:lnTo>
                  <a:cubicBezTo>
                    <a:pt x="2017" y="648"/>
                    <a:pt x="2024" y="662"/>
                    <a:pt x="2024" y="676"/>
                  </a:cubicBezTo>
                  <a:cubicBezTo>
                    <a:pt x="2024" y="705"/>
                    <a:pt x="2009" y="719"/>
                    <a:pt x="1988" y="733"/>
                  </a:cubicBezTo>
                  <a:lnTo>
                    <a:pt x="1248" y="1149"/>
                  </a:lnTo>
                  <a:cubicBezTo>
                    <a:pt x="1222" y="1164"/>
                    <a:pt x="1191" y="1171"/>
                    <a:pt x="1160" y="1171"/>
                  </a:cubicBezTo>
                  <a:cubicBezTo>
                    <a:pt x="1133" y="1171"/>
                    <a:pt x="1105" y="1166"/>
                    <a:pt x="1079" y="1156"/>
                  </a:cubicBezTo>
                  <a:lnTo>
                    <a:pt x="50" y="549"/>
                  </a:lnTo>
                  <a:cubicBezTo>
                    <a:pt x="36" y="542"/>
                    <a:pt x="22" y="528"/>
                    <a:pt x="22" y="514"/>
                  </a:cubicBezTo>
                  <a:cubicBezTo>
                    <a:pt x="22" y="493"/>
                    <a:pt x="36" y="479"/>
                    <a:pt x="64" y="465"/>
                  </a:cubicBezTo>
                  <a:lnTo>
                    <a:pt x="804" y="42"/>
                  </a:lnTo>
                  <a:cubicBezTo>
                    <a:pt x="830" y="27"/>
                    <a:pt x="861" y="20"/>
                    <a:pt x="892" y="20"/>
                  </a:cubicBezTo>
                  <a:close/>
                  <a:moveTo>
                    <a:pt x="888" y="0"/>
                  </a:moveTo>
                  <a:cubicBezTo>
                    <a:pt x="853" y="0"/>
                    <a:pt x="820" y="9"/>
                    <a:pt x="790" y="28"/>
                  </a:cubicBezTo>
                  <a:lnTo>
                    <a:pt x="50" y="444"/>
                  </a:lnTo>
                  <a:cubicBezTo>
                    <a:pt x="22" y="458"/>
                    <a:pt x="7" y="486"/>
                    <a:pt x="0" y="514"/>
                  </a:cubicBezTo>
                  <a:cubicBezTo>
                    <a:pt x="0" y="535"/>
                    <a:pt x="15" y="557"/>
                    <a:pt x="36" y="564"/>
                  </a:cubicBezTo>
                  <a:lnTo>
                    <a:pt x="1065" y="1170"/>
                  </a:lnTo>
                  <a:cubicBezTo>
                    <a:pt x="1093" y="1184"/>
                    <a:pt x="1121" y="1191"/>
                    <a:pt x="1156" y="1191"/>
                  </a:cubicBezTo>
                  <a:cubicBezTo>
                    <a:pt x="1192" y="1191"/>
                    <a:pt x="1227" y="1184"/>
                    <a:pt x="1255" y="1163"/>
                  </a:cubicBezTo>
                  <a:lnTo>
                    <a:pt x="1995" y="747"/>
                  </a:lnTo>
                  <a:cubicBezTo>
                    <a:pt x="2024" y="733"/>
                    <a:pt x="2045" y="712"/>
                    <a:pt x="2045" y="676"/>
                  </a:cubicBezTo>
                  <a:cubicBezTo>
                    <a:pt x="2045" y="655"/>
                    <a:pt x="2031" y="634"/>
                    <a:pt x="2009" y="627"/>
                  </a:cubicBezTo>
                  <a:lnTo>
                    <a:pt x="980" y="21"/>
                  </a:lnTo>
                  <a:cubicBezTo>
                    <a:pt x="950"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8"/>
            <p:cNvSpPr/>
            <p:nvPr/>
          </p:nvSpPr>
          <p:spPr>
            <a:xfrm>
              <a:off x="519550" y="1765500"/>
              <a:ext cx="45325" cy="25700"/>
            </a:xfrm>
            <a:custGeom>
              <a:avLst/>
              <a:gdLst/>
              <a:ahLst/>
              <a:cxnLst/>
              <a:rect l="l" t="t" r="r" b="b"/>
              <a:pathLst>
                <a:path w="1813" h="1028" extrusionOk="0">
                  <a:moveTo>
                    <a:pt x="891" y="0"/>
                  </a:moveTo>
                  <a:cubicBezTo>
                    <a:pt x="859" y="0"/>
                    <a:pt x="827" y="9"/>
                    <a:pt x="797" y="27"/>
                  </a:cubicBezTo>
                  <a:lnTo>
                    <a:pt x="57" y="443"/>
                  </a:lnTo>
                  <a:cubicBezTo>
                    <a:pt x="8" y="472"/>
                    <a:pt x="1" y="521"/>
                    <a:pt x="43" y="549"/>
                  </a:cubicBezTo>
                  <a:lnTo>
                    <a:pt x="833" y="1007"/>
                  </a:lnTo>
                  <a:cubicBezTo>
                    <a:pt x="859" y="1021"/>
                    <a:pt x="889" y="1028"/>
                    <a:pt x="919" y="1028"/>
                  </a:cubicBezTo>
                  <a:cubicBezTo>
                    <a:pt x="952" y="1028"/>
                    <a:pt x="986" y="1019"/>
                    <a:pt x="1016" y="1000"/>
                  </a:cubicBezTo>
                  <a:lnTo>
                    <a:pt x="1749" y="584"/>
                  </a:lnTo>
                  <a:cubicBezTo>
                    <a:pt x="1805" y="556"/>
                    <a:pt x="1812" y="507"/>
                    <a:pt x="1763" y="479"/>
                  </a:cubicBezTo>
                  <a:lnTo>
                    <a:pt x="981" y="20"/>
                  </a:lnTo>
                  <a:cubicBezTo>
                    <a:pt x="951" y="7"/>
                    <a:pt x="921" y="0"/>
                    <a:pt x="8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8"/>
            <p:cNvSpPr/>
            <p:nvPr/>
          </p:nvSpPr>
          <p:spPr>
            <a:xfrm>
              <a:off x="519550" y="1765300"/>
              <a:ext cx="45325" cy="26175"/>
            </a:xfrm>
            <a:custGeom>
              <a:avLst/>
              <a:gdLst/>
              <a:ahLst/>
              <a:cxnLst/>
              <a:rect l="l" t="t" r="r" b="b"/>
              <a:pathLst>
                <a:path w="1813" h="1047" extrusionOk="0">
                  <a:moveTo>
                    <a:pt x="897" y="17"/>
                  </a:moveTo>
                  <a:cubicBezTo>
                    <a:pt x="923" y="17"/>
                    <a:pt x="949" y="23"/>
                    <a:pt x="974" y="35"/>
                  </a:cubicBezTo>
                  <a:lnTo>
                    <a:pt x="1756" y="494"/>
                  </a:lnTo>
                  <a:cubicBezTo>
                    <a:pt x="1770" y="501"/>
                    <a:pt x="1784" y="515"/>
                    <a:pt x="1784" y="536"/>
                  </a:cubicBezTo>
                  <a:cubicBezTo>
                    <a:pt x="1784" y="557"/>
                    <a:pt x="1763" y="571"/>
                    <a:pt x="1749" y="585"/>
                  </a:cubicBezTo>
                  <a:lnTo>
                    <a:pt x="1009" y="1001"/>
                  </a:lnTo>
                  <a:cubicBezTo>
                    <a:pt x="979" y="1016"/>
                    <a:pt x="946" y="1023"/>
                    <a:pt x="915" y="1023"/>
                  </a:cubicBezTo>
                  <a:cubicBezTo>
                    <a:pt x="888" y="1023"/>
                    <a:pt x="862" y="1018"/>
                    <a:pt x="840" y="1008"/>
                  </a:cubicBezTo>
                  <a:lnTo>
                    <a:pt x="50" y="543"/>
                  </a:lnTo>
                  <a:cubicBezTo>
                    <a:pt x="36" y="543"/>
                    <a:pt x="29" y="529"/>
                    <a:pt x="22" y="508"/>
                  </a:cubicBezTo>
                  <a:cubicBezTo>
                    <a:pt x="22" y="494"/>
                    <a:pt x="43" y="472"/>
                    <a:pt x="64" y="458"/>
                  </a:cubicBezTo>
                  <a:lnTo>
                    <a:pt x="804" y="42"/>
                  </a:lnTo>
                  <a:cubicBezTo>
                    <a:pt x="832" y="27"/>
                    <a:pt x="864" y="17"/>
                    <a:pt x="897" y="17"/>
                  </a:cubicBezTo>
                  <a:close/>
                  <a:moveTo>
                    <a:pt x="895" y="1"/>
                  </a:moveTo>
                  <a:cubicBezTo>
                    <a:pt x="861" y="1"/>
                    <a:pt x="827" y="10"/>
                    <a:pt x="797" y="28"/>
                  </a:cubicBezTo>
                  <a:lnTo>
                    <a:pt x="57" y="444"/>
                  </a:lnTo>
                  <a:cubicBezTo>
                    <a:pt x="29" y="458"/>
                    <a:pt x="8" y="480"/>
                    <a:pt x="1" y="508"/>
                  </a:cubicBezTo>
                  <a:cubicBezTo>
                    <a:pt x="1" y="536"/>
                    <a:pt x="15" y="557"/>
                    <a:pt x="36" y="564"/>
                  </a:cubicBezTo>
                  <a:lnTo>
                    <a:pt x="825" y="1029"/>
                  </a:lnTo>
                  <a:cubicBezTo>
                    <a:pt x="846" y="1040"/>
                    <a:pt x="867" y="1046"/>
                    <a:pt x="887" y="1046"/>
                  </a:cubicBezTo>
                  <a:cubicBezTo>
                    <a:pt x="895" y="1046"/>
                    <a:pt x="903" y="1045"/>
                    <a:pt x="910" y="1043"/>
                  </a:cubicBezTo>
                  <a:cubicBezTo>
                    <a:pt x="921" y="1045"/>
                    <a:pt x="931" y="1046"/>
                    <a:pt x="941" y="1046"/>
                  </a:cubicBezTo>
                  <a:cubicBezTo>
                    <a:pt x="970" y="1046"/>
                    <a:pt x="996" y="1038"/>
                    <a:pt x="1023" y="1022"/>
                  </a:cubicBezTo>
                  <a:lnTo>
                    <a:pt x="1763" y="606"/>
                  </a:lnTo>
                  <a:cubicBezTo>
                    <a:pt x="1791" y="592"/>
                    <a:pt x="1805" y="571"/>
                    <a:pt x="1812" y="536"/>
                  </a:cubicBezTo>
                  <a:cubicBezTo>
                    <a:pt x="1812" y="515"/>
                    <a:pt x="1798" y="494"/>
                    <a:pt x="1777" y="487"/>
                  </a:cubicBezTo>
                  <a:lnTo>
                    <a:pt x="988" y="21"/>
                  </a:lnTo>
                  <a:cubicBezTo>
                    <a:pt x="958" y="8"/>
                    <a:pt x="926" y="1"/>
                    <a:pt x="89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8"/>
            <p:cNvSpPr/>
            <p:nvPr/>
          </p:nvSpPr>
          <p:spPr>
            <a:xfrm>
              <a:off x="492075" y="1757550"/>
              <a:ext cx="30850" cy="17550"/>
            </a:xfrm>
            <a:custGeom>
              <a:avLst/>
              <a:gdLst/>
              <a:ahLst/>
              <a:cxnLst/>
              <a:rect l="l" t="t" r="r" b="b"/>
              <a:pathLst>
                <a:path w="1234" h="702" extrusionOk="0">
                  <a:moveTo>
                    <a:pt x="315" y="1"/>
                  </a:moveTo>
                  <a:cubicBezTo>
                    <a:pt x="282" y="1"/>
                    <a:pt x="248" y="10"/>
                    <a:pt x="219" y="28"/>
                  </a:cubicBezTo>
                  <a:lnTo>
                    <a:pt x="63" y="113"/>
                  </a:lnTo>
                  <a:cubicBezTo>
                    <a:pt x="7" y="148"/>
                    <a:pt x="0" y="190"/>
                    <a:pt x="49" y="219"/>
                  </a:cubicBezTo>
                  <a:lnTo>
                    <a:pt x="832" y="684"/>
                  </a:lnTo>
                  <a:cubicBezTo>
                    <a:pt x="857" y="696"/>
                    <a:pt x="884" y="702"/>
                    <a:pt x="912" y="702"/>
                  </a:cubicBezTo>
                  <a:cubicBezTo>
                    <a:pt x="947" y="702"/>
                    <a:pt x="983" y="693"/>
                    <a:pt x="1015" y="677"/>
                  </a:cubicBezTo>
                  <a:lnTo>
                    <a:pt x="1177" y="585"/>
                  </a:lnTo>
                  <a:cubicBezTo>
                    <a:pt x="1227" y="557"/>
                    <a:pt x="1234" y="508"/>
                    <a:pt x="1191" y="486"/>
                  </a:cubicBezTo>
                  <a:lnTo>
                    <a:pt x="402" y="21"/>
                  </a:lnTo>
                  <a:cubicBezTo>
                    <a:pt x="375" y="8"/>
                    <a:pt x="345" y="1"/>
                    <a:pt x="3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8"/>
            <p:cNvSpPr/>
            <p:nvPr/>
          </p:nvSpPr>
          <p:spPr>
            <a:xfrm>
              <a:off x="492250" y="1757300"/>
              <a:ext cx="30675" cy="18050"/>
            </a:xfrm>
            <a:custGeom>
              <a:avLst/>
              <a:gdLst/>
              <a:ahLst/>
              <a:cxnLst/>
              <a:rect l="l" t="t" r="r" b="b"/>
              <a:pathLst>
                <a:path w="1227" h="722" extrusionOk="0">
                  <a:moveTo>
                    <a:pt x="309" y="23"/>
                  </a:moveTo>
                  <a:cubicBezTo>
                    <a:pt x="335" y="23"/>
                    <a:pt x="362" y="28"/>
                    <a:pt x="388" y="38"/>
                  </a:cubicBezTo>
                  <a:lnTo>
                    <a:pt x="1177" y="503"/>
                  </a:lnTo>
                  <a:cubicBezTo>
                    <a:pt x="1191" y="511"/>
                    <a:pt x="1198" y="525"/>
                    <a:pt x="1206" y="539"/>
                  </a:cubicBezTo>
                  <a:cubicBezTo>
                    <a:pt x="1198" y="560"/>
                    <a:pt x="1184" y="581"/>
                    <a:pt x="1163" y="588"/>
                  </a:cubicBezTo>
                  <a:lnTo>
                    <a:pt x="1001" y="680"/>
                  </a:lnTo>
                  <a:cubicBezTo>
                    <a:pt x="975" y="695"/>
                    <a:pt x="944" y="702"/>
                    <a:pt x="913" y="702"/>
                  </a:cubicBezTo>
                  <a:cubicBezTo>
                    <a:pt x="886" y="702"/>
                    <a:pt x="858" y="697"/>
                    <a:pt x="832" y="687"/>
                  </a:cubicBezTo>
                  <a:lnTo>
                    <a:pt x="42" y="221"/>
                  </a:lnTo>
                  <a:cubicBezTo>
                    <a:pt x="28" y="214"/>
                    <a:pt x="21" y="200"/>
                    <a:pt x="21" y="186"/>
                  </a:cubicBezTo>
                  <a:cubicBezTo>
                    <a:pt x="21" y="165"/>
                    <a:pt x="35" y="151"/>
                    <a:pt x="56" y="137"/>
                  </a:cubicBezTo>
                  <a:lnTo>
                    <a:pt x="219" y="45"/>
                  </a:lnTo>
                  <a:cubicBezTo>
                    <a:pt x="249" y="30"/>
                    <a:pt x="279" y="23"/>
                    <a:pt x="309" y="23"/>
                  </a:cubicBezTo>
                  <a:close/>
                  <a:moveTo>
                    <a:pt x="309" y="0"/>
                  </a:moveTo>
                  <a:cubicBezTo>
                    <a:pt x="275" y="0"/>
                    <a:pt x="241" y="9"/>
                    <a:pt x="212" y="24"/>
                  </a:cubicBezTo>
                  <a:lnTo>
                    <a:pt x="49" y="116"/>
                  </a:lnTo>
                  <a:cubicBezTo>
                    <a:pt x="21" y="130"/>
                    <a:pt x="0" y="151"/>
                    <a:pt x="0" y="186"/>
                  </a:cubicBezTo>
                  <a:cubicBezTo>
                    <a:pt x="0" y="207"/>
                    <a:pt x="14" y="229"/>
                    <a:pt x="35" y="236"/>
                  </a:cubicBezTo>
                  <a:lnTo>
                    <a:pt x="818" y="701"/>
                  </a:lnTo>
                  <a:cubicBezTo>
                    <a:pt x="846" y="715"/>
                    <a:pt x="874" y="722"/>
                    <a:pt x="902" y="722"/>
                  </a:cubicBezTo>
                  <a:cubicBezTo>
                    <a:pt x="945" y="722"/>
                    <a:pt x="980" y="715"/>
                    <a:pt x="1015" y="694"/>
                  </a:cubicBezTo>
                  <a:lnTo>
                    <a:pt x="1170" y="609"/>
                  </a:lnTo>
                  <a:cubicBezTo>
                    <a:pt x="1198" y="595"/>
                    <a:pt x="1220" y="567"/>
                    <a:pt x="1227" y="539"/>
                  </a:cubicBezTo>
                  <a:cubicBezTo>
                    <a:pt x="1220" y="518"/>
                    <a:pt x="1206" y="496"/>
                    <a:pt x="1184" y="482"/>
                  </a:cubicBezTo>
                  <a:lnTo>
                    <a:pt x="402" y="24"/>
                  </a:lnTo>
                  <a:cubicBezTo>
                    <a:pt x="372" y="7"/>
                    <a:pt x="340" y="0"/>
                    <a:pt x="30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8"/>
            <p:cNvSpPr/>
            <p:nvPr/>
          </p:nvSpPr>
          <p:spPr>
            <a:xfrm>
              <a:off x="464575" y="1733250"/>
              <a:ext cx="45325" cy="25700"/>
            </a:xfrm>
            <a:custGeom>
              <a:avLst/>
              <a:gdLst/>
              <a:ahLst/>
              <a:cxnLst/>
              <a:rect l="l" t="t" r="r" b="b"/>
              <a:pathLst>
                <a:path w="1813" h="1028" extrusionOk="0">
                  <a:moveTo>
                    <a:pt x="890" y="0"/>
                  </a:moveTo>
                  <a:cubicBezTo>
                    <a:pt x="858" y="0"/>
                    <a:pt x="827" y="9"/>
                    <a:pt x="797" y="27"/>
                  </a:cubicBezTo>
                  <a:lnTo>
                    <a:pt x="64" y="443"/>
                  </a:lnTo>
                  <a:cubicBezTo>
                    <a:pt x="7" y="472"/>
                    <a:pt x="0" y="521"/>
                    <a:pt x="50" y="549"/>
                  </a:cubicBezTo>
                  <a:lnTo>
                    <a:pt x="832" y="1007"/>
                  </a:lnTo>
                  <a:cubicBezTo>
                    <a:pt x="859" y="1021"/>
                    <a:pt x="889" y="1028"/>
                    <a:pt x="918" y="1028"/>
                  </a:cubicBezTo>
                  <a:cubicBezTo>
                    <a:pt x="950" y="1028"/>
                    <a:pt x="982" y="1019"/>
                    <a:pt x="1008" y="1000"/>
                  </a:cubicBezTo>
                  <a:lnTo>
                    <a:pt x="1749" y="584"/>
                  </a:lnTo>
                  <a:cubicBezTo>
                    <a:pt x="1805" y="556"/>
                    <a:pt x="1812" y="507"/>
                    <a:pt x="1763" y="479"/>
                  </a:cubicBezTo>
                  <a:lnTo>
                    <a:pt x="973" y="20"/>
                  </a:lnTo>
                  <a:cubicBezTo>
                    <a:pt x="947" y="7"/>
                    <a:pt x="918" y="0"/>
                    <a:pt x="89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8"/>
            <p:cNvSpPr/>
            <p:nvPr/>
          </p:nvSpPr>
          <p:spPr>
            <a:xfrm>
              <a:off x="464750" y="1732950"/>
              <a:ext cx="44950" cy="26375"/>
            </a:xfrm>
            <a:custGeom>
              <a:avLst/>
              <a:gdLst/>
              <a:ahLst/>
              <a:cxnLst/>
              <a:rect l="l" t="t" r="r" b="b"/>
              <a:pathLst>
                <a:path w="1798" h="1055" extrusionOk="0">
                  <a:moveTo>
                    <a:pt x="914" y="23"/>
                  </a:moveTo>
                  <a:cubicBezTo>
                    <a:pt x="931" y="23"/>
                    <a:pt x="951" y="29"/>
                    <a:pt x="966" y="39"/>
                  </a:cubicBezTo>
                  <a:lnTo>
                    <a:pt x="1756" y="505"/>
                  </a:lnTo>
                  <a:cubicBezTo>
                    <a:pt x="1770" y="505"/>
                    <a:pt x="1777" y="519"/>
                    <a:pt x="1777" y="540"/>
                  </a:cubicBezTo>
                  <a:cubicBezTo>
                    <a:pt x="1777" y="561"/>
                    <a:pt x="1763" y="582"/>
                    <a:pt x="1742" y="589"/>
                  </a:cubicBezTo>
                  <a:lnTo>
                    <a:pt x="1001" y="1005"/>
                  </a:lnTo>
                  <a:cubicBezTo>
                    <a:pt x="974" y="1021"/>
                    <a:pt x="942" y="1030"/>
                    <a:pt x="909" y="1030"/>
                  </a:cubicBezTo>
                  <a:cubicBezTo>
                    <a:pt x="883" y="1030"/>
                    <a:pt x="857" y="1025"/>
                    <a:pt x="832" y="1012"/>
                  </a:cubicBezTo>
                  <a:lnTo>
                    <a:pt x="50" y="554"/>
                  </a:lnTo>
                  <a:cubicBezTo>
                    <a:pt x="29" y="547"/>
                    <a:pt x="22" y="533"/>
                    <a:pt x="22" y="512"/>
                  </a:cubicBezTo>
                  <a:cubicBezTo>
                    <a:pt x="22" y="498"/>
                    <a:pt x="36" y="476"/>
                    <a:pt x="64" y="462"/>
                  </a:cubicBezTo>
                  <a:lnTo>
                    <a:pt x="797" y="46"/>
                  </a:lnTo>
                  <a:cubicBezTo>
                    <a:pt x="820" y="35"/>
                    <a:pt x="848" y="23"/>
                    <a:pt x="876" y="23"/>
                  </a:cubicBezTo>
                  <a:cubicBezTo>
                    <a:pt x="883" y="23"/>
                    <a:pt x="889" y="24"/>
                    <a:pt x="896" y="25"/>
                  </a:cubicBezTo>
                  <a:cubicBezTo>
                    <a:pt x="901" y="23"/>
                    <a:pt x="907" y="23"/>
                    <a:pt x="914" y="23"/>
                  </a:cubicBezTo>
                  <a:close/>
                  <a:moveTo>
                    <a:pt x="894" y="0"/>
                  </a:moveTo>
                  <a:cubicBezTo>
                    <a:pt x="856" y="0"/>
                    <a:pt x="818" y="9"/>
                    <a:pt x="783" y="25"/>
                  </a:cubicBezTo>
                  <a:lnTo>
                    <a:pt x="50" y="448"/>
                  </a:lnTo>
                  <a:cubicBezTo>
                    <a:pt x="22" y="455"/>
                    <a:pt x="0" y="484"/>
                    <a:pt x="0" y="512"/>
                  </a:cubicBezTo>
                  <a:cubicBezTo>
                    <a:pt x="0" y="540"/>
                    <a:pt x="14" y="561"/>
                    <a:pt x="36" y="568"/>
                  </a:cubicBezTo>
                  <a:lnTo>
                    <a:pt x="818" y="1033"/>
                  </a:lnTo>
                  <a:cubicBezTo>
                    <a:pt x="846" y="1047"/>
                    <a:pt x="874" y="1054"/>
                    <a:pt x="910" y="1054"/>
                  </a:cubicBezTo>
                  <a:cubicBezTo>
                    <a:pt x="945" y="1054"/>
                    <a:pt x="980" y="1040"/>
                    <a:pt x="1015" y="1026"/>
                  </a:cubicBezTo>
                  <a:lnTo>
                    <a:pt x="1749" y="603"/>
                  </a:lnTo>
                  <a:cubicBezTo>
                    <a:pt x="1777" y="596"/>
                    <a:pt x="1798" y="568"/>
                    <a:pt x="1798" y="540"/>
                  </a:cubicBezTo>
                  <a:cubicBezTo>
                    <a:pt x="1798" y="512"/>
                    <a:pt x="1784" y="491"/>
                    <a:pt x="1763" y="484"/>
                  </a:cubicBezTo>
                  <a:lnTo>
                    <a:pt x="980" y="18"/>
                  </a:lnTo>
                  <a:cubicBezTo>
                    <a:pt x="952" y="6"/>
                    <a:pt x="923" y="0"/>
                    <a:pt x="8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8"/>
            <p:cNvSpPr/>
            <p:nvPr/>
          </p:nvSpPr>
          <p:spPr>
            <a:xfrm>
              <a:off x="437075" y="1725300"/>
              <a:ext cx="30875" cy="17475"/>
            </a:xfrm>
            <a:custGeom>
              <a:avLst/>
              <a:gdLst/>
              <a:ahLst/>
              <a:cxnLst/>
              <a:rect l="l" t="t" r="r" b="b"/>
              <a:pathLst>
                <a:path w="1235" h="699" extrusionOk="0">
                  <a:moveTo>
                    <a:pt x="316" y="1"/>
                  </a:moveTo>
                  <a:cubicBezTo>
                    <a:pt x="283" y="1"/>
                    <a:pt x="249" y="10"/>
                    <a:pt x="219" y="28"/>
                  </a:cubicBezTo>
                  <a:lnTo>
                    <a:pt x="57" y="113"/>
                  </a:lnTo>
                  <a:cubicBezTo>
                    <a:pt x="8" y="141"/>
                    <a:pt x="1" y="190"/>
                    <a:pt x="43" y="219"/>
                  </a:cubicBezTo>
                  <a:lnTo>
                    <a:pt x="832" y="684"/>
                  </a:lnTo>
                  <a:cubicBezTo>
                    <a:pt x="859" y="694"/>
                    <a:pt x="888" y="699"/>
                    <a:pt x="917" y="699"/>
                  </a:cubicBezTo>
                  <a:cubicBezTo>
                    <a:pt x="951" y="699"/>
                    <a:pt x="986" y="692"/>
                    <a:pt x="1016" y="677"/>
                  </a:cubicBezTo>
                  <a:lnTo>
                    <a:pt x="1171" y="585"/>
                  </a:lnTo>
                  <a:cubicBezTo>
                    <a:pt x="1227" y="557"/>
                    <a:pt x="1234" y="508"/>
                    <a:pt x="1185" y="479"/>
                  </a:cubicBezTo>
                  <a:lnTo>
                    <a:pt x="402" y="21"/>
                  </a:lnTo>
                  <a:cubicBezTo>
                    <a:pt x="376" y="8"/>
                    <a:pt x="346" y="1"/>
                    <a:pt x="31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8"/>
            <p:cNvSpPr/>
            <p:nvPr/>
          </p:nvSpPr>
          <p:spPr>
            <a:xfrm>
              <a:off x="437075" y="1725025"/>
              <a:ext cx="30700" cy="18075"/>
            </a:xfrm>
            <a:custGeom>
              <a:avLst/>
              <a:gdLst/>
              <a:ahLst/>
              <a:cxnLst/>
              <a:rect l="l" t="t" r="r" b="b"/>
              <a:pathLst>
                <a:path w="1228" h="723" extrusionOk="0">
                  <a:moveTo>
                    <a:pt x="325" y="18"/>
                  </a:moveTo>
                  <a:cubicBezTo>
                    <a:pt x="346" y="18"/>
                    <a:pt x="374" y="25"/>
                    <a:pt x="395" y="32"/>
                  </a:cubicBezTo>
                  <a:lnTo>
                    <a:pt x="1185" y="497"/>
                  </a:lnTo>
                  <a:cubicBezTo>
                    <a:pt x="1199" y="497"/>
                    <a:pt x="1206" y="511"/>
                    <a:pt x="1206" y="533"/>
                  </a:cubicBezTo>
                  <a:cubicBezTo>
                    <a:pt x="1206" y="547"/>
                    <a:pt x="1192" y="568"/>
                    <a:pt x="1171" y="582"/>
                  </a:cubicBezTo>
                  <a:lnTo>
                    <a:pt x="1009" y="667"/>
                  </a:lnTo>
                  <a:cubicBezTo>
                    <a:pt x="979" y="685"/>
                    <a:pt x="947" y="694"/>
                    <a:pt x="917" y="694"/>
                  </a:cubicBezTo>
                  <a:cubicBezTo>
                    <a:pt x="889" y="694"/>
                    <a:pt x="863" y="687"/>
                    <a:pt x="840" y="674"/>
                  </a:cubicBezTo>
                  <a:lnTo>
                    <a:pt x="50" y="215"/>
                  </a:lnTo>
                  <a:cubicBezTo>
                    <a:pt x="36" y="208"/>
                    <a:pt x="29" y="194"/>
                    <a:pt x="29" y="180"/>
                  </a:cubicBezTo>
                  <a:cubicBezTo>
                    <a:pt x="29" y="152"/>
                    <a:pt x="43" y="138"/>
                    <a:pt x="64" y="124"/>
                  </a:cubicBezTo>
                  <a:lnTo>
                    <a:pt x="226" y="39"/>
                  </a:lnTo>
                  <a:cubicBezTo>
                    <a:pt x="254" y="25"/>
                    <a:pt x="290" y="18"/>
                    <a:pt x="318" y="18"/>
                  </a:cubicBezTo>
                  <a:close/>
                  <a:moveTo>
                    <a:pt x="322" y="0"/>
                  </a:moveTo>
                  <a:cubicBezTo>
                    <a:pt x="286" y="0"/>
                    <a:pt x="248" y="9"/>
                    <a:pt x="212" y="25"/>
                  </a:cubicBezTo>
                  <a:lnTo>
                    <a:pt x="50" y="117"/>
                  </a:lnTo>
                  <a:cubicBezTo>
                    <a:pt x="22" y="131"/>
                    <a:pt x="8" y="152"/>
                    <a:pt x="1" y="180"/>
                  </a:cubicBezTo>
                  <a:cubicBezTo>
                    <a:pt x="1" y="208"/>
                    <a:pt x="15" y="230"/>
                    <a:pt x="36" y="237"/>
                  </a:cubicBezTo>
                  <a:lnTo>
                    <a:pt x="825" y="702"/>
                  </a:lnTo>
                  <a:cubicBezTo>
                    <a:pt x="854" y="716"/>
                    <a:pt x="882" y="723"/>
                    <a:pt x="910" y="723"/>
                  </a:cubicBezTo>
                  <a:cubicBezTo>
                    <a:pt x="952" y="723"/>
                    <a:pt x="988" y="709"/>
                    <a:pt x="1016" y="695"/>
                  </a:cubicBezTo>
                  <a:lnTo>
                    <a:pt x="1178" y="603"/>
                  </a:lnTo>
                  <a:cubicBezTo>
                    <a:pt x="1206" y="596"/>
                    <a:pt x="1227" y="568"/>
                    <a:pt x="1227" y="540"/>
                  </a:cubicBezTo>
                  <a:cubicBezTo>
                    <a:pt x="1227" y="511"/>
                    <a:pt x="1213" y="490"/>
                    <a:pt x="1192" y="483"/>
                  </a:cubicBezTo>
                  <a:lnTo>
                    <a:pt x="402" y="18"/>
                  </a:lnTo>
                  <a:cubicBezTo>
                    <a:pt x="378" y="6"/>
                    <a:pt x="350" y="0"/>
                    <a:pt x="3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8"/>
            <p:cNvSpPr/>
            <p:nvPr/>
          </p:nvSpPr>
          <p:spPr>
            <a:xfrm>
              <a:off x="752875" y="1902475"/>
              <a:ext cx="45325" cy="25775"/>
            </a:xfrm>
            <a:custGeom>
              <a:avLst/>
              <a:gdLst/>
              <a:ahLst/>
              <a:cxnLst/>
              <a:rect l="l" t="t" r="r" b="b"/>
              <a:pathLst>
                <a:path w="1813" h="1031" extrusionOk="0">
                  <a:moveTo>
                    <a:pt x="898" y="1"/>
                  </a:moveTo>
                  <a:cubicBezTo>
                    <a:pt x="863" y="1"/>
                    <a:pt x="829" y="10"/>
                    <a:pt x="798" y="26"/>
                  </a:cubicBezTo>
                  <a:lnTo>
                    <a:pt x="57" y="442"/>
                  </a:lnTo>
                  <a:cubicBezTo>
                    <a:pt x="8" y="477"/>
                    <a:pt x="1" y="526"/>
                    <a:pt x="43" y="547"/>
                  </a:cubicBezTo>
                  <a:lnTo>
                    <a:pt x="833" y="1013"/>
                  </a:lnTo>
                  <a:cubicBezTo>
                    <a:pt x="858" y="1025"/>
                    <a:pt x="885" y="1031"/>
                    <a:pt x="913" y="1031"/>
                  </a:cubicBezTo>
                  <a:cubicBezTo>
                    <a:pt x="948" y="1031"/>
                    <a:pt x="984" y="1021"/>
                    <a:pt x="1016" y="1006"/>
                  </a:cubicBezTo>
                  <a:lnTo>
                    <a:pt x="1749" y="590"/>
                  </a:lnTo>
                  <a:cubicBezTo>
                    <a:pt x="1806" y="554"/>
                    <a:pt x="1813" y="512"/>
                    <a:pt x="1763" y="484"/>
                  </a:cubicBezTo>
                  <a:lnTo>
                    <a:pt x="981" y="19"/>
                  </a:lnTo>
                  <a:cubicBezTo>
                    <a:pt x="953" y="6"/>
                    <a:pt x="925" y="1"/>
                    <a:pt x="8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8"/>
            <p:cNvSpPr/>
            <p:nvPr/>
          </p:nvSpPr>
          <p:spPr>
            <a:xfrm>
              <a:off x="752875" y="1902250"/>
              <a:ext cx="45150" cy="26250"/>
            </a:xfrm>
            <a:custGeom>
              <a:avLst/>
              <a:gdLst/>
              <a:ahLst/>
              <a:cxnLst/>
              <a:rect l="l" t="t" r="r" b="b"/>
              <a:pathLst>
                <a:path w="1806" h="1050" extrusionOk="0">
                  <a:moveTo>
                    <a:pt x="893" y="20"/>
                  </a:moveTo>
                  <a:cubicBezTo>
                    <a:pt x="920" y="20"/>
                    <a:pt x="948" y="25"/>
                    <a:pt x="974" y="35"/>
                  </a:cubicBezTo>
                  <a:lnTo>
                    <a:pt x="1756" y="500"/>
                  </a:lnTo>
                  <a:cubicBezTo>
                    <a:pt x="1777" y="507"/>
                    <a:pt x="1784" y="521"/>
                    <a:pt x="1784" y="535"/>
                  </a:cubicBezTo>
                  <a:cubicBezTo>
                    <a:pt x="1784" y="549"/>
                    <a:pt x="1770" y="570"/>
                    <a:pt x="1749" y="585"/>
                  </a:cubicBezTo>
                  <a:lnTo>
                    <a:pt x="1009" y="1000"/>
                  </a:lnTo>
                  <a:cubicBezTo>
                    <a:pt x="979" y="1019"/>
                    <a:pt x="948" y="1028"/>
                    <a:pt x="917" y="1028"/>
                  </a:cubicBezTo>
                  <a:cubicBezTo>
                    <a:pt x="890" y="1028"/>
                    <a:pt x="863" y="1021"/>
                    <a:pt x="840" y="1007"/>
                  </a:cubicBezTo>
                  <a:lnTo>
                    <a:pt x="50" y="549"/>
                  </a:lnTo>
                  <a:cubicBezTo>
                    <a:pt x="36" y="542"/>
                    <a:pt x="29" y="528"/>
                    <a:pt x="29" y="514"/>
                  </a:cubicBezTo>
                  <a:cubicBezTo>
                    <a:pt x="29" y="493"/>
                    <a:pt x="43" y="472"/>
                    <a:pt x="64" y="465"/>
                  </a:cubicBezTo>
                  <a:lnTo>
                    <a:pt x="805" y="42"/>
                  </a:lnTo>
                  <a:cubicBezTo>
                    <a:pt x="831" y="27"/>
                    <a:pt x="862" y="20"/>
                    <a:pt x="893" y="20"/>
                  </a:cubicBezTo>
                  <a:close/>
                  <a:moveTo>
                    <a:pt x="888" y="0"/>
                  </a:moveTo>
                  <a:cubicBezTo>
                    <a:pt x="854" y="0"/>
                    <a:pt x="820" y="9"/>
                    <a:pt x="790" y="28"/>
                  </a:cubicBezTo>
                  <a:lnTo>
                    <a:pt x="50" y="444"/>
                  </a:lnTo>
                  <a:cubicBezTo>
                    <a:pt x="22" y="458"/>
                    <a:pt x="8" y="479"/>
                    <a:pt x="1" y="514"/>
                  </a:cubicBezTo>
                  <a:cubicBezTo>
                    <a:pt x="1" y="535"/>
                    <a:pt x="15" y="556"/>
                    <a:pt x="36" y="563"/>
                  </a:cubicBezTo>
                  <a:lnTo>
                    <a:pt x="826" y="1029"/>
                  </a:lnTo>
                  <a:cubicBezTo>
                    <a:pt x="854" y="1043"/>
                    <a:pt x="882" y="1050"/>
                    <a:pt x="910" y="1050"/>
                  </a:cubicBezTo>
                  <a:cubicBezTo>
                    <a:pt x="946" y="1050"/>
                    <a:pt x="981" y="1036"/>
                    <a:pt x="1016" y="1022"/>
                  </a:cubicBezTo>
                  <a:lnTo>
                    <a:pt x="1756" y="606"/>
                  </a:lnTo>
                  <a:cubicBezTo>
                    <a:pt x="1777" y="592"/>
                    <a:pt x="1799" y="563"/>
                    <a:pt x="1806" y="535"/>
                  </a:cubicBezTo>
                  <a:cubicBezTo>
                    <a:pt x="1806" y="514"/>
                    <a:pt x="1791" y="493"/>
                    <a:pt x="1770" y="479"/>
                  </a:cubicBezTo>
                  <a:lnTo>
                    <a:pt x="981" y="21"/>
                  </a:lnTo>
                  <a:cubicBezTo>
                    <a:pt x="951" y="7"/>
                    <a:pt x="919" y="0"/>
                    <a:pt x="88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8"/>
            <p:cNvSpPr/>
            <p:nvPr/>
          </p:nvSpPr>
          <p:spPr>
            <a:xfrm>
              <a:off x="529950" y="1438025"/>
              <a:ext cx="156175" cy="40925"/>
            </a:xfrm>
            <a:custGeom>
              <a:avLst/>
              <a:gdLst/>
              <a:ahLst/>
              <a:cxnLst/>
              <a:rect l="l" t="t" r="r" b="b"/>
              <a:pathLst>
                <a:path w="6247" h="1637" extrusionOk="0">
                  <a:moveTo>
                    <a:pt x="1157" y="1"/>
                  </a:moveTo>
                  <a:lnTo>
                    <a:pt x="1" y="677"/>
                  </a:lnTo>
                  <a:lnTo>
                    <a:pt x="15" y="677"/>
                  </a:lnTo>
                  <a:lnTo>
                    <a:pt x="78" y="706"/>
                  </a:lnTo>
                  <a:lnTo>
                    <a:pt x="85" y="706"/>
                  </a:lnTo>
                  <a:lnTo>
                    <a:pt x="128" y="727"/>
                  </a:lnTo>
                  <a:lnTo>
                    <a:pt x="170" y="741"/>
                  </a:lnTo>
                  <a:lnTo>
                    <a:pt x="184" y="748"/>
                  </a:lnTo>
                  <a:lnTo>
                    <a:pt x="233" y="769"/>
                  </a:lnTo>
                  <a:lnTo>
                    <a:pt x="297" y="797"/>
                  </a:lnTo>
                  <a:lnTo>
                    <a:pt x="318" y="804"/>
                  </a:lnTo>
                  <a:lnTo>
                    <a:pt x="381" y="825"/>
                  </a:lnTo>
                  <a:lnTo>
                    <a:pt x="445" y="854"/>
                  </a:lnTo>
                  <a:lnTo>
                    <a:pt x="508" y="882"/>
                  </a:lnTo>
                  <a:lnTo>
                    <a:pt x="522" y="889"/>
                  </a:lnTo>
                  <a:lnTo>
                    <a:pt x="572" y="903"/>
                  </a:lnTo>
                  <a:lnTo>
                    <a:pt x="600" y="917"/>
                  </a:lnTo>
                  <a:lnTo>
                    <a:pt x="642" y="931"/>
                  </a:lnTo>
                  <a:lnTo>
                    <a:pt x="670" y="938"/>
                  </a:lnTo>
                  <a:lnTo>
                    <a:pt x="713" y="959"/>
                  </a:lnTo>
                  <a:lnTo>
                    <a:pt x="741" y="966"/>
                  </a:lnTo>
                  <a:lnTo>
                    <a:pt x="790" y="988"/>
                  </a:lnTo>
                  <a:lnTo>
                    <a:pt x="825" y="1002"/>
                  </a:lnTo>
                  <a:lnTo>
                    <a:pt x="868" y="1016"/>
                  </a:lnTo>
                  <a:lnTo>
                    <a:pt x="903" y="1030"/>
                  </a:lnTo>
                  <a:lnTo>
                    <a:pt x="952" y="1044"/>
                  </a:lnTo>
                  <a:lnTo>
                    <a:pt x="973" y="1051"/>
                  </a:lnTo>
                  <a:lnTo>
                    <a:pt x="1107" y="1100"/>
                  </a:lnTo>
                  <a:lnTo>
                    <a:pt x="1129" y="1107"/>
                  </a:lnTo>
                  <a:lnTo>
                    <a:pt x="1262" y="1150"/>
                  </a:lnTo>
                  <a:lnTo>
                    <a:pt x="1277" y="1157"/>
                  </a:lnTo>
                  <a:lnTo>
                    <a:pt x="1425" y="1199"/>
                  </a:lnTo>
                  <a:lnTo>
                    <a:pt x="1432" y="1199"/>
                  </a:lnTo>
                  <a:lnTo>
                    <a:pt x="1573" y="1248"/>
                  </a:lnTo>
                  <a:lnTo>
                    <a:pt x="1587" y="1248"/>
                  </a:lnTo>
                  <a:lnTo>
                    <a:pt x="1714" y="1284"/>
                  </a:lnTo>
                  <a:lnTo>
                    <a:pt x="1742" y="1291"/>
                  </a:lnTo>
                  <a:lnTo>
                    <a:pt x="1848" y="1326"/>
                  </a:lnTo>
                  <a:lnTo>
                    <a:pt x="1869" y="1326"/>
                  </a:lnTo>
                  <a:lnTo>
                    <a:pt x="2003" y="1361"/>
                  </a:lnTo>
                  <a:lnTo>
                    <a:pt x="2031" y="1368"/>
                  </a:lnTo>
                  <a:lnTo>
                    <a:pt x="2144" y="1403"/>
                  </a:lnTo>
                  <a:lnTo>
                    <a:pt x="2158" y="1403"/>
                  </a:lnTo>
                  <a:cubicBezTo>
                    <a:pt x="2249" y="1425"/>
                    <a:pt x="2327" y="1446"/>
                    <a:pt x="2404" y="1467"/>
                  </a:cubicBezTo>
                  <a:lnTo>
                    <a:pt x="2426" y="1467"/>
                  </a:lnTo>
                  <a:cubicBezTo>
                    <a:pt x="2510" y="1481"/>
                    <a:pt x="2595" y="1502"/>
                    <a:pt x="2679" y="1516"/>
                  </a:cubicBezTo>
                  <a:cubicBezTo>
                    <a:pt x="2757" y="1530"/>
                    <a:pt x="2827" y="1544"/>
                    <a:pt x="2905" y="1559"/>
                  </a:cubicBezTo>
                  <a:lnTo>
                    <a:pt x="2919" y="1559"/>
                  </a:lnTo>
                  <a:cubicBezTo>
                    <a:pt x="2990" y="1566"/>
                    <a:pt x="3060" y="1580"/>
                    <a:pt x="3131" y="1587"/>
                  </a:cubicBezTo>
                  <a:lnTo>
                    <a:pt x="3159" y="1587"/>
                  </a:lnTo>
                  <a:cubicBezTo>
                    <a:pt x="3215" y="1601"/>
                    <a:pt x="3279" y="1608"/>
                    <a:pt x="3342" y="1615"/>
                  </a:cubicBezTo>
                  <a:lnTo>
                    <a:pt x="3363" y="1615"/>
                  </a:lnTo>
                  <a:cubicBezTo>
                    <a:pt x="3427" y="1622"/>
                    <a:pt x="3490" y="1622"/>
                    <a:pt x="3546" y="1629"/>
                  </a:cubicBezTo>
                  <a:lnTo>
                    <a:pt x="3575" y="1629"/>
                  </a:lnTo>
                  <a:cubicBezTo>
                    <a:pt x="3631" y="1629"/>
                    <a:pt x="3687" y="1636"/>
                    <a:pt x="3737" y="1636"/>
                  </a:cubicBezTo>
                  <a:lnTo>
                    <a:pt x="4124" y="1636"/>
                  </a:lnTo>
                  <a:cubicBezTo>
                    <a:pt x="4174" y="1636"/>
                    <a:pt x="4230" y="1629"/>
                    <a:pt x="4280" y="1629"/>
                  </a:cubicBezTo>
                  <a:lnTo>
                    <a:pt x="4287" y="1629"/>
                  </a:lnTo>
                  <a:cubicBezTo>
                    <a:pt x="4343" y="1622"/>
                    <a:pt x="4392" y="1615"/>
                    <a:pt x="4442" y="1608"/>
                  </a:cubicBezTo>
                  <a:lnTo>
                    <a:pt x="4463" y="1608"/>
                  </a:lnTo>
                  <a:cubicBezTo>
                    <a:pt x="4512" y="1601"/>
                    <a:pt x="4562" y="1594"/>
                    <a:pt x="4611" y="1587"/>
                  </a:cubicBezTo>
                  <a:lnTo>
                    <a:pt x="4632" y="1587"/>
                  </a:lnTo>
                  <a:cubicBezTo>
                    <a:pt x="4681" y="1573"/>
                    <a:pt x="4731" y="1566"/>
                    <a:pt x="4780" y="1552"/>
                  </a:cubicBezTo>
                  <a:lnTo>
                    <a:pt x="4801" y="1544"/>
                  </a:lnTo>
                  <a:cubicBezTo>
                    <a:pt x="4851" y="1530"/>
                    <a:pt x="4900" y="1516"/>
                    <a:pt x="4949" y="1502"/>
                  </a:cubicBezTo>
                  <a:lnTo>
                    <a:pt x="4956" y="1502"/>
                  </a:lnTo>
                  <a:lnTo>
                    <a:pt x="4970" y="1495"/>
                  </a:lnTo>
                  <a:cubicBezTo>
                    <a:pt x="5013" y="1481"/>
                    <a:pt x="5048" y="1467"/>
                    <a:pt x="5090" y="1446"/>
                  </a:cubicBezTo>
                  <a:lnTo>
                    <a:pt x="6246" y="769"/>
                  </a:lnTo>
                  <a:lnTo>
                    <a:pt x="6246" y="769"/>
                  </a:lnTo>
                  <a:cubicBezTo>
                    <a:pt x="6211" y="783"/>
                    <a:pt x="6169" y="797"/>
                    <a:pt x="6126" y="811"/>
                  </a:cubicBezTo>
                  <a:lnTo>
                    <a:pt x="6105" y="818"/>
                  </a:lnTo>
                  <a:cubicBezTo>
                    <a:pt x="6056" y="840"/>
                    <a:pt x="6014" y="854"/>
                    <a:pt x="5964" y="868"/>
                  </a:cubicBezTo>
                  <a:lnTo>
                    <a:pt x="5936" y="875"/>
                  </a:lnTo>
                  <a:cubicBezTo>
                    <a:pt x="5887" y="882"/>
                    <a:pt x="5837" y="896"/>
                    <a:pt x="5788" y="910"/>
                  </a:cubicBezTo>
                  <a:lnTo>
                    <a:pt x="5767" y="910"/>
                  </a:lnTo>
                  <a:cubicBezTo>
                    <a:pt x="5718" y="924"/>
                    <a:pt x="5668" y="931"/>
                    <a:pt x="5626" y="938"/>
                  </a:cubicBezTo>
                  <a:lnTo>
                    <a:pt x="5598" y="938"/>
                  </a:lnTo>
                  <a:cubicBezTo>
                    <a:pt x="5548" y="945"/>
                    <a:pt x="5499" y="945"/>
                    <a:pt x="5450" y="952"/>
                  </a:cubicBezTo>
                  <a:lnTo>
                    <a:pt x="5436" y="952"/>
                  </a:lnTo>
                  <a:lnTo>
                    <a:pt x="5281" y="959"/>
                  </a:lnTo>
                  <a:lnTo>
                    <a:pt x="4900" y="959"/>
                  </a:lnTo>
                  <a:cubicBezTo>
                    <a:pt x="4843" y="959"/>
                    <a:pt x="4787" y="959"/>
                    <a:pt x="4731" y="952"/>
                  </a:cubicBezTo>
                  <a:lnTo>
                    <a:pt x="4703" y="952"/>
                  </a:lnTo>
                  <a:cubicBezTo>
                    <a:pt x="4646" y="952"/>
                    <a:pt x="4583" y="945"/>
                    <a:pt x="4519" y="938"/>
                  </a:cubicBezTo>
                  <a:lnTo>
                    <a:pt x="4498" y="938"/>
                  </a:lnTo>
                  <a:cubicBezTo>
                    <a:pt x="4435" y="931"/>
                    <a:pt x="4371" y="924"/>
                    <a:pt x="4315" y="917"/>
                  </a:cubicBezTo>
                  <a:lnTo>
                    <a:pt x="4287" y="917"/>
                  </a:lnTo>
                  <a:cubicBezTo>
                    <a:pt x="4216" y="903"/>
                    <a:pt x="4146" y="896"/>
                    <a:pt x="4075" y="882"/>
                  </a:cubicBezTo>
                  <a:lnTo>
                    <a:pt x="4061" y="882"/>
                  </a:lnTo>
                  <a:cubicBezTo>
                    <a:pt x="3983" y="868"/>
                    <a:pt x="3913" y="854"/>
                    <a:pt x="3835" y="840"/>
                  </a:cubicBezTo>
                  <a:cubicBezTo>
                    <a:pt x="3765" y="825"/>
                    <a:pt x="3666" y="804"/>
                    <a:pt x="3582" y="790"/>
                  </a:cubicBezTo>
                  <a:lnTo>
                    <a:pt x="3568" y="790"/>
                  </a:lnTo>
                  <a:cubicBezTo>
                    <a:pt x="3483" y="769"/>
                    <a:pt x="3398" y="748"/>
                    <a:pt x="3321" y="734"/>
                  </a:cubicBezTo>
                  <a:lnTo>
                    <a:pt x="3300" y="727"/>
                  </a:lnTo>
                  <a:lnTo>
                    <a:pt x="3187" y="699"/>
                  </a:lnTo>
                  <a:lnTo>
                    <a:pt x="3159" y="692"/>
                  </a:lnTo>
                  <a:lnTo>
                    <a:pt x="3032" y="656"/>
                  </a:lnTo>
                  <a:lnTo>
                    <a:pt x="3011" y="649"/>
                  </a:lnTo>
                  <a:lnTo>
                    <a:pt x="2898" y="614"/>
                  </a:lnTo>
                  <a:lnTo>
                    <a:pt x="2870" y="607"/>
                  </a:lnTo>
                  <a:lnTo>
                    <a:pt x="2750" y="572"/>
                  </a:lnTo>
                  <a:lnTo>
                    <a:pt x="2729" y="572"/>
                  </a:lnTo>
                  <a:lnTo>
                    <a:pt x="2588" y="529"/>
                  </a:lnTo>
                  <a:lnTo>
                    <a:pt x="2581" y="529"/>
                  </a:lnTo>
                  <a:lnTo>
                    <a:pt x="2440" y="480"/>
                  </a:lnTo>
                  <a:lnTo>
                    <a:pt x="2419" y="473"/>
                  </a:lnTo>
                  <a:lnTo>
                    <a:pt x="2285" y="431"/>
                  </a:lnTo>
                  <a:lnTo>
                    <a:pt x="2263" y="424"/>
                  </a:lnTo>
                  <a:lnTo>
                    <a:pt x="2137" y="381"/>
                  </a:lnTo>
                  <a:lnTo>
                    <a:pt x="2108" y="367"/>
                  </a:lnTo>
                  <a:lnTo>
                    <a:pt x="2059" y="353"/>
                  </a:lnTo>
                  <a:lnTo>
                    <a:pt x="2024" y="339"/>
                  </a:lnTo>
                  <a:lnTo>
                    <a:pt x="1981" y="325"/>
                  </a:lnTo>
                  <a:lnTo>
                    <a:pt x="1946" y="311"/>
                  </a:lnTo>
                  <a:lnTo>
                    <a:pt x="1904" y="297"/>
                  </a:lnTo>
                  <a:lnTo>
                    <a:pt x="1869" y="283"/>
                  </a:lnTo>
                  <a:lnTo>
                    <a:pt x="1826" y="269"/>
                  </a:lnTo>
                  <a:lnTo>
                    <a:pt x="1798" y="254"/>
                  </a:lnTo>
                  <a:lnTo>
                    <a:pt x="1756" y="240"/>
                  </a:lnTo>
                  <a:lnTo>
                    <a:pt x="1728" y="233"/>
                  </a:lnTo>
                  <a:lnTo>
                    <a:pt x="1685" y="212"/>
                  </a:lnTo>
                  <a:lnTo>
                    <a:pt x="1664" y="205"/>
                  </a:lnTo>
                  <a:lnTo>
                    <a:pt x="1601" y="177"/>
                  </a:lnTo>
                  <a:lnTo>
                    <a:pt x="1544" y="156"/>
                  </a:lnTo>
                  <a:lnTo>
                    <a:pt x="1537" y="156"/>
                  </a:lnTo>
                  <a:lnTo>
                    <a:pt x="1474" y="128"/>
                  </a:lnTo>
                  <a:lnTo>
                    <a:pt x="1460" y="128"/>
                  </a:lnTo>
                  <a:lnTo>
                    <a:pt x="1396" y="99"/>
                  </a:lnTo>
                  <a:lnTo>
                    <a:pt x="1340" y="78"/>
                  </a:lnTo>
                  <a:lnTo>
                    <a:pt x="1326" y="71"/>
                  </a:lnTo>
                  <a:lnTo>
                    <a:pt x="1284" y="50"/>
                  </a:lnTo>
                  <a:lnTo>
                    <a:pt x="1241" y="36"/>
                  </a:lnTo>
                  <a:lnTo>
                    <a:pt x="1234" y="36"/>
                  </a:lnTo>
                  <a:lnTo>
                    <a:pt x="1178" y="8"/>
                  </a:lnTo>
                  <a:lnTo>
                    <a:pt x="1157"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8"/>
            <p:cNvSpPr/>
            <p:nvPr/>
          </p:nvSpPr>
          <p:spPr>
            <a:xfrm>
              <a:off x="529775" y="1437150"/>
              <a:ext cx="156700" cy="42325"/>
            </a:xfrm>
            <a:custGeom>
              <a:avLst/>
              <a:gdLst/>
              <a:ahLst/>
              <a:cxnLst/>
              <a:rect l="l" t="t" r="r" b="b"/>
              <a:pathLst>
                <a:path w="6268" h="1693" extrusionOk="0">
                  <a:moveTo>
                    <a:pt x="4970" y="1523"/>
                  </a:moveTo>
                  <a:cubicBezTo>
                    <a:pt x="4955" y="1529"/>
                    <a:pt x="4941" y="1534"/>
                    <a:pt x="4927" y="1538"/>
                  </a:cubicBezTo>
                  <a:lnTo>
                    <a:pt x="4927" y="1538"/>
                  </a:lnTo>
                  <a:cubicBezTo>
                    <a:pt x="4937" y="1536"/>
                    <a:pt x="4947" y="1533"/>
                    <a:pt x="4956" y="1530"/>
                  </a:cubicBezTo>
                  <a:cubicBezTo>
                    <a:pt x="4962" y="1528"/>
                    <a:pt x="4967" y="1525"/>
                    <a:pt x="4972" y="1523"/>
                  </a:cubicBezTo>
                  <a:close/>
                  <a:moveTo>
                    <a:pt x="4927" y="1538"/>
                  </a:moveTo>
                  <a:cubicBezTo>
                    <a:pt x="4887" y="1550"/>
                    <a:pt x="4848" y="1561"/>
                    <a:pt x="4808" y="1572"/>
                  </a:cubicBezTo>
                  <a:lnTo>
                    <a:pt x="4787" y="1579"/>
                  </a:lnTo>
                  <a:cubicBezTo>
                    <a:pt x="4738" y="1594"/>
                    <a:pt x="4688" y="1601"/>
                    <a:pt x="4611" y="1615"/>
                  </a:cubicBezTo>
                  <a:cubicBezTo>
                    <a:pt x="4569" y="1629"/>
                    <a:pt x="4519" y="1636"/>
                    <a:pt x="4470" y="1643"/>
                  </a:cubicBezTo>
                  <a:lnTo>
                    <a:pt x="4477" y="1643"/>
                  </a:lnTo>
                  <a:cubicBezTo>
                    <a:pt x="4526" y="1636"/>
                    <a:pt x="4576" y="1629"/>
                    <a:pt x="4646" y="1615"/>
                  </a:cubicBezTo>
                  <a:cubicBezTo>
                    <a:pt x="4695" y="1608"/>
                    <a:pt x="4745" y="1594"/>
                    <a:pt x="4794" y="1579"/>
                  </a:cubicBezTo>
                  <a:lnTo>
                    <a:pt x="4815" y="1572"/>
                  </a:lnTo>
                  <a:cubicBezTo>
                    <a:pt x="4852" y="1562"/>
                    <a:pt x="4888" y="1552"/>
                    <a:pt x="4927" y="1538"/>
                  </a:cubicBezTo>
                  <a:close/>
                  <a:moveTo>
                    <a:pt x="4449" y="1643"/>
                  </a:moveTo>
                  <a:cubicBezTo>
                    <a:pt x="4392" y="1650"/>
                    <a:pt x="4343" y="1657"/>
                    <a:pt x="4301" y="1657"/>
                  </a:cubicBezTo>
                  <a:cubicBezTo>
                    <a:pt x="4350" y="1657"/>
                    <a:pt x="4399" y="1650"/>
                    <a:pt x="4456" y="1643"/>
                  </a:cubicBezTo>
                  <a:close/>
                  <a:moveTo>
                    <a:pt x="4287" y="1657"/>
                  </a:moveTo>
                  <a:lnTo>
                    <a:pt x="4286" y="1657"/>
                  </a:lnTo>
                  <a:lnTo>
                    <a:pt x="4286" y="1657"/>
                  </a:lnTo>
                  <a:cubicBezTo>
                    <a:pt x="4289" y="1657"/>
                    <a:pt x="4291" y="1657"/>
                    <a:pt x="4294" y="1657"/>
                  </a:cubicBezTo>
                  <a:close/>
                  <a:moveTo>
                    <a:pt x="4286" y="1657"/>
                  </a:moveTo>
                  <a:cubicBezTo>
                    <a:pt x="4237" y="1658"/>
                    <a:pt x="4194" y="1663"/>
                    <a:pt x="4151" y="1669"/>
                  </a:cubicBezTo>
                  <a:lnTo>
                    <a:pt x="4151" y="1669"/>
                  </a:lnTo>
                  <a:lnTo>
                    <a:pt x="4286" y="1657"/>
                  </a:lnTo>
                  <a:close/>
                  <a:moveTo>
                    <a:pt x="4151" y="1669"/>
                  </a:moveTo>
                  <a:lnTo>
                    <a:pt x="4131" y="1671"/>
                  </a:lnTo>
                  <a:lnTo>
                    <a:pt x="4139" y="1671"/>
                  </a:lnTo>
                  <a:cubicBezTo>
                    <a:pt x="4143" y="1671"/>
                    <a:pt x="4147" y="1670"/>
                    <a:pt x="4151" y="1669"/>
                  </a:cubicBezTo>
                  <a:close/>
                  <a:moveTo>
                    <a:pt x="1164" y="0"/>
                  </a:moveTo>
                  <a:lnTo>
                    <a:pt x="1" y="698"/>
                  </a:lnTo>
                  <a:cubicBezTo>
                    <a:pt x="1" y="698"/>
                    <a:pt x="1" y="705"/>
                    <a:pt x="1" y="705"/>
                  </a:cubicBezTo>
                  <a:cubicBezTo>
                    <a:pt x="1" y="712"/>
                    <a:pt x="1" y="712"/>
                    <a:pt x="8" y="712"/>
                  </a:cubicBezTo>
                  <a:lnTo>
                    <a:pt x="22" y="727"/>
                  </a:lnTo>
                  <a:lnTo>
                    <a:pt x="78" y="748"/>
                  </a:lnTo>
                  <a:lnTo>
                    <a:pt x="127" y="769"/>
                  </a:lnTo>
                  <a:lnTo>
                    <a:pt x="177" y="790"/>
                  </a:lnTo>
                  <a:lnTo>
                    <a:pt x="191" y="797"/>
                  </a:lnTo>
                  <a:lnTo>
                    <a:pt x="240" y="818"/>
                  </a:lnTo>
                  <a:lnTo>
                    <a:pt x="304" y="839"/>
                  </a:lnTo>
                  <a:lnTo>
                    <a:pt x="318" y="846"/>
                  </a:lnTo>
                  <a:lnTo>
                    <a:pt x="388" y="875"/>
                  </a:lnTo>
                  <a:lnTo>
                    <a:pt x="452" y="903"/>
                  </a:lnTo>
                  <a:lnTo>
                    <a:pt x="515" y="924"/>
                  </a:lnTo>
                  <a:lnTo>
                    <a:pt x="529" y="931"/>
                  </a:lnTo>
                  <a:lnTo>
                    <a:pt x="579" y="952"/>
                  </a:lnTo>
                  <a:lnTo>
                    <a:pt x="720" y="1001"/>
                  </a:lnTo>
                  <a:lnTo>
                    <a:pt x="980" y="1100"/>
                  </a:lnTo>
                  <a:lnTo>
                    <a:pt x="1107" y="1142"/>
                  </a:lnTo>
                  <a:lnTo>
                    <a:pt x="1128" y="1149"/>
                  </a:lnTo>
                  <a:lnTo>
                    <a:pt x="1262" y="1199"/>
                  </a:lnTo>
                  <a:lnTo>
                    <a:pt x="1284" y="1206"/>
                  </a:lnTo>
                  <a:lnTo>
                    <a:pt x="1425" y="1248"/>
                  </a:lnTo>
                  <a:lnTo>
                    <a:pt x="1432" y="1248"/>
                  </a:lnTo>
                  <a:cubicBezTo>
                    <a:pt x="1481" y="1262"/>
                    <a:pt x="1530" y="1276"/>
                    <a:pt x="1580" y="1290"/>
                  </a:cubicBezTo>
                  <a:lnTo>
                    <a:pt x="1594" y="1297"/>
                  </a:lnTo>
                  <a:lnTo>
                    <a:pt x="1714" y="1333"/>
                  </a:lnTo>
                  <a:lnTo>
                    <a:pt x="1742" y="1347"/>
                  </a:lnTo>
                  <a:lnTo>
                    <a:pt x="1855" y="1375"/>
                  </a:lnTo>
                  <a:lnTo>
                    <a:pt x="1876" y="1382"/>
                  </a:lnTo>
                  <a:lnTo>
                    <a:pt x="2003" y="1417"/>
                  </a:lnTo>
                  <a:lnTo>
                    <a:pt x="2031" y="1424"/>
                  </a:lnTo>
                  <a:lnTo>
                    <a:pt x="2144" y="1453"/>
                  </a:lnTo>
                  <a:lnTo>
                    <a:pt x="2165" y="1460"/>
                  </a:lnTo>
                  <a:cubicBezTo>
                    <a:pt x="2249" y="1474"/>
                    <a:pt x="2327" y="1495"/>
                    <a:pt x="2411" y="1516"/>
                  </a:cubicBezTo>
                  <a:lnTo>
                    <a:pt x="2433" y="1516"/>
                  </a:lnTo>
                  <a:cubicBezTo>
                    <a:pt x="2517" y="1537"/>
                    <a:pt x="2609" y="1558"/>
                    <a:pt x="2686" y="1565"/>
                  </a:cubicBezTo>
                  <a:cubicBezTo>
                    <a:pt x="2757" y="1579"/>
                    <a:pt x="2834" y="1601"/>
                    <a:pt x="2912" y="1608"/>
                  </a:cubicBezTo>
                  <a:lnTo>
                    <a:pt x="2926" y="1608"/>
                  </a:lnTo>
                  <a:cubicBezTo>
                    <a:pt x="2997" y="1622"/>
                    <a:pt x="3067" y="1629"/>
                    <a:pt x="3138" y="1643"/>
                  </a:cubicBezTo>
                  <a:lnTo>
                    <a:pt x="3159" y="1643"/>
                  </a:lnTo>
                  <a:cubicBezTo>
                    <a:pt x="3222" y="1650"/>
                    <a:pt x="3286" y="1657"/>
                    <a:pt x="3349" y="1664"/>
                  </a:cubicBezTo>
                  <a:lnTo>
                    <a:pt x="3370" y="1664"/>
                  </a:lnTo>
                  <a:lnTo>
                    <a:pt x="3553" y="1678"/>
                  </a:lnTo>
                  <a:lnTo>
                    <a:pt x="3582" y="1678"/>
                  </a:lnTo>
                  <a:cubicBezTo>
                    <a:pt x="3638" y="1685"/>
                    <a:pt x="3694" y="1692"/>
                    <a:pt x="3744" y="1692"/>
                  </a:cubicBezTo>
                  <a:lnTo>
                    <a:pt x="3948" y="1692"/>
                  </a:lnTo>
                  <a:lnTo>
                    <a:pt x="3962" y="1671"/>
                  </a:lnTo>
                  <a:lnTo>
                    <a:pt x="3941" y="1671"/>
                  </a:lnTo>
                  <a:lnTo>
                    <a:pt x="3772" y="1664"/>
                  </a:lnTo>
                  <a:lnTo>
                    <a:pt x="3751" y="1664"/>
                  </a:lnTo>
                  <a:cubicBezTo>
                    <a:pt x="3694" y="1657"/>
                    <a:pt x="3638" y="1650"/>
                    <a:pt x="3582" y="1650"/>
                  </a:cubicBezTo>
                  <a:lnTo>
                    <a:pt x="3553" y="1650"/>
                  </a:lnTo>
                  <a:cubicBezTo>
                    <a:pt x="3497" y="1650"/>
                    <a:pt x="3434" y="1643"/>
                    <a:pt x="3370" y="1636"/>
                  </a:cubicBezTo>
                  <a:lnTo>
                    <a:pt x="3349" y="1636"/>
                  </a:lnTo>
                  <a:cubicBezTo>
                    <a:pt x="3286" y="1629"/>
                    <a:pt x="3229" y="1622"/>
                    <a:pt x="3166" y="1615"/>
                  </a:cubicBezTo>
                  <a:lnTo>
                    <a:pt x="3138" y="1615"/>
                  </a:lnTo>
                  <a:cubicBezTo>
                    <a:pt x="3067" y="1601"/>
                    <a:pt x="2997" y="1594"/>
                    <a:pt x="2926" y="1579"/>
                  </a:cubicBezTo>
                  <a:lnTo>
                    <a:pt x="2912" y="1579"/>
                  </a:lnTo>
                  <a:cubicBezTo>
                    <a:pt x="2841" y="1565"/>
                    <a:pt x="2764" y="1558"/>
                    <a:pt x="2686" y="1537"/>
                  </a:cubicBezTo>
                  <a:cubicBezTo>
                    <a:pt x="2609" y="1523"/>
                    <a:pt x="2524" y="1509"/>
                    <a:pt x="2440" y="1488"/>
                  </a:cubicBezTo>
                  <a:lnTo>
                    <a:pt x="2418" y="1488"/>
                  </a:lnTo>
                  <a:cubicBezTo>
                    <a:pt x="2334" y="1467"/>
                    <a:pt x="2256" y="1453"/>
                    <a:pt x="2172" y="1431"/>
                  </a:cubicBezTo>
                  <a:lnTo>
                    <a:pt x="2151" y="1424"/>
                  </a:lnTo>
                  <a:lnTo>
                    <a:pt x="2038" y="1396"/>
                  </a:lnTo>
                  <a:lnTo>
                    <a:pt x="2010" y="1389"/>
                  </a:lnTo>
                  <a:cubicBezTo>
                    <a:pt x="1967" y="1375"/>
                    <a:pt x="1925" y="1361"/>
                    <a:pt x="1883" y="1354"/>
                  </a:cubicBezTo>
                  <a:lnTo>
                    <a:pt x="1862" y="1347"/>
                  </a:lnTo>
                  <a:lnTo>
                    <a:pt x="1756" y="1319"/>
                  </a:lnTo>
                  <a:lnTo>
                    <a:pt x="1721" y="1305"/>
                  </a:lnTo>
                  <a:lnTo>
                    <a:pt x="1601" y="1269"/>
                  </a:lnTo>
                  <a:lnTo>
                    <a:pt x="1587" y="1269"/>
                  </a:lnTo>
                  <a:lnTo>
                    <a:pt x="1439" y="1220"/>
                  </a:lnTo>
                  <a:lnTo>
                    <a:pt x="1432" y="1220"/>
                  </a:lnTo>
                  <a:lnTo>
                    <a:pt x="1291" y="1178"/>
                  </a:lnTo>
                  <a:lnTo>
                    <a:pt x="1269" y="1171"/>
                  </a:lnTo>
                  <a:lnTo>
                    <a:pt x="1143" y="1128"/>
                  </a:lnTo>
                  <a:lnTo>
                    <a:pt x="1114" y="1121"/>
                  </a:lnTo>
                  <a:lnTo>
                    <a:pt x="995" y="1072"/>
                  </a:lnTo>
                  <a:lnTo>
                    <a:pt x="910" y="1044"/>
                  </a:lnTo>
                  <a:lnTo>
                    <a:pt x="586" y="924"/>
                  </a:lnTo>
                  <a:lnTo>
                    <a:pt x="536" y="910"/>
                  </a:lnTo>
                  <a:lnTo>
                    <a:pt x="522" y="903"/>
                  </a:lnTo>
                  <a:lnTo>
                    <a:pt x="452" y="875"/>
                  </a:lnTo>
                  <a:lnTo>
                    <a:pt x="395" y="853"/>
                  </a:lnTo>
                  <a:lnTo>
                    <a:pt x="388" y="853"/>
                  </a:lnTo>
                  <a:lnTo>
                    <a:pt x="332" y="825"/>
                  </a:lnTo>
                  <a:lnTo>
                    <a:pt x="311" y="818"/>
                  </a:lnTo>
                  <a:lnTo>
                    <a:pt x="247" y="790"/>
                  </a:lnTo>
                  <a:lnTo>
                    <a:pt x="198" y="769"/>
                  </a:lnTo>
                  <a:lnTo>
                    <a:pt x="184" y="769"/>
                  </a:lnTo>
                  <a:lnTo>
                    <a:pt x="135" y="748"/>
                  </a:lnTo>
                  <a:lnTo>
                    <a:pt x="85" y="727"/>
                  </a:lnTo>
                  <a:lnTo>
                    <a:pt x="36" y="698"/>
                  </a:lnTo>
                  <a:lnTo>
                    <a:pt x="1171" y="43"/>
                  </a:lnTo>
                  <a:lnTo>
                    <a:pt x="1178" y="50"/>
                  </a:lnTo>
                  <a:lnTo>
                    <a:pt x="1234" y="71"/>
                  </a:lnTo>
                  <a:lnTo>
                    <a:pt x="1347" y="120"/>
                  </a:lnTo>
                  <a:lnTo>
                    <a:pt x="1403" y="141"/>
                  </a:lnTo>
                  <a:lnTo>
                    <a:pt x="1460" y="170"/>
                  </a:lnTo>
                  <a:lnTo>
                    <a:pt x="1481" y="177"/>
                  </a:lnTo>
                  <a:lnTo>
                    <a:pt x="1537" y="198"/>
                  </a:lnTo>
                  <a:lnTo>
                    <a:pt x="1608" y="226"/>
                  </a:lnTo>
                  <a:lnTo>
                    <a:pt x="1671" y="247"/>
                  </a:lnTo>
                  <a:lnTo>
                    <a:pt x="1685" y="254"/>
                  </a:lnTo>
                  <a:lnTo>
                    <a:pt x="1735" y="275"/>
                  </a:lnTo>
                  <a:lnTo>
                    <a:pt x="1756" y="282"/>
                  </a:lnTo>
                  <a:lnTo>
                    <a:pt x="1805" y="304"/>
                  </a:lnTo>
                  <a:lnTo>
                    <a:pt x="1904" y="339"/>
                  </a:lnTo>
                  <a:lnTo>
                    <a:pt x="1953" y="360"/>
                  </a:lnTo>
                  <a:lnTo>
                    <a:pt x="2144" y="423"/>
                  </a:lnTo>
                  <a:lnTo>
                    <a:pt x="2270" y="466"/>
                  </a:lnTo>
                  <a:lnTo>
                    <a:pt x="2292" y="473"/>
                  </a:lnTo>
                  <a:lnTo>
                    <a:pt x="2418" y="522"/>
                  </a:lnTo>
                  <a:lnTo>
                    <a:pt x="2440" y="529"/>
                  </a:lnTo>
                  <a:lnTo>
                    <a:pt x="2581" y="571"/>
                  </a:lnTo>
                  <a:lnTo>
                    <a:pt x="2595" y="571"/>
                  </a:lnTo>
                  <a:lnTo>
                    <a:pt x="2736" y="614"/>
                  </a:lnTo>
                  <a:lnTo>
                    <a:pt x="2750" y="621"/>
                  </a:lnTo>
                  <a:lnTo>
                    <a:pt x="2877" y="656"/>
                  </a:lnTo>
                  <a:lnTo>
                    <a:pt x="2905" y="670"/>
                  </a:lnTo>
                  <a:lnTo>
                    <a:pt x="3011" y="698"/>
                  </a:lnTo>
                  <a:lnTo>
                    <a:pt x="3032" y="705"/>
                  </a:lnTo>
                  <a:lnTo>
                    <a:pt x="3159" y="741"/>
                  </a:lnTo>
                  <a:lnTo>
                    <a:pt x="3194" y="748"/>
                  </a:lnTo>
                  <a:lnTo>
                    <a:pt x="3307" y="776"/>
                  </a:lnTo>
                  <a:lnTo>
                    <a:pt x="3328" y="783"/>
                  </a:lnTo>
                  <a:cubicBezTo>
                    <a:pt x="3405" y="797"/>
                    <a:pt x="3490" y="818"/>
                    <a:pt x="3568" y="839"/>
                  </a:cubicBezTo>
                  <a:lnTo>
                    <a:pt x="3589" y="839"/>
                  </a:lnTo>
                  <a:cubicBezTo>
                    <a:pt x="3680" y="860"/>
                    <a:pt x="3772" y="882"/>
                    <a:pt x="3842" y="896"/>
                  </a:cubicBezTo>
                  <a:cubicBezTo>
                    <a:pt x="3920" y="910"/>
                    <a:pt x="3990" y="924"/>
                    <a:pt x="4068" y="931"/>
                  </a:cubicBezTo>
                  <a:lnTo>
                    <a:pt x="4082" y="931"/>
                  </a:lnTo>
                  <a:cubicBezTo>
                    <a:pt x="4153" y="945"/>
                    <a:pt x="4223" y="959"/>
                    <a:pt x="4294" y="966"/>
                  </a:cubicBezTo>
                  <a:lnTo>
                    <a:pt x="4322" y="966"/>
                  </a:lnTo>
                  <a:cubicBezTo>
                    <a:pt x="4378" y="973"/>
                    <a:pt x="4442" y="980"/>
                    <a:pt x="4505" y="987"/>
                  </a:cubicBezTo>
                  <a:lnTo>
                    <a:pt x="4526" y="987"/>
                  </a:lnTo>
                  <a:cubicBezTo>
                    <a:pt x="4590" y="994"/>
                    <a:pt x="4653" y="1001"/>
                    <a:pt x="4710" y="1001"/>
                  </a:cubicBezTo>
                  <a:lnTo>
                    <a:pt x="4738" y="1001"/>
                  </a:lnTo>
                  <a:cubicBezTo>
                    <a:pt x="4794" y="1008"/>
                    <a:pt x="4850" y="1016"/>
                    <a:pt x="4907" y="1016"/>
                  </a:cubicBezTo>
                  <a:lnTo>
                    <a:pt x="5288" y="1016"/>
                  </a:lnTo>
                  <a:cubicBezTo>
                    <a:pt x="5344" y="1008"/>
                    <a:pt x="5393" y="1001"/>
                    <a:pt x="5443" y="1001"/>
                  </a:cubicBezTo>
                  <a:lnTo>
                    <a:pt x="5457" y="1001"/>
                  </a:lnTo>
                  <a:cubicBezTo>
                    <a:pt x="5506" y="1001"/>
                    <a:pt x="5555" y="994"/>
                    <a:pt x="5612" y="987"/>
                  </a:cubicBezTo>
                  <a:lnTo>
                    <a:pt x="5633" y="987"/>
                  </a:lnTo>
                  <a:cubicBezTo>
                    <a:pt x="5682" y="980"/>
                    <a:pt x="5725" y="973"/>
                    <a:pt x="5774" y="959"/>
                  </a:cubicBezTo>
                  <a:lnTo>
                    <a:pt x="5795" y="959"/>
                  </a:lnTo>
                  <a:cubicBezTo>
                    <a:pt x="5851" y="945"/>
                    <a:pt x="5901" y="938"/>
                    <a:pt x="5950" y="924"/>
                  </a:cubicBezTo>
                  <a:lnTo>
                    <a:pt x="5971" y="917"/>
                  </a:lnTo>
                  <a:cubicBezTo>
                    <a:pt x="6021" y="903"/>
                    <a:pt x="6070" y="889"/>
                    <a:pt x="6119" y="875"/>
                  </a:cubicBezTo>
                  <a:lnTo>
                    <a:pt x="6126" y="875"/>
                  </a:lnTo>
                  <a:lnTo>
                    <a:pt x="5090" y="1474"/>
                  </a:lnTo>
                  <a:cubicBezTo>
                    <a:pt x="5064" y="1487"/>
                    <a:pt x="5027" y="1499"/>
                    <a:pt x="4972" y="1523"/>
                  </a:cubicBezTo>
                  <a:lnTo>
                    <a:pt x="4984" y="1523"/>
                  </a:lnTo>
                  <a:cubicBezTo>
                    <a:pt x="5034" y="1502"/>
                    <a:pt x="5069" y="1488"/>
                    <a:pt x="5104" y="1474"/>
                  </a:cubicBezTo>
                  <a:lnTo>
                    <a:pt x="6260" y="804"/>
                  </a:lnTo>
                  <a:cubicBezTo>
                    <a:pt x="6267" y="797"/>
                    <a:pt x="6267" y="790"/>
                    <a:pt x="6260" y="790"/>
                  </a:cubicBezTo>
                  <a:cubicBezTo>
                    <a:pt x="6260" y="783"/>
                    <a:pt x="6253" y="783"/>
                    <a:pt x="6246" y="783"/>
                  </a:cubicBezTo>
                  <a:cubicBezTo>
                    <a:pt x="6218" y="797"/>
                    <a:pt x="6176" y="811"/>
                    <a:pt x="6126" y="832"/>
                  </a:cubicBezTo>
                  <a:lnTo>
                    <a:pt x="6112" y="839"/>
                  </a:lnTo>
                  <a:cubicBezTo>
                    <a:pt x="6063" y="853"/>
                    <a:pt x="6014" y="867"/>
                    <a:pt x="5964" y="882"/>
                  </a:cubicBezTo>
                  <a:lnTo>
                    <a:pt x="5943" y="889"/>
                  </a:lnTo>
                  <a:cubicBezTo>
                    <a:pt x="5894" y="903"/>
                    <a:pt x="5844" y="910"/>
                    <a:pt x="5795" y="924"/>
                  </a:cubicBezTo>
                  <a:lnTo>
                    <a:pt x="5767" y="924"/>
                  </a:lnTo>
                  <a:cubicBezTo>
                    <a:pt x="5725" y="931"/>
                    <a:pt x="5675" y="938"/>
                    <a:pt x="5626" y="945"/>
                  </a:cubicBezTo>
                  <a:lnTo>
                    <a:pt x="5605" y="945"/>
                  </a:lnTo>
                  <a:cubicBezTo>
                    <a:pt x="5555" y="952"/>
                    <a:pt x="5506" y="959"/>
                    <a:pt x="5457" y="959"/>
                  </a:cubicBezTo>
                  <a:lnTo>
                    <a:pt x="5443" y="959"/>
                  </a:lnTo>
                  <a:lnTo>
                    <a:pt x="5288" y="973"/>
                  </a:lnTo>
                  <a:lnTo>
                    <a:pt x="4900" y="973"/>
                  </a:lnTo>
                  <a:cubicBezTo>
                    <a:pt x="4850" y="973"/>
                    <a:pt x="4794" y="966"/>
                    <a:pt x="4738" y="966"/>
                  </a:cubicBezTo>
                  <a:lnTo>
                    <a:pt x="4710" y="966"/>
                  </a:lnTo>
                  <a:cubicBezTo>
                    <a:pt x="4646" y="959"/>
                    <a:pt x="4590" y="952"/>
                    <a:pt x="4526" y="945"/>
                  </a:cubicBezTo>
                  <a:lnTo>
                    <a:pt x="4505" y="945"/>
                  </a:lnTo>
                  <a:cubicBezTo>
                    <a:pt x="4442" y="945"/>
                    <a:pt x="4378" y="931"/>
                    <a:pt x="4315" y="924"/>
                  </a:cubicBezTo>
                  <a:lnTo>
                    <a:pt x="4294" y="924"/>
                  </a:lnTo>
                  <a:cubicBezTo>
                    <a:pt x="4223" y="917"/>
                    <a:pt x="4153" y="903"/>
                    <a:pt x="4082" y="896"/>
                  </a:cubicBezTo>
                  <a:lnTo>
                    <a:pt x="4068" y="896"/>
                  </a:lnTo>
                  <a:cubicBezTo>
                    <a:pt x="3990" y="882"/>
                    <a:pt x="3920" y="867"/>
                    <a:pt x="3842" y="853"/>
                  </a:cubicBezTo>
                  <a:cubicBezTo>
                    <a:pt x="3765" y="839"/>
                    <a:pt x="3680" y="818"/>
                    <a:pt x="3596" y="797"/>
                  </a:cubicBezTo>
                  <a:lnTo>
                    <a:pt x="3575" y="797"/>
                  </a:lnTo>
                  <a:cubicBezTo>
                    <a:pt x="3490" y="783"/>
                    <a:pt x="3412" y="762"/>
                    <a:pt x="3328" y="741"/>
                  </a:cubicBezTo>
                  <a:lnTo>
                    <a:pt x="3307" y="734"/>
                  </a:lnTo>
                  <a:lnTo>
                    <a:pt x="3194" y="705"/>
                  </a:lnTo>
                  <a:lnTo>
                    <a:pt x="3166" y="698"/>
                  </a:lnTo>
                  <a:lnTo>
                    <a:pt x="3039" y="663"/>
                  </a:lnTo>
                  <a:lnTo>
                    <a:pt x="3018" y="656"/>
                  </a:lnTo>
                  <a:lnTo>
                    <a:pt x="2912" y="628"/>
                  </a:lnTo>
                  <a:lnTo>
                    <a:pt x="2877" y="621"/>
                  </a:lnTo>
                  <a:lnTo>
                    <a:pt x="2757" y="586"/>
                  </a:lnTo>
                  <a:lnTo>
                    <a:pt x="2743" y="578"/>
                  </a:lnTo>
                  <a:lnTo>
                    <a:pt x="2595" y="536"/>
                  </a:lnTo>
                  <a:lnTo>
                    <a:pt x="2588" y="536"/>
                  </a:lnTo>
                  <a:lnTo>
                    <a:pt x="2447" y="487"/>
                  </a:lnTo>
                  <a:lnTo>
                    <a:pt x="2426" y="480"/>
                  </a:lnTo>
                  <a:lnTo>
                    <a:pt x="2299" y="437"/>
                  </a:lnTo>
                  <a:lnTo>
                    <a:pt x="2270" y="430"/>
                  </a:lnTo>
                  <a:cubicBezTo>
                    <a:pt x="2228" y="416"/>
                    <a:pt x="2186" y="402"/>
                    <a:pt x="2151" y="388"/>
                  </a:cubicBezTo>
                  <a:lnTo>
                    <a:pt x="1960" y="318"/>
                  </a:lnTo>
                  <a:lnTo>
                    <a:pt x="1911" y="304"/>
                  </a:lnTo>
                  <a:lnTo>
                    <a:pt x="1812" y="261"/>
                  </a:lnTo>
                  <a:lnTo>
                    <a:pt x="1763" y="247"/>
                  </a:lnTo>
                  <a:lnTo>
                    <a:pt x="1742" y="240"/>
                  </a:lnTo>
                  <a:lnTo>
                    <a:pt x="1692" y="219"/>
                  </a:lnTo>
                  <a:lnTo>
                    <a:pt x="1678" y="212"/>
                  </a:lnTo>
                  <a:lnTo>
                    <a:pt x="1615" y="191"/>
                  </a:lnTo>
                  <a:lnTo>
                    <a:pt x="1544" y="163"/>
                  </a:lnTo>
                  <a:lnTo>
                    <a:pt x="1488" y="134"/>
                  </a:lnTo>
                  <a:lnTo>
                    <a:pt x="1467" y="127"/>
                  </a:lnTo>
                  <a:lnTo>
                    <a:pt x="1403" y="99"/>
                  </a:lnTo>
                  <a:lnTo>
                    <a:pt x="1354" y="85"/>
                  </a:lnTo>
                  <a:lnTo>
                    <a:pt x="1241" y="36"/>
                  </a:lnTo>
                  <a:lnTo>
                    <a:pt x="1192" y="7"/>
                  </a:lnTo>
                  <a:lnTo>
                    <a:pt x="1171" y="0"/>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8"/>
            <p:cNvSpPr/>
            <p:nvPr/>
          </p:nvSpPr>
          <p:spPr>
            <a:xfrm>
              <a:off x="750075" y="1584475"/>
              <a:ext cx="62225" cy="254850"/>
            </a:xfrm>
            <a:custGeom>
              <a:avLst/>
              <a:gdLst/>
              <a:ahLst/>
              <a:cxnLst/>
              <a:rect l="l" t="t" r="r" b="b"/>
              <a:pathLst>
                <a:path w="2489" h="10194" extrusionOk="0">
                  <a:moveTo>
                    <a:pt x="2489" y="1"/>
                  </a:moveTo>
                  <a:lnTo>
                    <a:pt x="1361" y="663"/>
                  </a:lnTo>
                  <a:lnTo>
                    <a:pt x="1340" y="7797"/>
                  </a:lnTo>
                  <a:lnTo>
                    <a:pt x="1340" y="7825"/>
                  </a:lnTo>
                  <a:lnTo>
                    <a:pt x="1340" y="7931"/>
                  </a:lnTo>
                  <a:lnTo>
                    <a:pt x="1340" y="7973"/>
                  </a:lnTo>
                  <a:cubicBezTo>
                    <a:pt x="1340" y="8002"/>
                    <a:pt x="1340" y="8030"/>
                    <a:pt x="1333" y="8065"/>
                  </a:cubicBezTo>
                  <a:lnTo>
                    <a:pt x="1333" y="8100"/>
                  </a:lnTo>
                  <a:lnTo>
                    <a:pt x="1318" y="8206"/>
                  </a:lnTo>
                  <a:lnTo>
                    <a:pt x="1318" y="8220"/>
                  </a:lnTo>
                  <a:cubicBezTo>
                    <a:pt x="1318" y="8269"/>
                    <a:pt x="1311" y="8312"/>
                    <a:pt x="1304" y="8354"/>
                  </a:cubicBezTo>
                  <a:cubicBezTo>
                    <a:pt x="1304" y="8368"/>
                    <a:pt x="1297" y="8375"/>
                    <a:pt x="1297" y="8389"/>
                  </a:cubicBezTo>
                  <a:cubicBezTo>
                    <a:pt x="1290" y="8432"/>
                    <a:pt x="1276" y="8474"/>
                    <a:pt x="1269" y="8523"/>
                  </a:cubicBezTo>
                  <a:cubicBezTo>
                    <a:pt x="1255" y="8573"/>
                    <a:pt x="1248" y="8608"/>
                    <a:pt x="1234" y="8657"/>
                  </a:cubicBezTo>
                  <a:lnTo>
                    <a:pt x="1227" y="8685"/>
                  </a:lnTo>
                  <a:lnTo>
                    <a:pt x="1206" y="8742"/>
                  </a:lnTo>
                  <a:cubicBezTo>
                    <a:pt x="1206" y="8756"/>
                    <a:pt x="1199" y="8770"/>
                    <a:pt x="1192" y="8784"/>
                  </a:cubicBezTo>
                  <a:cubicBezTo>
                    <a:pt x="1192" y="8791"/>
                    <a:pt x="1184" y="8819"/>
                    <a:pt x="1177" y="8833"/>
                  </a:cubicBezTo>
                  <a:lnTo>
                    <a:pt x="1163" y="8869"/>
                  </a:lnTo>
                  <a:lnTo>
                    <a:pt x="1135" y="8946"/>
                  </a:lnTo>
                  <a:lnTo>
                    <a:pt x="1128" y="8960"/>
                  </a:lnTo>
                  <a:lnTo>
                    <a:pt x="1086" y="9052"/>
                  </a:lnTo>
                  <a:cubicBezTo>
                    <a:pt x="1086" y="9052"/>
                    <a:pt x="1079" y="9059"/>
                    <a:pt x="1079" y="9059"/>
                  </a:cubicBezTo>
                  <a:cubicBezTo>
                    <a:pt x="1058" y="9101"/>
                    <a:pt x="1036" y="9144"/>
                    <a:pt x="1015" y="9179"/>
                  </a:cubicBezTo>
                  <a:cubicBezTo>
                    <a:pt x="1015" y="9186"/>
                    <a:pt x="1015" y="9193"/>
                    <a:pt x="1008" y="9193"/>
                  </a:cubicBezTo>
                  <a:cubicBezTo>
                    <a:pt x="987" y="9235"/>
                    <a:pt x="966" y="9270"/>
                    <a:pt x="945" y="9306"/>
                  </a:cubicBezTo>
                  <a:lnTo>
                    <a:pt x="931" y="9327"/>
                  </a:lnTo>
                  <a:cubicBezTo>
                    <a:pt x="902" y="9369"/>
                    <a:pt x="874" y="9404"/>
                    <a:pt x="853" y="9447"/>
                  </a:cubicBezTo>
                  <a:lnTo>
                    <a:pt x="839" y="9461"/>
                  </a:lnTo>
                  <a:cubicBezTo>
                    <a:pt x="811" y="9503"/>
                    <a:pt x="776" y="9538"/>
                    <a:pt x="747" y="9574"/>
                  </a:cubicBezTo>
                  <a:lnTo>
                    <a:pt x="733" y="9588"/>
                  </a:lnTo>
                  <a:cubicBezTo>
                    <a:pt x="705" y="9623"/>
                    <a:pt x="670" y="9658"/>
                    <a:pt x="642" y="9693"/>
                  </a:cubicBezTo>
                  <a:lnTo>
                    <a:pt x="628" y="9707"/>
                  </a:lnTo>
                  <a:cubicBezTo>
                    <a:pt x="592" y="9743"/>
                    <a:pt x="557" y="9778"/>
                    <a:pt x="522" y="9806"/>
                  </a:cubicBezTo>
                  <a:lnTo>
                    <a:pt x="508" y="9820"/>
                  </a:lnTo>
                  <a:cubicBezTo>
                    <a:pt x="472" y="9848"/>
                    <a:pt x="437" y="9884"/>
                    <a:pt x="402" y="9912"/>
                  </a:cubicBezTo>
                  <a:lnTo>
                    <a:pt x="388" y="9926"/>
                  </a:lnTo>
                  <a:cubicBezTo>
                    <a:pt x="353" y="9954"/>
                    <a:pt x="317" y="9982"/>
                    <a:pt x="275" y="10011"/>
                  </a:cubicBezTo>
                  <a:lnTo>
                    <a:pt x="268" y="10018"/>
                  </a:lnTo>
                  <a:cubicBezTo>
                    <a:pt x="226" y="10046"/>
                    <a:pt x="183" y="10074"/>
                    <a:pt x="141" y="10109"/>
                  </a:cubicBezTo>
                  <a:cubicBezTo>
                    <a:pt x="132" y="10115"/>
                    <a:pt x="123" y="10121"/>
                    <a:pt x="114" y="10127"/>
                  </a:cubicBezTo>
                  <a:lnTo>
                    <a:pt x="114" y="10127"/>
                  </a:lnTo>
                  <a:lnTo>
                    <a:pt x="1149" y="9517"/>
                  </a:lnTo>
                  <a:cubicBezTo>
                    <a:pt x="1192" y="9496"/>
                    <a:pt x="1234" y="9468"/>
                    <a:pt x="1276" y="9440"/>
                  </a:cubicBezTo>
                  <a:cubicBezTo>
                    <a:pt x="1325" y="9411"/>
                    <a:pt x="1368" y="9383"/>
                    <a:pt x="1410" y="9348"/>
                  </a:cubicBezTo>
                  <a:lnTo>
                    <a:pt x="1417" y="9341"/>
                  </a:lnTo>
                  <a:cubicBezTo>
                    <a:pt x="1459" y="9313"/>
                    <a:pt x="1495" y="9285"/>
                    <a:pt x="1537" y="9256"/>
                  </a:cubicBezTo>
                  <a:lnTo>
                    <a:pt x="1544" y="9242"/>
                  </a:lnTo>
                  <a:cubicBezTo>
                    <a:pt x="1586" y="9214"/>
                    <a:pt x="1622" y="9186"/>
                    <a:pt x="1657" y="9151"/>
                  </a:cubicBezTo>
                  <a:lnTo>
                    <a:pt x="1671" y="9136"/>
                  </a:lnTo>
                  <a:cubicBezTo>
                    <a:pt x="1706" y="9108"/>
                    <a:pt x="1734" y="9073"/>
                    <a:pt x="1770" y="9038"/>
                  </a:cubicBezTo>
                  <a:lnTo>
                    <a:pt x="1784" y="9024"/>
                  </a:lnTo>
                  <a:cubicBezTo>
                    <a:pt x="1819" y="8995"/>
                    <a:pt x="1847" y="8960"/>
                    <a:pt x="1875" y="8918"/>
                  </a:cubicBezTo>
                  <a:lnTo>
                    <a:pt x="1889" y="8904"/>
                  </a:lnTo>
                  <a:cubicBezTo>
                    <a:pt x="1925" y="8869"/>
                    <a:pt x="1953" y="8833"/>
                    <a:pt x="1981" y="8791"/>
                  </a:cubicBezTo>
                  <a:lnTo>
                    <a:pt x="1995" y="8777"/>
                  </a:lnTo>
                  <a:cubicBezTo>
                    <a:pt x="2023" y="8742"/>
                    <a:pt x="2052" y="8699"/>
                    <a:pt x="2073" y="8657"/>
                  </a:cubicBezTo>
                  <a:lnTo>
                    <a:pt x="2080" y="8650"/>
                  </a:lnTo>
                  <a:lnTo>
                    <a:pt x="2087" y="8636"/>
                  </a:lnTo>
                  <a:cubicBezTo>
                    <a:pt x="2108" y="8601"/>
                    <a:pt x="2136" y="8565"/>
                    <a:pt x="2157" y="8530"/>
                  </a:cubicBezTo>
                  <a:cubicBezTo>
                    <a:pt x="2157" y="8523"/>
                    <a:pt x="2157" y="8516"/>
                    <a:pt x="2164" y="8509"/>
                  </a:cubicBezTo>
                  <a:cubicBezTo>
                    <a:pt x="2185" y="8474"/>
                    <a:pt x="2207" y="8432"/>
                    <a:pt x="2221" y="8396"/>
                  </a:cubicBezTo>
                  <a:lnTo>
                    <a:pt x="2228" y="8389"/>
                  </a:lnTo>
                  <a:lnTo>
                    <a:pt x="2270" y="8298"/>
                  </a:lnTo>
                  <a:lnTo>
                    <a:pt x="2277" y="8284"/>
                  </a:lnTo>
                  <a:lnTo>
                    <a:pt x="2305" y="8206"/>
                  </a:lnTo>
                  <a:lnTo>
                    <a:pt x="2305" y="8199"/>
                  </a:lnTo>
                  <a:lnTo>
                    <a:pt x="2319" y="8171"/>
                  </a:lnTo>
                  <a:cubicBezTo>
                    <a:pt x="2319" y="8157"/>
                    <a:pt x="2326" y="8135"/>
                    <a:pt x="2334" y="8114"/>
                  </a:cubicBezTo>
                  <a:cubicBezTo>
                    <a:pt x="2341" y="8100"/>
                    <a:pt x="2348" y="8093"/>
                    <a:pt x="2348" y="8079"/>
                  </a:cubicBezTo>
                  <a:cubicBezTo>
                    <a:pt x="2355" y="8065"/>
                    <a:pt x="2362" y="8044"/>
                    <a:pt x="2369" y="8023"/>
                  </a:cubicBezTo>
                  <a:lnTo>
                    <a:pt x="2369" y="8009"/>
                  </a:lnTo>
                  <a:lnTo>
                    <a:pt x="2369" y="7994"/>
                  </a:lnTo>
                  <a:cubicBezTo>
                    <a:pt x="2383" y="7945"/>
                    <a:pt x="2397" y="7903"/>
                    <a:pt x="2404" y="7861"/>
                  </a:cubicBezTo>
                  <a:cubicBezTo>
                    <a:pt x="2418" y="7818"/>
                    <a:pt x="2425" y="7769"/>
                    <a:pt x="2432" y="7727"/>
                  </a:cubicBezTo>
                  <a:lnTo>
                    <a:pt x="2432" y="7705"/>
                  </a:lnTo>
                  <a:lnTo>
                    <a:pt x="2432" y="7691"/>
                  </a:lnTo>
                  <a:cubicBezTo>
                    <a:pt x="2439" y="7649"/>
                    <a:pt x="2446" y="7607"/>
                    <a:pt x="2453" y="7557"/>
                  </a:cubicBezTo>
                  <a:lnTo>
                    <a:pt x="2453" y="7536"/>
                  </a:lnTo>
                  <a:lnTo>
                    <a:pt x="2460" y="7438"/>
                  </a:lnTo>
                  <a:cubicBezTo>
                    <a:pt x="2460" y="7431"/>
                    <a:pt x="2460" y="7431"/>
                    <a:pt x="2460" y="7424"/>
                  </a:cubicBezTo>
                  <a:lnTo>
                    <a:pt x="2460" y="7395"/>
                  </a:lnTo>
                  <a:cubicBezTo>
                    <a:pt x="2460" y="7367"/>
                    <a:pt x="2467" y="7339"/>
                    <a:pt x="2467" y="7311"/>
                  </a:cubicBezTo>
                  <a:cubicBezTo>
                    <a:pt x="2467" y="7304"/>
                    <a:pt x="2467" y="7297"/>
                    <a:pt x="2467" y="7283"/>
                  </a:cubicBezTo>
                  <a:lnTo>
                    <a:pt x="2467" y="7268"/>
                  </a:lnTo>
                  <a:lnTo>
                    <a:pt x="2467" y="7163"/>
                  </a:lnTo>
                  <a:cubicBezTo>
                    <a:pt x="2467" y="7156"/>
                    <a:pt x="2467" y="7149"/>
                    <a:pt x="2467" y="7142"/>
                  </a:cubicBezTo>
                  <a:lnTo>
                    <a:pt x="2467" y="7134"/>
                  </a:lnTo>
                  <a:lnTo>
                    <a:pt x="2489" y="1"/>
                  </a:lnTo>
                  <a:close/>
                  <a:moveTo>
                    <a:pt x="114" y="10127"/>
                  </a:moveTo>
                  <a:lnTo>
                    <a:pt x="0" y="10194"/>
                  </a:lnTo>
                  <a:cubicBezTo>
                    <a:pt x="39" y="10172"/>
                    <a:pt x="78" y="10149"/>
                    <a:pt x="114" y="10127"/>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8"/>
            <p:cNvSpPr/>
            <p:nvPr/>
          </p:nvSpPr>
          <p:spPr>
            <a:xfrm>
              <a:off x="749900" y="1584000"/>
              <a:ext cx="62925" cy="255675"/>
            </a:xfrm>
            <a:custGeom>
              <a:avLst/>
              <a:gdLst/>
              <a:ahLst/>
              <a:cxnLst/>
              <a:rect l="l" t="t" r="r" b="b"/>
              <a:pathLst>
                <a:path w="2517" h="10227" extrusionOk="0">
                  <a:moveTo>
                    <a:pt x="2481" y="34"/>
                  </a:moveTo>
                  <a:lnTo>
                    <a:pt x="2460" y="7153"/>
                  </a:lnTo>
                  <a:lnTo>
                    <a:pt x="2460" y="7182"/>
                  </a:lnTo>
                  <a:lnTo>
                    <a:pt x="2460" y="7287"/>
                  </a:lnTo>
                  <a:lnTo>
                    <a:pt x="2460" y="7309"/>
                  </a:lnTo>
                  <a:cubicBezTo>
                    <a:pt x="2460" y="7309"/>
                    <a:pt x="2460" y="7316"/>
                    <a:pt x="2460" y="7316"/>
                  </a:cubicBezTo>
                  <a:cubicBezTo>
                    <a:pt x="2460" y="7323"/>
                    <a:pt x="2460" y="7330"/>
                    <a:pt x="2460" y="7330"/>
                  </a:cubicBezTo>
                  <a:cubicBezTo>
                    <a:pt x="2460" y="7358"/>
                    <a:pt x="2453" y="7393"/>
                    <a:pt x="2453" y="7421"/>
                  </a:cubicBezTo>
                  <a:lnTo>
                    <a:pt x="2453" y="7428"/>
                  </a:lnTo>
                  <a:lnTo>
                    <a:pt x="2453" y="7457"/>
                  </a:lnTo>
                  <a:lnTo>
                    <a:pt x="2446" y="7562"/>
                  </a:lnTo>
                  <a:cubicBezTo>
                    <a:pt x="2439" y="7562"/>
                    <a:pt x="2439" y="7562"/>
                    <a:pt x="2446" y="7569"/>
                  </a:cubicBezTo>
                  <a:lnTo>
                    <a:pt x="2446" y="7576"/>
                  </a:lnTo>
                  <a:lnTo>
                    <a:pt x="2439" y="7576"/>
                  </a:lnTo>
                  <a:cubicBezTo>
                    <a:pt x="2439" y="7619"/>
                    <a:pt x="2432" y="7661"/>
                    <a:pt x="2418" y="7724"/>
                  </a:cubicBezTo>
                  <a:cubicBezTo>
                    <a:pt x="2418" y="7724"/>
                    <a:pt x="2418" y="7732"/>
                    <a:pt x="2418" y="7732"/>
                  </a:cubicBezTo>
                  <a:cubicBezTo>
                    <a:pt x="2418" y="7732"/>
                    <a:pt x="2418" y="7739"/>
                    <a:pt x="2418" y="7739"/>
                  </a:cubicBezTo>
                  <a:cubicBezTo>
                    <a:pt x="2411" y="7795"/>
                    <a:pt x="2404" y="7830"/>
                    <a:pt x="2390" y="7873"/>
                  </a:cubicBezTo>
                  <a:cubicBezTo>
                    <a:pt x="2383" y="7922"/>
                    <a:pt x="2376" y="7957"/>
                    <a:pt x="2362" y="8006"/>
                  </a:cubicBezTo>
                  <a:lnTo>
                    <a:pt x="2355" y="8021"/>
                  </a:lnTo>
                  <a:lnTo>
                    <a:pt x="2355" y="8035"/>
                  </a:lnTo>
                  <a:lnTo>
                    <a:pt x="2355" y="8042"/>
                  </a:lnTo>
                  <a:cubicBezTo>
                    <a:pt x="2348" y="8056"/>
                    <a:pt x="2341" y="8077"/>
                    <a:pt x="2341" y="8091"/>
                  </a:cubicBezTo>
                  <a:lnTo>
                    <a:pt x="2341" y="8105"/>
                  </a:lnTo>
                  <a:lnTo>
                    <a:pt x="2326" y="8133"/>
                  </a:lnTo>
                  <a:cubicBezTo>
                    <a:pt x="2319" y="8154"/>
                    <a:pt x="2312" y="8169"/>
                    <a:pt x="2305" y="8190"/>
                  </a:cubicBezTo>
                  <a:lnTo>
                    <a:pt x="2305" y="8197"/>
                  </a:lnTo>
                  <a:lnTo>
                    <a:pt x="2305" y="8218"/>
                  </a:lnTo>
                  <a:lnTo>
                    <a:pt x="2305" y="8225"/>
                  </a:lnTo>
                  <a:cubicBezTo>
                    <a:pt x="2291" y="8246"/>
                    <a:pt x="2284" y="8274"/>
                    <a:pt x="2270" y="8295"/>
                  </a:cubicBezTo>
                  <a:lnTo>
                    <a:pt x="2270" y="8303"/>
                  </a:lnTo>
                  <a:lnTo>
                    <a:pt x="2270" y="8317"/>
                  </a:lnTo>
                  <a:cubicBezTo>
                    <a:pt x="2256" y="8338"/>
                    <a:pt x="2242" y="8366"/>
                    <a:pt x="2228" y="8401"/>
                  </a:cubicBezTo>
                  <a:lnTo>
                    <a:pt x="2228" y="8408"/>
                  </a:lnTo>
                  <a:cubicBezTo>
                    <a:pt x="2207" y="8451"/>
                    <a:pt x="2185" y="8486"/>
                    <a:pt x="2164" y="8528"/>
                  </a:cubicBezTo>
                  <a:lnTo>
                    <a:pt x="2157" y="8542"/>
                  </a:lnTo>
                  <a:cubicBezTo>
                    <a:pt x="2136" y="8577"/>
                    <a:pt x="2115" y="8613"/>
                    <a:pt x="2080" y="8676"/>
                  </a:cubicBezTo>
                  <a:cubicBezTo>
                    <a:pt x="2051" y="8711"/>
                    <a:pt x="2023" y="8754"/>
                    <a:pt x="1995" y="8789"/>
                  </a:cubicBezTo>
                  <a:lnTo>
                    <a:pt x="1988" y="8810"/>
                  </a:lnTo>
                  <a:cubicBezTo>
                    <a:pt x="1953" y="8845"/>
                    <a:pt x="1925" y="8881"/>
                    <a:pt x="1896" y="8916"/>
                  </a:cubicBezTo>
                  <a:lnTo>
                    <a:pt x="1882" y="8937"/>
                  </a:lnTo>
                  <a:cubicBezTo>
                    <a:pt x="1854" y="8972"/>
                    <a:pt x="1819" y="9007"/>
                    <a:pt x="1791" y="9036"/>
                  </a:cubicBezTo>
                  <a:lnTo>
                    <a:pt x="1777" y="9050"/>
                  </a:lnTo>
                  <a:cubicBezTo>
                    <a:pt x="1741" y="9085"/>
                    <a:pt x="1706" y="9120"/>
                    <a:pt x="1671" y="9148"/>
                  </a:cubicBezTo>
                  <a:lnTo>
                    <a:pt x="1657" y="9163"/>
                  </a:lnTo>
                  <a:cubicBezTo>
                    <a:pt x="1621" y="9198"/>
                    <a:pt x="1586" y="9226"/>
                    <a:pt x="1551" y="9254"/>
                  </a:cubicBezTo>
                  <a:lnTo>
                    <a:pt x="1537" y="9268"/>
                  </a:lnTo>
                  <a:cubicBezTo>
                    <a:pt x="1502" y="9296"/>
                    <a:pt x="1459" y="9325"/>
                    <a:pt x="1424" y="9353"/>
                  </a:cubicBezTo>
                  <a:lnTo>
                    <a:pt x="1417" y="9360"/>
                  </a:lnTo>
                  <a:cubicBezTo>
                    <a:pt x="1375" y="9395"/>
                    <a:pt x="1332" y="9423"/>
                    <a:pt x="1283" y="9452"/>
                  </a:cubicBezTo>
                  <a:cubicBezTo>
                    <a:pt x="1241" y="9480"/>
                    <a:pt x="1199" y="9508"/>
                    <a:pt x="1156" y="9529"/>
                  </a:cubicBezTo>
                  <a:lnTo>
                    <a:pt x="332" y="10007"/>
                  </a:lnTo>
                  <a:lnTo>
                    <a:pt x="332" y="10007"/>
                  </a:lnTo>
                  <a:cubicBezTo>
                    <a:pt x="355" y="9992"/>
                    <a:pt x="379" y="9969"/>
                    <a:pt x="402" y="9952"/>
                  </a:cubicBezTo>
                  <a:lnTo>
                    <a:pt x="409" y="9945"/>
                  </a:lnTo>
                  <a:cubicBezTo>
                    <a:pt x="444" y="9917"/>
                    <a:pt x="487" y="9882"/>
                    <a:pt x="522" y="9853"/>
                  </a:cubicBezTo>
                  <a:lnTo>
                    <a:pt x="536" y="9839"/>
                  </a:lnTo>
                  <a:cubicBezTo>
                    <a:pt x="564" y="9804"/>
                    <a:pt x="599" y="9776"/>
                    <a:pt x="635" y="9741"/>
                  </a:cubicBezTo>
                  <a:lnTo>
                    <a:pt x="649" y="9726"/>
                  </a:lnTo>
                  <a:cubicBezTo>
                    <a:pt x="684" y="9691"/>
                    <a:pt x="712" y="9656"/>
                    <a:pt x="747" y="9621"/>
                  </a:cubicBezTo>
                  <a:lnTo>
                    <a:pt x="761" y="9600"/>
                  </a:lnTo>
                  <a:cubicBezTo>
                    <a:pt x="790" y="9564"/>
                    <a:pt x="818" y="9529"/>
                    <a:pt x="846" y="9494"/>
                  </a:cubicBezTo>
                  <a:lnTo>
                    <a:pt x="860" y="9473"/>
                  </a:lnTo>
                  <a:cubicBezTo>
                    <a:pt x="888" y="9437"/>
                    <a:pt x="917" y="9395"/>
                    <a:pt x="945" y="9353"/>
                  </a:cubicBezTo>
                  <a:lnTo>
                    <a:pt x="952" y="9339"/>
                  </a:lnTo>
                  <a:cubicBezTo>
                    <a:pt x="980" y="9296"/>
                    <a:pt x="1001" y="9261"/>
                    <a:pt x="1022" y="9219"/>
                  </a:cubicBezTo>
                  <a:lnTo>
                    <a:pt x="1029" y="9205"/>
                  </a:lnTo>
                  <a:cubicBezTo>
                    <a:pt x="1050" y="9170"/>
                    <a:pt x="1072" y="9127"/>
                    <a:pt x="1093" y="9085"/>
                  </a:cubicBezTo>
                  <a:lnTo>
                    <a:pt x="1093" y="9078"/>
                  </a:lnTo>
                  <a:cubicBezTo>
                    <a:pt x="1107" y="9050"/>
                    <a:pt x="1121" y="9014"/>
                    <a:pt x="1135" y="8986"/>
                  </a:cubicBezTo>
                  <a:lnTo>
                    <a:pt x="1142" y="8979"/>
                  </a:lnTo>
                  <a:lnTo>
                    <a:pt x="1142" y="8972"/>
                  </a:lnTo>
                  <a:lnTo>
                    <a:pt x="1170" y="8895"/>
                  </a:lnTo>
                  <a:cubicBezTo>
                    <a:pt x="1170" y="8888"/>
                    <a:pt x="1177" y="8881"/>
                    <a:pt x="1177" y="8874"/>
                  </a:cubicBezTo>
                  <a:lnTo>
                    <a:pt x="1184" y="8859"/>
                  </a:lnTo>
                  <a:cubicBezTo>
                    <a:pt x="1191" y="8845"/>
                    <a:pt x="1199" y="8824"/>
                    <a:pt x="1206" y="8810"/>
                  </a:cubicBezTo>
                  <a:lnTo>
                    <a:pt x="1213" y="8768"/>
                  </a:lnTo>
                  <a:cubicBezTo>
                    <a:pt x="1220" y="8747"/>
                    <a:pt x="1227" y="8733"/>
                    <a:pt x="1234" y="8711"/>
                  </a:cubicBezTo>
                  <a:lnTo>
                    <a:pt x="1241" y="8683"/>
                  </a:lnTo>
                  <a:cubicBezTo>
                    <a:pt x="1255" y="8634"/>
                    <a:pt x="1269" y="8592"/>
                    <a:pt x="1276" y="8549"/>
                  </a:cubicBezTo>
                  <a:cubicBezTo>
                    <a:pt x="1283" y="8507"/>
                    <a:pt x="1297" y="8465"/>
                    <a:pt x="1304" y="8408"/>
                  </a:cubicBezTo>
                  <a:cubicBezTo>
                    <a:pt x="1304" y="8394"/>
                    <a:pt x="1311" y="8387"/>
                    <a:pt x="1311" y="8380"/>
                  </a:cubicBezTo>
                  <a:cubicBezTo>
                    <a:pt x="1318" y="8338"/>
                    <a:pt x="1325" y="8288"/>
                    <a:pt x="1332" y="8246"/>
                  </a:cubicBezTo>
                  <a:lnTo>
                    <a:pt x="1332" y="8239"/>
                  </a:lnTo>
                  <a:lnTo>
                    <a:pt x="1332" y="8225"/>
                  </a:lnTo>
                  <a:lnTo>
                    <a:pt x="1347" y="8126"/>
                  </a:lnTo>
                  <a:lnTo>
                    <a:pt x="1347" y="8098"/>
                  </a:lnTo>
                  <a:lnTo>
                    <a:pt x="1347" y="8091"/>
                  </a:lnTo>
                  <a:cubicBezTo>
                    <a:pt x="1354" y="8056"/>
                    <a:pt x="1354" y="8028"/>
                    <a:pt x="1354" y="7992"/>
                  </a:cubicBezTo>
                  <a:lnTo>
                    <a:pt x="1354" y="7957"/>
                  </a:lnTo>
                  <a:lnTo>
                    <a:pt x="1354" y="7851"/>
                  </a:lnTo>
                  <a:lnTo>
                    <a:pt x="1354" y="7837"/>
                  </a:lnTo>
                  <a:lnTo>
                    <a:pt x="1354" y="7823"/>
                  </a:lnTo>
                  <a:lnTo>
                    <a:pt x="1375" y="689"/>
                  </a:lnTo>
                  <a:lnTo>
                    <a:pt x="2481" y="34"/>
                  </a:lnTo>
                  <a:close/>
                  <a:moveTo>
                    <a:pt x="2506" y="0"/>
                  </a:moveTo>
                  <a:cubicBezTo>
                    <a:pt x="2504" y="0"/>
                    <a:pt x="2503" y="2"/>
                    <a:pt x="2503" y="6"/>
                  </a:cubicBezTo>
                  <a:lnTo>
                    <a:pt x="1347" y="675"/>
                  </a:lnTo>
                  <a:cubicBezTo>
                    <a:pt x="1340" y="675"/>
                    <a:pt x="1340" y="682"/>
                    <a:pt x="1340" y="682"/>
                  </a:cubicBezTo>
                  <a:lnTo>
                    <a:pt x="1318" y="7823"/>
                  </a:lnTo>
                  <a:lnTo>
                    <a:pt x="1318" y="7851"/>
                  </a:lnTo>
                  <a:lnTo>
                    <a:pt x="1318" y="7957"/>
                  </a:lnTo>
                  <a:cubicBezTo>
                    <a:pt x="1318" y="7971"/>
                    <a:pt x="1318" y="7964"/>
                    <a:pt x="1318" y="7999"/>
                  </a:cubicBezTo>
                  <a:cubicBezTo>
                    <a:pt x="1318" y="8028"/>
                    <a:pt x="1311" y="8056"/>
                    <a:pt x="1311" y="8084"/>
                  </a:cubicBezTo>
                  <a:lnTo>
                    <a:pt x="1311" y="8098"/>
                  </a:lnTo>
                  <a:lnTo>
                    <a:pt x="1311" y="8126"/>
                  </a:lnTo>
                  <a:lnTo>
                    <a:pt x="1304" y="8225"/>
                  </a:lnTo>
                  <a:lnTo>
                    <a:pt x="1304" y="8246"/>
                  </a:lnTo>
                  <a:cubicBezTo>
                    <a:pt x="1297" y="8288"/>
                    <a:pt x="1290" y="8331"/>
                    <a:pt x="1283" y="8380"/>
                  </a:cubicBezTo>
                  <a:lnTo>
                    <a:pt x="1276" y="8408"/>
                  </a:lnTo>
                  <a:cubicBezTo>
                    <a:pt x="1269" y="8465"/>
                    <a:pt x="1262" y="8507"/>
                    <a:pt x="1248" y="8542"/>
                  </a:cubicBezTo>
                  <a:cubicBezTo>
                    <a:pt x="1241" y="8584"/>
                    <a:pt x="1227" y="8627"/>
                    <a:pt x="1213" y="8683"/>
                  </a:cubicBezTo>
                  <a:cubicBezTo>
                    <a:pt x="1213" y="8690"/>
                    <a:pt x="1213" y="8690"/>
                    <a:pt x="1206" y="8711"/>
                  </a:cubicBezTo>
                  <a:cubicBezTo>
                    <a:pt x="1199" y="8725"/>
                    <a:pt x="1191" y="8747"/>
                    <a:pt x="1184" y="8768"/>
                  </a:cubicBezTo>
                  <a:lnTo>
                    <a:pt x="1177" y="8803"/>
                  </a:lnTo>
                  <a:cubicBezTo>
                    <a:pt x="1170" y="8817"/>
                    <a:pt x="1163" y="8838"/>
                    <a:pt x="1156" y="8859"/>
                  </a:cubicBezTo>
                  <a:lnTo>
                    <a:pt x="1156" y="8866"/>
                  </a:lnTo>
                  <a:cubicBezTo>
                    <a:pt x="1149" y="8874"/>
                    <a:pt x="1149" y="8881"/>
                    <a:pt x="1149" y="8895"/>
                  </a:cubicBezTo>
                  <a:cubicBezTo>
                    <a:pt x="1135" y="8916"/>
                    <a:pt x="1128" y="8944"/>
                    <a:pt x="1114" y="8965"/>
                  </a:cubicBezTo>
                  <a:lnTo>
                    <a:pt x="1114" y="8972"/>
                  </a:lnTo>
                  <a:lnTo>
                    <a:pt x="1114" y="8979"/>
                  </a:lnTo>
                  <a:cubicBezTo>
                    <a:pt x="1100" y="9014"/>
                    <a:pt x="1086" y="9043"/>
                    <a:pt x="1072" y="9071"/>
                  </a:cubicBezTo>
                  <a:lnTo>
                    <a:pt x="1065" y="9085"/>
                  </a:lnTo>
                  <a:cubicBezTo>
                    <a:pt x="1050" y="9120"/>
                    <a:pt x="1029" y="9163"/>
                    <a:pt x="1008" y="9198"/>
                  </a:cubicBezTo>
                  <a:lnTo>
                    <a:pt x="1001" y="9212"/>
                  </a:lnTo>
                  <a:cubicBezTo>
                    <a:pt x="980" y="9247"/>
                    <a:pt x="959" y="9289"/>
                    <a:pt x="931" y="9325"/>
                  </a:cubicBezTo>
                  <a:lnTo>
                    <a:pt x="917" y="9346"/>
                  </a:lnTo>
                  <a:cubicBezTo>
                    <a:pt x="895" y="9388"/>
                    <a:pt x="867" y="9423"/>
                    <a:pt x="839" y="9466"/>
                  </a:cubicBezTo>
                  <a:lnTo>
                    <a:pt x="825" y="9480"/>
                  </a:lnTo>
                  <a:cubicBezTo>
                    <a:pt x="797" y="9515"/>
                    <a:pt x="769" y="9557"/>
                    <a:pt x="740" y="9593"/>
                  </a:cubicBezTo>
                  <a:lnTo>
                    <a:pt x="726" y="9607"/>
                  </a:lnTo>
                  <a:cubicBezTo>
                    <a:pt x="691" y="9642"/>
                    <a:pt x="663" y="9677"/>
                    <a:pt x="628" y="9712"/>
                  </a:cubicBezTo>
                  <a:lnTo>
                    <a:pt x="613" y="9726"/>
                  </a:lnTo>
                  <a:cubicBezTo>
                    <a:pt x="578" y="9762"/>
                    <a:pt x="550" y="9790"/>
                    <a:pt x="515" y="9825"/>
                  </a:cubicBezTo>
                  <a:lnTo>
                    <a:pt x="501" y="9839"/>
                  </a:lnTo>
                  <a:cubicBezTo>
                    <a:pt x="465" y="9867"/>
                    <a:pt x="430" y="9903"/>
                    <a:pt x="395" y="9931"/>
                  </a:cubicBezTo>
                  <a:lnTo>
                    <a:pt x="381" y="9938"/>
                  </a:lnTo>
                  <a:cubicBezTo>
                    <a:pt x="339" y="9973"/>
                    <a:pt x="303" y="10001"/>
                    <a:pt x="268" y="10030"/>
                  </a:cubicBezTo>
                  <a:lnTo>
                    <a:pt x="254" y="10037"/>
                  </a:lnTo>
                  <a:cubicBezTo>
                    <a:pt x="212" y="10065"/>
                    <a:pt x="169" y="10093"/>
                    <a:pt x="127" y="10121"/>
                  </a:cubicBezTo>
                  <a:cubicBezTo>
                    <a:pt x="78" y="10149"/>
                    <a:pt x="35" y="10185"/>
                    <a:pt x="0" y="10227"/>
                  </a:cubicBezTo>
                  <a:lnTo>
                    <a:pt x="7" y="10220"/>
                  </a:lnTo>
                  <a:lnTo>
                    <a:pt x="1177" y="9557"/>
                  </a:lnTo>
                  <a:cubicBezTo>
                    <a:pt x="1220" y="9529"/>
                    <a:pt x="1276" y="9501"/>
                    <a:pt x="1311" y="9473"/>
                  </a:cubicBezTo>
                  <a:cubicBezTo>
                    <a:pt x="1354" y="9444"/>
                    <a:pt x="1396" y="9416"/>
                    <a:pt x="1438" y="9381"/>
                  </a:cubicBezTo>
                  <a:lnTo>
                    <a:pt x="1445" y="9374"/>
                  </a:lnTo>
                  <a:cubicBezTo>
                    <a:pt x="1488" y="9346"/>
                    <a:pt x="1523" y="9318"/>
                    <a:pt x="1565" y="9289"/>
                  </a:cubicBezTo>
                  <a:lnTo>
                    <a:pt x="1579" y="9275"/>
                  </a:lnTo>
                  <a:cubicBezTo>
                    <a:pt x="1614" y="9247"/>
                    <a:pt x="1650" y="9219"/>
                    <a:pt x="1685" y="9184"/>
                  </a:cubicBezTo>
                  <a:lnTo>
                    <a:pt x="1699" y="9170"/>
                  </a:lnTo>
                  <a:cubicBezTo>
                    <a:pt x="1734" y="9141"/>
                    <a:pt x="1770" y="9106"/>
                    <a:pt x="1798" y="9071"/>
                  </a:cubicBezTo>
                  <a:lnTo>
                    <a:pt x="1812" y="9057"/>
                  </a:lnTo>
                  <a:cubicBezTo>
                    <a:pt x="1847" y="9022"/>
                    <a:pt x="1875" y="8986"/>
                    <a:pt x="1910" y="8951"/>
                  </a:cubicBezTo>
                  <a:lnTo>
                    <a:pt x="1925" y="8937"/>
                  </a:lnTo>
                  <a:cubicBezTo>
                    <a:pt x="1953" y="8902"/>
                    <a:pt x="1981" y="8859"/>
                    <a:pt x="2009" y="8824"/>
                  </a:cubicBezTo>
                  <a:cubicBezTo>
                    <a:pt x="2016" y="8817"/>
                    <a:pt x="2016" y="8810"/>
                    <a:pt x="2023" y="8803"/>
                  </a:cubicBezTo>
                  <a:cubicBezTo>
                    <a:pt x="2051" y="8768"/>
                    <a:pt x="2080" y="8725"/>
                    <a:pt x="2115" y="8669"/>
                  </a:cubicBezTo>
                  <a:cubicBezTo>
                    <a:pt x="2143" y="8627"/>
                    <a:pt x="2164" y="8592"/>
                    <a:pt x="2185" y="8556"/>
                  </a:cubicBezTo>
                  <a:lnTo>
                    <a:pt x="2192" y="8542"/>
                  </a:lnTo>
                  <a:cubicBezTo>
                    <a:pt x="2214" y="8500"/>
                    <a:pt x="2235" y="8465"/>
                    <a:pt x="2263" y="8408"/>
                  </a:cubicBezTo>
                  <a:cubicBezTo>
                    <a:pt x="2277" y="8380"/>
                    <a:pt x="2291" y="8352"/>
                    <a:pt x="2298" y="8324"/>
                  </a:cubicBezTo>
                  <a:lnTo>
                    <a:pt x="2305" y="8310"/>
                  </a:lnTo>
                  <a:lnTo>
                    <a:pt x="2305" y="8303"/>
                  </a:lnTo>
                  <a:lnTo>
                    <a:pt x="2333" y="8232"/>
                  </a:lnTo>
                  <a:lnTo>
                    <a:pt x="2333" y="8225"/>
                  </a:lnTo>
                  <a:lnTo>
                    <a:pt x="2341" y="8204"/>
                  </a:lnTo>
                  <a:lnTo>
                    <a:pt x="2341" y="8197"/>
                  </a:lnTo>
                  <a:cubicBezTo>
                    <a:pt x="2348" y="8176"/>
                    <a:pt x="2355" y="8162"/>
                    <a:pt x="2362" y="8140"/>
                  </a:cubicBezTo>
                  <a:lnTo>
                    <a:pt x="2376" y="8105"/>
                  </a:lnTo>
                  <a:lnTo>
                    <a:pt x="2376" y="8098"/>
                  </a:lnTo>
                  <a:cubicBezTo>
                    <a:pt x="2383" y="8084"/>
                    <a:pt x="2383" y="8063"/>
                    <a:pt x="2390" y="8049"/>
                  </a:cubicBezTo>
                  <a:lnTo>
                    <a:pt x="2390" y="8035"/>
                  </a:lnTo>
                  <a:lnTo>
                    <a:pt x="2390" y="8028"/>
                  </a:lnTo>
                  <a:cubicBezTo>
                    <a:pt x="2397" y="8028"/>
                    <a:pt x="2397" y="8021"/>
                    <a:pt x="2397" y="8013"/>
                  </a:cubicBezTo>
                  <a:cubicBezTo>
                    <a:pt x="2411" y="7964"/>
                    <a:pt x="2418" y="7922"/>
                    <a:pt x="2432" y="7880"/>
                  </a:cubicBezTo>
                  <a:cubicBezTo>
                    <a:pt x="2439" y="7837"/>
                    <a:pt x="2446" y="7795"/>
                    <a:pt x="2460" y="7739"/>
                  </a:cubicBezTo>
                  <a:lnTo>
                    <a:pt x="2460" y="7710"/>
                  </a:lnTo>
                  <a:cubicBezTo>
                    <a:pt x="2467" y="7668"/>
                    <a:pt x="2474" y="7619"/>
                    <a:pt x="2481" y="7576"/>
                  </a:cubicBezTo>
                  <a:lnTo>
                    <a:pt x="2481" y="7569"/>
                  </a:lnTo>
                  <a:lnTo>
                    <a:pt x="2481" y="7562"/>
                  </a:lnTo>
                  <a:cubicBezTo>
                    <a:pt x="2481" y="7527"/>
                    <a:pt x="2489" y="7492"/>
                    <a:pt x="2489" y="7450"/>
                  </a:cubicBezTo>
                  <a:cubicBezTo>
                    <a:pt x="2489" y="7450"/>
                    <a:pt x="2489" y="7443"/>
                    <a:pt x="2489" y="7443"/>
                  </a:cubicBezTo>
                  <a:cubicBezTo>
                    <a:pt x="2489" y="7435"/>
                    <a:pt x="2489" y="7435"/>
                    <a:pt x="2489" y="7428"/>
                  </a:cubicBezTo>
                  <a:lnTo>
                    <a:pt x="2489" y="7421"/>
                  </a:lnTo>
                  <a:cubicBezTo>
                    <a:pt x="2496" y="7386"/>
                    <a:pt x="2496" y="7358"/>
                    <a:pt x="2496" y="7330"/>
                  </a:cubicBezTo>
                  <a:cubicBezTo>
                    <a:pt x="2496" y="7323"/>
                    <a:pt x="2496" y="7323"/>
                    <a:pt x="2496" y="7316"/>
                  </a:cubicBezTo>
                  <a:cubicBezTo>
                    <a:pt x="2496" y="7316"/>
                    <a:pt x="2496" y="7309"/>
                    <a:pt x="2496" y="7302"/>
                  </a:cubicBezTo>
                  <a:lnTo>
                    <a:pt x="2496" y="7287"/>
                  </a:lnTo>
                  <a:lnTo>
                    <a:pt x="2496" y="7182"/>
                  </a:lnTo>
                  <a:lnTo>
                    <a:pt x="2496" y="7175"/>
                  </a:lnTo>
                  <a:lnTo>
                    <a:pt x="2496" y="7161"/>
                  </a:lnTo>
                  <a:lnTo>
                    <a:pt x="2517" y="13"/>
                  </a:lnTo>
                  <a:cubicBezTo>
                    <a:pt x="2517" y="6"/>
                    <a:pt x="2517" y="6"/>
                    <a:pt x="2510" y="6"/>
                  </a:cubicBezTo>
                  <a:cubicBezTo>
                    <a:pt x="2510" y="2"/>
                    <a:pt x="2508" y="0"/>
                    <a:pt x="250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8"/>
            <p:cNvSpPr/>
            <p:nvPr/>
          </p:nvSpPr>
          <p:spPr>
            <a:xfrm>
              <a:off x="657200" y="1457250"/>
              <a:ext cx="155800" cy="143650"/>
            </a:xfrm>
            <a:custGeom>
              <a:avLst/>
              <a:gdLst/>
              <a:ahLst/>
              <a:cxnLst/>
              <a:rect l="l" t="t" r="r" b="b"/>
              <a:pathLst>
                <a:path w="6232" h="5746" extrusionOk="0">
                  <a:moveTo>
                    <a:pt x="1156" y="0"/>
                  </a:moveTo>
                  <a:lnTo>
                    <a:pt x="0" y="670"/>
                  </a:lnTo>
                  <a:cubicBezTo>
                    <a:pt x="28" y="719"/>
                    <a:pt x="57" y="768"/>
                    <a:pt x="92" y="818"/>
                  </a:cubicBezTo>
                  <a:lnTo>
                    <a:pt x="120" y="860"/>
                  </a:lnTo>
                  <a:lnTo>
                    <a:pt x="191" y="959"/>
                  </a:lnTo>
                  <a:lnTo>
                    <a:pt x="226" y="1008"/>
                  </a:lnTo>
                  <a:cubicBezTo>
                    <a:pt x="247" y="1043"/>
                    <a:pt x="275" y="1079"/>
                    <a:pt x="296" y="1114"/>
                  </a:cubicBezTo>
                  <a:lnTo>
                    <a:pt x="324" y="1149"/>
                  </a:lnTo>
                  <a:cubicBezTo>
                    <a:pt x="360" y="1198"/>
                    <a:pt x="388" y="1248"/>
                    <a:pt x="423" y="1290"/>
                  </a:cubicBezTo>
                  <a:lnTo>
                    <a:pt x="444" y="1325"/>
                  </a:lnTo>
                  <a:lnTo>
                    <a:pt x="529" y="1438"/>
                  </a:lnTo>
                  <a:lnTo>
                    <a:pt x="564" y="1480"/>
                  </a:lnTo>
                  <a:cubicBezTo>
                    <a:pt x="592" y="1516"/>
                    <a:pt x="613" y="1544"/>
                    <a:pt x="642" y="1579"/>
                  </a:cubicBezTo>
                  <a:lnTo>
                    <a:pt x="677" y="1621"/>
                  </a:lnTo>
                  <a:lnTo>
                    <a:pt x="769" y="1741"/>
                  </a:lnTo>
                  <a:lnTo>
                    <a:pt x="783" y="1762"/>
                  </a:lnTo>
                  <a:cubicBezTo>
                    <a:pt x="818" y="1805"/>
                    <a:pt x="853" y="1847"/>
                    <a:pt x="895" y="1896"/>
                  </a:cubicBezTo>
                  <a:cubicBezTo>
                    <a:pt x="895" y="1903"/>
                    <a:pt x="903" y="1910"/>
                    <a:pt x="903" y="1910"/>
                  </a:cubicBezTo>
                  <a:lnTo>
                    <a:pt x="910" y="1917"/>
                  </a:lnTo>
                  <a:cubicBezTo>
                    <a:pt x="1008" y="2037"/>
                    <a:pt x="1107" y="2150"/>
                    <a:pt x="1199" y="2263"/>
                  </a:cubicBezTo>
                  <a:lnTo>
                    <a:pt x="1220" y="2277"/>
                  </a:lnTo>
                  <a:cubicBezTo>
                    <a:pt x="1318" y="2390"/>
                    <a:pt x="1417" y="2503"/>
                    <a:pt x="1516" y="2608"/>
                  </a:cubicBezTo>
                  <a:lnTo>
                    <a:pt x="1523" y="2622"/>
                  </a:lnTo>
                  <a:lnTo>
                    <a:pt x="1537" y="2636"/>
                  </a:lnTo>
                  <a:cubicBezTo>
                    <a:pt x="1586" y="2686"/>
                    <a:pt x="1629" y="2735"/>
                    <a:pt x="1671" y="2777"/>
                  </a:cubicBezTo>
                  <a:cubicBezTo>
                    <a:pt x="1713" y="2827"/>
                    <a:pt x="1770" y="2883"/>
                    <a:pt x="1812" y="2933"/>
                  </a:cubicBezTo>
                  <a:lnTo>
                    <a:pt x="1847" y="2968"/>
                  </a:lnTo>
                  <a:cubicBezTo>
                    <a:pt x="1896" y="3010"/>
                    <a:pt x="1939" y="3059"/>
                    <a:pt x="1988" y="3102"/>
                  </a:cubicBezTo>
                  <a:cubicBezTo>
                    <a:pt x="2030" y="3151"/>
                    <a:pt x="2080" y="3200"/>
                    <a:pt x="2122" y="3243"/>
                  </a:cubicBezTo>
                  <a:lnTo>
                    <a:pt x="2143" y="3264"/>
                  </a:lnTo>
                  <a:lnTo>
                    <a:pt x="2157" y="3278"/>
                  </a:lnTo>
                  <a:cubicBezTo>
                    <a:pt x="2207" y="3327"/>
                    <a:pt x="2256" y="3377"/>
                    <a:pt x="2305" y="3419"/>
                  </a:cubicBezTo>
                  <a:lnTo>
                    <a:pt x="2319" y="3440"/>
                  </a:lnTo>
                  <a:lnTo>
                    <a:pt x="2460" y="3567"/>
                  </a:lnTo>
                  <a:lnTo>
                    <a:pt x="2482" y="3595"/>
                  </a:lnTo>
                  <a:lnTo>
                    <a:pt x="2630" y="3729"/>
                  </a:lnTo>
                  <a:lnTo>
                    <a:pt x="2658" y="3757"/>
                  </a:lnTo>
                  <a:lnTo>
                    <a:pt x="2799" y="3891"/>
                  </a:lnTo>
                  <a:cubicBezTo>
                    <a:pt x="2862" y="3948"/>
                    <a:pt x="2919" y="3997"/>
                    <a:pt x="2975" y="4046"/>
                  </a:cubicBezTo>
                  <a:lnTo>
                    <a:pt x="2996" y="4067"/>
                  </a:lnTo>
                  <a:lnTo>
                    <a:pt x="3151" y="4208"/>
                  </a:lnTo>
                  <a:lnTo>
                    <a:pt x="3179" y="4230"/>
                  </a:lnTo>
                  <a:cubicBezTo>
                    <a:pt x="3229" y="4272"/>
                    <a:pt x="3278" y="4314"/>
                    <a:pt x="3335" y="4364"/>
                  </a:cubicBezTo>
                  <a:lnTo>
                    <a:pt x="3356" y="4385"/>
                  </a:lnTo>
                  <a:lnTo>
                    <a:pt x="3504" y="4512"/>
                  </a:lnTo>
                  <a:lnTo>
                    <a:pt x="3518" y="4519"/>
                  </a:lnTo>
                  <a:lnTo>
                    <a:pt x="3525" y="4533"/>
                  </a:lnTo>
                  <a:lnTo>
                    <a:pt x="3701" y="4674"/>
                  </a:lnTo>
                  <a:lnTo>
                    <a:pt x="3722" y="4695"/>
                  </a:lnTo>
                  <a:lnTo>
                    <a:pt x="3891" y="4829"/>
                  </a:lnTo>
                  <a:lnTo>
                    <a:pt x="3906" y="4843"/>
                  </a:lnTo>
                  <a:lnTo>
                    <a:pt x="4075" y="4977"/>
                  </a:lnTo>
                  <a:lnTo>
                    <a:pt x="4082" y="4984"/>
                  </a:lnTo>
                  <a:lnTo>
                    <a:pt x="4244" y="5118"/>
                  </a:lnTo>
                  <a:lnTo>
                    <a:pt x="4251" y="5118"/>
                  </a:lnTo>
                  <a:lnTo>
                    <a:pt x="4328" y="5181"/>
                  </a:lnTo>
                  <a:lnTo>
                    <a:pt x="4357" y="5202"/>
                  </a:lnTo>
                  <a:lnTo>
                    <a:pt x="4420" y="5252"/>
                  </a:lnTo>
                  <a:lnTo>
                    <a:pt x="4441" y="5273"/>
                  </a:lnTo>
                  <a:lnTo>
                    <a:pt x="4519" y="5329"/>
                  </a:lnTo>
                  <a:lnTo>
                    <a:pt x="4533" y="5343"/>
                  </a:lnTo>
                  <a:lnTo>
                    <a:pt x="4596" y="5386"/>
                  </a:lnTo>
                  <a:lnTo>
                    <a:pt x="4617" y="5407"/>
                  </a:lnTo>
                  <a:lnTo>
                    <a:pt x="4674" y="5449"/>
                  </a:lnTo>
                  <a:cubicBezTo>
                    <a:pt x="4674" y="5449"/>
                    <a:pt x="4681" y="5456"/>
                    <a:pt x="4688" y="5456"/>
                  </a:cubicBezTo>
                  <a:lnTo>
                    <a:pt x="4751" y="5506"/>
                  </a:lnTo>
                  <a:lnTo>
                    <a:pt x="4766" y="5520"/>
                  </a:lnTo>
                  <a:lnTo>
                    <a:pt x="4808" y="5548"/>
                  </a:lnTo>
                  <a:lnTo>
                    <a:pt x="4829" y="5562"/>
                  </a:lnTo>
                  <a:lnTo>
                    <a:pt x="4871" y="5597"/>
                  </a:lnTo>
                  <a:lnTo>
                    <a:pt x="4899" y="5618"/>
                  </a:lnTo>
                  <a:lnTo>
                    <a:pt x="4921" y="5632"/>
                  </a:lnTo>
                  <a:lnTo>
                    <a:pt x="4942" y="5647"/>
                  </a:lnTo>
                  <a:lnTo>
                    <a:pt x="4956" y="5654"/>
                  </a:lnTo>
                  <a:lnTo>
                    <a:pt x="4970" y="5668"/>
                  </a:lnTo>
                  <a:lnTo>
                    <a:pt x="4984" y="5682"/>
                  </a:lnTo>
                  <a:lnTo>
                    <a:pt x="5005" y="5689"/>
                  </a:lnTo>
                  <a:lnTo>
                    <a:pt x="5012" y="5696"/>
                  </a:lnTo>
                  <a:lnTo>
                    <a:pt x="5026" y="5710"/>
                  </a:lnTo>
                  <a:lnTo>
                    <a:pt x="5083" y="5745"/>
                  </a:lnTo>
                  <a:lnTo>
                    <a:pt x="6232" y="5076"/>
                  </a:lnTo>
                  <a:lnTo>
                    <a:pt x="6218" y="5068"/>
                  </a:lnTo>
                  <a:lnTo>
                    <a:pt x="6204" y="5061"/>
                  </a:lnTo>
                  <a:lnTo>
                    <a:pt x="6168" y="5033"/>
                  </a:lnTo>
                  <a:lnTo>
                    <a:pt x="6147" y="5019"/>
                  </a:lnTo>
                  <a:lnTo>
                    <a:pt x="6133" y="5012"/>
                  </a:lnTo>
                  <a:lnTo>
                    <a:pt x="6119" y="4998"/>
                  </a:lnTo>
                  <a:lnTo>
                    <a:pt x="6105" y="4984"/>
                  </a:lnTo>
                  <a:lnTo>
                    <a:pt x="6091" y="4977"/>
                  </a:lnTo>
                  <a:lnTo>
                    <a:pt x="6070" y="4963"/>
                  </a:lnTo>
                  <a:lnTo>
                    <a:pt x="6056" y="4949"/>
                  </a:lnTo>
                  <a:lnTo>
                    <a:pt x="6027" y="4927"/>
                  </a:lnTo>
                  <a:lnTo>
                    <a:pt x="5978" y="4892"/>
                  </a:lnTo>
                  <a:lnTo>
                    <a:pt x="5964" y="4878"/>
                  </a:lnTo>
                  <a:lnTo>
                    <a:pt x="5915" y="4843"/>
                  </a:lnTo>
                  <a:lnTo>
                    <a:pt x="5900" y="4836"/>
                  </a:lnTo>
                  <a:lnTo>
                    <a:pt x="5837" y="4787"/>
                  </a:lnTo>
                  <a:lnTo>
                    <a:pt x="5823" y="4779"/>
                  </a:lnTo>
                  <a:lnTo>
                    <a:pt x="5767" y="4737"/>
                  </a:lnTo>
                  <a:lnTo>
                    <a:pt x="5745" y="4716"/>
                  </a:lnTo>
                  <a:cubicBezTo>
                    <a:pt x="5724" y="4702"/>
                    <a:pt x="5703" y="4688"/>
                    <a:pt x="5682" y="4674"/>
                  </a:cubicBezTo>
                  <a:lnTo>
                    <a:pt x="5668" y="4660"/>
                  </a:lnTo>
                  <a:lnTo>
                    <a:pt x="5590" y="4596"/>
                  </a:lnTo>
                  <a:lnTo>
                    <a:pt x="5569" y="4582"/>
                  </a:lnTo>
                  <a:lnTo>
                    <a:pt x="5506" y="4533"/>
                  </a:lnTo>
                  <a:lnTo>
                    <a:pt x="5478" y="4512"/>
                  </a:lnTo>
                  <a:lnTo>
                    <a:pt x="5400" y="4448"/>
                  </a:lnTo>
                  <a:lnTo>
                    <a:pt x="5393" y="4441"/>
                  </a:lnTo>
                  <a:cubicBezTo>
                    <a:pt x="5337" y="4406"/>
                    <a:pt x="5287" y="4356"/>
                    <a:pt x="5231" y="4314"/>
                  </a:cubicBezTo>
                  <a:lnTo>
                    <a:pt x="5224" y="4307"/>
                  </a:lnTo>
                  <a:lnTo>
                    <a:pt x="5055" y="4173"/>
                  </a:lnTo>
                  <a:lnTo>
                    <a:pt x="5040" y="4159"/>
                  </a:lnTo>
                  <a:lnTo>
                    <a:pt x="4871" y="4025"/>
                  </a:lnTo>
                  <a:lnTo>
                    <a:pt x="4850" y="4004"/>
                  </a:lnTo>
                  <a:lnTo>
                    <a:pt x="4674" y="3856"/>
                  </a:lnTo>
                  <a:lnTo>
                    <a:pt x="4653" y="3842"/>
                  </a:lnTo>
                  <a:lnTo>
                    <a:pt x="4512" y="3715"/>
                  </a:lnTo>
                  <a:lnTo>
                    <a:pt x="4484" y="3694"/>
                  </a:lnTo>
                  <a:cubicBezTo>
                    <a:pt x="4434" y="3645"/>
                    <a:pt x="4378" y="3602"/>
                    <a:pt x="4328" y="3560"/>
                  </a:cubicBezTo>
                  <a:lnTo>
                    <a:pt x="4307" y="3539"/>
                  </a:lnTo>
                  <a:lnTo>
                    <a:pt x="4145" y="3398"/>
                  </a:lnTo>
                  <a:lnTo>
                    <a:pt x="4131" y="3377"/>
                  </a:lnTo>
                  <a:cubicBezTo>
                    <a:pt x="4075" y="3327"/>
                    <a:pt x="4018" y="3278"/>
                    <a:pt x="3955" y="3222"/>
                  </a:cubicBezTo>
                  <a:lnTo>
                    <a:pt x="3814" y="3088"/>
                  </a:lnTo>
                  <a:lnTo>
                    <a:pt x="3779" y="3059"/>
                  </a:lnTo>
                  <a:lnTo>
                    <a:pt x="3638" y="2925"/>
                  </a:lnTo>
                  <a:lnTo>
                    <a:pt x="3609" y="2897"/>
                  </a:lnTo>
                  <a:lnTo>
                    <a:pt x="3476" y="2770"/>
                  </a:lnTo>
                  <a:lnTo>
                    <a:pt x="3461" y="2749"/>
                  </a:lnTo>
                  <a:cubicBezTo>
                    <a:pt x="3412" y="2707"/>
                    <a:pt x="3363" y="2658"/>
                    <a:pt x="3313" y="2608"/>
                  </a:cubicBezTo>
                  <a:lnTo>
                    <a:pt x="3278" y="2573"/>
                  </a:lnTo>
                  <a:cubicBezTo>
                    <a:pt x="3236" y="2531"/>
                    <a:pt x="3186" y="2481"/>
                    <a:pt x="3137" y="2439"/>
                  </a:cubicBezTo>
                  <a:lnTo>
                    <a:pt x="3003" y="2298"/>
                  </a:lnTo>
                  <a:lnTo>
                    <a:pt x="2968" y="2263"/>
                  </a:lnTo>
                  <a:cubicBezTo>
                    <a:pt x="2926" y="2214"/>
                    <a:pt x="2883" y="2164"/>
                    <a:pt x="2834" y="2115"/>
                  </a:cubicBezTo>
                  <a:lnTo>
                    <a:pt x="2693" y="1967"/>
                  </a:lnTo>
                  <a:cubicBezTo>
                    <a:pt x="2686" y="1960"/>
                    <a:pt x="2679" y="1953"/>
                    <a:pt x="2665" y="1939"/>
                  </a:cubicBezTo>
                  <a:cubicBezTo>
                    <a:pt x="2566" y="1833"/>
                    <a:pt x="2467" y="1720"/>
                    <a:pt x="2369" y="1607"/>
                  </a:cubicBezTo>
                  <a:lnTo>
                    <a:pt x="2355" y="1593"/>
                  </a:lnTo>
                  <a:cubicBezTo>
                    <a:pt x="2256" y="1480"/>
                    <a:pt x="2157" y="1368"/>
                    <a:pt x="2066" y="1248"/>
                  </a:cubicBezTo>
                  <a:lnTo>
                    <a:pt x="2045" y="1227"/>
                  </a:lnTo>
                  <a:cubicBezTo>
                    <a:pt x="2009" y="1184"/>
                    <a:pt x="1974" y="1142"/>
                    <a:pt x="1939" y="1093"/>
                  </a:cubicBezTo>
                  <a:lnTo>
                    <a:pt x="1925" y="1072"/>
                  </a:lnTo>
                  <a:lnTo>
                    <a:pt x="1826" y="952"/>
                  </a:lnTo>
                  <a:lnTo>
                    <a:pt x="1791" y="909"/>
                  </a:lnTo>
                  <a:cubicBezTo>
                    <a:pt x="1770" y="874"/>
                    <a:pt x="1741" y="846"/>
                    <a:pt x="1720" y="811"/>
                  </a:cubicBezTo>
                  <a:lnTo>
                    <a:pt x="1685" y="768"/>
                  </a:lnTo>
                  <a:lnTo>
                    <a:pt x="1600" y="656"/>
                  </a:lnTo>
                  <a:lnTo>
                    <a:pt x="1579" y="620"/>
                  </a:lnTo>
                  <a:cubicBezTo>
                    <a:pt x="1544" y="578"/>
                    <a:pt x="1509" y="529"/>
                    <a:pt x="1474" y="479"/>
                  </a:cubicBezTo>
                  <a:lnTo>
                    <a:pt x="1452" y="444"/>
                  </a:lnTo>
                  <a:lnTo>
                    <a:pt x="1375" y="338"/>
                  </a:lnTo>
                  <a:lnTo>
                    <a:pt x="1347" y="289"/>
                  </a:lnTo>
                  <a:lnTo>
                    <a:pt x="1276" y="190"/>
                  </a:lnTo>
                  <a:lnTo>
                    <a:pt x="1248" y="141"/>
                  </a:lnTo>
                  <a:cubicBezTo>
                    <a:pt x="1213" y="99"/>
                    <a:pt x="1184" y="49"/>
                    <a:pt x="1156"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8"/>
            <p:cNvSpPr/>
            <p:nvPr/>
          </p:nvSpPr>
          <p:spPr>
            <a:xfrm>
              <a:off x="656850" y="1456925"/>
              <a:ext cx="156325" cy="144325"/>
            </a:xfrm>
            <a:custGeom>
              <a:avLst/>
              <a:gdLst/>
              <a:ahLst/>
              <a:cxnLst/>
              <a:rect l="l" t="t" r="r" b="b"/>
              <a:pathLst>
                <a:path w="6253" h="5773" extrusionOk="0">
                  <a:moveTo>
                    <a:pt x="1163" y="27"/>
                  </a:moveTo>
                  <a:cubicBezTo>
                    <a:pt x="1191" y="69"/>
                    <a:pt x="1220" y="112"/>
                    <a:pt x="1248" y="161"/>
                  </a:cubicBezTo>
                  <a:lnTo>
                    <a:pt x="1269" y="196"/>
                  </a:lnTo>
                  <a:lnTo>
                    <a:pt x="1276" y="210"/>
                  </a:lnTo>
                  <a:lnTo>
                    <a:pt x="1347" y="309"/>
                  </a:lnTo>
                  <a:lnTo>
                    <a:pt x="1382" y="358"/>
                  </a:lnTo>
                  <a:lnTo>
                    <a:pt x="1452" y="464"/>
                  </a:lnTo>
                  <a:lnTo>
                    <a:pt x="1480" y="499"/>
                  </a:lnTo>
                  <a:cubicBezTo>
                    <a:pt x="1516" y="549"/>
                    <a:pt x="1544" y="598"/>
                    <a:pt x="1579" y="640"/>
                  </a:cubicBezTo>
                  <a:lnTo>
                    <a:pt x="1600" y="676"/>
                  </a:lnTo>
                  <a:lnTo>
                    <a:pt x="1685" y="781"/>
                  </a:lnTo>
                  <a:lnTo>
                    <a:pt x="1720" y="831"/>
                  </a:lnTo>
                  <a:lnTo>
                    <a:pt x="1798" y="929"/>
                  </a:lnTo>
                  <a:lnTo>
                    <a:pt x="1833" y="972"/>
                  </a:lnTo>
                  <a:cubicBezTo>
                    <a:pt x="1861" y="1014"/>
                    <a:pt x="1896" y="1056"/>
                    <a:pt x="1925" y="1092"/>
                  </a:cubicBezTo>
                  <a:lnTo>
                    <a:pt x="1939" y="1113"/>
                  </a:lnTo>
                  <a:cubicBezTo>
                    <a:pt x="1974" y="1162"/>
                    <a:pt x="2016" y="1204"/>
                    <a:pt x="2051" y="1247"/>
                  </a:cubicBezTo>
                  <a:lnTo>
                    <a:pt x="2066" y="1268"/>
                  </a:lnTo>
                  <a:cubicBezTo>
                    <a:pt x="2157" y="1381"/>
                    <a:pt x="2256" y="1500"/>
                    <a:pt x="2362" y="1613"/>
                  </a:cubicBezTo>
                  <a:lnTo>
                    <a:pt x="2376" y="1627"/>
                  </a:lnTo>
                  <a:cubicBezTo>
                    <a:pt x="2467" y="1740"/>
                    <a:pt x="2573" y="1853"/>
                    <a:pt x="2672" y="1959"/>
                  </a:cubicBezTo>
                  <a:lnTo>
                    <a:pt x="2700" y="1987"/>
                  </a:lnTo>
                  <a:lnTo>
                    <a:pt x="2834" y="2135"/>
                  </a:lnTo>
                  <a:lnTo>
                    <a:pt x="2975" y="2283"/>
                  </a:lnTo>
                  <a:lnTo>
                    <a:pt x="3003" y="2318"/>
                  </a:lnTo>
                  <a:lnTo>
                    <a:pt x="3144" y="2459"/>
                  </a:lnTo>
                  <a:lnTo>
                    <a:pt x="3285" y="2600"/>
                  </a:lnTo>
                  <a:lnTo>
                    <a:pt x="3313" y="2628"/>
                  </a:lnTo>
                  <a:lnTo>
                    <a:pt x="3461" y="2769"/>
                  </a:lnTo>
                  <a:lnTo>
                    <a:pt x="3482" y="2790"/>
                  </a:lnTo>
                  <a:lnTo>
                    <a:pt x="3616" y="2917"/>
                  </a:lnTo>
                  <a:lnTo>
                    <a:pt x="3645" y="2946"/>
                  </a:lnTo>
                  <a:lnTo>
                    <a:pt x="3793" y="3079"/>
                  </a:lnTo>
                  <a:lnTo>
                    <a:pt x="3821" y="3108"/>
                  </a:lnTo>
                  <a:lnTo>
                    <a:pt x="3969" y="3242"/>
                  </a:lnTo>
                  <a:cubicBezTo>
                    <a:pt x="4025" y="3298"/>
                    <a:pt x="4082" y="3347"/>
                    <a:pt x="4145" y="3397"/>
                  </a:cubicBezTo>
                  <a:lnTo>
                    <a:pt x="4159" y="3411"/>
                  </a:lnTo>
                  <a:lnTo>
                    <a:pt x="4321" y="3559"/>
                  </a:lnTo>
                  <a:lnTo>
                    <a:pt x="4342" y="3580"/>
                  </a:lnTo>
                  <a:lnTo>
                    <a:pt x="4498" y="3714"/>
                  </a:lnTo>
                  <a:lnTo>
                    <a:pt x="4519" y="3735"/>
                  </a:lnTo>
                  <a:lnTo>
                    <a:pt x="4674" y="3862"/>
                  </a:lnTo>
                  <a:lnTo>
                    <a:pt x="4695" y="3883"/>
                  </a:lnTo>
                  <a:lnTo>
                    <a:pt x="4871" y="4024"/>
                  </a:lnTo>
                  <a:lnTo>
                    <a:pt x="4885" y="4045"/>
                  </a:lnTo>
                  <a:lnTo>
                    <a:pt x="5054" y="4179"/>
                  </a:lnTo>
                  <a:lnTo>
                    <a:pt x="5069" y="4193"/>
                  </a:lnTo>
                  <a:lnTo>
                    <a:pt x="5238" y="4327"/>
                  </a:lnTo>
                  <a:lnTo>
                    <a:pt x="5245" y="4334"/>
                  </a:lnTo>
                  <a:lnTo>
                    <a:pt x="5407" y="4468"/>
                  </a:lnTo>
                  <a:lnTo>
                    <a:pt x="5414" y="4475"/>
                  </a:lnTo>
                  <a:lnTo>
                    <a:pt x="5492" y="4532"/>
                  </a:lnTo>
                  <a:lnTo>
                    <a:pt x="5604" y="4623"/>
                  </a:lnTo>
                  <a:lnTo>
                    <a:pt x="5682" y="4680"/>
                  </a:lnTo>
                  <a:lnTo>
                    <a:pt x="5703" y="4694"/>
                  </a:lnTo>
                  <a:lnTo>
                    <a:pt x="5759" y="4743"/>
                  </a:lnTo>
                  <a:lnTo>
                    <a:pt x="5851" y="4807"/>
                  </a:lnTo>
                  <a:lnTo>
                    <a:pt x="5914" y="4856"/>
                  </a:lnTo>
                  <a:lnTo>
                    <a:pt x="5985" y="4912"/>
                  </a:lnTo>
                  <a:lnTo>
                    <a:pt x="6034" y="4948"/>
                  </a:lnTo>
                  <a:lnTo>
                    <a:pt x="6232" y="5089"/>
                  </a:lnTo>
                  <a:lnTo>
                    <a:pt x="5090" y="5751"/>
                  </a:lnTo>
                  <a:lnTo>
                    <a:pt x="5054" y="5723"/>
                  </a:lnTo>
                  <a:lnTo>
                    <a:pt x="4765" y="5511"/>
                  </a:lnTo>
                  <a:lnTo>
                    <a:pt x="4702" y="5462"/>
                  </a:lnTo>
                  <a:lnTo>
                    <a:pt x="4617" y="5399"/>
                  </a:lnTo>
                  <a:lnTo>
                    <a:pt x="4554" y="5349"/>
                  </a:lnTo>
                  <a:lnTo>
                    <a:pt x="4540" y="5335"/>
                  </a:lnTo>
                  <a:lnTo>
                    <a:pt x="4462" y="5279"/>
                  </a:lnTo>
                  <a:lnTo>
                    <a:pt x="4441" y="5265"/>
                  </a:lnTo>
                  <a:lnTo>
                    <a:pt x="4378" y="5208"/>
                  </a:lnTo>
                  <a:lnTo>
                    <a:pt x="4350" y="5194"/>
                  </a:lnTo>
                  <a:lnTo>
                    <a:pt x="4272" y="5131"/>
                  </a:lnTo>
                  <a:lnTo>
                    <a:pt x="4265" y="5124"/>
                  </a:lnTo>
                  <a:lnTo>
                    <a:pt x="4103" y="4990"/>
                  </a:lnTo>
                  <a:lnTo>
                    <a:pt x="4096" y="4983"/>
                  </a:lnTo>
                  <a:lnTo>
                    <a:pt x="3927" y="4849"/>
                  </a:lnTo>
                  <a:lnTo>
                    <a:pt x="3912" y="4835"/>
                  </a:lnTo>
                  <a:lnTo>
                    <a:pt x="3743" y="4701"/>
                  </a:lnTo>
                  <a:lnTo>
                    <a:pt x="3722" y="4687"/>
                  </a:lnTo>
                  <a:lnTo>
                    <a:pt x="3546" y="4539"/>
                  </a:lnTo>
                  <a:lnTo>
                    <a:pt x="3525" y="4518"/>
                  </a:lnTo>
                  <a:lnTo>
                    <a:pt x="3377" y="4391"/>
                  </a:lnTo>
                  <a:lnTo>
                    <a:pt x="3349" y="4369"/>
                  </a:lnTo>
                  <a:cubicBezTo>
                    <a:pt x="3299" y="4327"/>
                    <a:pt x="3250" y="4278"/>
                    <a:pt x="3200" y="4236"/>
                  </a:cubicBezTo>
                  <a:lnTo>
                    <a:pt x="3172" y="4214"/>
                  </a:lnTo>
                  <a:lnTo>
                    <a:pt x="3017" y="4073"/>
                  </a:lnTo>
                  <a:lnTo>
                    <a:pt x="2996" y="4059"/>
                  </a:lnTo>
                  <a:cubicBezTo>
                    <a:pt x="2940" y="4003"/>
                    <a:pt x="2883" y="3954"/>
                    <a:pt x="2820" y="3897"/>
                  </a:cubicBezTo>
                  <a:lnTo>
                    <a:pt x="2672" y="3763"/>
                  </a:lnTo>
                  <a:lnTo>
                    <a:pt x="2644" y="3735"/>
                  </a:lnTo>
                  <a:lnTo>
                    <a:pt x="2503" y="3601"/>
                  </a:lnTo>
                  <a:lnTo>
                    <a:pt x="2474" y="3580"/>
                  </a:lnTo>
                  <a:lnTo>
                    <a:pt x="2340" y="3446"/>
                  </a:lnTo>
                  <a:lnTo>
                    <a:pt x="2319" y="3432"/>
                  </a:lnTo>
                  <a:lnTo>
                    <a:pt x="2171" y="3284"/>
                  </a:lnTo>
                  <a:lnTo>
                    <a:pt x="2143" y="3256"/>
                  </a:lnTo>
                  <a:lnTo>
                    <a:pt x="2002" y="3115"/>
                  </a:lnTo>
                  <a:lnTo>
                    <a:pt x="1861" y="2974"/>
                  </a:lnTo>
                  <a:lnTo>
                    <a:pt x="1833" y="2938"/>
                  </a:lnTo>
                  <a:lnTo>
                    <a:pt x="1685" y="2790"/>
                  </a:lnTo>
                  <a:lnTo>
                    <a:pt x="1558" y="2649"/>
                  </a:lnTo>
                  <a:lnTo>
                    <a:pt x="1530" y="2621"/>
                  </a:lnTo>
                  <a:cubicBezTo>
                    <a:pt x="1431" y="2508"/>
                    <a:pt x="1332" y="2396"/>
                    <a:pt x="1234" y="2290"/>
                  </a:cubicBezTo>
                  <a:lnTo>
                    <a:pt x="1220" y="2269"/>
                  </a:lnTo>
                  <a:cubicBezTo>
                    <a:pt x="1121" y="2156"/>
                    <a:pt x="1022" y="2043"/>
                    <a:pt x="924" y="1923"/>
                  </a:cubicBezTo>
                  <a:lnTo>
                    <a:pt x="909" y="1909"/>
                  </a:lnTo>
                  <a:lnTo>
                    <a:pt x="804" y="1768"/>
                  </a:lnTo>
                  <a:lnTo>
                    <a:pt x="790" y="1754"/>
                  </a:lnTo>
                  <a:cubicBezTo>
                    <a:pt x="761" y="1712"/>
                    <a:pt x="726" y="1670"/>
                    <a:pt x="698" y="1634"/>
                  </a:cubicBezTo>
                  <a:lnTo>
                    <a:pt x="663" y="1585"/>
                  </a:lnTo>
                  <a:cubicBezTo>
                    <a:pt x="635" y="1557"/>
                    <a:pt x="613" y="1522"/>
                    <a:pt x="585" y="1486"/>
                  </a:cubicBezTo>
                  <a:lnTo>
                    <a:pt x="550" y="1444"/>
                  </a:lnTo>
                  <a:cubicBezTo>
                    <a:pt x="522" y="1409"/>
                    <a:pt x="501" y="1367"/>
                    <a:pt x="472" y="1331"/>
                  </a:cubicBezTo>
                  <a:lnTo>
                    <a:pt x="451" y="1303"/>
                  </a:lnTo>
                  <a:cubicBezTo>
                    <a:pt x="416" y="1254"/>
                    <a:pt x="381" y="1204"/>
                    <a:pt x="346" y="1162"/>
                  </a:cubicBezTo>
                  <a:lnTo>
                    <a:pt x="331" y="1141"/>
                  </a:lnTo>
                  <a:lnTo>
                    <a:pt x="324" y="1127"/>
                  </a:lnTo>
                  <a:cubicBezTo>
                    <a:pt x="296" y="1092"/>
                    <a:pt x="268" y="1056"/>
                    <a:pt x="247" y="1014"/>
                  </a:cubicBezTo>
                  <a:cubicBezTo>
                    <a:pt x="233" y="1000"/>
                    <a:pt x="226" y="986"/>
                    <a:pt x="212" y="972"/>
                  </a:cubicBezTo>
                  <a:lnTo>
                    <a:pt x="148" y="866"/>
                  </a:lnTo>
                  <a:lnTo>
                    <a:pt x="120" y="824"/>
                  </a:lnTo>
                  <a:cubicBezTo>
                    <a:pt x="85" y="774"/>
                    <a:pt x="57" y="725"/>
                    <a:pt x="28" y="690"/>
                  </a:cubicBezTo>
                  <a:lnTo>
                    <a:pt x="1163" y="27"/>
                  </a:lnTo>
                  <a:close/>
                  <a:moveTo>
                    <a:pt x="1173" y="1"/>
                  </a:moveTo>
                  <a:cubicBezTo>
                    <a:pt x="1170" y="1"/>
                    <a:pt x="1167" y="2"/>
                    <a:pt x="1163" y="6"/>
                  </a:cubicBezTo>
                  <a:lnTo>
                    <a:pt x="7" y="676"/>
                  </a:lnTo>
                  <a:cubicBezTo>
                    <a:pt x="0" y="676"/>
                    <a:pt x="0" y="676"/>
                    <a:pt x="0" y="683"/>
                  </a:cubicBezTo>
                  <a:cubicBezTo>
                    <a:pt x="0" y="683"/>
                    <a:pt x="0" y="690"/>
                    <a:pt x="0" y="690"/>
                  </a:cubicBezTo>
                  <a:cubicBezTo>
                    <a:pt x="28" y="732"/>
                    <a:pt x="57" y="781"/>
                    <a:pt x="92" y="838"/>
                  </a:cubicBezTo>
                  <a:lnTo>
                    <a:pt x="120" y="880"/>
                  </a:lnTo>
                  <a:lnTo>
                    <a:pt x="190" y="979"/>
                  </a:lnTo>
                  <a:lnTo>
                    <a:pt x="226" y="1028"/>
                  </a:lnTo>
                  <a:lnTo>
                    <a:pt x="296" y="1134"/>
                  </a:lnTo>
                  <a:lnTo>
                    <a:pt x="303" y="1148"/>
                  </a:lnTo>
                  <a:lnTo>
                    <a:pt x="324" y="1176"/>
                  </a:lnTo>
                  <a:cubicBezTo>
                    <a:pt x="353" y="1218"/>
                    <a:pt x="388" y="1268"/>
                    <a:pt x="423" y="1317"/>
                  </a:cubicBezTo>
                  <a:lnTo>
                    <a:pt x="444" y="1345"/>
                  </a:lnTo>
                  <a:lnTo>
                    <a:pt x="529" y="1458"/>
                  </a:lnTo>
                  <a:lnTo>
                    <a:pt x="564" y="1500"/>
                  </a:lnTo>
                  <a:lnTo>
                    <a:pt x="642" y="1599"/>
                  </a:lnTo>
                  <a:lnTo>
                    <a:pt x="677" y="1648"/>
                  </a:lnTo>
                  <a:cubicBezTo>
                    <a:pt x="705" y="1684"/>
                    <a:pt x="733" y="1726"/>
                    <a:pt x="768" y="1768"/>
                  </a:cubicBezTo>
                  <a:lnTo>
                    <a:pt x="783" y="1782"/>
                  </a:lnTo>
                  <a:lnTo>
                    <a:pt x="895" y="1923"/>
                  </a:lnTo>
                  <a:lnTo>
                    <a:pt x="909" y="1938"/>
                  </a:lnTo>
                  <a:cubicBezTo>
                    <a:pt x="1001" y="2057"/>
                    <a:pt x="1100" y="2170"/>
                    <a:pt x="1198" y="2283"/>
                  </a:cubicBezTo>
                  <a:lnTo>
                    <a:pt x="1220" y="2304"/>
                  </a:lnTo>
                  <a:cubicBezTo>
                    <a:pt x="1311" y="2410"/>
                    <a:pt x="1410" y="2523"/>
                    <a:pt x="1516" y="2635"/>
                  </a:cubicBezTo>
                  <a:lnTo>
                    <a:pt x="1537" y="2664"/>
                  </a:lnTo>
                  <a:lnTo>
                    <a:pt x="1678" y="2812"/>
                  </a:lnTo>
                  <a:lnTo>
                    <a:pt x="1812" y="2953"/>
                  </a:lnTo>
                  <a:lnTo>
                    <a:pt x="1847" y="2988"/>
                  </a:lnTo>
                  <a:lnTo>
                    <a:pt x="1988" y="3129"/>
                  </a:lnTo>
                  <a:lnTo>
                    <a:pt x="2122" y="3270"/>
                  </a:lnTo>
                  <a:lnTo>
                    <a:pt x="2157" y="3298"/>
                  </a:lnTo>
                  <a:lnTo>
                    <a:pt x="2305" y="3446"/>
                  </a:lnTo>
                  <a:lnTo>
                    <a:pt x="2319" y="3460"/>
                  </a:lnTo>
                  <a:lnTo>
                    <a:pt x="2460" y="3594"/>
                  </a:lnTo>
                  <a:lnTo>
                    <a:pt x="2489" y="3615"/>
                  </a:lnTo>
                  <a:cubicBezTo>
                    <a:pt x="2531" y="3665"/>
                    <a:pt x="2580" y="3707"/>
                    <a:pt x="2629" y="3749"/>
                  </a:cubicBezTo>
                  <a:lnTo>
                    <a:pt x="2658" y="3777"/>
                  </a:lnTo>
                  <a:lnTo>
                    <a:pt x="2806" y="3918"/>
                  </a:lnTo>
                  <a:cubicBezTo>
                    <a:pt x="2862" y="3968"/>
                    <a:pt x="2919" y="4024"/>
                    <a:pt x="2975" y="4073"/>
                  </a:cubicBezTo>
                  <a:lnTo>
                    <a:pt x="2996" y="4088"/>
                  </a:lnTo>
                  <a:lnTo>
                    <a:pt x="3151" y="4229"/>
                  </a:lnTo>
                  <a:lnTo>
                    <a:pt x="3179" y="4250"/>
                  </a:lnTo>
                  <a:lnTo>
                    <a:pt x="3327" y="4384"/>
                  </a:lnTo>
                  <a:lnTo>
                    <a:pt x="3356" y="4405"/>
                  </a:lnTo>
                  <a:cubicBezTo>
                    <a:pt x="3405" y="4447"/>
                    <a:pt x="3454" y="4496"/>
                    <a:pt x="3504" y="4532"/>
                  </a:cubicBezTo>
                  <a:lnTo>
                    <a:pt x="3525" y="4553"/>
                  </a:lnTo>
                  <a:lnTo>
                    <a:pt x="3701" y="4701"/>
                  </a:lnTo>
                  <a:lnTo>
                    <a:pt x="3722" y="4715"/>
                  </a:lnTo>
                  <a:lnTo>
                    <a:pt x="3891" y="4856"/>
                  </a:lnTo>
                  <a:lnTo>
                    <a:pt x="3905" y="4870"/>
                  </a:lnTo>
                  <a:lnTo>
                    <a:pt x="4075" y="5004"/>
                  </a:lnTo>
                  <a:lnTo>
                    <a:pt x="4082" y="5011"/>
                  </a:lnTo>
                  <a:lnTo>
                    <a:pt x="4244" y="5138"/>
                  </a:lnTo>
                  <a:lnTo>
                    <a:pt x="4251" y="5145"/>
                  </a:lnTo>
                  <a:lnTo>
                    <a:pt x="4335" y="5208"/>
                  </a:lnTo>
                  <a:lnTo>
                    <a:pt x="4357" y="5230"/>
                  </a:lnTo>
                  <a:lnTo>
                    <a:pt x="4420" y="5279"/>
                  </a:lnTo>
                  <a:lnTo>
                    <a:pt x="4441" y="5293"/>
                  </a:lnTo>
                  <a:lnTo>
                    <a:pt x="4519" y="5356"/>
                  </a:lnTo>
                  <a:lnTo>
                    <a:pt x="4533" y="5363"/>
                  </a:lnTo>
                  <a:lnTo>
                    <a:pt x="4596" y="5413"/>
                  </a:lnTo>
                  <a:lnTo>
                    <a:pt x="4688" y="5483"/>
                  </a:lnTo>
                  <a:lnTo>
                    <a:pt x="4751" y="5533"/>
                  </a:lnTo>
                  <a:lnTo>
                    <a:pt x="4808" y="5575"/>
                  </a:lnTo>
                  <a:lnTo>
                    <a:pt x="5033" y="5737"/>
                  </a:lnTo>
                  <a:cubicBezTo>
                    <a:pt x="5054" y="5751"/>
                    <a:pt x="5069" y="5765"/>
                    <a:pt x="5090" y="5772"/>
                  </a:cubicBezTo>
                  <a:lnTo>
                    <a:pt x="6253" y="5103"/>
                  </a:lnTo>
                  <a:cubicBezTo>
                    <a:pt x="6253" y="5103"/>
                    <a:pt x="6253" y="5096"/>
                    <a:pt x="6253" y="5096"/>
                  </a:cubicBezTo>
                  <a:cubicBezTo>
                    <a:pt x="6253" y="5089"/>
                    <a:pt x="6253" y="5089"/>
                    <a:pt x="6253" y="5081"/>
                  </a:cubicBezTo>
                  <a:lnTo>
                    <a:pt x="6048" y="4933"/>
                  </a:lnTo>
                  <a:lnTo>
                    <a:pt x="5999" y="4898"/>
                  </a:lnTo>
                  <a:lnTo>
                    <a:pt x="5922" y="4842"/>
                  </a:lnTo>
                  <a:lnTo>
                    <a:pt x="5858" y="4792"/>
                  </a:lnTo>
                  <a:lnTo>
                    <a:pt x="5773" y="4729"/>
                  </a:lnTo>
                  <a:lnTo>
                    <a:pt x="5710" y="4680"/>
                  </a:lnTo>
                  <a:lnTo>
                    <a:pt x="5696" y="4666"/>
                  </a:lnTo>
                  <a:lnTo>
                    <a:pt x="5618" y="4609"/>
                  </a:lnTo>
                  <a:lnTo>
                    <a:pt x="5506" y="4518"/>
                  </a:lnTo>
                  <a:lnTo>
                    <a:pt x="5428" y="4461"/>
                  </a:lnTo>
                  <a:lnTo>
                    <a:pt x="5421" y="4454"/>
                  </a:lnTo>
                  <a:lnTo>
                    <a:pt x="5259" y="4320"/>
                  </a:lnTo>
                  <a:lnTo>
                    <a:pt x="5252" y="4313"/>
                  </a:lnTo>
                  <a:lnTo>
                    <a:pt x="5083" y="4179"/>
                  </a:lnTo>
                  <a:lnTo>
                    <a:pt x="5069" y="4165"/>
                  </a:lnTo>
                  <a:lnTo>
                    <a:pt x="4899" y="4031"/>
                  </a:lnTo>
                  <a:lnTo>
                    <a:pt x="4878" y="4010"/>
                  </a:lnTo>
                  <a:lnTo>
                    <a:pt x="4702" y="3869"/>
                  </a:lnTo>
                  <a:lnTo>
                    <a:pt x="4681" y="3848"/>
                  </a:lnTo>
                  <a:lnTo>
                    <a:pt x="4533" y="3721"/>
                  </a:lnTo>
                  <a:lnTo>
                    <a:pt x="4512" y="3700"/>
                  </a:lnTo>
                  <a:cubicBezTo>
                    <a:pt x="4455" y="3650"/>
                    <a:pt x="4406" y="3608"/>
                    <a:pt x="4357" y="3566"/>
                  </a:cubicBezTo>
                  <a:lnTo>
                    <a:pt x="4328" y="3545"/>
                  </a:lnTo>
                  <a:lnTo>
                    <a:pt x="4173" y="3404"/>
                  </a:lnTo>
                  <a:lnTo>
                    <a:pt x="4152" y="3383"/>
                  </a:lnTo>
                  <a:cubicBezTo>
                    <a:pt x="4096" y="3333"/>
                    <a:pt x="4039" y="3284"/>
                    <a:pt x="3976" y="3228"/>
                  </a:cubicBezTo>
                  <a:lnTo>
                    <a:pt x="3835" y="3094"/>
                  </a:lnTo>
                  <a:lnTo>
                    <a:pt x="3807" y="3065"/>
                  </a:lnTo>
                  <a:lnTo>
                    <a:pt x="3659" y="2931"/>
                  </a:lnTo>
                  <a:lnTo>
                    <a:pt x="3638" y="2910"/>
                  </a:lnTo>
                  <a:lnTo>
                    <a:pt x="3497" y="2776"/>
                  </a:lnTo>
                  <a:lnTo>
                    <a:pt x="3482" y="2762"/>
                  </a:lnTo>
                  <a:lnTo>
                    <a:pt x="3334" y="2614"/>
                  </a:lnTo>
                  <a:lnTo>
                    <a:pt x="3299" y="2586"/>
                  </a:lnTo>
                  <a:cubicBezTo>
                    <a:pt x="3257" y="2537"/>
                    <a:pt x="3208" y="2494"/>
                    <a:pt x="3165" y="2445"/>
                  </a:cubicBezTo>
                  <a:lnTo>
                    <a:pt x="3024" y="2304"/>
                  </a:lnTo>
                  <a:lnTo>
                    <a:pt x="2989" y="2269"/>
                  </a:lnTo>
                  <a:lnTo>
                    <a:pt x="2848" y="2121"/>
                  </a:lnTo>
                  <a:lnTo>
                    <a:pt x="2714" y="1973"/>
                  </a:lnTo>
                  <a:lnTo>
                    <a:pt x="2686" y="1945"/>
                  </a:lnTo>
                  <a:cubicBezTo>
                    <a:pt x="2587" y="1832"/>
                    <a:pt x="2481" y="1726"/>
                    <a:pt x="2390" y="1613"/>
                  </a:cubicBezTo>
                  <a:lnTo>
                    <a:pt x="2376" y="1599"/>
                  </a:lnTo>
                  <a:cubicBezTo>
                    <a:pt x="2277" y="1486"/>
                    <a:pt x="2178" y="1367"/>
                    <a:pt x="2080" y="1254"/>
                  </a:cubicBezTo>
                  <a:lnTo>
                    <a:pt x="2066" y="1233"/>
                  </a:lnTo>
                  <a:lnTo>
                    <a:pt x="1953" y="1099"/>
                  </a:lnTo>
                  <a:lnTo>
                    <a:pt x="1939" y="1077"/>
                  </a:lnTo>
                  <a:cubicBezTo>
                    <a:pt x="1910" y="1035"/>
                    <a:pt x="1875" y="1000"/>
                    <a:pt x="1847" y="958"/>
                  </a:cubicBezTo>
                  <a:lnTo>
                    <a:pt x="1812" y="915"/>
                  </a:lnTo>
                  <a:lnTo>
                    <a:pt x="1734" y="817"/>
                  </a:lnTo>
                  <a:lnTo>
                    <a:pt x="1699" y="767"/>
                  </a:lnTo>
                  <a:cubicBezTo>
                    <a:pt x="1671" y="732"/>
                    <a:pt x="1650" y="697"/>
                    <a:pt x="1621" y="662"/>
                  </a:cubicBezTo>
                  <a:lnTo>
                    <a:pt x="1600" y="626"/>
                  </a:lnTo>
                  <a:cubicBezTo>
                    <a:pt x="1565" y="584"/>
                    <a:pt x="1530" y="535"/>
                    <a:pt x="1495" y="485"/>
                  </a:cubicBezTo>
                  <a:lnTo>
                    <a:pt x="1473" y="450"/>
                  </a:lnTo>
                  <a:cubicBezTo>
                    <a:pt x="1445" y="415"/>
                    <a:pt x="1417" y="380"/>
                    <a:pt x="1396" y="344"/>
                  </a:cubicBezTo>
                  <a:lnTo>
                    <a:pt x="1361" y="295"/>
                  </a:lnTo>
                  <a:lnTo>
                    <a:pt x="1297" y="189"/>
                  </a:lnTo>
                  <a:lnTo>
                    <a:pt x="1290" y="182"/>
                  </a:lnTo>
                  <a:lnTo>
                    <a:pt x="1269" y="147"/>
                  </a:lnTo>
                  <a:cubicBezTo>
                    <a:pt x="1234" y="91"/>
                    <a:pt x="1206" y="48"/>
                    <a:pt x="1177" y="6"/>
                  </a:cubicBezTo>
                  <a:cubicBezTo>
                    <a:pt x="1177" y="2"/>
                    <a:pt x="1176" y="1"/>
                    <a:pt x="1173"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8"/>
            <p:cNvSpPr/>
            <p:nvPr/>
          </p:nvSpPr>
          <p:spPr>
            <a:xfrm>
              <a:off x="529250" y="1454250"/>
              <a:ext cx="254850" cy="400475"/>
            </a:xfrm>
            <a:custGeom>
              <a:avLst/>
              <a:gdLst/>
              <a:ahLst/>
              <a:cxnLst/>
              <a:rect l="l" t="t" r="r" b="b"/>
              <a:pathLst>
                <a:path w="10194" h="16019" extrusionOk="0">
                  <a:moveTo>
                    <a:pt x="29" y="0"/>
                  </a:moveTo>
                  <a:lnTo>
                    <a:pt x="7" y="7148"/>
                  </a:lnTo>
                  <a:cubicBezTo>
                    <a:pt x="0" y="10341"/>
                    <a:pt x="4040" y="14966"/>
                    <a:pt x="5076" y="15917"/>
                  </a:cubicBezTo>
                  <a:cubicBezTo>
                    <a:pt x="5310" y="15973"/>
                    <a:pt x="5696" y="16018"/>
                    <a:pt x="6155" y="16018"/>
                  </a:cubicBezTo>
                  <a:cubicBezTo>
                    <a:pt x="7732" y="16018"/>
                    <a:pt x="10162" y="15485"/>
                    <a:pt x="10173" y="13006"/>
                  </a:cubicBezTo>
                  <a:lnTo>
                    <a:pt x="10194" y="5872"/>
                  </a:lnTo>
                  <a:cubicBezTo>
                    <a:pt x="10017" y="5752"/>
                    <a:pt x="6789" y="3454"/>
                    <a:pt x="5118" y="790"/>
                  </a:cubicBezTo>
                  <a:cubicBezTo>
                    <a:pt x="4780" y="935"/>
                    <a:pt x="4380" y="994"/>
                    <a:pt x="3955" y="994"/>
                  </a:cubicBezTo>
                  <a:cubicBezTo>
                    <a:pt x="2259" y="994"/>
                    <a:pt x="164" y="62"/>
                    <a:pt x="29"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8"/>
            <p:cNvSpPr/>
            <p:nvPr/>
          </p:nvSpPr>
          <p:spPr>
            <a:xfrm>
              <a:off x="529075" y="1454075"/>
              <a:ext cx="255200" cy="400950"/>
            </a:xfrm>
            <a:custGeom>
              <a:avLst/>
              <a:gdLst/>
              <a:ahLst/>
              <a:cxnLst/>
              <a:rect l="l" t="t" r="r" b="b"/>
              <a:pathLst>
                <a:path w="10208" h="16038" extrusionOk="0">
                  <a:moveTo>
                    <a:pt x="50" y="28"/>
                  </a:moveTo>
                  <a:cubicBezTo>
                    <a:pt x="373" y="173"/>
                    <a:pt x="2346" y="1013"/>
                    <a:pt x="3958" y="1013"/>
                  </a:cubicBezTo>
                  <a:cubicBezTo>
                    <a:pt x="4382" y="1013"/>
                    <a:pt x="4781" y="955"/>
                    <a:pt x="5118" y="811"/>
                  </a:cubicBezTo>
                  <a:cubicBezTo>
                    <a:pt x="6739" y="3391"/>
                    <a:pt x="9820" y="5618"/>
                    <a:pt x="10187" y="5879"/>
                  </a:cubicBezTo>
                  <a:lnTo>
                    <a:pt x="10165" y="13020"/>
                  </a:lnTo>
                  <a:cubicBezTo>
                    <a:pt x="10165" y="13922"/>
                    <a:pt x="9834" y="14649"/>
                    <a:pt x="9186" y="15156"/>
                  </a:cubicBezTo>
                  <a:cubicBezTo>
                    <a:pt x="8495" y="15706"/>
                    <a:pt x="7578" y="15903"/>
                    <a:pt x="6923" y="15974"/>
                  </a:cubicBezTo>
                  <a:cubicBezTo>
                    <a:pt x="6665" y="16003"/>
                    <a:pt x="6412" y="16015"/>
                    <a:pt x="6175" y="16015"/>
                  </a:cubicBezTo>
                  <a:cubicBezTo>
                    <a:pt x="5724" y="16015"/>
                    <a:pt x="5332" y="15970"/>
                    <a:pt x="5083" y="15910"/>
                  </a:cubicBezTo>
                  <a:cubicBezTo>
                    <a:pt x="4554" y="15424"/>
                    <a:pt x="3292" y="14035"/>
                    <a:pt x="2172" y="12372"/>
                  </a:cubicBezTo>
                  <a:cubicBezTo>
                    <a:pt x="1192" y="10934"/>
                    <a:pt x="22" y="8861"/>
                    <a:pt x="29" y="7155"/>
                  </a:cubicBezTo>
                  <a:lnTo>
                    <a:pt x="50" y="28"/>
                  </a:lnTo>
                  <a:close/>
                  <a:moveTo>
                    <a:pt x="29" y="0"/>
                  </a:moveTo>
                  <a:cubicBezTo>
                    <a:pt x="29" y="0"/>
                    <a:pt x="29" y="7"/>
                    <a:pt x="29" y="7"/>
                  </a:cubicBezTo>
                  <a:lnTo>
                    <a:pt x="7" y="7155"/>
                  </a:lnTo>
                  <a:cubicBezTo>
                    <a:pt x="0" y="8861"/>
                    <a:pt x="1171" y="10948"/>
                    <a:pt x="2150" y="12386"/>
                  </a:cubicBezTo>
                  <a:cubicBezTo>
                    <a:pt x="3278" y="14049"/>
                    <a:pt x="4540" y="15445"/>
                    <a:pt x="5076" y="15932"/>
                  </a:cubicBezTo>
                  <a:cubicBezTo>
                    <a:pt x="5435" y="16009"/>
                    <a:pt x="5802" y="16037"/>
                    <a:pt x="6169" y="16037"/>
                  </a:cubicBezTo>
                  <a:cubicBezTo>
                    <a:pt x="6422" y="16030"/>
                    <a:pt x="6676" y="16016"/>
                    <a:pt x="6930" y="15988"/>
                  </a:cubicBezTo>
                  <a:cubicBezTo>
                    <a:pt x="7578" y="15917"/>
                    <a:pt x="8502" y="15720"/>
                    <a:pt x="9200" y="15170"/>
                  </a:cubicBezTo>
                  <a:cubicBezTo>
                    <a:pt x="9855" y="14656"/>
                    <a:pt x="10187" y="13930"/>
                    <a:pt x="10187" y="13013"/>
                  </a:cubicBezTo>
                  <a:lnTo>
                    <a:pt x="10208" y="5879"/>
                  </a:lnTo>
                  <a:cubicBezTo>
                    <a:pt x="10208" y="5872"/>
                    <a:pt x="10208" y="5872"/>
                    <a:pt x="10201" y="5872"/>
                  </a:cubicBezTo>
                  <a:cubicBezTo>
                    <a:pt x="9855" y="5625"/>
                    <a:pt x="6754" y="3384"/>
                    <a:pt x="5132" y="797"/>
                  </a:cubicBezTo>
                  <a:cubicBezTo>
                    <a:pt x="5132" y="790"/>
                    <a:pt x="5125" y="790"/>
                    <a:pt x="5118" y="790"/>
                  </a:cubicBezTo>
                  <a:cubicBezTo>
                    <a:pt x="4783" y="935"/>
                    <a:pt x="4385" y="993"/>
                    <a:pt x="3963" y="993"/>
                  </a:cubicBezTo>
                  <a:cubicBezTo>
                    <a:pt x="2332" y="993"/>
                    <a:pt x="323" y="123"/>
                    <a:pt x="4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8"/>
            <p:cNvSpPr/>
            <p:nvPr/>
          </p:nvSpPr>
          <p:spPr>
            <a:xfrm>
              <a:off x="544575" y="1509575"/>
              <a:ext cx="208525" cy="327800"/>
            </a:xfrm>
            <a:custGeom>
              <a:avLst/>
              <a:gdLst/>
              <a:ahLst/>
              <a:cxnLst/>
              <a:rect l="l" t="t" r="r" b="b"/>
              <a:pathLst>
                <a:path w="8341" h="13112" extrusionOk="0">
                  <a:moveTo>
                    <a:pt x="22" y="1"/>
                  </a:moveTo>
                  <a:lnTo>
                    <a:pt x="8" y="5852"/>
                  </a:lnTo>
                  <a:cubicBezTo>
                    <a:pt x="1" y="8467"/>
                    <a:pt x="3307" y="12252"/>
                    <a:pt x="4153" y="13028"/>
                  </a:cubicBezTo>
                  <a:cubicBezTo>
                    <a:pt x="4345" y="13074"/>
                    <a:pt x="4664" y="13112"/>
                    <a:pt x="5043" y="13112"/>
                  </a:cubicBezTo>
                  <a:cubicBezTo>
                    <a:pt x="6334" y="13112"/>
                    <a:pt x="8320" y="12674"/>
                    <a:pt x="8326" y="10652"/>
                  </a:cubicBezTo>
                  <a:lnTo>
                    <a:pt x="8340" y="4801"/>
                  </a:lnTo>
                  <a:cubicBezTo>
                    <a:pt x="8206" y="4703"/>
                    <a:pt x="5556" y="2827"/>
                    <a:pt x="4188" y="649"/>
                  </a:cubicBezTo>
                  <a:cubicBezTo>
                    <a:pt x="3913" y="768"/>
                    <a:pt x="3587" y="815"/>
                    <a:pt x="3241" y="815"/>
                  </a:cubicBezTo>
                  <a:cubicBezTo>
                    <a:pt x="1854" y="815"/>
                    <a:pt x="135" y="51"/>
                    <a:pt x="2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8"/>
            <p:cNvSpPr/>
            <p:nvPr/>
          </p:nvSpPr>
          <p:spPr>
            <a:xfrm>
              <a:off x="515850" y="1491775"/>
              <a:ext cx="133075" cy="36500"/>
            </a:xfrm>
            <a:custGeom>
              <a:avLst/>
              <a:gdLst/>
              <a:ahLst/>
              <a:cxnLst/>
              <a:rect l="l" t="t" r="r" b="b"/>
              <a:pathLst>
                <a:path w="5323" h="1460" extrusionOk="0">
                  <a:moveTo>
                    <a:pt x="1157" y="1"/>
                  </a:moveTo>
                  <a:lnTo>
                    <a:pt x="1" y="670"/>
                  </a:lnTo>
                  <a:lnTo>
                    <a:pt x="15" y="677"/>
                  </a:lnTo>
                  <a:lnTo>
                    <a:pt x="36" y="692"/>
                  </a:lnTo>
                  <a:lnTo>
                    <a:pt x="64" y="699"/>
                  </a:lnTo>
                  <a:lnTo>
                    <a:pt x="71" y="699"/>
                  </a:lnTo>
                  <a:lnTo>
                    <a:pt x="99" y="713"/>
                  </a:lnTo>
                  <a:lnTo>
                    <a:pt x="142" y="727"/>
                  </a:lnTo>
                  <a:lnTo>
                    <a:pt x="149" y="727"/>
                  </a:lnTo>
                  <a:lnTo>
                    <a:pt x="191" y="748"/>
                  </a:lnTo>
                  <a:lnTo>
                    <a:pt x="247" y="769"/>
                  </a:lnTo>
                  <a:lnTo>
                    <a:pt x="262" y="776"/>
                  </a:lnTo>
                  <a:lnTo>
                    <a:pt x="304" y="797"/>
                  </a:lnTo>
                  <a:lnTo>
                    <a:pt x="360" y="818"/>
                  </a:lnTo>
                  <a:lnTo>
                    <a:pt x="417" y="840"/>
                  </a:lnTo>
                  <a:lnTo>
                    <a:pt x="431" y="847"/>
                  </a:lnTo>
                  <a:lnTo>
                    <a:pt x="466" y="861"/>
                  </a:lnTo>
                  <a:lnTo>
                    <a:pt x="487" y="868"/>
                  </a:lnTo>
                  <a:lnTo>
                    <a:pt x="522" y="882"/>
                  </a:lnTo>
                  <a:lnTo>
                    <a:pt x="551" y="889"/>
                  </a:lnTo>
                  <a:lnTo>
                    <a:pt x="586" y="903"/>
                  </a:lnTo>
                  <a:lnTo>
                    <a:pt x="607" y="910"/>
                  </a:lnTo>
                  <a:lnTo>
                    <a:pt x="642" y="924"/>
                  </a:lnTo>
                  <a:lnTo>
                    <a:pt x="670" y="938"/>
                  </a:lnTo>
                  <a:lnTo>
                    <a:pt x="713" y="945"/>
                  </a:lnTo>
                  <a:lnTo>
                    <a:pt x="741" y="959"/>
                  </a:lnTo>
                  <a:lnTo>
                    <a:pt x="776" y="974"/>
                  </a:lnTo>
                  <a:lnTo>
                    <a:pt x="797" y="981"/>
                  </a:lnTo>
                  <a:lnTo>
                    <a:pt x="903" y="1016"/>
                  </a:lnTo>
                  <a:lnTo>
                    <a:pt x="924" y="1023"/>
                  </a:lnTo>
                  <a:lnTo>
                    <a:pt x="1030" y="1058"/>
                  </a:lnTo>
                  <a:lnTo>
                    <a:pt x="1044" y="1065"/>
                  </a:lnTo>
                  <a:lnTo>
                    <a:pt x="1164" y="1100"/>
                  </a:lnTo>
                  <a:lnTo>
                    <a:pt x="1291" y="1143"/>
                  </a:lnTo>
                  <a:lnTo>
                    <a:pt x="1298" y="1143"/>
                  </a:lnTo>
                  <a:cubicBezTo>
                    <a:pt x="1375" y="1164"/>
                    <a:pt x="1446" y="1185"/>
                    <a:pt x="1523" y="1206"/>
                  </a:cubicBezTo>
                  <a:cubicBezTo>
                    <a:pt x="1601" y="1227"/>
                    <a:pt x="1685" y="1248"/>
                    <a:pt x="1763" y="1270"/>
                  </a:cubicBezTo>
                  <a:cubicBezTo>
                    <a:pt x="1841" y="1291"/>
                    <a:pt x="1904" y="1305"/>
                    <a:pt x="1967" y="1319"/>
                  </a:cubicBezTo>
                  <a:lnTo>
                    <a:pt x="1989" y="1319"/>
                  </a:lnTo>
                  <a:cubicBezTo>
                    <a:pt x="2052" y="1333"/>
                    <a:pt x="2123" y="1347"/>
                    <a:pt x="2193" y="1361"/>
                  </a:cubicBezTo>
                  <a:cubicBezTo>
                    <a:pt x="2256" y="1375"/>
                    <a:pt x="2313" y="1382"/>
                    <a:pt x="2376" y="1396"/>
                  </a:cubicBezTo>
                  <a:lnTo>
                    <a:pt x="2390" y="1396"/>
                  </a:lnTo>
                  <a:lnTo>
                    <a:pt x="2560" y="1425"/>
                  </a:lnTo>
                  <a:lnTo>
                    <a:pt x="2588" y="1425"/>
                  </a:lnTo>
                  <a:cubicBezTo>
                    <a:pt x="2637" y="1432"/>
                    <a:pt x="2686" y="1432"/>
                    <a:pt x="2736" y="1439"/>
                  </a:cubicBezTo>
                  <a:lnTo>
                    <a:pt x="2757" y="1439"/>
                  </a:lnTo>
                  <a:lnTo>
                    <a:pt x="2905" y="1453"/>
                  </a:lnTo>
                  <a:lnTo>
                    <a:pt x="2926" y="1453"/>
                  </a:lnTo>
                  <a:lnTo>
                    <a:pt x="3067" y="1460"/>
                  </a:lnTo>
                  <a:lnTo>
                    <a:pt x="3377" y="1460"/>
                  </a:lnTo>
                  <a:cubicBezTo>
                    <a:pt x="3420" y="1460"/>
                    <a:pt x="3462" y="1453"/>
                    <a:pt x="3504" y="1453"/>
                  </a:cubicBezTo>
                  <a:cubicBezTo>
                    <a:pt x="3546" y="1446"/>
                    <a:pt x="3596" y="1446"/>
                    <a:pt x="3638" y="1439"/>
                  </a:cubicBezTo>
                  <a:lnTo>
                    <a:pt x="3659" y="1439"/>
                  </a:lnTo>
                  <a:cubicBezTo>
                    <a:pt x="3695" y="1432"/>
                    <a:pt x="3737" y="1425"/>
                    <a:pt x="3772" y="1418"/>
                  </a:cubicBezTo>
                  <a:lnTo>
                    <a:pt x="3793" y="1418"/>
                  </a:lnTo>
                  <a:cubicBezTo>
                    <a:pt x="3835" y="1411"/>
                    <a:pt x="3878" y="1396"/>
                    <a:pt x="3913" y="1389"/>
                  </a:cubicBezTo>
                  <a:lnTo>
                    <a:pt x="3934" y="1389"/>
                  </a:lnTo>
                  <a:cubicBezTo>
                    <a:pt x="3976" y="1375"/>
                    <a:pt x="4012" y="1368"/>
                    <a:pt x="4054" y="1354"/>
                  </a:cubicBezTo>
                  <a:lnTo>
                    <a:pt x="4075" y="1347"/>
                  </a:lnTo>
                  <a:cubicBezTo>
                    <a:pt x="4103" y="1333"/>
                    <a:pt x="4139" y="1319"/>
                    <a:pt x="4167" y="1305"/>
                  </a:cubicBezTo>
                  <a:lnTo>
                    <a:pt x="5323" y="628"/>
                  </a:lnTo>
                  <a:lnTo>
                    <a:pt x="5323" y="628"/>
                  </a:lnTo>
                  <a:cubicBezTo>
                    <a:pt x="5295" y="642"/>
                    <a:pt x="5259" y="656"/>
                    <a:pt x="5231" y="670"/>
                  </a:cubicBezTo>
                  <a:lnTo>
                    <a:pt x="5210" y="677"/>
                  </a:lnTo>
                  <a:cubicBezTo>
                    <a:pt x="5168" y="692"/>
                    <a:pt x="5133" y="699"/>
                    <a:pt x="5090" y="713"/>
                  </a:cubicBezTo>
                  <a:lnTo>
                    <a:pt x="5076" y="713"/>
                  </a:lnTo>
                  <a:cubicBezTo>
                    <a:pt x="5034" y="720"/>
                    <a:pt x="4992" y="734"/>
                    <a:pt x="4949" y="741"/>
                  </a:cubicBezTo>
                  <a:lnTo>
                    <a:pt x="4928" y="741"/>
                  </a:lnTo>
                  <a:cubicBezTo>
                    <a:pt x="4893" y="748"/>
                    <a:pt x="4851" y="755"/>
                    <a:pt x="4815" y="762"/>
                  </a:cubicBezTo>
                  <a:lnTo>
                    <a:pt x="4794" y="762"/>
                  </a:lnTo>
                  <a:cubicBezTo>
                    <a:pt x="4752" y="769"/>
                    <a:pt x="4717" y="769"/>
                    <a:pt x="4674" y="776"/>
                  </a:cubicBezTo>
                  <a:lnTo>
                    <a:pt x="4660" y="776"/>
                  </a:lnTo>
                  <a:lnTo>
                    <a:pt x="4533" y="783"/>
                  </a:lnTo>
                  <a:lnTo>
                    <a:pt x="4216" y="783"/>
                  </a:lnTo>
                  <a:cubicBezTo>
                    <a:pt x="4174" y="783"/>
                    <a:pt x="4132" y="783"/>
                    <a:pt x="4082" y="776"/>
                  </a:cubicBezTo>
                  <a:lnTo>
                    <a:pt x="4061" y="776"/>
                  </a:lnTo>
                  <a:lnTo>
                    <a:pt x="3913" y="762"/>
                  </a:lnTo>
                  <a:lnTo>
                    <a:pt x="3892" y="762"/>
                  </a:lnTo>
                  <a:cubicBezTo>
                    <a:pt x="3843" y="755"/>
                    <a:pt x="3793" y="755"/>
                    <a:pt x="3744" y="748"/>
                  </a:cubicBezTo>
                  <a:lnTo>
                    <a:pt x="3723" y="748"/>
                  </a:lnTo>
                  <a:lnTo>
                    <a:pt x="3546" y="720"/>
                  </a:lnTo>
                  <a:lnTo>
                    <a:pt x="3532" y="720"/>
                  </a:lnTo>
                  <a:cubicBezTo>
                    <a:pt x="3476" y="706"/>
                    <a:pt x="3413" y="699"/>
                    <a:pt x="3349" y="684"/>
                  </a:cubicBezTo>
                  <a:cubicBezTo>
                    <a:pt x="3293" y="670"/>
                    <a:pt x="3208" y="656"/>
                    <a:pt x="3145" y="642"/>
                  </a:cubicBezTo>
                  <a:lnTo>
                    <a:pt x="3124" y="642"/>
                  </a:lnTo>
                  <a:cubicBezTo>
                    <a:pt x="3060" y="628"/>
                    <a:pt x="2990" y="614"/>
                    <a:pt x="2926" y="593"/>
                  </a:cubicBezTo>
                  <a:lnTo>
                    <a:pt x="2919" y="593"/>
                  </a:lnTo>
                  <a:cubicBezTo>
                    <a:pt x="2842" y="579"/>
                    <a:pt x="2764" y="558"/>
                    <a:pt x="2686" y="536"/>
                  </a:cubicBezTo>
                  <a:cubicBezTo>
                    <a:pt x="2609" y="515"/>
                    <a:pt x="2531" y="487"/>
                    <a:pt x="2454" y="466"/>
                  </a:cubicBezTo>
                  <a:lnTo>
                    <a:pt x="2447" y="466"/>
                  </a:lnTo>
                  <a:lnTo>
                    <a:pt x="2327" y="431"/>
                  </a:lnTo>
                  <a:lnTo>
                    <a:pt x="2207" y="388"/>
                  </a:lnTo>
                  <a:lnTo>
                    <a:pt x="2186" y="388"/>
                  </a:lnTo>
                  <a:lnTo>
                    <a:pt x="2080" y="353"/>
                  </a:lnTo>
                  <a:lnTo>
                    <a:pt x="2059" y="346"/>
                  </a:lnTo>
                  <a:lnTo>
                    <a:pt x="1960" y="311"/>
                  </a:lnTo>
                  <a:lnTo>
                    <a:pt x="1932" y="297"/>
                  </a:lnTo>
                  <a:lnTo>
                    <a:pt x="1897" y="290"/>
                  </a:lnTo>
                  <a:lnTo>
                    <a:pt x="1869" y="276"/>
                  </a:lnTo>
                  <a:lnTo>
                    <a:pt x="1826" y="262"/>
                  </a:lnTo>
                  <a:lnTo>
                    <a:pt x="1805" y="254"/>
                  </a:lnTo>
                  <a:lnTo>
                    <a:pt x="1770" y="240"/>
                  </a:lnTo>
                  <a:lnTo>
                    <a:pt x="1742" y="226"/>
                  </a:lnTo>
                  <a:lnTo>
                    <a:pt x="1707" y="219"/>
                  </a:lnTo>
                  <a:lnTo>
                    <a:pt x="1685" y="205"/>
                  </a:lnTo>
                  <a:lnTo>
                    <a:pt x="1650" y="191"/>
                  </a:lnTo>
                  <a:lnTo>
                    <a:pt x="1629" y="184"/>
                  </a:lnTo>
                  <a:lnTo>
                    <a:pt x="1587" y="170"/>
                  </a:lnTo>
                  <a:lnTo>
                    <a:pt x="1573" y="163"/>
                  </a:lnTo>
                  <a:lnTo>
                    <a:pt x="1523" y="142"/>
                  </a:lnTo>
                  <a:lnTo>
                    <a:pt x="1474" y="128"/>
                  </a:lnTo>
                  <a:lnTo>
                    <a:pt x="1467" y="128"/>
                  </a:lnTo>
                  <a:lnTo>
                    <a:pt x="1418" y="106"/>
                  </a:lnTo>
                  <a:lnTo>
                    <a:pt x="1403" y="99"/>
                  </a:lnTo>
                  <a:lnTo>
                    <a:pt x="1354" y="78"/>
                  </a:lnTo>
                  <a:lnTo>
                    <a:pt x="1305" y="64"/>
                  </a:lnTo>
                  <a:lnTo>
                    <a:pt x="1298" y="64"/>
                  </a:lnTo>
                  <a:lnTo>
                    <a:pt x="1255" y="43"/>
                  </a:lnTo>
                  <a:lnTo>
                    <a:pt x="1227" y="29"/>
                  </a:lnTo>
                  <a:lnTo>
                    <a:pt x="1192" y="15"/>
                  </a:lnTo>
                  <a:lnTo>
                    <a:pt x="1171" y="8"/>
                  </a:lnTo>
                  <a:lnTo>
                    <a:pt x="1157" y="1"/>
                  </a:ln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8"/>
            <p:cNvSpPr/>
            <p:nvPr/>
          </p:nvSpPr>
          <p:spPr>
            <a:xfrm>
              <a:off x="515675" y="1491600"/>
              <a:ext cx="133600" cy="37225"/>
            </a:xfrm>
            <a:custGeom>
              <a:avLst/>
              <a:gdLst/>
              <a:ahLst/>
              <a:cxnLst/>
              <a:rect l="l" t="t" r="r" b="b"/>
              <a:pathLst>
                <a:path w="5344" h="1489" extrusionOk="0">
                  <a:moveTo>
                    <a:pt x="1171" y="29"/>
                  </a:moveTo>
                  <a:cubicBezTo>
                    <a:pt x="1171" y="29"/>
                    <a:pt x="1171" y="29"/>
                    <a:pt x="1171" y="29"/>
                  </a:cubicBezTo>
                  <a:lnTo>
                    <a:pt x="1305" y="85"/>
                  </a:lnTo>
                  <a:lnTo>
                    <a:pt x="1347" y="99"/>
                  </a:lnTo>
                  <a:lnTo>
                    <a:pt x="1418" y="128"/>
                  </a:lnTo>
                  <a:lnTo>
                    <a:pt x="1460" y="149"/>
                  </a:lnTo>
                  <a:lnTo>
                    <a:pt x="1523" y="170"/>
                  </a:lnTo>
                  <a:lnTo>
                    <a:pt x="1573" y="191"/>
                  </a:lnTo>
                  <a:lnTo>
                    <a:pt x="1960" y="339"/>
                  </a:lnTo>
                  <a:lnTo>
                    <a:pt x="2059" y="374"/>
                  </a:lnTo>
                  <a:lnTo>
                    <a:pt x="2080" y="374"/>
                  </a:lnTo>
                  <a:lnTo>
                    <a:pt x="2186" y="417"/>
                  </a:lnTo>
                  <a:lnTo>
                    <a:pt x="2207" y="417"/>
                  </a:lnTo>
                  <a:cubicBezTo>
                    <a:pt x="2242" y="431"/>
                    <a:pt x="2278" y="445"/>
                    <a:pt x="2327" y="459"/>
                  </a:cubicBezTo>
                  <a:lnTo>
                    <a:pt x="2447" y="494"/>
                  </a:lnTo>
                  <a:lnTo>
                    <a:pt x="2454" y="494"/>
                  </a:lnTo>
                  <a:lnTo>
                    <a:pt x="2686" y="565"/>
                  </a:lnTo>
                  <a:cubicBezTo>
                    <a:pt x="2764" y="586"/>
                    <a:pt x="2841" y="600"/>
                    <a:pt x="2919" y="621"/>
                  </a:cubicBezTo>
                  <a:lnTo>
                    <a:pt x="2926" y="621"/>
                  </a:lnTo>
                  <a:lnTo>
                    <a:pt x="3131" y="670"/>
                  </a:lnTo>
                  <a:lnTo>
                    <a:pt x="3145" y="670"/>
                  </a:lnTo>
                  <a:cubicBezTo>
                    <a:pt x="3215" y="684"/>
                    <a:pt x="3286" y="699"/>
                    <a:pt x="3349" y="713"/>
                  </a:cubicBezTo>
                  <a:lnTo>
                    <a:pt x="3532" y="748"/>
                  </a:lnTo>
                  <a:lnTo>
                    <a:pt x="3546" y="748"/>
                  </a:lnTo>
                  <a:lnTo>
                    <a:pt x="3723" y="769"/>
                  </a:lnTo>
                  <a:lnTo>
                    <a:pt x="3744" y="769"/>
                  </a:lnTo>
                  <a:lnTo>
                    <a:pt x="3899" y="790"/>
                  </a:lnTo>
                  <a:lnTo>
                    <a:pt x="3920" y="790"/>
                  </a:lnTo>
                  <a:lnTo>
                    <a:pt x="4068" y="804"/>
                  </a:lnTo>
                  <a:lnTo>
                    <a:pt x="4089" y="804"/>
                  </a:lnTo>
                  <a:lnTo>
                    <a:pt x="4223" y="811"/>
                  </a:lnTo>
                  <a:lnTo>
                    <a:pt x="4540" y="811"/>
                  </a:lnTo>
                  <a:cubicBezTo>
                    <a:pt x="4590" y="811"/>
                    <a:pt x="4632" y="804"/>
                    <a:pt x="4667" y="804"/>
                  </a:cubicBezTo>
                  <a:lnTo>
                    <a:pt x="4681" y="804"/>
                  </a:lnTo>
                  <a:cubicBezTo>
                    <a:pt x="4717" y="797"/>
                    <a:pt x="4759" y="797"/>
                    <a:pt x="4801" y="790"/>
                  </a:cubicBezTo>
                  <a:lnTo>
                    <a:pt x="4822" y="790"/>
                  </a:lnTo>
                  <a:cubicBezTo>
                    <a:pt x="4865" y="783"/>
                    <a:pt x="4900" y="776"/>
                    <a:pt x="4942" y="769"/>
                  </a:cubicBezTo>
                  <a:lnTo>
                    <a:pt x="4956" y="769"/>
                  </a:lnTo>
                  <a:cubicBezTo>
                    <a:pt x="5006" y="762"/>
                    <a:pt x="5041" y="748"/>
                    <a:pt x="5083" y="741"/>
                  </a:cubicBezTo>
                  <a:lnTo>
                    <a:pt x="5104" y="734"/>
                  </a:lnTo>
                  <a:cubicBezTo>
                    <a:pt x="5140" y="727"/>
                    <a:pt x="5175" y="713"/>
                    <a:pt x="5210" y="699"/>
                  </a:cubicBezTo>
                  <a:lnTo>
                    <a:pt x="5210" y="699"/>
                  </a:lnTo>
                  <a:lnTo>
                    <a:pt x="4174" y="1305"/>
                  </a:lnTo>
                  <a:cubicBezTo>
                    <a:pt x="4146" y="1319"/>
                    <a:pt x="4110" y="1333"/>
                    <a:pt x="4054" y="1354"/>
                  </a:cubicBezTo>
                  <a:cubicBezTo>
                    <a:pt x="4019" y="1361"/>
                    <a:pt x="3983" y="1375"/>
                    <a:pt x="3941" y="1389"/>
                  </a:cubicBezTo>
                  <a:lnTo>
                    <a:pt x="3920" y="1389"/>
                  </a:lnTo>
                  <a:cubicBezTo>
                    <a:pt x="3885" y="1403"/>
                    <a:pt x="3842" y="1411"/>
                    <a:pt x="3779" y="1425"/>
                  </a:cubicBezTo>
                  <a:cubicBezTo>
                    <a:pt x="3744" y="1432"/>
                    <a:pt x="3702" y="1439"/>
                    <a:pt x="3666" y="1446"/>
                  </a:cubicBezTo>
                  <a:lnTo>
                    <a:pt x="3645" y="1446"/>
                  </a:lnTo>
                  <a:cubicBezTo>
                    <a:pt x="3603" y="1453"/>
                    <a:pt x="3561" y="1460"/>
                    <a:pt x="3525" y="1460"/>
                  </a:cubicBezTo>
                  <a:lnTo>
                    <a:pt x="3511" y="1460"/>
                  </a:lnTo>
                  <a:lnTo>
                    <a:pt x="3384" y="1467"/>
                  </a:lnTo>
                  <a:lnTo>
                    <a:pt x="3060" y="1467"/>
                  </a:lnTo>
                  <a:cubicBezTo>
                    <a:pt x="3011" y="1467"/>
                    <a:pt x="2968" y="1460"/>
                    <a:pt x="2926" y="1460"/>
                  </a:cubicBezTo>
                  <a:lnTo>
                    <a:pt x="2905" y="1460"/>
                  </a:lnTo>
                  <a:lnTo>
                    <a:pt x="2750" y="1446"/>
                  </a:lnTo>
                  <a:lnTo>
                    <a:pt x="2729" y="1446"/>
                  </a:lnTo>
                  <a:lnTo>
                    <a:pt x="2581" y="1425"/>
                  </a:lnTo>
                  <a:lnTo>
                    <a:pt x="2560" y="1425"/>
                  </a:lnTo>
                  <a:lnTo>
                    <a:pt x="2390" y="1403"/>
                  </a:lnTo>
                  <a:lnTo>
                    <a:pt x="2376" y="1403"/>
                  </a:lnTo>
                  <a:cubicBezTo>
                    <a:pt x="2313" y="1389"/>
                    <a:pt x="2256" y="1382"/>
                    <a:pt x="2193" y="1368"/>
                  </a:cubicBezTo>
                  <a:cubicBezTo>
                    <a:pt x="2122" y="1354"/>
                    <a:pt x="2059" y="1340"/>
                    <a:pt x="1989" y="1326"/>
                  </a:cubicBezTo>
                  <a:lnTo>
                    <a:pt x="1967" y="1326"/>
                  </a:lnTo>
                  <a:cubicBezTo>
                    <a:pt x="1904" y="1312"/>
                    <a:pt x="1833" y="1291"/>
                    <a:pt x="1770" y="1277"/>
                  </a:cubicBezTo>
                  <a:lnTo>
                    <a:pt x="1770" y="1291"/>
                  </a:lnTo>
                  <a:cubicBezTo>
                    <a:pt x="1770" y="1291"/>
                    <a:pt x="1770" y="1277"/>
                    <a:pt x="1763" y="1277"/>
                  </a:cubicBezTo>
                  <a:cubicBezTo>
                    <a:pt x="1685" y="1255"/>
                    <a:pt x="1601" y="1234"/>
                    <a:pt x="1523" y="1213"/>
                  </a:cubicBezTo>
                  <a:cubicBezTo>
                    <a:pt x="1453" y="1192"/>
                    <a:pt x="1375" y="1171"/>
                    <a:pt x="1305" y="1150"/>
                  </a:cubicBezTo>
                  <a:lnTo>
                    <a:pt x="1291" y="1150"/>
                  </a:lnTo>
                  <a:lnTo>
                    <a:pt x="1171" y="1107"/>
                  </a:lnTo>
                  <a:lnTo>
                    <a:pt x="1051" y="1072"/>
                  </a:lnTo>
                  <a:lnTo>
                    <a:pt x="1037" y="1065"/>
                  </a:lnTo>
                  <a:lnTo>
                    <a:pt x="924" y="1030"/>
                  </a:lnTo>
                  <a:lnTo>
                    <a:pt x="910" y="1023"/>
                  </a:lnTo>
                  <a:lnTo>
                    <a:pt x="811" y="988"/>
                  </a:lnTo>
                  <a:lnTo>
                    <a:pt x="593" y="910"/>
                  </a:lnTo>
                  <a:lnTo>
                    <a:pt x="558" y="896"/>
                  </a:lnTo>
                  <a:lnTo>
                    <a:pt x="424" y="847"/>
                  </a:lnTo>
                  <a:lnTo>
                    <a:pt x="367" y="825"/>
                  </a:lnTo>
                  <a:lnTo>
                    <a:pt x="311" y="804"/>
                  </a:lnTo>
                  <a:lnTo>
                    <a:pt x="269" y="783"/>
                  </a:lnTo>
                  <a:lnTo>
                    <a:pt x="254" y="776"/>
                  </a:lnTo>
                  <a:lnTo>
                    <a:pt x="205" y="755"/>
                  </a:lnTo>
                  <a:lnTo>
                    <a:pt x="149" y="734"/>
                  </a:lnTo>
                  <a:lnTo>
                    <a:pt x="106" y="713"/>
                  </a:lnTo>
                  <a:lnTo>
                    <a:pt x="43" y="684"/>
                  </a:lnTo>
                  <a:lnTo>
                    <a:pt x="29" y="684"/>
                  </a:lnTo>
                  <a:cubicBezTo>
                    <a:pt x="29" y="684"/>
                    <a:pt x="1152" y="29"/>
                    <a:pt x="1171" y="29"/>
                  </a:cubicBezTo>
                  <a:close/>
                  <a:moveTo>
                    <a:pt x="1157" y="1"/>
                  </a:moveTo>
                  <a:lnTo>
                    <a:pt x="1" y="677"/>
                  </a:lnTo>
                  <a:cubicBezTo>
                    <a:pt x="1" y="677"/>
                    <a:pt x="1" y="684"/>
                    <a:pt x="1" y="684"/>
                  </a:cubicBezTo>
                  <a:cubicBezTo>
                    <a:pt x="1" y="691"/>
                    <a:pt x="1" y="691"/>
                    <a:pt x="1" y="691"/>
                  </a:cubicBezTo>
                  <a:lnTo>
                    <a:pt x="36" y="713"/>
                  </a:lnTo>
                  <a:lnTo>
                    <a:pt x="43" y="699"/>
                  </a:lnTo>
                  <a:lnTo>
                    <a:pt x="43" y="713"/>
                  </a:lnTo>
                  <a:lnTo>
                    <a:pt x="106" y="741"/>
                  </a:lnTo>
                  <a:lnTo>
                    <a:pt x="142" y="755"/>
                  </a:lnTo>
                  <a:lnTo>
                    <a:pt x="198" y="776"/>
                  </a:lnTo>
                  <a:lnTo>
                    <a:pt x="247" y="797"/>
                  </a:lnTo>
                  <a:lnTo>
                    <a:pt x="261" y="804"/>
                  </a:lnTo>
                  <a:cubicBezTo>
                    <a:pt x="276" y="811"/>
                    <a:pt x="297" y="818"/>
                    <a:pt x="318" y="825"/>
                  </a:cubicBezTo>
                  <a:lnTo>
                    <a:pt x="325" y="818"/>
                  </a:lnTo>
                  <a:lnTo>
                    <a:pt x="325" y="825"/>
                  </a:lnTo>
                  <a:lnTo>
                    <a:pt x="367" y="847"/>
                  </a:lnTo>
                  <a:lnTo>
                    <a:pt x="424" y="868"/>
                  </a:lnTo>
                  <a:lnTo>
                    <a:pt x="558" y="917"/>
                  </a:lnTo>
                  <a:lnTo>
                    <a:pt x="593" y="931"/>
                  </a:lnTo>
                  <a:lnTo>
                    <a:pt x="811" y="1009"/>
                  </a:lnTo>
                  <a:lnTo>
                    <a:pt x="910" y="1044"/>
                  </a:lnTo>
                  <a:lnTo>
                    <a:pt x="931" y="1051"/>
                  </a:lnTo>
                  <a:lnTo>
                    <a:pt x="1037" y="1086"/>
                  </a:lnTo>
                  <a:lnTo>
                    <a:pt x="1051" y="1093"/>
                  </a:lnTo>
                  <a:lnTo>
                    <a:pt x="1178" y="1136"/>
                  </a:lnTo>
                  <a:lnTo>
                    <a:pt x="1298" y="1171"/>
                  </a:lnTo>
                  <a:lnTo>
                    <a:pt x="1305" y="1171"/>
                  </a:lnTo>
                  <a:lnTo>
                    <a:pt x="1537" y="1234"/>
                  </a:lnTo>
                  <a:lnTo>
                    <a:pt x="1770" y="1298"/>
                  </a:lnTo>
                  <a:cubicBezTo>
                    <a:pt x="1840" y="1312"/>
                    <a:pt x="1904" y="1333"/>
                    <a:pt x="1974" y="1347"/>
                  </a:cubicBezTo>
                  <a:lnTo>
                    <a:pt x="1989" y="1347"/>
                  </a:lnTo>
                  <a:cubicBezTo>
                    <a:pt x="2059" y="1361"/>
                    <a:pt x="2130" y="1375"/>
                    <a:pt x="2193" y="1389"/>
                  </a:cubicBezTo>
                  <a:cubicBezTo>
                    <a:pt x="2256" y="1403"/>
                    <a:pt x="2320" y="1411"/>
                    <a:pt x="2376" y="1425"/>
                  </a:cubicBezTo>
                  <a:lnTo>
                    <a:pt x="2390" y="1425"/>
                  </a:lnTo>
                  <a:lnTo>
                    <a:pt x="2567" y="1446"/>
                  </a:lnTo>
                  <a:lnTo>
                    <a:pt x="2588" y="1446"/>
                  </a:lnTo>
                  <a:lnTo>
                    <a:pt x="2743" y="1467"/>
                  </a:lnTo>
                  <a:lnTo>
                    <a:pt x="2764" y="1467"/>
                  </a:lnTo>
                  <a:lnTo>
                    <a:pt x="2912" y="1481"/>
                  </a:lnTo>
                  <a:lnTo>
                    <a:pt x="2933" y="1481"/>
                  </a:lnTo>
                  <a:lnTo>
                    <a:pt x="3067" y="1488"/>
                  </a:lnTo>
                  <a:lnTo>
                    <a:pt x="3236" y="1488"/>
                  </a:lnTo>
                  <a:lnTo>
                    <a:pt x="3243" y="1481"/>
                  </a:lnTo>
                  <a:lnTo>
                    <a:pt x="3384" y="1481"/>
                  </a:lnTo>
                  <a:cubicBezTo>
                    <a:pt x="3427" y="1474"/>
                    <a:pt x="3469" y="1474"/>
                    <a:pt x="3525" y="1467"/>
                  </a:cubicBezTo>
                  <a:cubicBezTo>
                    <a:pt x="3561" y="1467"/>
                    <a:pt x="3603" y="1460"/>
                    <a:pt x="3645" y="1453"/>
                  </a:cubicBezTo>
                  <a:lnTo>
                    <a:pt x="3666" y="1453"/>
                  </a:lnTo>
                  <a:cubicBezTo>
                    <a:pt x="3702" y="1453"/>
                    <a:pt x="3744" y="1446"/>
                    <a:pt x="3800" y="1432"/>
                  </a:cubicBezTo>
                  <a:cubicBezTo>
                    <a:pt x="3842" y="1425"/>
                    <a:pt x="3885" y="1411"/>
                    <a:pt x="3927" y="1403"/>
                  </a:cubicBezTo>
                  <a:lnTo>
                    <a:pt x="3941" y="1403"/>
                  </a:lnTo>
                  <a:cubicBezTo>
                    <a:pt x="3983" y="1389"/>
                    <a:pt x="4026" y="1375"/>
                    <a:pt x="4082" y="1361"/>
                  </a:cubicBezTo>
                  <a:cubicBezTo>
                    <a:pt x="4117" y="1347"/>
                    <a:pt x="4153" y="1333"/>
                    <a:pt x="4181" y="1319"/>
                  </a:cubicBezTo>
                  <a:lnTo>
                    <a:pt x="5337" y="656"/>
                  </a:lnTo>
                  <a:cubicBezTo>
                    <a:pt x="5344" y="656"/>
                    <a:pt x="5344" y="649"/>
                    <a:pt x="5337" y="642"/>
                  </a:cubicBezTo>
                  <a:cubicBezTo>
                    <a:pt x="5337" y="635"/>
                    <a:pt x="5330" y="635"/>
                    <a:pt x="5330" y="635"/>
                  </a:cubicBezTo>
                  <a:cubicBezTo>
                    <a:pt x="5302" y="649"/>
                    <a:pt x="5266" y="663"/>
                    <a:pt x="5231" y="670"/>
                  </a:cubicBezTo>
                  <a:lnTo>
                    <a:pt x="5210" y="684"/>
                  </a:lnTo>
                  <a:cubicBezTo>
                    <a:pt x="5175" y="691"/>
                    <a:pt x="5133" y="706"/>
                    <a:pt x="5097" y="720"/>
                  </a:cubicBezTo>
                  <a:lnTo>
                    <a:pt x="5076" y="720"/>
                  </a:lnTo>
                  <a:lnTo>
                    <a:pt x="4956" y="748"/>
                  </a:lnTo>
                  <a:lnTo>
                    <a:pt x="4935" y="748"/>
                  </a:lnTo>
                  <a:cubicBezTo>
                    <a:pt x="4900" y="762"/>
                    <a:pt x="4858" y="762"/>
                    <a:pt x="4822" y="769"/>
                  </a:cubicBezTo>
                  <a:lnTo>
                    <a:pt x="4801" y="769"/>
                  </a:lnTo>
                  <a:cubicBezTo>
                    <a:pt x="4759" y="776"/>
                    <a:pt x="4717" y="783"/>
                    <a:pt x="4681" y="783"/>
                  </a:cubicBezTo>
                  <a:lnTo>
                    <a:pt x="4667" y="783"/>
                  </a:lnTo>
                  <a:lnTo>
                    <a:pt x="4540" y="790"/>
                  </a:lnTo>
                  <a:lnTo>
                    <a:pt x="4230" y="790"/>
                  </a:lnTo>
                  <a:cubicBezTo>
                    <a:pt x="4181" y="790"/>
                    <a:pt x="4139" y="783"/>
                    <a:pt x="4089" y="783"/>
                  </a:cubicBezTo>
                  <a:lnTo>
                    <a:pt x="4068" y="783"/>
                  </a:lnTo>
                  <a:lnTo>
                    <a:pt x="3920" y="776"/>
                  </a:lnTo>
                  <a:lnTo>
                    <a:pt x="3899" y="776"/>
                  </a:lnTo>
                  <a:lnTo>
                    <a:pt x="3751" y="755"/>
                  </a:lnTo>
                  <a:lnTo>
                    <a:pt x="3730" y="755"/>
                  </a:lnTo>
                  <a:cubicBezTo>
                    <a:pt x="3673" y="748"/>
                    <a:pt x="3617" y="741"/>
                    <a:pt x="3561" y="727"/>
                  </a:cubicBezTo>
                  <a:lnTo>
                    <a:pt x="3546" y="727"/>
                  </a:lnTo>
                  <a:cubicBezTo>
                    <a:pt x="3483" y="720"/>
                    <a:pt x="3420" y="706"/>
                    <a:pt x="3356" y="699"/>
                  </a:cubicBezTo>
                  <a:lnTo>
                    <a:pt x="3152" y="649"/>
                  </a:lnTo>
                  <a:lnTo>
                    <a:pt x="3138" y="649"/>
                  </a:lnTo>
                  <a:cubicBezTo>
                    <a:pt x="3074" y="635"/>
                    <a:pt x="3004" y="621"/>
                    <a:pt x="2940" y="607"/>
                  </a:cubicBezTo>
                  <a:lnTo>
                    <a:pt x="2926" y="607"/>
                  </a:lnTo>
                  <a:cubicBezTo>
                    <a:pt x="2856" y="586"/>
                    <a:pt x="2764" y="565"/>
                    <a:pt x="2693" y="543"/>
                  </a:cubicBezTo>
                  <a:cubicBezTo>
                    <a:pt x="2616" y="522"/>
                    <a:pt x="2545" y="501"/>
                    <a:pt x="2468" y="480"/>
                  </a:cubicBezTo>
                  <a:lnTo>
                    <a:pt x="2454" y="480"/>
                  </a:lnTo>
                  <a:lnTo>
                    <a:pt x="2334" y="438"/>
                  </a:lnTo>
                  <a:lnTo>
                    <a:pt x="2214" y="402"/>
                  </a:lnTo>
                  <a:lnTo>
                    <a:pt x="2200" y="395"/>
                  </a:lnTo>
                  <a:lnTo>
                    <a:pt x="2094" y="360"/>
                  </a:lnTo>
                  <a:lnTo>
                    <a:pt x="2073" y="353"/>
                  </a:lnTo>
                  <a:lnTo>
                    <a:pt x="1974" y="318"/>
                  </a:lnTo>
                  <a:lnTo>
                    <a:pt x="1904" y="297"/>
                  </a:lnTo>
                  <a:lnTo>
                    <a:pt x="1587" y="177"/>
                  </a:lnTo>
                  <a:lnTo>
                    <a:pt x="1537" y="156"/>
                  </a:lnTo>
                  <a:lnTo>
                    <a:pt x="1474" y="135"/>
                  </a:lnTo>
                  <a:lnTo>
                    <a:pt x="1432" y="113"/>
                  </a:lnTo>
                  <a:lnTo>
                    <a:pt x="1361" y="85"/>
                  </a:lnTo>
                  <a:lnTo>
                    <a:pt x="1319" y="71"/>
                  </a:lnTo>
                  <a:lnTo>
                    <a:pt x="1270" y="50"/>
                  </a:lnTo>
                  <a:lnTo>
                    <a:pt x="1185" y="8"/>
                  </a:lnTo>
                  <a:lnTo>
                    <a:pt x="117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8"/>
            <p:cNvSpPr/>
            <p:nvPr/>
          </p:nvSpPr>
          <p:spPr>
            <a:xfrm>
              <a:off x="695975" y="1611450"/>
              <a:ext cx="56575" cy="212025"/>
            </a:xfrm>
            <a:custGeom>
              <a:avLst/>
              <a:gdLst/>
              <a:ahLst/>
              <a:cxnLst/>
              <a:rect l="l" t="t" r="r" b="b"/>
              <a:pathLst>
                <a:path w="2263" h="8481" extrusionOk="0">
                  <a:moveTo>
                    <a:pt x="2263" y="0"/>
                  </a:moveTo>
                  <a:lnTo>
                    <a:pt x="1114" y="677"/>
                  </a:lnTo>
                  <a:lnTo>
                    <a:pt x="1100" y="6521"/>
                  </a:lnTo>
                  <a:cubicBezTo>
                    <a:pt x="1100" y="6577"/>
                    <a:pt x="1100" y="6634"/>
                    <a:pt x="1093" y="6683"/>
                  </a:cubicBezTo>
                  <a:lnTo>
                    <a:pt x="1093" y="6718"/>
                  </a:lnTo>
                  <a:cubicBezTo>
                    <a:pt x="1093" y="6767"/>
                    <a:pt x="1086" y="6824"/>
                    <a:pt x="1079" y="6873"/>
                  </a:cubicBezTo>
                  <a:lnTo>
                    <a:pt x="1079" y="6887"/>
                  </a:lnTo>
                  <a:cubicBezTo>
                    <a:pt x="1072" y="6930"/>
                    <a:pt x="1064" y="6972"/>
                    <a:pt x="1057" y="7014"/>
                  </a:cubicBezTo>
                  <a:cubicBezTo>
                    <a:pt x="1057" y="7035"/>
                    <a:pt x="1050" y="7049"/>
                    <a:pt x="1050" y="7064"/>
                  </a:cubicBezTo>
                  <a:cubicBezTo>
                    <a:pt x="1043" y="7099"/>
                    <a:pt x="1036" y="7127"/>
                    <a:pt x="1022" y="7162"/>
                  </a:cubicBezTo>
                  <a:cubicBezTo>
                    <a:pt x="1022" y="7176"/>
                    <a:pt x="1015" y="7190"/>
                    <a:pt x="1015" y="7212"/>
                  </a:cubicBezTo>
                  <a:cubicBezTo>
                    <a:pt x="1008" y="7226"/>
                    <a:pt x="1001" y="7254"/>
                    <a:pt x="994" y="7282"/>
                  </a:cubicBezTo>
                  <a:cubicBezTo>
                    <a:pt x="980" y="7303"/>
                    <a:pt x="973" y="7338"/>
                    <a:pt x="959" y="7367"/>
                  </a:cubicBezTo>
                  <a:cubicBezTo>
                    <a:pt x="952" y="7395"/>
                    <a:pt x="945" y="7409"/>
                    <a:pt x="938" y="7430"/>
                  </a:cubicBezTo>
                  <a:cubicBezTo>
                    <a:pt x="931" y="7451"/>
                    <a:pt x="916" y="7486"/>
                    <a:pt x="902" y="7515"/>
                  </a:cubicBezTo>
                  <a:cubicBezTo>
                    <a:pt x="888" y="7543"/>
                    <a:pt x="881" y="7557"/>
                    <a:pt x="867" y="7578"/>
                  </a:cubicBezTo>
                  <a:cubicBezTo>
                    <a:pt x="860" y="7599"/>
                    <a:pt x="853" y="7613"/>
                    <a:pt x="846" y="7627"/>
                  </a:cubicBezTo>
                  <a:cubicBezTo>
                    <a:pt x="839" y="7642"/>
                    <a:pt x="818" y="7677"/>
                    <a:pt x="804" y="7698"/>
                  </a:cubicBezTo>
                  <a:lnTo>
                    <a:pt x="775" y="7747"/>
                  </a:lnTo>
                  <a:cubicBezTo>
                    <a:pt x="768" y="7768"/>
                    <a:pt x="754" y="7790"/>
                    <a:pt x="733" y="7811"/>
                  </a:cubicBezTo>
                  <a:cubicBezTo>
                    <a:pt x="719" y="7832"/>
                    <a:pt x="712" y="7846"/>
                    <a:pt x="698" y="7860"/>
                  </a:cubicBezTo>
                  <a:cubicBezTo>
                    <a:pt x="691" y="7881"/>
                    <a:pt x="670" y="7902"/>
                    <a:pt x="656" y="7916"/>
                  </a:cubicBezTo>
                  <a:lnTo>
                    <a:pt x="613" y="7966"/>
                  </a:lnTo>
                  <a:cubicBezTo>
                    <a:pt x="599" y="7987"/>
                    <a:pt x="585" y="8001"/>
                    <a:pt x="571" y="8022"/>
                  </a:cubicBezTo>
                  <a:lnTo>
                    <a:pt x="529" y="8065"/>
                  </a:lnTo>
                  <a:cubicBezTo>
                    <a:pt x="508" y="8086"/>
                    <a:pt x="494" y="8100"/>
                    <a:pt x="472" y="8121"/>
                  </a:cubicBezTo>
                  <a:cubicBezTo>
                    <a:pt x="458" y="8135"/>
                    <a:pt x="444" y="8149"/>
                    <a:pt x="430" y="8163"/>
                  </a:cubicBezTo>
                  <a:lnTo>
                    <a:pt x="374" y="8213"/>
                  </a:lnTo>
                  <a:cubicBezTo>
                    <a:pt x="360" y="8227"/>
                    <a:pt x="345" y="8241"/>
                    <a:pt x="331" y="8248"/>
                  </a:cubicBezTo>
                  <a:cubicBezTo>
                    <a:pt x="317" y="8262"/>
                    <a:pt x="289" y="8283"/>
                    <a:pt x="268" y="8297"/>
                  </a:cubicBezTo>
                  <a:cubicBezTo>
                    <a:pt x="247" y="8311"/>
                    <a:pt x="240" y="8318"/>
                    <a:pt x="226" y="8332"/>
                  </a:cubicBezTo>
                  <a:lnTo>
                    <a:pt x="155" y="8382"/>
                  </a:lnTo>
                  <a:lnTo>
                    <a:pt x="113" y="8410"/>
                  </a:lnTo>
                  <a:cubicBezTo>
                    <a:pt x="78" y="8431"/>
                    <a:pt x="42" y="8452"/>
                    <a:pt x="0" y="8480"/>
                  </a:cubicBezTo>
                  <a:lnTo>
                    <a:pt x="1156" y="7804"/>
                  </a:lnTo>
                  <a:cubicBezTo>
                    <a:pt x="1198" y="7783"/>
                    <a:pt x="1234" y="7761"/>
                    <a:pt x="1276" y="7733"/>
                  </a:cubicBezTo>
                  <a:lnTo>
                    <a:pt x="1311" y="7712"/>
                  </a:lnTo>
                  <a:cubicBezTo>
                    <a:pt x="1332" y="7691"/>
                    <a:pt x="1361" y="7677"/>
                    <a:pt x="1382" y="7656"/>
                  </a:cubicBezTo>
                  <a:lnTo>
                    <a:pt x="1424" y="7627"/>
                  </a:lnTo>
                  <a:lnTo>
                    <a:pt x="1487" y="7578"/>
                  </a:lnTo>
                  <a:lnTo>
                    <a:pt x="1530" y="7543"/>
                  </a:lnTo>
                  <a:lnTo>
                    <a:pt x="1586" y="7486"/>
                  </a:lnTo>
                  <a:lnTo>
                    <a:pt x="1628" y="7451"/>
                  </a:lnTo>
                  <a:lnTo>
                    <a:pt x="1685" y="7395"/>
                  </a:lnTo>
                  <a:lnTo>
                    <a:pt x="1727" y="7353"/>
                  </a:lnTo>
                  <a:cubicBezTo>
                    <a:pt x="1741" y="7331"/>
                    <a:pt x="1755" y="7310"/>
                    <a:pt x="1776" y="7296"/>
                  </a:cubicBezTo>
                  <a:lnTo>
                    <a:pt x="1812" y="7247"/>
                  </a:lnTo>
                  <a:cubicBezTo>
                    <a:pt x="1826" y="7226"/>
                    <a:pt x="1840" y="7205"/>
                    <a:pt x="1854" y="7190"/>
                  </a:cubicBezTo>
                  <a:lnTo>
                    <a:pt x="1896" y="7134"/>
                  </a:lnTo>
                  <a:cubicBezTo>
                    <a:pt x="1903" y="7120"/>
                    <a:pt x="1910" y="7106"/>
                    <a:pt x="1925" y="7092"/>
                  </a:cubicBezTo>
                  <a:cubicBezTo>
                    <a:pt x="1925" y="7085"/>
                    <a:pt x="1932" y="7078"/>
                    <a:pt x="1932" y="7071"/>
                  </a:cubicBezTo>
                  <a:lnTo>
                    <a:pt x="1960" y="7028"/>
                  </a:lnTo>
                  <a:cubicBezTo>
                    <a:pt x="1974" y="7007"/>
                    <a:pt x="1988" y="6979"/>
                    <a:pt x="2002" y="6958"/>
                  </a:cubicBezTo>
                  <a:cubicBezTo>
                    <a:pt x="2016" y="6930"/>
                    <a:pt x="2016" y="6923"/>
                    <a:pt x="2023" y="6908"/>
                  </a:cubicBezTo>
                  <a:lnTo>
                    <a:pt x="2044" y="6873"/>
                  </a:lnTo>
                  <a:cubicBezTo>
                    <a:pt x="2051" y="6866"/>
                    <a:pt x="2051" y="6852"/>
                    <a:pt x="2058" y="6845"/>
                  </a:cubicBezTo>
                  <a:cubicBezTo>
                    <a:pt x="2073" y="6817"/>
                    <a:pt x="2087" y="6782"/>
                    <a:pt x="2094" y="6753"/>
                  </a:cubicBezTo>
                  <a:cubicBezTo>
                    <a:pt x="2101" y="6746"/>
                    <a:pt x="2108" y="6732"/>
                    <a:pt x="2108" y="6725"/>
                  </a:cubicBezTo>
                  <a:cubicBezTo>
                    <a:pt x="2115" y="6711"/>
                    <a:pt x="2115" y="6704"/>
                    <a:pt x="2122" y="6697"/>
                  </a:cubicBezTo>
                  <a:cubicBezTo>
                    <a:pt x="2129" y="6669"/>
                    <a:pt x="2136" y="6641"/>
                    <a:pt x="2150" y="6605"/>
                  </a:cubicBezTo>
                  <a:cubicBezTo>
                    <a:pt x="2150" y="6591"/>
                    <a:pt x="2157" y="6577"/>
                    <a:pt x="2164" y="6563"/>
                  </a:cubicBezTo>
                  <a:cubicBezTo>
                    <a:pt x="2164" y="6549"/>
                    <a:pt x="2164" y="6549"/>
                    <a:pt x="2171" y="6535"/>
                  </a:cubicBezTo>
                  <a:cubicBezTo>
                    <a:pt x="2171" y="6528"/>
                    <a:pt x="2178" y="6507"/>
                    <a:pt x="2185" y="6493"/>
                  </a:cubicBezTo>
                  <a:cubicBezTo>
                    <a:pt x="2185" y="6471"/>
                    <a:pt x="2192" y="6457"/>
                    <a:pt x="2192" y="6443"/>
                  </a:cubicBezTo>
                  <a:cubicBezTo>
                    <a:pt x="2199" y="6422"/>
                    <a:pt x="2199" y="6408"/>
                    <a:pt x="2206" y="6394"/>
                  </a:cubicBezTo>
                  <a:cubicBezTo>
                    <a:pt x="2206" y="6373"/>
                    <a:pt x="2214" y="6359"/>
                    <a:pt x="2214" y="6345"/>
                  </a:cubicBezTo>
                  <a:lnTo>
                    <a:pt x="2221" y="6316"/>
                  </a:lnTo>
                  <a:cubicBezTo>
                    <a:pt x="2228" y="6281"/>
                    <a:pt x="2235" y="6246"/>
                    <a:pt x="2235" y="6211"/>
                  </a:cubicBezTo>
                  <a:lnTo>
                    <a:pt x="2235" y="6196"/>
                  </a:lnTo>
                  <a:cubicBezTo>
                    <a:pt x="2242" y="6154"/>
                    <a:pt x="2242" y="6119"/>
                    <a:pt x="2249" y="6084"/>
                  </a:cubicBezTo>
                  <a:lnTo>
                    <a:pt x="2249" y="6048"/>
                  </a:lnTo>
                  <a:lnTo>
                    <a:pt x="2249" y="6013"/>
                  </a:lnTo>
                  <a:lnTo>
                    <a:pt x="2249" y="5971"/>
                  </a:lnTo>
                  <a:lnTo>
                    <a:pt x="2249" y="5858"/>
                  </a:lnTo>
                  <a:cubicBezTo>
                    <a:pt x="2249" y="5851"/>
                    <a:pt x="2263" y="0"/>
                    <a:pt x="226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8"/>
            <p:cNvSpPr/>
            <p:nvPr/>
          </p:nvSpPr>
          <p:spPr>
            <a:xfrm>
              <a:off x="695975" y="1611125"/>
              <a:ext cx="57125" cy="212525"/>
            </a:xfrm>
            <a:custGeom>
              <a:avLst/>
              <a:gdLst/>
              <a:ahLst/>
              <a:cxnLst/>
              <a:rect l="l" t="t" r="r" b="b"/>
              <a:pathLst>
                <a:path w="2285" h="8501" extrusionOk="0">
                  <a:moveTo>
                    <a:pt x="2235" y="34"/>
                  </a:moveTo>
                  <a:lnTo>
                    <a:pt x="2235" y="34"/>
                  </a:lnTo>
                  <a:cubicBezTo>
                    <a:pt x="2235" y="34"/>
                    <a:pt x="2221" y="5857"/>
                    <a:pt x="2221" y="5864"/>
                  </a:cubicBezTo>
                  <a:lnTo>
                    <a:pt x="2221" y="5984"/>
                  </a:lnTo>
                  <a:lnTo>
                    <a:pt x="2221" y="6005"/>
                  </a:lnTo>
                  <a:lnTo>
                    <a:pt x="2221" y="6019"/>
                  </a:lnTo>
                  <a:lnTo>
                    <a:pt x="2221" y="6054"/>
                  </a:lnTo>
                  <a:lnTo>
                    <a:pt x="2221" y="6076"/>
                  </a:lnTo>
                  <a:lnTo>
                    <a:pt x="2221" y="6097"/>
                  </a:lnTo>
                  <a:cubicBezTo>
                    <a:pt x="2221" y="6132"/>
                    <a:pt x="2206" y="6167"/>
                    <a:pt x="2206" y="6209"/>
                  </a:cubicBezTo>
                  <a:lnTo>
                    <a:pt x="2206" y="6217"/>
                  </a:lnTo>
                  <a:lnTo>
                    <a:pt x="2206" y="6224"/>
                  </a:lnTo>
                  <a:cubicBezTo>
                    <a:pt x="2206" y="6252"/>
                    <a:pt x="2199" y="6294"/>
                    <a:pt x="2192" y="6329"/>
                  </a:cubicBezTo>
                  <a:lnTo>
                    <a:pt x="2192" y="6343"/>
                  </a:lnTo>
                  <a:lnTo>
                    <a:pt x="2192" y="6350"/>
                  </a:lnTo>
                  <a:lnTo>
                    <a:pt x="2185" y="6400"/>
                  </a:lnTo>
                  <a:cubicBezTo>
                    <a:pt x="2185" y="6407"/>
                    <a:pt x="2185" y="6414"/>
                    <a:pt x="2185" y="6421"/>
                  </a:cubicBezTo>
                  <a:cubicBezTo>
                    <a:pt x="2178" y="6428"/>
                    <a:pt x="2178" y="6442"/>
                    <a:pt x="2178" y="6449"/>
                  </a:cubicBezTo>
                  <a:lnTo>
                    <a:pt x="2171" y="6477"/>
                  </a:lnTo>
                  <a:lnTo>
                    <a:pt x="2164" y="6506"/>
                  </a:lnTo>
                  <a:cubicBezTo>
                    <a:pt x="2157" y="6520"/>
                    <a:pt x="2157" y="6534"/>
                    <a:pt x="2150" y="6548"/>
                  </a:cubicBezTo>
                  <a:lnTo>
                    <a:pt x="2150" y="6555"/>
                  </a:lnTo>
                  <a:cubicBezTo>
                    <a:pt x="2150" y="6562"/>
                    <a:pt x="2150" y="6569"/>
                    <a:pt x="2150" y="6569"/>
                  </a:cubicBezTo>
                  <a:cubicBezTo>
                    <a:pt x="2150" y="6576"/>
                    <a:pt x="2150" y="6590"/>
                    <a:pt x="2143" y="6597"/>
                  </a:cubicBezTo>
                  <a:cubicBezTo>
                    <a:pt x="2143" y="6604"/>
                    <a:pt x="2136" y="6611"/>
                    <a:pt x="2136" y="6618"/>
                  </a:cubicBezTo>
                  <a:cubicBezTo>
                    <a:pt x="2129" y="6639"/>
                    <a:pt x="2122" y="6675"/>
                    <a:pt x="2108" y="6703"/>
                  </a:cubicBezTo>
                  <a:lnTo>
                    <a:pt x="2101" y="6717"/>
                  </a:lnTo>
                  <a:cubicBezTo>
                    <a:pt x="2101" y="6717"/>
                    <a:pt x="2101" y="6724"/>
                    <a:pt x="2101" y="6731"/>
                  </a:cubicBezTo>
                  <a:lnTo>
                    <a:pt x="2094" y="6745"/>
                  </a:lnTo>
                  <a:cubicBezTo>
                    <a:pt x="2087" y="6752"/>
                    <a:pt x="2087" y="6759"/>
                    <a:pt x="2087" y="6766"/>
                  </a:cubicBezTo>
                  <a:cubicBezTo>
                    <a:pt x="2073" y="6795"/>
                    <a:pt x="2058" y="6823"/>
                    <a:pt x="2044" y="6851"/>
                  </a:cubicBezTo>
                  <a:cubicBezTo>
                    <a:pt x="2044" y="6858"/>
                    <a:pt x="2044" y="6858"/>
                    <a:pt x="2037" y="6865"/>
                  </a:cubicBezTo>
                  <a:cubicBezTo>
                    <a:pt x="2037" y="6872"/>
                    <a:pt x="2030" y="6879"/>
                    <a:pt x="2030" y="6886"/>
                  </a:cubicBezTo>
                  <a:lnTo>
                    <a:pt x="2023" y="6900"/>
                  </a:lnTo>
                  <a:lnTo>
                    <a:pt x="2016" y="6914"/>
                  </a:lnTo>
                  <a:cubicBezTo>
                    <a:pt x="2009" y="6928"/>
                    <a:pt x="2002" y="6943"/>
                    <a:pt x="1988" y="6964"/>
                  </a:cubicBezTo>
                  <a:cubicBezTo>
                    <a:pt x="1981" y="6985"/>
                    <a:pt x="1967" y="7013"/>
                    <a:pt x="1953" y="7034"/>
                  </a:cubicBezTo>
                  <a:lnTo>
                    <a:pt x="1946" y="7041"/>
                  </a:lnTo>
                  <a:lnTo>
                    <a:pt x="1925" y="7077"/>
                  </a:lnTo>
                  <a:lnTo>
                    <a:pt x="1917" y="7091"/>
                  </a:lnTo>
                  <a:lnTo>
                    <a:pt x="1910" y="7098"/>
                  </a:lnTo>
                  <a:lnTo>
                    <a:pt x="1896" y="7126"/>
                  </a:lnTo>
                  <a:lnTo>
                    <a:pt x="1882" y="7140"/>
                  </a:lnTo>
                  <a:lnTo>
                    <a:pt x="1875" y="7154"/>
                  </a:lnTo>
                  <a:cubicBezTo>
                    <a:pt x="1868" y="7168"/>
                    <a:pt x="1861" y="7175"/>
                    <a:pt x="1847" y="7196"/>
                  </a:cubicBezTo>
                  <a:cubicBezTo>
                    <a:pt x="1833" y="7210"/>
                    <a:pt x="1819" y="7232"/>
                    <a:pt x="1805" y="7246"/>
                  </a:cubicBezTo>
                  <a:lnTo>
                    <a:pt x="1798" y="7267"/>
                  </a:lnTo>
                  <a:lnTo>
                    <a:pt x="1762" y="7302"/>
                  </a:lnTo>
                  <a:cubicBezTo>
                    <a:pt x="1755" y="7316"/>
                    <a:pt x="1741" y="7330"/>
                    <a:pt x="1720" y="7351"/>
                  </a:cubicBezTo>
                  <a:lnTo>
                    <a:pt x="1706" y="7366"/>
                  </a:lnTo>
                  <a:lnTo>
                    <a:pt x="1678" y="7401"/>
                  </a:lnTo>
                  <a:lnTo>
                    <a:pt x="1635" y="7443"/>
                  </a:lnTo>
                  <a:lnTo>
                    <a:pt x="1607" y="7464"/>
                  </a:lnTo>
                  <a:lnTo>
                    <a:pt x="1579" y="7492"/>
                  </a:lnTo>
                  <a:lnTo>
                    <a:pt x="1537" y="7535"/>
                  </a:lnTo>
                  <a:lnTo>
                    <a:pt x="1509" y="7556"/>
                  </a:lnTo>
                  <a:lnTo>
                    <a:pt x="1480" y="7584"/>
                  </a:lnTo>
                  <a:cubicBezTo>
                    <a:pt x="1466" y="7598"/>
                    <a:pt x="1445" y="7605"/>
                    <a:pt x="1431" y="7619"/>
                  </a:cubicBezTo>
                  <a:lnTo>
                    <a:pt x="1417" y="7626"/>
                  </a:lnTo>
                  <a:lnTo>
                    <a:pt x="1403" y="7640"/>
                  </a:lnTo>
                  <a:lnTo>
                    <a:pt x="1375" y="7662"/>
                  </a:lnTo>
                  <a:cubicBezTo>
                    <a:pt x="1354" y="7676"/>
                    <a:pt x="1332" y="7690"/>
                    <a:pt x="1311" y="7704"/>
                  </a:cubicBezTo>
                  <a:lnTo>
                    <a:pt x="1304" y="7711"/>
                  </a:lnTo>
                  <a:lnTo>
                    <a:pt x="1290" y="7725"/>
                  </a:lnTo>
                  <a:lnTo>
                    <a:pt x="1269" y="7739"/>
                  </a:lnTo>
                  <a:cubicBezTo>
                    <a:pt x="1227" y="7760"/>
                    <a:pt x="1191" y="7789"/>
                    <a:pt x="1156" y="7810"/>
                  </a:cubicBezTo>
                  <a:lnTo>
                    <a:pt x="275" y="8317"/>
                  </a:lnTo>
                  <a:lnTo>
                    <a:pt x="275" y="8317"/>
                  </a:lnTo>
                  <a:lnTo>
                    <a:pt x="282" y="8310"/>
                  </a:lnTo>
                  <a:cubicBezTo>
                    <a:pt x="303" y="8296"/>
                    <a:pt x="324" y="8282"/>
                    <a:pt x="338" y="8268"/>
                  </a:cubicBezTo>
                  <a:cubicBezTo>
                    <a:pt x="345" y="8261"/>
                    <a:pt x="360" y="8254"/>
                    <a:pt x="367" y="8247"/>
                  </a:cubicBezTo>
                  <a:lnTo>
                    <a:pt x="395" y="8226"/>
                  </a:lnTo>
                  <a:lnTo>
                    <a:pt x="437" y="8183"/>
                  </a:lnTo>
                  <a:lnTo>
                    <a:pt x="465" y="8155"/>
                  </a:lnTo>
                  <a:lnTo>
                    <a:pt x="486" y="8134"/>
                  </a:lnTo>
                  <a:lnTo>
                    <a:pt x="536" y="8085"/>
                  </a:lnTo>
                  <a:lnTo>
                    <a:pt x="564" y="8056"/>
                  </a:lnTo>
                  <a:lnTo>
                    <a:pt x="585" y="8035"/>
                  </a:lnTo>
                  <a:cubicBezTo>
                    <a:pt x="599" y="8021"/>
                    <a:pt x="613" y="8000"/>
                    <a:pt x="627" y="7986"/>
                  </a:cubicBezTo>
                  <a:cubicBezTo>
                    <a:pt x="634" y="7972"/>
                    <a:pt x="642" y="7965"/>
                    <a:pt x="656" y="7951"/>
                  </a:cubicBezTo>
                  <a:lnTo>
                    <a:pt x="670" y="7929"/>
                  </a:lnTo>
                  <a:lnTo>
                    <a:pt x="712" y="7880"/>
                  </a:lnTo>
                  <a:lnTo>
                    <a:pt x="740" y="7838"/>
                  </a:lnTo>
                  <a:lnTo>
                    <a:pt x="747" y="7824"/>
                  </a:lnTo>
                  <a:cubicBezTo>
                    <a:pt x="761" y="7803"/>
                    <a:pt x="775" y="7774"/>
                    <a:pt x="790" y="7760"/>
                  </a:cubicBezTo>
                  <a:cubicBezTo>
                    <a:pt x="797" y="7753"/>
                    <a:pt x="804" y="7739"/>
                    <a:pt x="811" y="7725"/>
                  </a:cubicBezTo>
                  <a:lnTo>
                    <a:pt x="811" y="7718"/>
                  </a:lnTo>
                  <a:cubicBezTo>
                    <a:pt x="832" y="7690"/>
                    <a:pt x="839" y="7669"/>
                    <a:pt x="853" y="7648"/>
                  </a:cubicBezTo>
                  <a:lnTo>
                    <a:pt x="881" y="7598"/>
                  </a:lnTo>
                  <a:cubicBezTo>
                    <a:pt x="888" y="7577"/>
                    <a:pt x="902" y="7556"/>
                    <a:pt x="909" y="7535"/>
                  </a:cubicBezTo>
                  <a:lnTo>
                    <a:pt x="952" y="7443"/>
                  </a:lnTo>
                  <a:cubicBezTo>
                    <a:pt x="959" y="7422"/>
                    <a:pt x="959" y="7415"/>
                    <a:pt x="973" y="7387"/>
                  </a:cubicBezTo>
                  <a:cubicBezTo>
                    <a:pt x="980" y="7351"/>
                    <a:pt x="994" y="7323"/>
                    <a:pt x="1001" y="7295"/>
                  </a:cubicBezTo>
                  <a:lnTo>
                    <a:pt x="1008" y="7281"/>
                  </a:lnTo>
                  <a:cubicBezTo>
                    <a:pt x="1015" y="7260"/>
                    <a:pt x="1015" y="7246"/>
                    <a:pt x="1022" y="7225"/>
                  </a:cubicBezTo>
                  <a:lnTo>
                    <a:pt x="1036" y="7175"/>
                  </a:lnTo>
                  <a:cubicBezTo>
                    <a:pt x="1043" y="7147"/>
                    <a:pt x="1050" y="7112"/>
                    <a:pt x="1057" y="7077"/>
                  </a:cubicBezTo>
                  <a:lnTo>
                    <a:pt x="1057" y="7069"/>
                  </a:lnTo>
                  <a:lnTo>
                    <a:pt x="1064" y="7034"/>
                  </a:lnTo>
                  <a:cubicBezTo>
                    <a:pt x="1072" y="6985"/>
                    <a:pt x="1079" y="6943"/>
                    <a:pt x="1086" y="6893"/>
                  </a:cubicBezTo>
                  <a:lnTo>
                    <a:pt x="1086" y="6886"/>
                  </a:lnTo>
                  <a:cubicBezTo>
                    <a:pt x="1093" y="6837"/>
                    <a:pt x="1100" y="6788"/>
                    <a:pt x="1100" y="6731"/>
                  </a:cubicBezTo>
                  <a:lnTo>
                    <a:pt x="1100" y="6696"/>
                  </a:lnTo>
                  <a:cubicBezTo>
                    <a:pt x="1107" y="6639"/>
                    <a:pt x="1107" y="6583"/>
                    <a:pt x="1107" y="6534"/>
                  </a:cubicBezTo>
                  <a:lnTo>
                    <a:pt x="1128" y="690"/>
                  </a:lnTo>
                  <a:lnTo>
                    <a:pt x="2235" y="34"/>
                  </a:lnTo>
                  <a:close/>
                  <a:moveTo>
                    <a:pt x="2273" y="1"/>
                  </a:moveTo>
                  <a:cubicBezTo>
                    <a:pt x="2270" y="1"/>
                    <a:pt x="2266" y="3"/>
                    <a:pt x="2263" y="6"/>
                  </a:cubicBezTo>
                  <a:lnTo>
                    <a:pt x="1100" y="683"/>
                  </a:lnTo>
                  <a:cubicBezTo>
                    <a:pt x="1100" y="683"/>
                    <a:pt x="1100" y="683"/>
                    <a:pt x="1100" y="690"/>
                  </a:cubicBezTo>
                  <a:lnTo>
                    <a:pt x="1079" y="6534"/>
                  </a:lnTo>
                  <a:cubicBezTo>
                    <a:pt x="1079" y="6583"/>
                    <a:pt x="1079" y="6639"/>
                    <a:pt x="1079" y="6696"/>
                  </a:cubicBezTo>
                  <a:lnTo>
                    <a:pt x="1079" y="6731"/>
                  </a:lnTo>
                  <a:cubicBezTo>
                    <a:pt x="1072" y="6788"/>
                    <a:pt x="1064" y="6837"/>
                    <a:pt x="1064" y="6886"/>
                  </a:cubicBezTo>
                  <a:lnTo>
                    <a:pt x="1064" y="6893"/>
                  </a:lnTo>
                  <a:lnTo>
                    <a:pt x="1064" y="6900"/>
                  </a:lnTo>
                  <a:cubicBezTo>
                    <a:pt x="1057" y="6943"/>
                    <a:pt x="1050" y="6985"/>
                    <a:pt x="1043" y="7027"/>
                  </a:cubicBezTo>
                  <a:lnTo>
                    <a:pt x="1036" y="7069"/>
                  </a:lnTo>
                  <a:lnTo>
                    <a:pt x="1036" y="7077"/>
                  </a:lnTo>
                  <a:cubicBezTo>
                    <a:pt x="1029" y="7112"/>
                    <a:pt x="1022" y="7140"/>
                    <a:pt x="1008" y="7182"/>
                  </a:cubicBezTo>
                  <a:cubicBezTo>
                    <a:pt x="1008" y="7196"/>
                    <a:pt x="1001" y="7203"/>
                    <a:pt x="1001" y="7225"/>
                  </a:cubicBezTo>
                  <a:cubicBezTo>
                    <a:pt x="994" y="7239"/>
                    <a:pt x="987" y="7260"/>
                    <a:pt x="980" y="7274"/>
                  </a:cubicBezTo>
                  <a:lnTo>
                    <a:pt x="980" y="7288"/>
                  </a:lnTo>
                  <a:cubicBezTo>
                    <a:pt x="966" y="7316"/>
                    <a:pt x="959" y="7351"/>
                    <a:pt x="945" y="7380"/>
                  </a:cubicBezTo>
                  <a:lnTo>
                    <a:pt x="924" y="7443"/>
                  </a:lnTo>
                  <a:cubicBezTo>
                    <a:pt x="909" y="7471"/>
                    <a:pt x="895" y="7507"/>
                    <a:pt x="888" y="7528"/>
                  </a:cubicBezTo>
                  <a:cubicBezTo>
                    <a:pt x="874" y="7549"/>
                    <a:pt x="860" y="7577"/>
                    <a:pt x="853" y="7591"/>
                  </a:cubicBezTo>
                  <a:cubicBezTo>
                    <a:pt x="846" y="7605"/>
                    <a:pt x="839" y="7619"/>
                    <a:pt x="832" y="7640"/>
                  </a:cubicBezTo>
                  <a:cubicBezTo>
                    <a:pt x="818" y="7662"/>
                    <a:pt x="804" y="7683"/>
                    <a:pt x="790" y="7711"/>
                  </a:cubicBezTo>
                  <a:lnTo>
                    <a:pt x="783" y="7718"/>
                  </a:lnTo>
                  <a:lnTo>
                    <a:pt x="761" y="7753"/>
                  </a:lnTo>
                  <a:lnTo>
                    <a:pt x="726" y="7817"/>
                  </a:lnTo>
                  <a:lnTo>
                    <a:pt x="712" y="7831"/>
                  </a:lnTo>
                  <a:cubicBezTo>
                    <a:pt x="705" y="7845"/>
                    <a:pt x="698" y="7859"/>
                    <a:pt x="684" y="7866"/>
                  </a:cubicBezTo>
                  <a:lnTo>
                    <a:pt x="649" y="7922"/>
                  </a:lnTo>
                  <a:lnTo>
                    <a:pt x="634" y="7944"/>
                  </a:lnTo>
                  <a:lnTo>
                    <a:pt x="606" y="7979"/>
                  </a:lnTo>
                  <a:cubicBezTo>
                    <a:pt x="592" y="7993"/>
                    <a:pt x="578" y="8007"/>
                    <a:pt x="564" y="8021"/>
                  </a:cubicBezTo>
                  <a:lnTo>
                    <a:pt x="543" y="8042"/>
                  </a:lnTo>
                  <a:lnTo>
                    <a:pt x="515" y="8078"/>
                  </a:lnTo>
                  <a:cubicBezTo>
                    <a:pt x="501" y="8092"/>
                    <a:pt x="486" y="8106"/>
                    <a:pt x="472" y="8120"/>
                  </a:cubicBezTo>
                  <a:lnTo>
                    <a:pt x="451" y="8141"/>
                  </a:lnTo>
                  <a:lnTo>
                    <a:pt x="423" y="8169"/>
                  </a:lnTo>
                  <a:lnTo>
                    <a:pt x="374" y="8211"/>
                  </a:lnTo>
                  <a:lnTo>
                    <a:pt x="345" y="8233"/>
                  </a:lnTo>
                  <a:lnTo>
                    <a:pt x="317" y="8254"/>
                  </a:lnTo>
                  <a:cubicBezTo>
                    <a:pt x="303" y="8268"/>
                    <a:pt x="282" y="8282"/>
                    <a:pt x="268" y="8296"/>
                  </a:cubicBezTo>
                  <a:lnTo>
                    <a:pt x="254" y="8303"/>
                  </a:lnTo>
                  <a:lnTo>
                    <a:pt x="240" y="8317"/>
                  </a:lnTo>
                  <a:lnTo>
                    <a:pt x="219" y="8338"/>
                  </a:lnTo>
                  <a:cubicBezTo>
                    <a:pt x="190" y="8352"/>
                    <a:pt x="169" y="8374"/>
                    <a:pt x="141" y="8388"/>
                  </a:cubicBezTo>
                  <a:lnTo>
                    <a:pt x="127" y="8402"/>
                  </a:lnTo>
                  <a:lnTo>
                    <a:pt x="106" y="8416"/>
                  </a:lnTo>
                  <a:cubicBezTo>
                    <a:pt x="63" y="8437"/>
                    <a:pt x="28" y="8465"/>
                    <a:pt x="0" y="8500"/>
                  </a:cubicBezTo>
                  <a:lnTo>
                    <a:pt x="28" y="8493"/>
                  </a:lnTo>
                  <a:lnTo>
                    <a:pt x="1184" y="7824"/>
                  </a:lnTo>
                  <a:cubicBezTo>
                    <a:pt x="1220" y="7803"/>
                    <a:pt x="1262" y="7781"/>
                    <a:pt x="1297" y="7753"/>
                  </a:cubicBezTo>
                  <a:lnTo>
                    <a:pt x="1318" y="7739"/>
                  </a:lnTo>
                  <a:lnTo>
                    <a:pt x="1339" y="7725"/>
                  </a:lnTo>
                  <a:lnTo>
                    <a:pt x="1346" y="7725"/>
                  </a:lnTo>
                  <a:cubicBezTo>
                    <a:pt x="1368" y="7711"/>
                    <a:pt x="1389" y="7697"/>
                    <a:pt x="1410" y="7676"/>
                  </a:cubicBezTo>
                  <a:lnTo>
                    <a:pt x="1438" y="7655"/>
                  </a:lnTo>
                  <a:lnTo>
                    <a:pt x="1452" y="7648"/>
                  </a:lnTo>
                  <a:lnTo>
                    <a:pt x="1459" y="7633"/>
                  </a:lnTo>
                  <a:cubicBezTo>
                    <a:pt x="1480" y="7626"/>
                    <a:pt x="1495" y="7612"/>
                    <a:pt x="1516" y="7598"/>
                  </a:cubicBezTo>
                  <a:cubicBezTo>
                    <a:pt x="1523" y="7584"/>
                    <a:pt x="1537" y="7577"/>
                    <a:pt x="1544" y="7570"/>
                  </a:cubicBezTo>
                  <a:lnTo>
                    <a:pt x="1572" y="7549"/>
                  </a:lnTo>
                  <a:lnTo>
                    <a:pt x="1614" y="7507"/>
                  </a:lnTo>
                  <a:lnTo>
                    <a:pt x="1643" y="7478"/>
                  </a:lnTo>
                  <a:lnTo>
                    <a:pt x="1671" y="7457"/>
                  </a:lnTo>
                  <a:lnTo>
                    <a:pt x="1713" y="7415"/>
                  </a:lnTo>
                  <a:lnTo>
                    <a:pt x="1741" y="7380"/>
                  </a:lnTo>
                  <a:lnTo>
                    <a:pt x="1762" y="7358"/>
                  </a:lnTo>
                  <a:cubicBezTo>
                    <a:pt x="1776" y="7344"/>
                    <a:pt x="1791" y="7330"/>
                    <a:pt x="1805" y="7309"/>
                  </a:cubicBezTo>
                  <a:lnTo>
                    <a:pt x="1833" y="7274"/>
                  </a:lnTo>
                  <a:lnTo>
                    <a:pt x="1847" y="7260"/>
                  </a:lnTo>
                  <a:cubicBezTo>
                    <a:pt x="1861" y="7239"/>
                    <a:pt x="1875" y="7218"/>
                    <a:pt x="1889" y="7203"/>
                  </a:cubicBezTo>
                  <a:cubicBezTo>
                    <a:pt x="1896" y="7189"/>
                    <a:pt x="1903" y="7175"/>
                    <a:pt x="1917" y="7161"/>
                  </a:cubicBezTo>
                  <a:lnTo>
                    <a:pt x="1925" y="7154"/>
                  </a:lnTo>
                  <a:cubicBezTo>
                    <a:pt x="1925" y="7147"/>
                    <a:pt x="1932" y="7140"/>
                    <a:pt x="1932" y="7133"/>
                  </a:cubicBezTo>
                  <a:cubicBezTo>
                    <a:pt x="1939" y="7126"/>
                    <a:pt x="1946" y="7119"/>
                    <a:pt x="1953" y="7105"/>
                  </a:cubicBezTo>
                  <a:lnTo>
                    <a:pt x="1960" y="7098"/>
                  </a:lnTo>
                  <a:cubicBezTo>
                    <a:pt x="1960" y="7091"/>
                    <a:pt x="1960" y="7091"/>
                    <a:pt x="1960" y="7091"/>
                  </a:cubicBezTo>
                  <a:cubicBezTo>
                    <a:pt x="1974" y="7077"/>
                    <a:pt x="1981" y="7062"/>
                    <a:pt x="1988" y="7055"/>
                  </a:cubicBezTo>
                  <a:lnTo>
                    <a:pt x="1988" y="7041"/>
                  </a:lnTo>
                  <a:cubicBezTo>
                    <a:pt x="2009" y="7020"/>
                    <a:pt x="2016" y="6992"/>
                    <a:pt x="2030" y="6971"/>
                  </a:cubicBezTo>
                  <a:lnTo>
                    <a:pt x="2058" y="6921"/>
                  </a:lnTo>
                  <a:cubicBezTo>
                    <a:pt x="2058" y="6921"/>
                    <a:pt x="2065" y="6907"/>
                    <a:pt x="2065" y="6907"/>
                  </a:cubicBezTo>
                  <a:cubicBezTo>
                    <a:pt x="2065" y="6900"/>
                    <a:pt x="2073" y="6893"/>
                    <a:pt x="2073" y="6893"/>
                  </a:cubicBezTo>
                  <a:lnTo>
                    <a:pt x="2080" y="6872"/>
                  </a:lnTo>
                  <a:cubicBezTo>
                    <a:pt x="2080" y="6865"/>
                    <a:pt x="2087" y="6865"/>
                    <a:pt x="2087" y="6858"/>
                  </a:cubicBezTo>
                  <a:lnTo>
                    <a:pt x="2122" y="6773"/>
                  </a:lnTo>
                  <a:lnTo>
                    <a:pt x="2129" y="6752"/>
                  </a:lnTo>
                  <a:cubicBezTo>
                    <a:pt x="2136" y="6745"/>
                    <a:pt x="2136" y="6738"/>
                    <a:pt x="2143" y="6738"/>
                  </a:cubicBezTo>
                  <a:cubicBezTo>
                    <a:pt x="2143" y="6731"/>
                    <a:pt x="2143" y="6724"/>
                    <a:pt x="2143" y="6724"/>
                  </a:cubicBezTo>
                  <a:lnTo>
                    <a:pt x="2150" y="6710"/>
                  </a:lnTo>
                  <a:cubicBezTo>
                    <a:pt x="2157" y="6682"/>
                    <a:pt x="2171" y="6647"/>
                    <a:pt x="2178" y="6618"/>
                  </a:cubicBezTo>
                  <a:cubicBezTo>
                    <a:pt x="2178" y="6611"/>
                    <a:pt x="2178" y="6611"/>
                    <a:pt x="2185" y="6604"/>
                  </a:cubicBezTo>
                  <a:cubicBezTo>
                    <a:pt x="2185" y="6590"/>
                    <a:pt x="2192" y="6583"/>
                    <a:pt x="2192" y="6576"/>
                  </a:cubicBezTo>
                  <a:lnTo>
                    <a:pt x="2192" y="6562"/>
                  </a:lnTo>
                  <a:cubicBezTo>
                    <a:pt x="2192" y="6555"/>
                    <a:pt x="2192" y="6555"/>
                    <a:pt x="2192" y="6548"/>
                  </a:cubicBezTo>
                  <a:lnTo>
                    <a:pt x="2206" y="6506"/>
                  </a:lnTo>
                  <a:cubicBezTo>
                    <a:pt x="2206" y="6498"/>
                    <a:pt x="2206" y="6491"/>
                    <a:pt x="2214" y="6484"/>
                  </a:cubicBezTo>
                  <a:lnTo>
                    <a:pt x="2221" y="6456"/>
                  </a:lnTo>
                  <a:cubicBezTo>
                    <a:pt x="2221" y="6442"/>
                    <a:pt x="2221" y="6428"/>
                    <a:pt x="2221" y="6421"/>
                  </a:cubicBezTo>
                  <a:cubicBezTo>
                    <a:pt x="2228" y="6421"/>
                    <a:pt x="2228" y="6407"/>
                    <a:pt x="2228" y="6400"/>
                  </a:cubicBezTo>
                  <a:cubicBezTo>
                    <a:pt x="2235" y="6386"/>
                    <a:pt x="2235" y="6372"/>
                    <a:pt x="2235" y="6358"/>
                  </a:cubicBezTo>
                  <a:lnTo>
                    <a:pt x="2235" y="6343"/>
                  </a:lnTo>
                  <a:lnTo>
                    <a:pt x="2235" y="6329"/>
                  </a:lnTo>
                  <a:cubicBezTo>
                    <a:pt x="2242" y="6294"/>
                    <a:pt x="2249" y="6259"/>
                    <a:pt x="2256" y="6217"/>
                  </a:cubicBezTo>
                  <a:cubicBezTo>
                    <a:pt x="2256" y="6217"/>
                    <a:pt x="2256" y="6209"/>
                    <a:pt x="2256" y="6209"/>
                  </a:cubicBezTo>
                  <a:cubicBezTo>
                    <a:pt x="2263" y="6167"/>
                    <a:pt x="2263" y="6132"/>
                    <a:pt x="2263" y="6097"/>
                  </a:cubicBezTo>
                  <a:cubicBezTo>
                    <a:pt x="2270" y="6090"/>
                    <a:pt x="2270" y="6083"/>
                    <a:pt x="2263" y="6076"/>
                  </a:cubicBezTo>
                  <a:lnTo>
                    <a:pt x="2263" y="6061"/>
                  </a:lnTo>
                  <a:lnTo>
                    <a:pt x="2263" y="6019"/>
                  </a:lnTo>
                  <a:lnTo>
                    <a:pt x="2263" y="6005"/>
                  </a:lnTo>
                  <a:lnTo>
                    <a:pt x="2263" y="5984"/>
                  </a:lnTo>
                  <a:lnTo>
                    <a:pt x="2263" y="5864"/>
                  </a:lnTo>
                  <a:lnTo>
                    <a:pt x="2284" y="13"/>
                  </a:lnTo>
                  <a:cubicBezTo>
                    <a:pt x="2284" y="6"/>
                    <a:pt x="2284" y="6"/>
                    <a:pt x="2277" y="6"/>
                  </a:cubicBezTo>
                  <a:cubicBezTo>
                    <a:pt x="2277" y="3"/>
                    <a:pt x="2275" y="1"/>
                    <a:pt x="227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8"/>
            <p:cNvSpPr/>
            <p:nvPr/>
          </p:nvSpPr>
          <p:spPr>
            <a:xfrm>
              <a:off x="620000" y="1507475"/>
              <a:ext cx="132725" cy="120900"/>
            </a:xfrm>
            <a:custGeom>
              <a:avLst/>
              <a:gdLst/>
              <a:ahLst/>
              <a:cxnLst/>
              <a:rect l="l" t="t" r="r" b="b"/>
              <a:pathLst>
                <a:path w="5309" h="4836" extrusionOk="0">
                  <a:moveTo>
                    <a:pt x="1157" y="0"/>
                  </a:moveTo>
                  <a:lnTo>
                    <a:pt x="1" y="677"/>
                  </a:lnTo>
                  <a:cubicBezTo>
                    <a:pt x="57" y="761"/>
                    <a:pt x="114" y="839"/>
                    <a:pt x="170" y="924"/>
                  </a:cubicBezTo>
                  <a:lnTo>
                    <a:pt x="177" y="945"/>
                  </a:lnTo>
                  <a:cubicBezTo>
                    <a:pt x="233" y="1022"/>
                    <a:pt x="297" y="1107"/>
                    <a:pt x="353" y="1184"/>
                  </a:cubicBezTo>
                  <a:lnTo>
                    <a:pt x="360" y="1198"/>
                  </a:lnTo>
                  <a:cubicBezTo>
                    <a:pt x="424" y="1276"/>
                    <a:pt x="480" y="1354"/>
                    <a:pt x="537" y="1431"/>
                  </a:cubicBezTo>
                  <a:lnTo>
                    <a:pt x="551" y="1452"/>
                  </a:lnTo>
                  <a:cubicBezTo>
                    <a:pt x="614" y="1530"/>
                    <a:pt x="678" y="1607"/>
                    <a:pt x="741" y="1685"/>
                  </a:cubicBezTo>
                  <a:lnTo>
                    <a:pt x="748" y="1699"/>
                  </a:lnTo>
                  <a:cubicBezTo>
                    <a:pt x="826" y="1791"/>
                    <a:pt x="910" y="1889"/>
                    <a:pt x="988" y="1981"/>
                  </a:cubicBezTo>
                  <a:lnTo>
                    <a:pt x="1002" y="1995"/>
                  </a:lnTo>
                  <a:cubicBezTo>
                    <a:pt x="1079" y="2080"/>
                    <a:pt x="1164" y="2171"/>
                    <a:pt x="1241" y="2263"/>
                  </a:cubicBezTo>
                  <a:cubicBezTo>
                    <a:pt x="1249" y="2263"/>
                    <a:pt x="1249" y="2270"/>
                    <a:pt x="1249" y="2270"/>
                  </a:cubicBezTo>
                  <a:lnTo>
                    <a:pt x="1256" y="2277"/>
                  </a:lnTo>
                  <a:cubicBezTo>
                    <a:pt x="1340" y="2369"/>
                    <a:pt x="1418" y="2446"/>
                    <a:pt x="1495" y="2531"/>
                  </a:cubicBezTo>
                  <a:lnTo>
                    <a:pt x="1509" y="2545"/>
                  </a:lnTo>
                  <a:cubicBezTo>
                    <a:pt x="1594" y="2629"/>
                    <a:pt x="1671" y="2707"/>
                    <a:pt x="1749" y="2792"/>
                  </a:cubicBezTo>
                  <a:lnTo>
                    <a:pt x="1756" y="2799"/>
                  </a:lnTo>
                  <a:lnTo>
                    <a:pt x="1770" y="2813"/>
                  </a:lnTo>
                  <a:lnTo>
                    <a:pt x="1890" y="2926"/>
                  </a:lnTo>
                  <a:lnTo>
                    <a:pt x="1904" y="2940"/>
                  </a:lnTo>
                  <a:lnTo>
                    <a:pt x="2017" y="3045"/>
                  </a:lnTo>
                  <a:lnTo>
                    <a:pt x="2038" y="3067"/>
                  </a:lnTo>
                  <a:lnTo>
                    <a:pt x="2158" y="3179"/>
                  </a:lnTo>
                  <a:lnTo>
                    <a:pt x="2179" y="3200"/>
                  </a:lnTo>
                  <a:lnTo>
                    <a:pt x="2299" y="3313"/>
                  </a:lnTo>
                  <a:lnTo>
                    <a:pt x="2440" y="3440"/>
                  </a:lnTo>
                  <a:lnTo>
                    <a:pt x="2454" y="3454"/>
                  </a:lnTo>
                  <a:lnTo>
                    <a:pt x="2588" y="3567"/>
                  </a:lnTo>
                  <a:lnTo>
                    <a:pt x="2609" y="3588"/>
                  </a:lnTo>
                  <a:lnTo>
                    <a:pt x="2729" y="3694"/>
                  </a:lnTo>
                  <a:lnTo>
                    <a:pt x="2750" y="3715"/>
                  </a:lnTo>
                  <a:lnTo>
                    <a:pt x="2877" y="3821"/>
                  </a:lnTo>
                  <a:lnTo>
                    <a:pt x="2884" y="3828"/>
                  </a:lnTo>
                  <a:lnTo>
                    <a:pt x="2891" y="3835"/>
                  </a:lnTo>
                  <a:lnTo>
                    <a:pt x="3032" y="3955"/>
                  </a:lnTo>
                  <a:lnTo>
                    <a:pt x="3053" y="3969"/>
                  </a:lnTo>
                  <a:lnTo>
                    <a:pt x="3187" y="4082"/>
                  </a:lnTo>
                  <a:lnTo>
                    <a:pt x="3201" y="4089"/>
                  </a:lnTo>
                  <a:lnTo>
                    <a:pt x="3335" y="4201"/>
                  </a:lnTo>
                  <a:lnTo>
                    <a:pt x="3342" y="4209"/>
                  </a:lnTo>
                  <a:lnTo>
                    <a:pt x="3476" y="4314"/>
                  </a:lnTo>
                  <a:lnTo>
                    <a:pt x="3483" y="4321"/>
                  </a:lnTo>
                  <a:cubicBezTo>
                    <a:pt x="3504" y="4335"/>
                    <a:pt x="3525" y="4357"/>
                    <a:pt x="3547" y="4371"/>
                  </a:cubicBezTo>
                  <a:lnTo>
                    <a:pt x="3568" y="4385"/>
                  </a:lnTo>
                  <a:lnTo>
                    <a:pt x="3617" y="4427"/>
                  </a:lnTo>
                  <a:lnTo>
                    <a:pt x="3638" y="4441"/>
                  </a:lnTo>
                  <a:lnTo>
                    <a:pt x="3702" y="4490"/>
                  </a:lnTo>
                  <a:lnTo>
                    <a:pt x="3716" y="4498"/>
                  </a:lnTo>
                  <a:lnTo>
                    <a:pt x="3765" y="4540"/>
                  </a:lnTo>
                  <a:lnTo>
                    <a:pt x="3779" y="4554"/>
                  </a:lnTo>
                  <a:lnTo>
                    <a:pt x="3822" y="4582"/>
                  </a:lnTo>
                  <a:lnTo>
                    <a:pt x="3836" y="4596"/>
                  </a:lnTo>
                  <a:lnTo>
                    <a:pt x="3892" y="4631"/>
                  </a:lnTo>
                  <a:lnTo>
                    <a:pt x="3899" y="4646"/>
                  </a:lnTo>
                  <a:lnTo>
                    <a:pt x="3941" y="4667"/>
                  </a:lnTo>
                  <a:lnTo>
                    <a:pt x="3955" y="4681"/>
                  </a:lnTo>
                  <a:cubicBezTo>
                    <a:pt x="3963" y="4688"/>
                    <a:pt x="3977" y="4702"/>
                    <a:pt x="3991" y="4709"/>
                  </a:cubicBezTo>
                  <a:lnTo>
                    <a:pt x="4012" y="4723"/>
                  </a:lnTo>
                  <a:lnTo>
                    <a:pt x="4019" y="4737"/>
                  </a:lnTo>
                  <a:lnTo>
                    <a:pt x="4040" y="4751"/>
                  </a:lnTo>
                  <a:lnTo>
                    <a:pt x="4054" y="4758"/>
                  </a:lnTo>
                  <a:lnTo>
                    <a:pt x="4061" y="4765"/>
                  </a:lnTo>
                  <a:lnTo>
                    <a:pt x="4075" y="4779"/>
                  </a:lnTo>
                  <a:lnTo>
                    <a:pt x="4089" y="4787"/>
                  </a:lnTo>
                  <a:lnTo>
                    <a:pt x="4096" y="4794"/>
                  </a:lnTo>
                  <a:lnTo>
                    <a:pt x="4111" y="4801"/>
                  </a:lnTo>
                  <a:lnTo>
                    <a:pt x="4139" y="4822"/>
                  </a:lnTo>
                  <a:lnTo>
                    <a:pt x="4153" y="4836"/>
                  </a:lnTo>
                  <a:lnTo>
                    <a:pt x="5309" y="4159"/>
                  </a:lnTo>
                  <a:lnTo>
                    <a:pt x="5281" y="4138"/>
                  </a:lnTo>
                  <a:lnTo>
                    <a:pt x="5267" y="4131"/>
                  </a:lnTo>
                  <a:lnTo>
                    <a:pt x="5231" y="4103"/>
                  </a:lnTo>
                  <a:lnTo>
                    <a:pt x="5224" y="4096"/>
                  </a:lnTo>
                  <a:lnTo>
                    <a:pt x="5210" y="4089"/>
                  </a:lnTo>
                  <a:lnTo>
                    <a:pt x="5196" y="4075"/>
                  </a:lnTo>
                  <a:lnTo>
                    <a:pt x="5182" y="4068"/>
                  </a:lnTo>
                  <a:lnTo>
                    <a:pt x="5168" y="4053"/>
                  </a:lnTo>
                  <a:lnTo>
                    <a:pt x="5147" y="4039"/>
                  </a:lnTo>
                  <a:lnTo>
                    <a:pt x="5140" y="4039"/>
                  </a:lnTo>
                  <a:lnTo>
                    <a:pt x="5104" y="4011"/>
                  </a:lnTo>
                  <a:lnTo>
                    <a:pt x="5090" y="3997"/>
                  </a:lnTo>
                  <a:lnTo>
                    <a:pt x="5055" y="3969"/>
                  </a:lnTo>
                  <a:lnTo>
                    <a:pt x="5041" y="3962"/>
                  </a:lnTo>
                  <a:lnTo>
                    <a:pt x="4992" y="3927"/>
                  </a:lnTo>
                  <a:lnTo>
                    <a:pt x="4978" y="3912"/>
                  </a:lnTo>
                  <a:cubicBezTo>
                    <a:pt x="4964" y="3905"/>
                    <a:pt x="4949" y="3891"/>
                    <a:pt x="4935" y="3884"/>
                  </a:cubicBezTo>
                  <a:lnTo>
                    <a:pt x="4914" y="3870"/>
                  </a:lnTo>
                  <a:lnTo>
                    <a:pt x="4865" y="3828"/>
                  </a:lnTo>
                  <a:lnTo>
                    <a:pt x="4851" y="3821"/>
                  </a:lnTo>
                  <a:lnTo>
                    <a:pt x="4787" y="3771"/>
                  </a:lnTo>
                  <a:lnTo>
                    <a:pt x="4773" y="3757"/>
                  </a:lnTo>
                  <a:lnTo>
                    <a:pt x="4717" y="3715"/>
                  </a:lnTo>
                  <a:lnTo>
                    <a:pt x="4696" y="3701"/>
                  </a:lnTo>
                  <a:lnTo>
                    <a:pt x="4639" y="3652"/>
                  </a:lnTo>
                  <a:lnTo>
                    <a:pt x="4625" y="3645"/>
                  </a:lnTo>
                  <a:lnTo>
                    <a:pt x="4491" y="3539"/>
                  </a:lnTo>
                  <a:lnTo>
                    <a:pt x="4484" y="3532"/>
                  </a:lnTo>
                  <a:lnTo>
                    <a:pt x="4350" y="3419"/>
                  </a:lnTo>
                  <a:lnTo>
                    <a:pt x="4336" y="3412"/>
                  </a:lnTo>
                  <a:lnTo>
                    <a:pt x="4202" y="3299"/>
                  </a:lnTo>
                  <a:lnTo>
                    <a:pt x="4188" y="3285"/>
                  </a:lnTo>
                  <a:lnTo>
                    <a:pt x="4040" y="3165"/>
                  </a:lnTo>
                  <a:lnTo>
                    <a:pt x="4026" y="3151"/>
                  </a:lnTo>
                  <a:lnTo>
                    <a:pt x="3906" y="3045"/>
                  </a:lnTo>
                  <a:lnTo>
                    <a:pt x="3885" y="3024"/>
                  </a:lnTo>
                  <a:lnTo>
                    <a:pt x="3758" y="2918"/>
                  </a:lnTo>
                  <a:lnTo>
                    <a:pt x="3737" y="2897"/>
                  </a:lnTo>
                  <a:lnTo>
                    <a:pt x="3603" y="2785"/>
                  </a:lnTo>
                  <a:lnTo>
                    <a:pt x="3589" y="2770"/>
                  </a:lnTo>
                  <a:cubicBezTo>
                    <a:pt x="3547" y="2728"/>
                    <a:pt x="3497" y="2679"/>
                    <a:pt x="3448" y="2644"/>
                  </a:cubicBezTo>
                  <a:lnTo>
                    <a:pt x="3328" y="2531"/>
                  </a:lnTo>
                  <a:lnTo>
                    <a:pt x="3307" y="2510"/>
                  </a:lnTo>
                  <a:lnTo>
                    <a:pt x="3187" y="2397"/>
                  </a:lnTo>
                  <a:lnTo>
                    <a:pt x="3166" y="2376"/>
                  </a:lnTo>
                  <a:lnTo>
                    <a:pt x="3060" y="2270"/>
                  </a:lnTo>
                  <a:lnTo>
                    <a:pt x="3039" y="2256"/>
                  </a:lnTo>
                  <a:lnTo>
                    <a:pt x="2919" y="2136"/>
                  </a:lnTo>
                  <a:lnTo>
                    <a:pt x="2905" y="2122"/>
                  </a:lnTo>
                  <a:cubicBezTo>
                    <a:pt x="2821" y="2037"/>
                    <a:pt x="2743" y="1960"/>
                    <a:pt x="2658" y="1875"/>
                  </a:cubicBezTo>
                  <a:lnTo>
                    <a:pt x="2651" y="1861"/>
                  </a:lnTo>
                  <a:cubicBezTo>
                    <a:pt x="2567" y="1777"/>
                    <a:pt x="2489" y="1692"/>
                    <a:pt x="2412" y="1607"/>
                  </a:cubicBezTo>
                  <a:lnTo>
                    <a:pt x="2398" y="1593"/>
                  </a:lnTo>
                  <a:cubicBezTo>
                    <a:pt x="2313" y="1502"/>
                    <a:pt x="2235" y="1410"/>
                    <a:pt x="2151" y="1318"/>
                  </a:cubicBezTo>
                  <a:lnTo>
                    <a:pt x="2144" y="1304"/>
                  </a:lnTo>
                  <a:cubicBezTo>
                    <a:pt x="2059" y="1213"/>
                    <a:pt x="1982" y="1121"/>
                    <a:pt x="1904" y="1022"/>
                  </a:cubicBezTo>
                  <a:lnTo>
                    <a:pt x="1890" y="1015"/>
                  </a:lnTo>
                  <a:cubicBezTo>
                    <a:pt x="1827" y="938"/>
                    <a:pt x="1763" y="853"/>
                    <a:pt x="1707" y="776"/>
                  </a:cubicBezTo>
                  <a:lnTo>
                    <a:pt x="1693" y="761"/>
                  </a:lnTo>
                  <a:cubicBezTo>
                    <a:pt x="1629" y="684"/>
                    <a:pt x="1573" y="606"/>
                    <a:pt x="1516" y="522"/>
                  </a:cubicBezTo>
                  <a:lnTo>
                    <a:pt x="1509" y="515"/>
                  </a:lnTo>
                  <a:cubicBezTo>
                    <a:pt x="1453" y="437"/>
                    <a:pt x="1390" y="353"/>
                    <a:pt x="1340" y="268"/>
                  </a:cubicBezTo>
                  <a:lnTo>
                    <a:pt x="1326" y="254"/>
                  </a:lnTo>
                  <a:cubicBezTo>
                    <a:pt x="1270" y="169"/>
                    <a:pt x="1213" y="85"/>
                    <a:pt x="1157"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8"/>
            <p:cNvSpPr/>
            <p:nvPr/>
          </p:nvSpPr>
          <p:spPr>
            <a:xfrm>
              <a:off x="619650" y="1507300"/>
              <a:ext cx="133250" cy="121250"/>
            </a:xfrm>
            <a:custGeom>
              <a:avLst/>
              <a:gdLst/>
              <a:ahLst/>
              <a:cxnLst/>
              <a:rect l="l" t="t" r="r" b="b"/>
              <a:pathLst>
                <a:path w="5330" h="4850" extrusionOk="0">
                  <a:moveTo>
                    <a:pt x="1171" y="28"/>
                  </a:moveTo>
                  <a:cubicBezTo>
                    <a:pt x="1220" y="99"/>
                    <a:pt x="1270" y="176"/>
                    <a:pt x="1326" y="268"/>
                  </a:cubicBezTo>
                  <a:lnTo>
                    <a:pt x="1340" y="282"/>
                  </a:lnTo>
                  <a:cubicBezTo>
                    <a:pt x="1396" y="367"/>
                    <a:pt x="1453" y="451"/>
                    <a:pt x="1509" y="529"/>
                  </a:cubicBezTo>
                  <a:lnTo>
                    <a:pt x="1516" y="536"/>
                  </a:lnTo>
                  <a:cubicBezTo>
                    <a:pt x="1573" y="613"/>
                    <a:pt x="1629" y="698"/>
                    <a:pt x="1693" y="775"/>
                  </a:cubicBezTo>
                  <a:lnTo>
                    <a:pt x="1707" y="790"/>
                  </a:lnTo>
                  <a:cubicBezTo>
                    <a:pt x="1770" y="874"/>
                    <a:pt x="1834" y="952"/>
                    <a:pt x="1897" y="1029"/>
                  </a:cubicBezTo>
                  <a:lnTo>
                    <a:pt x="1904" y="1036"/>
                  </a:lnTo>
                  <a:cubicBezTo>
                    <a:pt x="1982" y="1135"/>
                    <a:pt x="2066" y="1227"/>
                    <a:pt x="2144" y="1325"/>
                  </a:cubicBezTo>
                  <a:lnTo>
                    <a:pt x="2158" y="1332"/>
                  </a:lnTo>
                  <a:cubicBezTo>
                    <a:pt x="2235" y="1424"/>
                    <a:pt x="2320" y="1523"/>
                    <a:pt x="2397" y="1607"/>
                  </a:cubicBezTo>
                  <a:lnTo>
                    <a:pt x="2412" y="1621"/>
                  </a:lnTo>
                  <a:cubicBezTo>
                    <a:pt x="2489" y="1706"/>
                    <a:pt x="2574" y="1791"/>
                    <a:pt x="2651" y="1875"/>
                  </a:cubicBezTo>
                  <a:lnTo>
                    <a:pt x="2665" y="1889"/>
                  </a:lnTo>
                  <a:cubicBezTo>
                    <a:pt x="2743" y="1974"/>
                    <a:pt x="2827" y="2051"/>
                    <a:pt x="2905" y="2136"/>
                  </a:cubicBezTo>
                  <a:lnTo>
                    <a:pt x="2926" y="2150"/>
                  </a:lnTo>
                  <a:lnTo>
                    <a:pt x="3053" y="2277"/>
                  </a:lnTo>
                  <a:lnTo>
                    <a:pt x="3067" y="2291"/>
                  </a:lnTo>
                  <a:lnTo>
                    <a:pt x="3180" y="2397"/>
                  </a:lnTo>
                  <a:lnTo>
                    <a:pt x="3201" y="2418"/>
                  </a:lnTo>
                  <a:lnTo>
                    <a:pt x="3314" y="2531"/>
                  </a:lnTo>
                  <a:lnTo>
                    <a:pt x="3342" y="2552"/>
                  </a:lnTo>
                  <a:lnTo>
                    <a:pt x="3462" y="2658"/>
                  </a:lnTo>
                  <a:cubicBezTo>
                    <a:pt x="3511" y="2700"/>
                    <a:pt x="3554" y="2749"/>
                    <a:pt x="3603" y="2785"/>
                  </a:cubicBezTo>
                  <a:lnTo>
                    <a:pt x="3617" y="2799"/>
                  </a:lnTo>
                  <a:lnTo>
                    <a:pt x="3744" y="2918"/>
                  </a:lnTo>
                  <a:lnTo>
                    <a:pt x="3765" y="2933"/>
                  </a:lnTo>
                  <a:lnTo>
                    <a:pt x="3892" y="3045"/>
                  </a:lnTo>
                  <a:lnTo>
                    <a:pt x="3913" y="3059"/>
                  </a:lnTo>
                  <a:lnTo>
                    <a:pt x="4033" y="3165"/>
                  </a:lnTo>
                  <a:lnTo>
                    <a:pt x="4054" y="3179"/>
                  </a:lnTo>
                  <a:lnTo>
                    <a:pt x="4195" y="3299"/>
                  </a:lnTo>
                  <a:lnTo>
                    <a:pt x="4209" y="3313"/>
                  </a:lnTo>
                  <a:lnTo>
                    <a:pt x="4350" y="3426"/>
                  </a:lnTo>
                  <a:lnTo>
                    <a:pt x="4364" y="3440"/>
                  </a:lnTo>
                  <a:lnTo>
                    <a:pt x="4498" y="3546"/>
                  </a:lnTo>
                  <a:lnTo>
                    <a:pt x="4505" y="3553"/>
                  </a:lnTo>
                  <a:lnTo>
                    <a:pt x="4639" y="3659"/>
                  </a:lnTo>
                  <a:lnTo>
                    <a:pt x="4646" y="3666"/>
                  </a:lnTo>
                  <a:lnTo>
                    <a:pt x="4710" y="3715"/>
                  </a:lnTo>
                  <a:lnTo>
                    <a:pt x="4794" y="3785"/>
                  </a:lnTo>
                  <a:lnTo>
                    <a:pt x="4858" y="3842"/>
                  </a:lnTo>
                  <a:lnTo>
                    <a:pt x="4872" y="3849"/>
                  </a:lnTo>
                  <a:lnTo>
                    <a:pt x="4921" y="3884"/>
                  </a:lnTo>
                  <a:lnTo>
                    <a:pt x="4999" y="3941"/>
                  </a:lnTo>
                  <a:lnTo>
                    <a:pt x="5048" y="3983"/>
                  </a:lnTo>
                  <a:lnTo>
                    <a:pt x="5302" y="4166"/>
                  </a:lnTo>
                  <a:lnTo>
                    <a:pt x="4167" y="4822"/>
                  </a:lnTo>
                  <a:lnTo>
                    <a:pt x="4040" y="4737"/>
                  </a:lnTo>
                  <a:lnTo>
                    <a:pt x="4005" y="4709"/>
                  </a:lnTo>
                  <a:lnTo>
                    <a:pt x="3899" y="4631"/>
                  </a:lnTo>
                  <a:lnTo>
                    <a:pt x="3850" y="4596"/>
                  </a:lnTo>
                  <a:lnTo>
                    <a:pt x="3709" y="4490"/>
                  </a:lnTo>
                  <a:cubicBezTo>
                    <a:pt x="3695" y="4476"/>
                    <a:pt x="3666" y="4455"/>
                    <a:pt x="3645" y="4441"/>
                  </a:cubicBezTo>
                  <a:lnTo>
                    <a:pt x="3631" y="4427"/>
                  </a:lnTo>
                  <a:lnTo>
                    <a:pt x="3582" y="4385"/>
                  </a:lnTo>
                  <a:lnTo>
                    <a:pt x="3554" y="4371"/>
                  </a:lnTo>
                  <a:lnTo>
                    <a:pt x="3497" y="4321"/>
                  </a:lnTo>
                  <a:lnTo>
                    <a:pt x="3483" y="4314"/>
                  </a:lnTo>
                  <a:lnTo>
                    <a:pt x="3356" y="4208"/>
                  </a:lnTo>
                  <a:lnTo>
                    <a:pt x="3342" y="4201"/>
                  </a:lnTo>
                  <a:lnTo>
                    <a:pt x="3208" y="4096"/>
                  </a:lnTo>
                  <a:lnTo>
                    <a:pt x="3194" y="4082"/>
                  </a:lnTo>
                  <a:lnTo>
                    <a:pt x="3060" y="3969"/>
                  </a:lnTo>
                  <a:lnTo>
                    <a:pt x="3046" y="3955"/>
                  </a:lnTo>
                  <a:lnTo>
                    <a:pt x="2905" y="3835"/>
                  </a:lnTo>
                  <a:lnTo>
                    <a:pt x="2884" y="3821"/>
                  </a:lnTo>
                  <a:lnTo>
                    <a:pt x="2764" y="3715"/>
                  </a:lnTo>
                  <a:lnTo>
                    <a:pt x="2743" y="3701"/>
                  </a:lnTo>
                  <a:lnTo>
                    <a:pt x="2616" y="3588"/>
                  </a:lnTo>
                  <a:lnTo>
                    <a:pt x="2595" y="3574"/>
                  </a:lnTo>
                  <a:lnTo>
                    <a:pt x="2468" y="3454"/>
                  </a:lnTo>
                  <a:lnTo>
                    <a:pt x="2454" y="3440"/>
                  </a:lnTo>
                  <a:lnTo>
                    <a:pt x="2313" y="3313"/>
                  </a:lnTo>
                  <a:lnTo>
                    <a:pt x="2193" y="3200"/>
                  </a:lnTo>
                  <a:lnTo>
                    <a:pt x="2165" y="3179"/>
                  </a:lnTo>
                  <a:lnTo>
                    <a:pt x="2052" y="3074"/>
                  </a:lnTo>
                  <a:lnTo>
                    <a:pt x="2031" y="3052"/>
                  </a:lnTo>
                  <a:lnTo>
                    <a:pt x="1918" y="2940"/>
                  </a:lnTo>
                  <a:lnTo>
                    <a:pt x="1904" y="2925"/>
                  </a:lnTo>
                  <a:lnTo>
                    <a:pt x="1784" y="2813"/>
                  </a:lnTo>
                  <a:lnTo>
                    <a:pt x="1763" y="2792"/>
                  </a:lnTo>
                  <a:cubicBezTo>
                    <a:pt x="1685" y="2707"/>
                    <a:pt x="1601" y="2629"/>
                    <a:pt x="1523" y="2545"/>
                  </a:cubicBezTo>
                  <a:lnTo>
                    <a:pt x="1509" y="2531"/>
                  </a:lnTo>
                  <a:cubicBezTo>
                    <a:pt x="1432" y="2446"/>
                    <a:pt x="1347" y="2369"/>
                    <a:pt x="1270" y="2277"/>
                  </a:cubicBezTo>
                  <a:lnTo>
                    <a:pt x="1255" y="2263"/>
                  </a:lnTo>
                  <a:cubicBezTo>
                    <a:pt x="1171" y="2178"/>
                    <a:pt x="1093" y="2080"/>
                    <a:pt x="1016" y="1995"/>
                  </a:cubicBezTo>
                  <a:lnTo>
                    <a:pt x="1002" y="1981"/>
                  </a:lnTo>
                  <a:cubicBezTo>
                    <a:pt x="917" y="1889"/>
                    <a:pt x="840" y="1791"/>
                    <a:pt x="762" y="1699"/>
                  </a:cubicBezTo>
                  <a:lnTo>
                    <a:pt x="755" y="1685"/>
                  </a:lnTo>
                  <a:cubicBezTo>
                    <a:pt x="692" y="1607"/>
                    <a:pt x="628" y="1530"/>
                    <a:pt x="565" y="1452"/>
                  </a:cubicBezTo>
                  <a:lnTo>
                    <a:pt x="551" y="1438"/>
                  </a:lnTo>
                  <a:cubicBezTo>
                    <a:pt x="494" y="1354"/>
                    <a:pt x="431" y="1276"/>
                    <a:pt x="374" y="1198"/>
                  </a:cubicBezTo>
                  <a:lnTo>
                    <a:pt x="367" y="1191"/>
                  </a:lnTo>
                  <a:cubicBezTo>
                    <a:pt x="311" y="1114"/>
                    <a:pt x="254" y="1029"/>
                    <a:pt x="198" y="945"/>
                  </a:cubicBezTo>
                  <a:lnTo>
                    <a:pt x="184" y="923"/>
                  </a:lnTo>
                  <a:cubicBezTo>
                    <a:pt x="128" y="846"/>
                    <a:pt x="78" y="761"/>
                    <a:pt x="29" y="684"/>
                  </a:cubicBezTo>
                  <a:lnTo>
                    <a:pt x="1171" y="28"/>
                  </a:lnTo>
                  <a:close/>
                  <a:moveTo>
                    <a:pt x="1164" y="0"/>
                  </a:moveTo>
                  <a:lnTo>
                    <a:pt x="1" y="677"/>
                  </a:lnTo>
                  <a:lnTo>
                    <a:pt x="1" y="684"/>
                  </a:lnTo>
                  <a:cubicBezTo>
                    <a:pt x="1" y="684"/>
                    <a:pt x="1" y="684"/>
                    <a:pt x="1" y="691"/>
                  </a:cubicBezTo>
                  <a:cubicBezTo>
                    <a:pt x="50" y="768"/>
                    <a:pt x="106" y="853"/>
                    <a:pt x="163" y="938"/>
                  </a:cubicBezTo>
                  <a:lnTo>
                    <a:pt x="177" y="959"/>
                  </a:lnTo>
                  <a:cubicBezTo>
                    <a:pt x="240" y="1043"/>
                    <a:pt x="297" y="1121"/>
                    <a:pt x="353" y="1205"/>
                  </a:cubicBezTo>
                  <a:lnTo>
                    <a:pt x="360" y="1213"/>
                  </a:lnTo>
                  <a:cubicBezTo>
                    <a:pt x="417" y="1290"/>
                    <a:pt x="473" y="1368"/>
                    <a:pt x="536" y="1445"/>
                  </a:cubicBezTo>
                  <a:lnTo>
                    <a:pt x="551" y="1466"/>
                  </a:lnTo>
                  <a:cubicBezTo>
                    <a:pt x="607" y="1544"/>
                    <a:pt x="670" y="1621"/>
                    <a:pt x="734" y="1699"/>
                  </a:cubicBezTo>
                  <a:lnTo>
                    <a:pt x="748" y="1713"/>
                  </a:lnTo>
                  <a:cubicBezTo>
                    <a:pt x="825" y="1805"/>
                    <a:pt x="903" y="1903"/>
                    <a:pt x="988" y="1995"/>
                  </a:cubicBezTo>
                  <a:lnTo>
                    <a:pt x="1002" y="2009"/>
                  </a:lnTo>
                  <a:cubicBezTo>
                    <a:pt x="1079" y="2101"/>
                    <a:pt x="1157" y="2192"/>
                    <a:pt x="1241" y="2284"/>
                  </a:cubicBezTo>
                  <a:lnTo>
                    <a:pt x="1255" y="2298"/>
                  </a:lnTo>
                  <a:cubicBezTo>
                    <a:pt x="1333" y="2383"/>
                    <a:pt x="1411" y="2460"/>
                    <a:pt x="1495" y="2552"/>
                  </a:cubicBezTo>
                  <a:lnTo>
                    <a:pt x="1509" y="2566"/>
                  </a:lnTo>
                  <a:cubicBezTo>
                    <a:pt x="1587" y="2644"/>
                    <a:pt x="1671" y="2728"/>
                    <a:pt x="1749" y="2806"/>
                  </a:cubicBezTo>
                  <a:lnTo>
                    <a:pt x="1770" y="2827"/>
                  </a:lnTo>
                  <a:lnTo>
                    <a:pt x="1890" y="2947"/>
                  </a:lnTo>
                  <a:lnTo>
                    <a:pt x="1904" y="2961"/>
                  </a:lnTo>
                  <a:lnTo>
                    <a:pt x="2017" y="3066"/>
                  </a:lnTo>
                  <a:lnTo>
                    <a:pt x="2038" y="3088"/>
                  </a:lnTo>
                  <a:lnTo>
                    <a:pt x="2151" y="3193"/>
                  </a:lnTo>
                  <a:lnTo>
                    <a:pt x="2179" y="3222"/>
                  </a:lnTo>
                  <a:cubicBezTo>
                    <a:pt x="2221" y="3257"/>
                    <a:pt x="2249" y="3285"/>
                    <a:pt x="2299" y="3327"/>
                  </a:cubicBezTo>
                  <a:cubicBezTo>
                    <a:pt x="2348" y="3377"/>
                    <a:pt x="2390" y="3419"/>
                    <a:pt x="2440" y="3461"/>
                  </a:cubicBezTo>
                  <a:lnTo>
                    <a:pt x="2454" y="3468"/>
                  </a:lnTo>
                  <a:lnTo>
                    <a:pt x="2581" y="3588"/>
                  </a:lnTo>
                  <a:lnTo>
                    <a:pt x="2602" y="3602"/>
                  </a:lnTo>
                  <a:lnTo>
                    <a:pt x="2729" y="3715"/>
                  </a:lnTo>
                  <a:lnTo>
                    <a:pt x="2750" y="3736"/>
                  </a:lnTo>
                  <a:lnTo>
                    <a:pt x="2877" y="3842"/>
                  </a:lnTo>
                  <a:lnTo>
                    <a:pt x="2891" y="3856"/>
                  </a:lnTo>
                  <a:lnTo>
                    <a:pt x="3032" y="3976"/>
                  </a:lnTo>
                  <a:lnTo>
                    <a:pt x="3053" y="3990"/>
                  </a:lnTo>
                  <a:lnTo>
                    <a:pt x="3187" y="4103"/>
                  </a:lnTo>
                  <a:lnTo>
                    <a:pt x="3201" y="4110"/>
                  </a:lnTo>
                  <a:lnTo>
                    <a:pt x="3335" y="4223"/>
                  </a:lnTo>
                  <a:lnTo>
                    <a:pt x="3342" y="4230"/>
                  </a:lnTo>
                  <a:lnTo>
                    <a:pt x="3476" y="4335"/>
                  </a:lnTo>
                  <a:lnTo>
                    <a:pt x="3490" y="4342"/>
                  </a:lnTo>
                  <a:lnTo>
                    <a:pt x="3547" y="4392"/>
                  </a:lnTo>
                  <a:lnTo>
                    <a:pt x="3568" y="4406"/>
                  </a:lnTo>
                  <a:cubicBezTo>
                    <a:pt x="3589" y="4420"/>
                    <a:pt x="3603" y="4434"/>
                    <a:pt x="3624" y="4448"/>
                  </a:cubicBezTo>
                  <a:lnTo>
                    <a:pt x="3638" y="4462"/>
                  </a:lnTo>
                  <a:lnTo>
                    <a:pt x="3702" y="4512"/>
                  </a:lnTo>
                  <a:lnTo>
                    <a:pt x="3843" y="4610"/>
                  </a:lnTo>
                  <a:cubicBezTo>
                    <a:pt x="3857" y="4624"/>
                    <a:pt x="3878" y="4638"/>
                    <a:pt x="3892" y="4653"/>
                  </a:cubicBezTo>
                  <a:lnTo>
                    <a:pt x="3998" y="4730"/>
                  </a:lnTo>
                  <a:cubicBezTo>
                    <a:pt x="3998" y="4730"/>
                    <a:pt x="4160" y="4850"/>
                    <a:pt x="4167" y="4850"/>
                  </a:cubicBezTo>
                  <a:lnTo>
                    <a:pt x="5323" y="4180"/>
                  </a:lnTo>
                  <a:cubicBezTo>
                    <a:pt x="5330" y="4173"/>
                    <a:pt x="5330" y="4173"/>
                    <a:pt x="5330" y="4166"/>
                  </a:cubicBezTo>
                  <a:cubicBezTo>
                    <a:pt x="5330" y="4166"/>
                    <a:pt x="5330" y="4159"/>
                    <a:pt x="5330" y="4159"/>
                  </a:cubicBezTo>
                  <a:lnTo>
                    <a:pt x="5062" y="3962"/>
                  </a:lnTo>
                  <a:lnTo>
                    <a:pt x="5006" y="3919"/>
                  </a:lnTo>
                  <a:lnTo>
                    <a:pt x="4935" y="3863"/>
                  </a:lnTo>
                  <a:lnTo>
                    <a:pt x="4886" y="3828"/>
                  </a:lnTo>
                  <a:lnTo>
                    <a:pt x="4872" y="3821"/>
                  </a:lnTo>
                  <a:lnTo>
                    <a:pt x="4808" y="3771"/>
                  </a:lnTo>
                  <a:lnTo>
                    <a:pt x="4717" y="3701"/>
                  </a:lnTo>
                  <a:lnTo>
                    <a:pt x="4660" y="3652"/>
                  </a:lnTo>
                  <a:lnTo>
                    <a:pt x="4646" y="3637"/>
                  </a:lnTo>
                  <a:lnTo>
                    <a:pt x="4512" y="3539"/>
                  </a:lnTo>
                  <a:lnTo>
                    <a:pt x="4505" y="3532"/>
                  </a:lnTo>
                  <a:lnTo>
                    <a:pt x="4371" y="3419"/>
                  </a:lnTo>
                  <a:lnTo>
                    <a:pt x="4357" y="3412"/>
                  </a:lnTo>
                  <a:lnTo>
                    <a:pt x="4223" y="3299"/>
                  </a:lnTo>
                  <a:lnTo>
                    <a:pt x="4209" y="3285"/>
                  </a:lnTo>
                  <a:lnTo>
                    <a:pt x="4061" y="3165"/>
                  </a:lnTo>
                  <a:lnTo>
                    <a:pt x="4047" y="3151"/>
                  </a:lnTo>
                  <a:cubicBezTo>
                    <a:pt x="4005" y="3116"/>
                    <a:pt x="3969" y="3081"/>
                    <a:pt x="3927" y="3045"/>
                  </a:cubicBezTo>
                  <a:lnTo>
                    <a:pt x="3906" y="3024"/>
                  </a:lnTo>
                  <a:lnTo>
                    <a:pt x="3779" y="2918"/>
                  </a:lnTo>
                  <a:lnTo>
                    <a:pt x="3758" y="2897"/>
                  </a:lnTo>
                  <a:lnTo>
                    <a:pt x="3631" y="2785"/>
                  </a:lnTo>
                  <a:lnTo>
                    <a:pt x="3617" y="2770"/>
                  </a:lnTo>
                  <a:cubicBezTo>
                    <a:pt x="3568" y="2728"/>
                    <a:pt x="3518" y="2686"/>
                    <a:pt x="3476" y="2644"/>
                  </a:cubicBezTo>
                  <a:lnTo>
                    <a:pt x="3469" y="2651"/>
                  </a:lnTo>
                  <a:lnTo>
                    <a:pt x="3469" y="2644"/>
                  </a:lnTo>
                  <a:lnTo>
                    <a:pt x="3356" y="2531"/>
                  </a:lnTo>
                  <a:lnTo>
                    <a:pt x="3328" y="2510"/>
                  </a:lnTo>
                  <a:cubicBezTo>
                    <a:pt x="3293" y="2474"/>
                    <a:pt x="3250" y="2439"/>
                    <a:pt x="3215" y="2397"/>
                  </a:cubicBezTo>
                  <a:lnTo>
                    <a:pt x="3194" y="2376"/>
                  </a:lnTo>
                  <a:lnTo>
                    <a:pt x="3074" y="2263"/>
                  </a:lnTo>
                  <a:lnTo>
                    <a:pt x="3060" y="2256"/>
                  </a:lnTo>
                  <a:lnTo>
                    <a:pt x="2940" y="2136"/>
                  </a:lnTo>
                  <a:lnTo>
                    <a:pt x="2919" y="2115"/>
                  </a:lnTo>
                  <a:cubicBezTo>
                    <a:pt x="2842" y="2037"/>
                    <a:pt x="2757" y="1953"/>
                    <a:pt x="2679" y="1868"/>
                  </a:cubicBezTo>
                  <a:lnTo>
                    <a:pt x="2665" y="1854"/>
                  </a:lnTo>
                  <a:cubicBezTo>
                    <a:pt x="2588" y="1776"/>
                    <a:pt x="2503" y="1692"/>
                    <a:pt x="2426" y="1607"/>
                  </a:cubicBezTo>
                  <a:lnTo>
                    <a:pt x="2412" y="1593"/>
                  </a:lnTo>
                  <a:cubicBezTo>
                    <a:pt x="2334" y="1502"/>
                    <a:pt x="2249" y="1403"/>
                    <a:pt x="2172" y="1318"/>
                  </a:cubicBezTo>
                  <a:lnTo>
                    <a:pt x="2158" y="1304"/>
                  </a:lnTo>
                  <a:cubicBezTo>
                    <a:pt x="2080" y="1213"/>
                    <a:pt x="1996" y="1114"/>
                    <a:pt x="1918" y="1022"/>
                  </a:cubicBezTo>
                  <a:lnTo>
                    <a:pt x="1911" y="1008"/>
                  </a:lnTo>
                  <a:cubicBezTo>
                    <a:pt x="1848" y="931"/>
                    <a:pt x="1784" y="853"/>
                    <a:pt x="1721" y="775"/>
                  </a:cubicBezTo>
                  <a:lnTo>
                    <a:pt x="1707" y="761"/>
                  </a:lnTo>
                  <a:cubicBezTo>
                    <a:pt x="1650" y="677"/>
                    <a:pt x="1587" y="599"/>
                    <a:pt x="1530" y="522"/>
                  </a:cubicBezTo>
                  <a:lnTo>
                    <a:pt x="1530" y="515"/>
                  </a:lnTo>
                  <a:cubicBezTo>
                    <a:pt x="1467" y="437"/>
                    <a:pt x="1411" y="353"/>
                    <a:pt x="1354" y="268"/>
                  </a:cubicBezTo>
                  <a:lnTo>
                    <a:pt x="1340" y="254"/>
                  </a:lnTo>
                  <a:cubicBezTo>
                    <a:pt x="1284" y="162"/>
                    <a:pt x="1227" y="85"/>
                    <a:pt x="1178"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8"/>
            <p:cNvSpPr/>
            <p:nvPr/>
          </p:nvSpPr>
          <p:spPr>
            <a:xfrm>
              <a:off x="515325" y="1508175"/>
              <a:ext cx="208500" cy="327800"/>
            </a:xfrm>
            <a:custGeom>
              <a:avLst/>
              <a:gdLst/>
              <a:ahLst/>
              <a:cxnLst/>
              <a:rect l="l" t="t" r="r" b="b"/>
              <a:pathLst>
                <a:path w="8340" h="13112" extrusionOk="0">
                  <a:moveTo>
                    <a:pt x="22" y="0"/>
                  </a:moveTo>
                  <a:lnTo>
                    <a:pt x="8" y="5851"/>
                  </a:lnTo>
                  <a:cubicBezTo>
                    <a:pt x="1" y="8466"/>
                    <a:pt x="3307" y="12252"/>
                    <a:pt x="4146" y="13027"/>
                  </a:cubicBezTo>
                  <a:cubicBezTo>
                    <a:pt x="4339" y="13074"/>
                    <a:pt x="4659" y="13111"/>
                    <a:pt x="5038" y="13111"/>
                  </a:cubicBezTo>
                  <a:cubicBezTo>
                    <a:pt x="6331" y="13111"/>
                    <a:pt x="8313" y="12674"/>
                    <a:pt x="8319" y="10652"/>
                  </a:cubicBezTo>
                  <a:lnTo>
                    <a:pt x="8340" y="4801"/>
                  </a:lnTo>
                  <a:cubicBezTo>
                    <a:pt x="8199" y="4709"/>
                    <a:pt x="5555" y="2827"/>
                    <a:pt x="4188" y="649"/>
                  </a:cubicBezTo>
                  <a:cubicBezTo>
                    <a:pt x="3913" y="767"/>
                    <a:pt x="3587" y="815"/>
                    <a:pt x="3241" y="815"/>
                  </a:cubicBezTo>
                  <a:cubicBezTo>
                    <a:pt x="1854" y="815"/>
                    <a:pt x="134" y="51"/>
                    <a:pt x="22"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8"/>
            <p:cNvSpPr/>
            <p:nvPr/>
          </p:nvSpPr>
          <p:spPr>
            <a:xfrm>
              <a:off x="515150" y="1508000"/>
              <a:ext cx="209025" cy="328350"/>
            </a:xfrm>
            <a:custGeom>
              <a:avLst/>
              <a:gdLst/>
              <a:ahLst/>
              <a:cxnLst/>
              <a:rect l="l" t="t" r="r" b="b"/>
              <a:pathLst>
                <a:path w="8361" h="13134" extrusionOk="0">
                  <a:moveTo>
                    <a:pt x="43" y="28"/>
                  </a:moveTo>
                  <a:cubicBezTo>
                    <a:pt x="322" y="146"/>
                    <a:pt x="1934" y="834"/>
                    <a:pt x="3251" y="834"/>
                  </a:cubicBezTo>
                  <a:cubicBezTo>
                    <a:pt x="3595" y="834"/>
                    <a:pt x="3920" y="787"/>
                    <a:pt x="4195" y="670"/>
                  </a:cubicBezTo>
                  <a:cubicBezTo>
                    <a:pt x="5520" y="2778"/>
                    <a:pt x="8037" y="4596"/>
                    <a:pt x="8340" y="4815"/>
                  </a:cubicBezTo>
                  <a:lnTo>
                    <a:pt x="8326" y="10659"/>
                  </a:lnTo>
                  <a:cubicBezTo>
                    <a:pt x="8326" y="11399"/>
                    <a:pt x="8051" y="11991"/>
                    <a:pt x="7522" y="12407"/>
                  </a:cubicBezTo>
                  <a:cubicBezTo>
                    <a:pt x="6958" y="12851"/>
                    <a:pt x="6204" y="13020"/>
                    <a:pt x="5675" y="13077"/>
                  </a:cubicBezTo>
                  <a:cubicBezTo>
                    <a:pt x="5476" y="13099"/>
                    <a:pt x="5277" y="13110"/>
                    <a:pt x="5079" y="13110"/>
                  </a:cubicBezTo>
                  <a:cubicBezTo>
                    <a:pt x="4772" y="13110"/>
                    <a:pt x="4466" y="13083"/>
                    <a:pt x="4167" y="13027"/>
                  </a:cubicBezTo>
                  <a:cubicBezTo>
                    <a:pt x="3730" y="12625"/>
                    <a:pt x="2693" y="11491"/>
                    <a:pt x="1777" y="10130"/>
                  </a:cubicBezTo>
                  <a:cubicBezTo>
                    <a:pt x="980" y="8953"/>
                    <a:pt x="29" y="7254"/>
                    <a:pt x="29" y="5858"/>
                  </a:cubicBezTo>
                  <a:lnTo>
                    <a:pt x="43" y="28"/>
                  </a:lnTo>
                  <a:close/>
                  <a:moveTo>
                    <a:pt x="22" y="0"/>
                  </a:moveTo>
                  <a:cubicBezTo>
                    <a:pt x="22" y="0"/>
                    <a:pt x="22" y="7"/>
                    <a:pt x="22" y="7"/>
                  </a:cubicBezTo>
                  <a:lnTo>
                    <a:pt x="0" y="5851"/>
                  </a:lnTo>
                  <a:cubicBezTo>
                    <a:pt x="0" y="7254"/>
                    <a:pt x="952" y="8960"/>
                    <a:pt x="1756" y="10137"/>
                  </a:cubicBezTo>
                  <a:cubicBezTo>
                    <a:pt x="2679" y="11505"/>
                    <a:pt x="3715" y="12647"/>
                    <a:pt x="4160" y="13048"/>
                  </a:cubicBezTo>
                  <a:cubicBezTo>
                    <a:pt x="4449" y="13105"/>
                    <a:pt x="4752" y="13133"/>
                    <a:pt x="5048" y="13133"/>
                  </a:cubicBezTo>
                  <a:cubicBezTo>
                    <a:pt x="5252" y="13126"/>
                    <a:pt x="5464" y="13119"/>
                    <a:pt x="5668" y="13091"/>
                  </a:cubicBezTo>
                  <a:cubicBezTo>
                    <a:pt x="6204" y="13041"/>
                    <a:pt x="6958" y="12872"/>
                    <a:pt x="7529" y="12421"/>
                  </a:cubicBezTo>
                  <a:cubicBezTo>
                    <a:pt x="8065" y="12005"/>
                    <a:pt x="8340" y="11406"/>
                    <a:pt x="8340" y="10659"/>
                  </a:cubicBezTo>
                  <a:lnTo>
                    <a:pt x="8361" y="4808"/>
                  </a:lnTo>
                  <a:cubicBezTo>
                    <a:pt x="8361" y="4801"/>
                    <a:pt x="8354" y="4801"/>
                    <a:pt x="8354" y="4801"/>
                  </a:cubicBezTo>
                  <a:cubicBezTo>
                    <a:pt x="8072" y="4596"/>
                    <a:pt x="5534" y="2757"/>
                    <a:pt x="4202" y="642"/>
                  </a:cubicBezTo>
                  <a:lnTo>
                    <a:pt x="4188" y="642"/>
                  </a:lnTo>
                  <a:cubicBezTo>
                    <a:pt x="3908" y="755"/>
                    <a:pt x="3603" y="811"/>
                    <a:pt x="3297" y="811"/>
                  </a:cubicBezTo>
                  <a:cubicBezTo>
                    <a:pt x="3279" y="811"/>
                    <a:pt x="3261" y="811"/>
                    <a:pt x="3243" y="811"/>
                  </a:cubicBezTo>
                  <a:cubicBezTo>
                    <a:pt x="1904" y="811"/>
                    <a:pt x="261" y="99"/>
                    <a:pt x="36"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8"/>
            <p:cNvSpPr/>
            <p:nvPr/>
          </p:nvSpPr>
          <p:spPr>
            <a:xfrm>
              <a:off x="584575" y="1614075"/>
              <a:ext cx="71400" cy="136325"/>
            </a:xfrm>
            <a:custGeom>
              <a:avLst/>
              <a:gdLst/>
              <a:ahLst/>
              <a:cxnLst/>
              <a:rect l="l" t="t" r="r" b="b"/>
              <a:pathLst>
                <a:path w="2856" h="5453" extrusionOk="0">
                  <a:moveTo>
                    <a:pt x="1243" y="539"/>
                  </a:moveTo>
                  <a:cubicBezTo>
                    <a:pt x="1302" y="539"/>
                    <a:pt x="1369" y="559"/>
                    <a:pt x="1439" y="600"/>
                  </a:cubicBezTo>
                  <a:cubicBezTo>
                    <a:pt x="1700" y="769"/>
                    <a:pt x="1862" y="1044"/>
                    <a:pt x="1876" y="1354"/>
                  </a:cubicBezTo>
                  <a:lnTo>
                    <a:pt x="1876" y="1848"/>
                  </a:lnTo>
                  <a:lnTo>
                    <a:pt x="1002" y="1347"/>
                  </a:lnTo>
                  <a:lnTo>
                    <a:pt x="1002" y="847"/>
                  </a:lnTo>
                  <a:cubicBezTo>
                    <a:pt x="1002" y="653"/>
                    <a:pt x="1100" y="539"/>
                    <a:pt x="1243" y="539"/>
                  </a:cubicBezTo>
                  <a:close/>
                  <a:moveTo>
                    <a:pt x="1038" y="0"/>
                  </a:moveTo>
                  <a:cubicBezTo>
                    <a:pt x="792" y="0"/>
                    <a:pt x="621" y="194"/>
                    <a:pt x="621" y="530"/>
                  </a:cubicBezTo>
                  <a:lnTo>
                    <a:pt x="621" y="1122"/>
                  </a:lnTo>
                  <a:lnTo>
                    <a:pt x="544" y="1079"/>
                  </a:lnTo>
                  <a:cubicBezTo>
                    <a:pt x="457" y="1028"/>
                    <a:pt x="375" y="1003"/>
                    <a:pt x="303" y="1003"/>
                  </a:cubicBezTo>
                  <a:cubicBezTo>
                    <a:pt x="128" y="1003"/>
                    <a:pt x="8" y="1145"/>
                    <a:pt x="8" y="1390"/>
                  </a:cubicBezTo>
                  <a:lnTo>
                    <a:pt x="1" y="3427"/>
                  </a:lnTo>
                  <a:cubicBezTo>
                    <a:pt x="22" y="3808"/>
                    <a:pt x="219" y="4153"/>
                    <a:pt x="537" y="4357"/>
                  </a:cubicBezTo>
                  <a:lnTo>
                    <a:pt x="2313" y="5379"/>
                  </a:lnTo>
                  <a:cubicBezTo>
                    <a:pt x="2400" y="5429"/>
                    <a:pt x="2481" y="5452"/>
                    <a:pt x="2554" y="5452"/>
                  </a:cubicBezTo>
                  <a:cubicBezTo>
                    <a:pt x="2729" y="5452"/>
                    <a:pt x="2851" y="5314"/>
                    <a:pt x="2856" y="5069"/>
                  </a:cubicBezTo>
                  <a:lnTo>
                    <a:pt x="2856" y="3032"/>
                  </a:lnTo>
                  <a:cubicBezTo>
                    <a:pt x="2835" y="2658"/>
                    <a:pt x="2637" y="2313"/>
                    <a:pt x="2320" y="2109"/>
                  </a:cubicBezTo>
                  <a:lnTo>
                    <a:pt x="2257" y="2073"/>
                  </a:lnTo>
                  <a:lnTo>
                    <a:pt x="2257" y="1474"/>
                  </a:lnTo>
                  <a:cubicBezTo>
                    <a:pt x="2257" y="1002"/>
                    <a:pt x="1925" y="424"/>
                    <a:pt x="1517" y="191"/>
                  </a:cubicBezTo>
                  <a:lnTo>
                    <a:pt x="1368" y="100"/>
                  </a:lnTo>
                  <a:cubicBezTo>
                    <a:pt x="1250" y="32"/>
                    <a:pt x="1138" y="0"/>
                    <a:pt x="103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8"/>
            <p:cNvSpPr/>
            <p:nvPr/>
          </p:nvSpPr>
          <p:spPr>
            <a:xfrm>
              <a:off x="584225" y="1614025"/>
              <a:ext cx="72100" cy="136850"/>
            </a:xfrm>
            <a:custGeom>
              <a:avLst/>
              <a:gdLst/>
              <a:ahLst/>
              <a:cxnLst/>
              <a:rect l="l" t="t" r="r" b="b"/>
              <a:pathLst>
                <a:path w="2884" h="5474" extrusionOk="0">
                  <a:moveTo>
                    <a:pt x="1284" y="544"/>
                  </a:moveTo>
                  <a:cubicBezTo>
                    <a:pt x="1342" y="544"/>
                    <a:pt x="1402" y="564"/>
                    <a:pt x="1453" y="609"/>
                  </a:cubicBezTo>
                  <a:cubicBezTo>
                    <a:pt x="1707" y="778"/>
                    <a:pt x="1862" y="1053"/>
                    <a:pt x="1876" y="1356"/>
                  </a:cubicBezTo>
                  <a:lnTo>
                    <a:pt x="1876" y="1836"/>
                  </a:lnTo>
                  <a:lnTo>
                    <a:pt x="1030" y="1342"/>
                  </a:lnTo>
                  <a:lnTo>
                    <a:pt x="1030" y="849"/>
                  </a:lnTo>
                  <a:cubicBezTo>
                    <a:pt x="994" y="676"/>
                    <a:pt x="1134" y="544"/>
                    <a:pt x="1284" y="544"/>
                  </a:cubicBezTo>
                  <a:close/>
                  <a:moveTo>
                    <a:pt x="1279" y="524"/>
                  </a:moveTo>
                  <a:cubicBezTo>
                    <a:pt x="1120" y="524"/>
                    <a:pt x="973" y="666"/>
                    <a:pt x="1009" y="849"/>
                  </a:cubicBezTo>
                  <a:lnTo>
                    <a:pt x="1009" y="1349"/>
                  </a:lnTo>
                  <a:cubicBezTo>
                    <a:pt x="1009" y="1356"/>
                    <a:pt x="1009" y="1356"/>
                    <a:pt x="1016" y="1356"/>
                  </a:cubicBezTo>
                  <a:cubicBezTo>
                    <a:pt x="1016" y="1356"/>
                    <a:pt x="1883" y="1864"/>
                    <a:pt x="1890" y="1864"/>
                  </a:cubicBezTo>
                  <a:lnTo>
                    <a:pt x="1897" y="1864"/>
                  </a:lnTo>
                  <a:cubicBezTo>
                    <a:pt x="1897" y="1857"/>
                    <a:pt x="1897" y="1857"/>
                    <a:pt x="1897" y="1850"/>
                  </a:cubicBezTo>
                  <a:lnTo>
                    <a:pt x="1897" y="1356"/>
                  </a:lnTo>
                  <a:cubicBezTo>
                    <a:pt x="1883" y="1046"/>
                    <a:pt x="1721" y="764"/>
                    <a:pt x="1460" y="595"/>
                  </a:cubicBezTo>
                  <a:cubicBezTo>
                    <a:pt x="1405" y="546"/>
                    <a:pt x="1341" y="524"/>
                    <a:pt x="1279" y="524"/>
                  </a:cubicBezTo>
                  <a:close/>
                  <a:moveTo>
                    <a:pt x="1048" y="13"/>
                  </a:moveTo>
                  <a:cubicBezTo>
                    <a:pt x="1150" y="13"/>
                    <a:pt x="1264" y="48"/>
                    <a:pt x="1382" y="116"/>
                  </a:cubicBezTo>
                  <a:lnTo>
                    <a:pt x="1523" y="200"/>
                  </a:lnTo>
                  <a:cubicBezTo>
                    <a:pt x="1932" y="440"/>
                    <a:pt x="2264" y="1011"/>
                    <a:pt x="2264" y="1476"/>
                  </a:cubicBezTo>
                  <a:lnTo>
                    <a:pt x="2264" y="2075"/>
                  </a:lnTo>
                  <a:cubicBezTo>
                    <a:pt x="2264" y="2075"/>
                    <a:pt x="2264" y="2082"/>
                    <a:pt x="2264" y="2082"/>
                  </a:cubicBezTo>
                  <a:lnTo>
                    <a:pt x="2334" y="2118"/>
                  </a:lnTo>
                  <a:cubicBezTo>
                    <a:pt x="2644" y="2322"/>
                    <a:pt x="2842" y="2668"/>
                    <a:pt x="2863" y="3041"/>
                  </a:cubicBezTo>
                  <a:lnTo>
                    <a:pt x="2856" y="5078"/>
                  </a:lnTo>
                  <a:cubicBezTo>
                    <a:pt x="2856" y="5241"/>
                    <a:pt x="2799" y="5360"/>
                    <a:pt x="2701" y="5417"/>
                  </a:cubicBezTo>
                  <a:cubicBezTo>
                    <a:pt x="2661" y="5439"/>
                    <a:pt x="2616" y="5451"/>
                    <a:pt x="2567" y="5451"/>
                  </a:cubicBezTo>
                  <a:cubicBezTo>
                    <a:pt x="2494" y="5451"/>
                    <a:pt x="2412" y="5425"/>
                    <a:pt x="2327" y="5374"/>
                  </a:cubicBezTo>
                  <a:lnTo>
                    <a:pt x="558" y="4352"/>
                  </a:lnTo>
                  <a:cubicBezTo>
                    <a:pt x="240" y="4148"/>
                    <a:pt x="43" y="3802"/>
                    <a:pt x="29" y="3429"/>
                  </a:cubicBezTo>
                  <a:lnTo>
                    <a:pt x="29" y="1392"/>
                  </a:lnTo>
                  <a:cubicBezTo>
                    <a:pt x="29" y="1229"/>
                    <a:pt x="85" y="1110"/>
                    <a:pt x="184" y="1053"/>
                  </a:cubicBezTo>
                  <a:cubicBezTo>
                    <a:pt x="219" y="1036"/>
                    <a:pt x="254" y="1023"/>
                    <a:pt x="292" y="1023"/>
                  </a:cubicBezTo>
                  <a:cubicBezTo>
                    <a:pt x="301" y="1023"/>
                    <a:pt x="309" y="1024"/>
                    <a:pt x="318" y="1025"/>
                  </a:cubicBezTo>
                  <a:cubicBezTo>
                    <a:pt x="403" y="1025"/>
                    <a:pt x="487" y="1046"/>
                    <a:pt x="558" y="1088"/>
                  </a:cubicBezTo>
                  <a:lnTo>
                    <a:pt x="635" y="1131"/>
                  </a:lnTo>
                  <a:cubicBezTo>
                    <a:pt x="635" y="1134"/>
                    <a:pt x="637" y="1136"/>
                    <a:pt x="639" y="1136"/>
                  </a:cubicBezTo>
                  <a:cubicBezTo>
                    <a:pt x="641" y="1136"/>
                    <a:pt x="642" y="1134"/>
                    <a:pt x="642" y="1131"/>
                  </a:cubicBezTo>
                  <a:cubicBezTo>
                    <a:pt x="649" y="1131"/>
                    <a:pt x="649" y="1131"/>
                    <a:pt x="649" y="1124"/>
                  </a:cubicBezTo>
                  <a:lnTo>
                    <a:pt x="649" y="532"/>
                  </a:lnTo>
                  <a:cubicBezTo>
                    <a:pt x="649" y="306"/>
                    <a:pt x="727" y="137"/>
                    <a:pt x="861" y="59"/>
                  </a:cubicBezTo>
                  <a:cubicBezTo>
                    <a:pt x="917" y="28"/>
                    <a:pt x="980" y="13"/>
                    <a:pt x="1048" y="13"/>
                  </a:cubicBezTo>
                  <a:close/>
                  <a:moveTo>
                    <a:pt x="1050" y="1"/>
                  </a:moveTo>
                  <a:cubicBezTo>
                    <a:pt x="978" y="1"/>
                    <a:pt x="912" y="17"/>
                    <a:pt x="854" y="52"/>
                  </a:cubicBezTo>
                  <a:cubicBezTo>
                    <a:pt x="706" y="130"/>
                    <a:pt x="628" y="306"/>
                    <a:pt x="628" y="539"/>
                  </a:cubicBezTo>
                  <a:lnTo>
                    <a:pt x="628" y="1117"/>
                  </a:lnTo>
                  <a:lnTo>
                    <a:pt x="565" y="1081"/>
                  </a:lnTo>
                  <a:cubicBezTo>
                    <a:pt x="476" y="1031"/>
                    <a:pt x="390" y="1005"/>
                    <a:pt x="312" y="1005"/>
                  </a:cubicBezTo>
                  <a:cubicBezTo>
                    <a:pt x="260" y="1005"/>
                    <a:pt x="212" y="1017"/>
                    <a:pt x="170" y="1039"/>
                  </a:cubicBezTo>
                  <a:cubicBezTo>
                    <a:pt x="71" y="1096"/>
                    <a:pt x="8" y="1222"/>
                    <a:pt x="8" y="1392"/>
                  </a:cubicBezTo>
                  <a:lnTo>
                    <a:pt x="1" y="3429"/>
                  </a:lnTo>
                  <a:cubicBezTo>
                    <a:pt x="22" y="3817"/>
                    <a:pt x="226" y="4162"/>
                    <a:pt x="544" y="4373"/>
                  </a:cubicBezTo>
                  <a:lnTo>
                    <a:pt x="2320" y="5396"/>
                  </a:lnTo>
                  <a:cubicBezTo>
                    <a:pt x="2398" y="5445"/>
                    <a:pt x="2482" y="5466"/>
                    <a:pt x="2567" y="5473"/>
                  </a:cubicBezTo>
                  <a:cubicBezTo>
                    <a:pt x="2616" y="5473"/>
                    <a:pt x="2665" y="5459"/>
                    <a:pt x="2715" y="5438"/>
                  </a:cubicBezTo>
                  <a:cubicBezTo>
                    <a:pt x="2821" y="5381"/>
                    <a:pt x="2877" y="5255"/>
                    <a:pt x="2877" y="5085"/>
                  </a:cubicBezTo>
                  <a:lnTo>
                    <a:pt x="2884" y="3048"/>
                  </a:lnTo>
                  <a:cubicBezTo>
                    <a:pt x="2863" y="2668"/>
                    <a:pt x="2658" y="2315"/>
                    <a:pt x="2341" y="2111"/>
                  </a:cubicBezTo>
                  <a:lnTo>
                    <a:pt x="2285" y="2075"/>
                  </a:lnTo>
                  <a:lnTo>
                    <a:pt x="2285" y="1483"/>
                  </a:lnTo>
                  <a:cubicBezTo>
                    <a:pt x="2285" y="1011"/>
                    <a:pt x="1946" y="433"/>
                    <a:pt x="1538" y="193"/>
                  </a:cubicBezTo>
                  <a:lnTo>
                    <a:pt x="1390" y="102"/>
                  </a:lnTo>
                  <a:cubicBezTo>
                    <a:pt x="1269" y="35"/>
                    <a:pt x="1154" y="1"/>
                    <a:pt x="105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a:off x="587225" y="1694275"/>
              <a:ext cx="38625" cy="22400"/>
            </a:xfrm>
            <a:custGeom>
              <a:avLst/>
              <a:gdLst/>
              <a:ahLst/>
              <a:cxnLst/>
              <a:rect l="l" t="t" r="r" b="b"/>
              <a:pathLst>
                <a:path w="1545" h="896" extrusionOk="0">
                  <a:moveTo>
                    <a:pt x="1157" y="0"/>
                  </a:moveTo>
                  <a:lnTo>
                    <a:pt x="1" y="677"/>
                  </a:lnTo>
                  <a:lnTo>
                    <a:pt x="388" y="896"/>
                  </a:lnTo>
                  <a:lnTo>
                    <a:pt x="1544" y="226"/>
                  </a:lnTo>
                  <a:lnTo>
                    <a:pt x="1157"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a:off x="587050" y="1694100"/>
              <a:ext cx="39150" cy="22925"/>
            </a:xfrm>
            <a:custGeom>
              <a:avLst/>
              <a:gdLst/>
              <a:ahLst/>
              <a:cxnLst/>
              <a:rect l="l" t="t" r="r" b="b"/>
              <a:pathLst>
                <a:path w="1566" h="917" extrusionOk="0">
                  <a:moveTo>
                    <a:pt x="1164" y="21"/>
                  </a:moveTo>
                  <a:lnTo>
                    <a:pt x="1530" y="233"/>
                  </a:lnTo>
                  <a:lnTo>
                    <a:pt x="395" y="888"/>
                  </a:lnTo>
                  <a:lnTo>
                    <a:pt x="29" y="684"/>
                  </a:lnTo>
                  <a:lnTo>
                    <a:pt x="1164" y="21"/>
                  </a:lnTo>
                  <a:close/>
                  <a:moveTo>
                    <a:pt x="1164" y="0"/>
                  </a:moveTo>
                  <a:lnTo>
                    <a:pt x="8" y="670"/>
                  </a:lnTo>
                  <a:cubicBezTo>
                    <a:pt x="1" y="677"/>
                    <a:pt x="1" y="677"/>
                    <a:pt x="1" y="684"/>
                  </a:cubicBezTo>
                  <a:cubicBezTo>
                    <a:pt x="1" y="684"/>
                    <a:pt x="1" y="691"/>
                    <a:pt x="8" y="691"/>
                  </a:cubicBezTo>
                  <a:cubicBezTo>
                    <a:pt x="8" y="691"/>
                    <a:pt x="388" y="917"/>
                    <a:pt x="395" y="917"/>
                  </a:cubicBezTo>
                  <a:lnTo>
                    <a:pt x="402" y="917"/>
                  </a:lnTo>
                  <a:lnTo>
                    <a:pt x="1558" y="240"/>
                  </a:lnTo>
                  <a:cubicBezTo>
                    <a:pt x="1558" y="240"/>
                    <a:pt x="1566" y="233"/>
                    <a:pt x="1566" y="233"/>
                  </a:cubicBezTo>
                  <a:cubicBezTo>
                    <a:pt x="1566" y="226"/>
                    <a:pt x="1558" y="226"/>
                    <a:pt x="1558" y="219"/>
                  </a:cubicBezTo>
                  <a:lnTo>
                    <a:pt x="1171"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p:nvPr/>
          </p:nvSpPr>
          <p:spPr>
            <a:xfrm>
              <a:off x="584575" y="1667125"/>
              <a:ext cx="32825" cy="44100"/>
            </a:xfrm>
            <a:custGeom>
              <a:avLst/>
              <a:gdLst/>
              <a:ahLst/>
              <a:cxnLst/>
              <a:rect l="l" t="t" r="r" b="b"/>
              <a:pathLst>
                <a:path w="1313" h="1764" extrusionOk="0">
                  <a:moveTo>
                    <a:pt x="1256" y="1"/>
                  </a:moveTo>
                  <a:lnTo>
                    <a:pt x="1256" y="1"/>
                  </a:lnTo>
                  <a:cubicBezTo>
                    <a:pt x="1243" y="7"/>
                    <a:pt x="1231" y="13"/>
                    <a:pt x="1223" y="20"/>
                  </a:cubicBezTo>
                  <a:lnTo>
                    <a:pt x="1223" y="20"/>
                  </a:lnTo>
                  <a:lnTo>
                    <a:pt x="1256" y="1"/>
                  </a:lnTo>
                  <a:close/>
                  <a:moveTo>
                    <a:pt x="1223" y="20"/>
                  </a:moveTo>
                  <a:lnTo>
                    <a:pt x="93" y="670"/>
                  </a:lnTo>
                  <a:cubicBezTo>
                    <a:pt x="78" y="677"/>
                    <a:pt x="71" y="685"/>
                    <a:pt x="64" y="692"/>
                  </a:cubicBezTo>
                  <a:cubicBezTo>
                    <a:pt x="50" y="699"/>
                    <a:pt x="43" y="713"/>
                    <a:pt x="36" y="727"/>
                  </a:cubicBezTo>
                  <a:cubicBezTo>
                    <a:pt x="29" y="734"/>
                    <a:pt x="29" y="741"/>
                    <a:pt x="22" y="748"/>
                  </a:cubicBezTo>
                  <a:lnTo>
                    <a:pt x="15" y="762"/>
                  </a:lnTo>
                  <a:cubicBezTo>
                    <a:pt x="8" y="783"/>
                    <a:pt x="8" y="790"/>
                    <a:pt x="8" y="790"/>
                  </a:cubicBezTo>
                  <a:lnTo>
                    <a:pt x="1" y="825"/>
                  </a:lnTo>
                  <a:cubicBezTo>
                    <a:pt x="1" y="825"/>
                    <a:pt x="1" y="825"/>
                    <a:pt x="1" y="833"/>
                  </a:cubicBezTo>
                  <a:lnTo>
                    <a:pt x="1" y="854"/>
                  </a:lnTo>
                  <a:cubicBezTo>
                    <a:pt x="1" y="854"/>
                    <a:pt x="1" y="861"/>
                    <a:pt x="1" y="868"/>
                  </a:cubicBezTo>
                  <a:lnTo>
                    <a:pt x="1" y="882"/>
                  </a:lnTo>
                  <a:cubicBezTo>
                    <a:pt x="1" y="889"/>
                    <a:pt x="1" y="889"/>
                    <a:pt x="1" y="896"/>
                  </a:cubicBezTo>
                  <a:lnTo>
                    <a:pt x="1" y="910"/>
                  </a:lnTo>
                  <a:lnTo>
                    <a:pt x="1" y="938"/>
                  </a:lnTo>
                  <a:lnTo>
                    <a:pt x="1" y="959"/>
                  </a:lnTo>
                  <a:lnTo>
                    <a:pt x="1" y="966"/>
                  </a:lnTo>
                  <a:lnTo>
                    <a:pt x="1" y="988"/>
                  </a:lnTo>
                  <a:lnTo>
                    <a:pt x="8" y="1009"/>
                  </a:lnTo>
                  <a:lnTo>
                    <a:pt x="8" y="1016"/>
                  </a:lnTo>
                  <a:cubicBezTo>
                    <a:pt x="8" y="1023"/>
                    <a:pt x="15" y="1037"/>
                    <a:pt x="15" y="1044"/>
                  </a:cubicBezTo>
                  <a:cubicBezTo>
                    <a:pt x="22" y="1051"/>
                    <a:pt x="22" y="1065"/>
                    <a:pt x="22" y="1072"/>
                  </a:cubicBezTo>
                  <a:cubicBezTo>
                    <a:pt x="29" y="1079"/>
                    <a:pt x="36" y="1086"/>
                    <a:pt x="36" y="1093"/>
                  </a:cubicBezTo>
                  <a:cubicBezTo>
                    <a:pt x="43" y="1100"/>
                    <a:pt x="43" y="1107"/>
                    <a:pt x="43" y="1115"/>
                  </a:cubicBezTo>
                  <a:lnTo>
                    <a:pt x="43" y="1129"/>
                  </a:lnTo>
                  <a:lnTo>
                    <a:pt x="57" y="1143"/>
                  </a:lnTo>
                  <a:cubicBezTo>
                    <a:pt x="64" y="1157"/>
                    <a:pt x="71" y="1171"/>
                    <a:pt x="85" y="1192"/>
                  </a:cubicBezTo>
                  <a:cubicBezTo>
                    <a:pt x="85" y="1199"/>
                    <a:pt x="93" y="1199"/>
                    <a:pt x="93" y="1206"/>
                  </a:cubicBezTo>
                  <a:cubicBezTo>
                    <a:pt x="107" y="1220"/>
                    <a:pt x="114" y="1241"/>
                    <a:pt x="128" y="1255"/>
                  </a:cubicBezTo>
                  <a:cubicBezTo>
                    <a:pt x="142" y="1270"/>
                    <a:pt x="93" y="1686"/>
                    <a:pt x="93" y="1686"/>
                  </a:cubicBezTo>
                  <a:lnTo>
                    <a:pt x="85" y="1763"/>
                  </a:lnTo>
                  <a:lnTo>
                    <a:pt x="1242" y="1093"/>
                  </a:lnTo>
                  <a:lnTo>
                    <a:pt x="1249" y="1009"/>
                  </a:lnTo>
                  <a:lnTo>
                    <a:pt x="1291" y="593"/>
                  </a:lnTo>
                  <a:lnTo>
                    <a:pt x="1312" y="586"/>
                  </a:lnTo>
                  <a:cubicBezTo>
                    <a:pt x="1298" y="565"/>
                    <a:pt x="1284" y="551"/>
                    <a:pt x="1270" y="536"/>
                  </a:cubicBezTo>
                  <a:cubicBezTo>
                    <a:pt x="1270" y="529"/>
                    <a:pt x="1263" y="522"/>
                    <a:pt x="1263" y="515"/>
                  </a:cubicBezTo>
                  <a:cubicBezTo>
                    <a:pt x="1249" y="501"/>
                    <a:pt x="1242" y="487"/>
                    <a:pt x="1235" y="466"/>
                  </a:cubicBezTo>
                  <a:lnTo>
                    <a:pt x="1227" y="452"/>
                  </a:lnTo>
                  <a:lnTo>
                    <a:pt x="1227" y="445"/>
                  </a:lnTo>
                  <a:cubicBezTo>
                    <a:pt x="1220" y="431"/>
                    <a:pt x="1213" y="417"/>
                    <a:pt x="1206" y="403"/>
                  </a:cubicBezTo>
                  <a:cubicBezTo>
                    <a:pt x="1199" y="388"/>
                    <a:pt x="1192" y="367"/>
                    <a:pt x="1185" y="346"/>
                  </a:cubicBezTo>
                  <a:cubicBezTo>
                    <a:pt x="1178" y="332"/>
                    <a:pt x="1178" y="318"/>
                    <a:pt x="1171" y="297"/>
                  </a:cubicBezTo>
                  <a:cubicBezTo>
                    <a:pt x="1171" y="276"/>
                    <a:pt x="1164" y="262"/>
                    <a:pt x="1164" y="247"/>
                  </a:cubicBezTo>
                  <a:cubicBezTo>
                    <a:pt x="1164" y="226"/>
                    <a:pt x="1164" y="212"/>
                    <a:pt x="1164" y="191"/>
                  </a:cubicBezTo>
                  <a:lnTo>
                    <a:pt x="1164" y="163"/>
                  </a:lnTo>
                  <a:cubicBezTo>
                    <a:pt x="1164" y="149"/>
                    <a:pt x="1164" y="142"/>
                    <a:pt x="1171" y="128"/>
                  </a:cubicBezTo>
                  <a:cubicBezTo>
                    <a:pt x="1171" y="121"/>
                    <a:pt x="1171" y="114"/>
                    <a:pt x="1178" y="99"/>
                  </a:cubicBezTo>
                  <a:cubicBezTo>
                    <a:pt x="1178" y="92"/>
                    <a:pt x="1185" y="85"/>
                    <a:pt x="1185" y="78"/>
                  </a:cubicBezTo>
                  <a:cubicBezTo>
                    <a:pt x="1192" y="64"/>
                    <a:pt x="1192" y="57"/>
                    <a:pt x="1199" y="50"/>
                  </a:cubicBezTo>
                  <a:cubicBezTo>
                    <a:pt x="1206" y="43"/>
                    <a:pt x="1213" y="36"/>
                    <a:pt x="1220" y="22"/>
                  </a:cubicBezTo>
                  <a:cubicBezTo>
                    <a:pt x="1221" y="21"/>
                    <a:pt x="1222" y="20"/>
                    <a:pt x="1223" y="2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8"/>
            <p:cNvSpPr/>
            <p:nvPr/>
          </p:nvSpPr>
          <p:spPr>
            <a:xfrm>
              <a:off x="584750" y="1666650"/>
              <a:ext cx="33175" cy="44750"/>
            </a:xfrm>
            <a:custGeom>
              <a:avLst/>
              <a:gdLst/>
              <a:ahLst/>
              <a:cxnLst/>
              <a:rect l="l" t="t" r="r" b="b"/>
              <a:pathLst>
                <a:path w="1327" h="1790" extrusionOk="0">
                  <a:moveTo>
                    <a:pt x="8" y="978"/>
                  </a:moveTo>
                  <a:cubicBezTo>
                    <a:pt x="8" y="981"/>
                    <a:pt x="8" y="983"/>
                    <a:pt x="8" y="985"/>
                  </a:cubicBezTo>
                  <a:lnTo>
                    <a:pt x="15" y="978"/>
                  </a:lnTo>
                  <a:close/>
                  <a:moveTo>
                    <a:pt x="8" y="1014"/>
                  </a:moveTo>
                  <a:cubicBezTo>
                    <a:pt x="8" y="1016"/>
                    <a:pt x="8" y="1018"/>
                    <a:pt x="8" y="1021"/>
                  </a:cubicBezTo>
                  <a:cubicBezTo>
                    <a:pt x="8" y="1021"/>
                    <a:pt x="8" y="1028"/>
                    <a:pt x="8" y="1028"/>
                  </a:cubicBezTo>
                  <a:cubicBezTo>
                    <a:pt x="8" y="1021"/>
                    <a:pt x="15" y="1021"/>
                    <a:pt x="8" y="1014"/>
                  </a:cubicBezTo>
                  <a:close/>
                  <a:moveTo>
                    <a:pt x="8" y="1028"/>
                  </a:moveTo>
                  <a:lnTo>
                    <a:pt x="8" y="1042"/>
                  </a:lnTo>
                  <a:cubicBezTo>
                    <a:pt x="15" y="1049"/>
                    <a:pt x="15" y="1056"/>
                    <a:pt x="15" y="1063"/>
                  </a:cubicBezTo>
                  <a:cubicBezTo>
                    <a:pt x="22" y="1070"/>
                    <a:pt x="22" y="1077"/>
                    <a:pt x="22" y="1084"/>
                  </a:cubicBezTo>
                  <a:lnTo>
                    <a:pt x="29" y="1077"/>
                  </a:lnTo>
                  <a:lnTo>
                    <a:pt x="22" y="1056"/>
                  </a:lnTo>
                  <a:cubicBezTo>
                    <a:pt x="15" y="1042"/>
                    <a:pt x="15" y="1035"/>
                    <a:pt x="8" y="1028"/>
                  </a:cubicBezTo>
                  <a:close/>
                  <a:moveTo>
                    <a:pt x="1246" y="0"/>
                  </a:moveTo>
                  <a:cubicBezTo>
                    <a:pt x="1243" y="0"/>
                    <a:pt x="1242" y="2"/>
                    <a:pt x="1242" y="6"/>
                  </a:cubicBezTo>
                  <a:lnTo>
                    <a:pt x="86" y="675"/>
                  </a:lnTo>
                  <a:cubicBezTo>
                    <a:pt x="71" y="682"/>
                    <a:pt x="64" y="689"/>
                    <a:pt x="57" y="696"/>
                  </a:cubicBezTo>
                  <a:lnTo>
                    <a:pt x="50" y="704"/>
                  </a:lnTo>
                  <a:cubicBezTo>
                    <a:pt x="43" y="711"/>
                    <a:pt x="36" y="725"/>
                    <a:pt x="29" y="732"/>
                  </a:cubicBezTo>
                  <a:cubicBezTo>
                    <a:pt x="22" y="739"/>
                    <a:pt x="15" y="746"/>
                    <a:pt x="15" y="760"/>
                  </a:cubicBezTo>
                  <a:cubicBezTo>
                    <a:pt x="8" y="767"/>
                    <a:pt x="8" y="774"/>
                    <a:pt x="1" y="774"/>
                  </a:cubicBezTo>
                  <a:lnTo>
                    <a:pt x="1" y="788"/>
                  </a:lnTo>
                  <a:lnTo>
                    <a:pt x="1" y="802"/>
                  </a:lnTo>
                  <a:lnTo>
                    <a:pt x="1" y="816"/>
                  </a:lnTo>
                  <a:lnTo>
                    <a:pt x="1" y="844"/>
                  </a:lnTo>
                  <a:cubicBezTo>
                    <a:pt x="1" y="852"/>
                    <a:pt x="1" y="852"/>
                    <a:pt x="1" y="859"/>
                  </a:cubicBezTo>
                  <a:cubicBezTo>
                    <a:pt x="1" y="866"/>
                    <a:pt x="1" y="873"/>
                    <a:pt x="1" y="873"/>
                  </a:cubicBezTo>
                  <a:lnTo>
                    <a:pt x="1" y="887"/>
                  </a:lnTo>
                  <a:cubicBezTo>
                    <a:pt x="8" y="894"/>
                    <a:pt x="8" y="901"/>
                    <a:pt x="1" y="901"/>
                  </a:cubicBezTo>
                  <a:lnTo>
                    <a:pt x="1" y="936"/>
                  </a:lnTo>
                  <a:cubicBezTo>
                    <a:pt x="1" y="943"/>
                    <a:pt x="1" y="943"/>
                    <a:pt x="1" y="950"/>
                  </a:cubicBezTo>
                  <a:lnTo>
                    <a:pt x="1" y="964"/>
                  </a:lnTo>
                  <a:lnTo>
                    <a:pt x="1" y="978"/>
                  </a:lnTo>
                  <a:lnTo>
                    <a:pt x="8" y="978"/>
                  </a:lnTo>
                  <a:lnTo>
                    <a:pt x="8" y="964"/>
                  </a:lnTo>
                  <a:lnTo>
                    <a:pt x="8" y="950"/>
                  </a:lnTo>
                  <a:lnTo>
                    <a:pt x="8" y="936"/>
                  </a:lnTo>
                  <a:lnTo>
                    <a:pt x="8" y="922"/>
                  </a:lnTo>
                  <a:lnTo>
                    <a:pt x="8" y="908"/>
                  </a:lnTo>
                  <a:lnTo>
                    <a:pt x="8" y="894"/>
                  </a:lnTo>
                  <a:cubicBezTo>
                    <a:pt x="8" y="887"/>
                    <a:pt x="8" y="880"/>
                    <a:pt x="8" y="880"/>
                  </a:cubicBezTo>
                  <a:lnTo>
                    <a:pt x="8" y="866"/>
                  </a:lnTo>
                  <a:cubicBezTo>
                    <a:pt x="8" y="859"/>
                    <a:pt x="8" y="852"/>
                    <a:pt x="8" y="852"/>
                  </a:cubicBezTo>
                  <a:lnTo>
                    <a:pt x="15" y="852"/>
                  </a:lnTo>
                  <a:lnTo>
                    <a:pt x="15" y="837"/>
                  </a:lnTo>
                  <a:lnTo>
                    <a:pt x="15" y="823"/>
                  </a:lnTo>
                  <a:lnTo>
                    <a:pt x="15" y="816"/>
                  </a:lnTo>
                  <a:cubicBezTo>
                    <a:pt x="15" y="809"/>
                    <a:pt x="15" y="802"/>
                    <a:pt x="22" y="781"/>
                  </a:cubicBezTo>
                  <a:cubicBezTo>
                    <a:pt x="22" y="781"/>
                    <a:pt x="29" y="774"/>
                    <a:pt x="29" y="767"/>
                  </a:cubicBezTo>
                  <a:cubicBezTo>
                    <a:pt x="29" y="760"/>
                    <a:pt x="36" y="753"/>
                    <a:pt x="43" y="746"/>
                  </a:cubicBezTo>
                  <a:cubicBezTo>
                    <a:pt x="50" y="732"/>
                    <a:pt x="57" y="725"/>
                    <a:pt x="64" y="718"/>
                  </a:cubicBezTo>
                  <a:cubicBezTo>
                    <a:pt x="71" y="711"/>
                    <a:pt x="78" y="704"/>
                    <a:pt x="93" y="696"/>
                  </a:cubicBezTo>
                  <a:lnTo>
                    <a:pt x="1178" y="62"/>
                  </a:lnTo>
                  <a:lnTo>
                    <a:pt x="1178" y="62"/>
                  </a:lnTo>
                  <a:cubicBezTo>
                    <a:pt x="1171" y="69"/>
                    <a:pt x="1171" y="76"/>
                    <a:pt x="1164" y="83"/>
                  </a:cubicBezTo>
                  <a:lnTo>
                    <a:pt x="1178" y="90"/>
                  </a:lnTo>
                  <a:lnTo>
                    <a:pt x="1164" y="90"/>
                  </a:lnTo>
                  <a:cubicBezTo>
                    <a:pt x="1164" y="97"/>
                    <a:pt x="1157" y="104"/>
                    <a:pt x="1157" y="118"/>
                  </a:cubicBezTo>
                  <a:cubicBezTo>
                    <a:pt x="1150" y="125"/>
                    <a:pt x="1150" y="133"/>
                    <a:pt x="1150" y="147"/>
                  </a:cubicBezTo>
                  <a:cubicBezTo>
                    <a:pt x="1143" y="154"/>
                    <a:pt x="1143" y="168"/>
                    <a:pt x="1143" y="175"/>
                  </a:cubicBezTo>
                  <a:lnTo>
                    <a:pt x="1143" y="210"/>
                  </a:lnTo>
                  <a:cubicBezTo>
                    <a:pt x="1143" y="231"/>
                    <a:pt x="1143" y="245"/>
                    <a:pt x="1143" y="266"/>
                  </a:cubicBezTo>
                  <a:cubicBezTo>
                    <a:pt x="1143" y="281"/>
                    <a:pt x="1150" y="302"/>
                    <a:pt x="1150" y="316"/>
                  </a:cubicBezTo>
                  <a:cubicBezTo>
                    <a:pt x="1157" y="337"/>
                    <a:pt x="1157" y="351"/>
                    <a:pt x="1164" y="372"/>
                  </a:cubicBezTo>
                  <a:cubicBezTo>
                    <a:pt x="1171" y="386"/>
                    <a:pt x="1178" y="414"/>
                    <a:pt x="1185" y="422"/>
                  </a:cubicBezTo>
                  <a:cubicBezTo>
                    <a:pt x="1192" y="436"/>
                    <a:pt x="1199" y="450"/>
                    <a:pt x="1206" y="464"/>
                  </a:cubicBezTo>
                  <a:lnTo>
                    <a:pt x="1206" y="478"/>
                  </a:lnTo>
                  <a:cubicBezTo>
                    <a:pt x="1213" y="485"/>
                    <a:pt x="1213" y="485"/>
                    <a:pt x="1213" y="492"/>
                  </a:cubicBezTo>
                  <a:cubicBezTo>
                    <a:pt x="1228" y="506"/>
                    <a:pt x="1235" y="527"/>
                    <a:pt x="1249" y="541"/>
                  </a:cubicBezTo>
                  <a:lnTo>
                    <a:pt x="1256" y="555"/>
                  </a:lnTo>
                  <a:cubicBezTo>
                    <a:pt x="1270" y="577"/>
                    <a:pt x="1284" y="591"/>
                    <a:pt x="1298" y="612"/>
                  </a:cubicBezTo>
                  <a:lnTo>
                    <a:pt x="1249" y="1105"/>
                  </a:lnTo>
                  <a:lnTo>
                    <a:pt x="114" y="1761"/>
                  </a:lnTo>
                  <a:lnTo>
                    <a:pt x="163" y="1282"/>
                  </a:lnTo>
                  <a:cubicBezTo>
                    <a:pt x="163" y="1282"/>
                    <a:pt x="163" y="1274"/>
                    <a:pt x="156" y="1267"/>
                  </a:cubicBezTo>
                  <a:cubicBezTo>
                    <a:pt x="142" y="1253"/>
                    <a:pt x="128" y="1232"/>
                    <a:pt x="121" y="1218"/>
                  </a:cubicBezTo>
                  <a:cubicBezTo>
                    <a:pt x="114" y="1211"/>
                    <a:pt x="107" y="1204"/>
                    <a:pt x="107" y="1204"/>
                  </a:cubicBezTo>
                  <a:cubicBezTo>
                    <a:pt x="93" y="1183"/>
                    <a:pt x="86" y="1162"/>
                    <a:pt x="71" y="1141"/>
                  </a:cubicBezTo>
                  <a:lnTo>
                    <a:pt x="64" y="1126"/>
                  </a:lnTo>
                  <a:cubicBezTo>
                    <a:pt x="57" y="1119"/>
                    <a:pt x="57" y="1112"/>
                    <a:pt x="57" y="1112"/>
                  </a:cubicBezTo>
                  <a:cubicBezTo>
                    <a:pt x="50" y="1105"/>
                    <a:pt x="43" y="1098"/>
                    <a:pt x="43" y="1084"/>
                  </a:cubicBezTo>
                  <a:lnTo>
                    <a:pt x="36" y="1084"/>
                  </a:lnTo>
                  <a:cubicBezTo>
                    <a:pt x="36" y="1084"/>
                    <a:pt x="22" y="1084"/>
                    <a:pt x="29" y="1091"/>
                  </a:cubicBezTo>
                  <a:cubicBezTo>
                    <a:pt x="29" y="1105"/>
                    <a:pt x="36" y="1112"/>
                    <a:pt x="36" y="1119"/>
                  </a:cubicBezTo>
                  <a:cubicBezTo>
                    <a:pt x="36" y="1119"/>
                    <a:pt x="43" y="1126"/>
                    <a:pt x="43" y="1134"/>
                  </a:cubicBezTo>
                  <a:lnTo>
                    <a:pt x="57" y="1162"/>
                  </a:lnTo>
                  <a:cubicBezTo>
                    <a:pt x="71" y="1176"/>
                    <a:pt x="78" y="1197"/>
                    <a:pt x="86" y="1211"/>
                  </a:cubicBezTo>
                  <a:lnTo>
                    <a:pt x="100" y="1225"/>
                  </a:lnTo>
                  <a:cubicBezTo>
                    <a:pt x="114" y="1246"/>
                    <a:pt x="121" y="1260"/>
                    <a:pt x="142" y="1282"/>
                  </a:cubicBezTo>
                  <a:lnTo>
                    <a:pt x="93" y="1782"/>
                  </a:lnTo>
                  <a:cubicBezTo>
                    <a:pt x="93" y="1782"/>
                    <a:pt x="93" y="1782"/>
                    <a:pt x="100" y="1789"/>
                  </a:cubicBezTo>
                  <a:lnTo>
                    <a:pt x="114" y="1775"/>
                  </a:lnTo>
                  <a:lnTo>
                    <a:pt x="1270" y="1098"/>
                  </a:lnTo>
                  <a:cubicBezTo>
                    <a:pt x="1270" y="1098"/>
                    <a:pt x="1270" y="1098"/>
                    <a:pt x="1270" y="1091"/>
                  </a:cubicBezTo>
                  <a:lnTo>
                    <a:pt x="1319" y="591"/>
                  </a:lnTo>
                  <a:cubicBezTo>
                    <a:pt x="1319" y="591"/>
                    <a:pt x="1326" y="591"/>
                    <a:pt x="1312" y="577"/>
                  </a:cubicBezTo>
                  <a:cubicBezTo>
                    <a:pt x="1305" y="563"/>
                    <a:pt x="1291" y="548"/>
                    <a:pt x="1277" y="527"/>
                  </a:cubicBezTo>
                  <a:cubicBezTo>
                    <a:pt x="1277" y="520"/>
                    <a:pt x="1270" y="520"/>
                    <a:pt x="1270" y="513"/>
                  </a:cubicBezTo>
                  <a:cubicBezTo>
                    <a:pt x="1256" y="499"/>
                    <a:pt x="1249" y="478"/>
                    <a:pt x="1235" y="457"/>
                  </a:cubicBezTo>
                  <a:cubicBezTo>
                    <a:pt x="1235" y="457"/>
                    <a:pt x="1235" y="450"/>
                    <a:pt x="1235" y="450"/>
                  </a:cubicBezTo>
                  <a:lnTo>
                    <a:pt x="1235" y="443"/>
                  </a:lnTo>
                  <a:cubicBezTo>
                    <a:pt x="1220" y="422"/>
                    <a:pt x="1220" y="407"/>
                    <a:pt x="1213" y="400"/>
                  </a:cubicBezTo>
                  <a:lnTo>
                    <a:pt x="1206" y="400"/>
                  </a:lnTo>
                  <a:lnTo>
                    <a:pt x="1213" y="393"/>
                  </a:lnTo>
                  <a:cubicBezTo>
                    <a:pt x="1206" y="379"/>
                    <a:pt x="1199" y="365"/>
                    <a:pt x="1192" y="344"/>
                  </a:cubicBezTo>
                  <a:cubicBezTo>
                    <a:pt x="1185" y="330"/>
                    <a:pt x="1185" y="309"/>
                    <a:pt x="1178" y="295"/>
                  </a:cubicBezTo>
                  <a:cubicBezTo>
                    <a:pt x="1178" y="274"/>
                    <a:pt x="1178" y="259"/>
                    <a:pt x="1171" y="245"/>
                  </a:cubicBezTo>
                  <a:cubicBezTo>
                    <a:pt x="1171" y="231"/>
                    <a:pt x="1171" y="210"/>
                    <a:pt x="1171" y="196"/>
                  </a:cubicBezTo>
                  <a:lnTo>
                    <a:pt x="1171" y="161"/>
                  </a:lnTo>
                  <a:cubicBezTo>
                    <a:pt x="1178" y="154"/>
                    <a:pt x="1178" y="147"/>
                    <a:pt x="1178" y="133"/>
                  </a:cubicBezTo>
                  <a:cubicBezTo>
                    <a:pt x="1178" y="125"/>
                    <a:pt x="1185" y="118"/>
                    <a:pt x="1185" y="104"/>
                  </a:cubicBezTo>
                  <a:cubicBezTo>
                    <a:pt x="1185" y="104"/>
                    <a:pt x="1192" y="97"/>
                    <a:pt x="1192" y="90"/>
                  </a:cubicBezTo>
                  <a:cubicBezTo>
                    <a:pt x="1199" y="83"/>
                    <a:pt x="1199" y="76"/>
                    <a:pt x="1206" y="69"/>
                  </a:cubicBezTo>
                  <a:cubicBezTo>
                    <a:pt x="1213" y="55"/>
                    <a:pt x="1220" y="48"/>
                    <a:pt x="1228" y="34"/>
                  </a:cubicBezTo>
                  <a:cubicBezTo>
                    <a:pt x="1235" y="34"/>
                    <a:pt x="1249" y="27"/>
                    <a:pt x="1256" y="20"/>
                  </a:cubicBezTo>
                  <a:cubicBezTo>
                    <a:pt x="1256" y="13"/>
                    <a:pt x="1256" y="6"/>
                    <a:pt x="1256" y="6"/>
                  </a:cubicBezTo>
                  <a:cubicBezTo>
                    <a:pt x="1252" y="2"/>
                    <a:pt x="1249" y="0"/>
                    <a:pt x="124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8"/>
            <p:cNvSpPr/>
            <p:nvPr/>
          </p:nvSpPr>
          <p:spPr>
            <a:xfrm>
              <a:off x="560450" y="1620775"/>
              <a:ext cx="40375" cy="19600"/>
            </a:xfrm>
            <a:custGeom>
              <a:avLst/>
              <a:gdLst/>
              <a:ahLst/>
              <a:cxnLst/>
              <a:rect l="l" t="t" r="r" b="b"/>
              <a:pathLst>
                <a:path w="1615" h="784" extrusionOk="0">
                  <a:moveTo>
                    <a:pt x="1241" y="1"/>
                  </a:moveTo>
                  <a:lnTo>
                    <a:pt x="1199" y="15"/>
                  </a:lnTo>
                  <a:cubicBezTo>
                    <a:pt x="1184" y="15"/>
                    <a:pt x="1170" y="22"/>
                    <a:pt x="1156" y="29"/>
                  </a:cubicBezTo>
                  <a:lnTo>
                    <a:pt x="0" y="706"/>
                  </a:lnTo>
                  <a:cubicBezTo>
                    <a:pt x="14" y="699"/>
                    <a:pt x="28" y="692"/>
                    <a:pt x="42" y="685"/>
                  </a:cubicBezTo>
                  <a:cubicBezTo>
                    <a:pt x="49" y="685"/>
                    <a:pt x="64" y="677"/>
                    <a:pt x="71" y="677"/>
                  </a:cubicBezTo>
                  <a:cubicBezTo>
                    <a:pt x="92" y="670"/>
                    <a:pt x="106" y="670"/>
                    <a:pt x="120" y="670"/>
                  </a:cubicBezTo>
                  <a:lnTo>
                    <a:pt x="169" y="670"/>
                  </a:lnTo>
                  <a:cubicBezTo>
                    <a:pt x="190" y="670"/>
                    <a:pt x="205" y="670"/>
                    <a:pt x="219" y="677"/>
                  </a:cubicBezTo>
                  <a:cubicBezTo>
                    <a:pt x="240" y="677"/>
                    <a:pt x="254" y="685"/>
                    <a:pt x="275" y="692"/>
                  </a:cubicBezTo>
                  <a:cubicBezTo>
                    <a:pt x="289" y="699"/>
                    <a:pt x="310" y="706"/>
                    <a:pt x="324" y="713"/>
                  </a:cubicBezTo>
                  <a:cubicBezTo>
                    <a:pt x="346" y="720"/>
                    <a:pt x="367" y="727"/>
                    <a:pt x="381" y="741"/>
                  </a:cubicBezTo>
                  <a:lnTo>
                    <a:pt x="458" y="783"/>
                  </a:lnTo>
                  <a:lnTo>
                    <a:pt x="1614" y="114"/>
                  </a:lnTo>
                  <a:lnTo>
                    <a:pt x="1537" y="71"/>
                  </a:lnTo>
                  <a:lnTo>
                    <a:pt x="1523" y="57"/>
                  </a:lnTo>
                  <a:lnTo>
                    <a:pt x="1502" y="50"/>
                  </a:lnTo>
                  <a:lnTo>
                    <a:pt x="1488" y="43"/>
                  </a:lnTo>
                  <a:lnTo>
                    <a:pt x="1459" y="29"/>
                  </a:lnTo>
                  <a:lnTo>
                    <a:pt x="1438" y="22"/>
                  </a:lnTo>
                  <a:lnTo>
                    <a:pt x="1417" y="15"/>
                  </a:lnTo>
                  <a:lnTo>
                    <a:pt x="1389" y="8"/>
                  </a:lnTo>
                  <a:lnTo>
                    <a:pt x="1382" y="8"/>
                  </a:lnTo>
                  <a:lnTo>
                    <a:pt x="1347"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8"/>
            <p:cNvSpPr/>
            <p:nvPr/>
          </p:nvSpPr>
          <p:spPr>
            <a:xfrm>
              <a:off x="560100" y="1620425"/>
              <a:ext cx="41075" cy="20300"/>
            </a:xfrm>
            <a:custGeom>
              <a:avLst/>
              <a:gdLst/>
              <a:ahLst/>
              <a:cxnLst/>
              <a:rect l="l" t="t" r="r" b="b"/>
              <a:pathLst>
                <a:path w="1643" h="812" extrusionOk="0">
                  <a:moveTo>
                    <a:pt x="1382" y="29"/>
                  </a:moveTo>
                  <a:lnTo>
                    <a:pt x="1403" y="36"/>
                  </a:lnTo>
                  <a:lnTo>
                    <a:pt x="1424" y="36"/>
                  </a:lnTo>
                  <a:lnTo>
                    <a:pt x="1445" y="43"/>
                  </a:lnTo>
                  <a:lnTo>
                    <a:pt x="1466" y="50"/>
                  </a:lnTo>
                  <a:lnTo>
                    <a:pt x="1495" y="64"/>
                  </a:lnTo>
                  <a:lnTo>
                    <a:pt x="1509" y="71"/>
                  </a:lnTo>
                  <a:lnTo>
                    <a:pt x="1530" y="85"/>
                  </a:lnTo>
                  <a:lnTo>
                    <a:pt x="1551" y="92"/>
                  </a:lnTo>
                  <a:lnTo>
                    <a:pt x="1607" y="128"/>
                  </a:lnTo>
                  <a:lnTo>
                    <a:pt x="472" y="783"/>
                  </a:lnTo>
                  <a:lnTo>
                    <a:pt x="402" y="748"/>
                  </a:lnTo>
                  <a:cubicBezTo>
                    <a:pt x="388" y="734"/>
                    <a:pt x="367" y="727"/>
                    <a:pt x="345" y="713"/>
                  </a:cubicBezTo>
                  <a:cubicBezTo>
                    <a:pt x="331" y="706"/>
                    <a:pt x="310" y="699"/>
                    <a:pt x="289" y="691"/>
                  </a:cubicBezTo>
                  <a:cubicBezTo>
                    <a:pt x="275" y="684"/>
                    <a:pt x="254" y="684"/>
                    <a:pt x="233" y="677"/>
                  </a:cubicBezTo>
                  <a:cubicBezTo>
                    <a:pt x="219" y="677"/>
                    <a:pt x="204" y="670"/>
                    <a:pt x="183" y="670"/>
                  </a:cubicBezTo>
                  <a:lnTo>
                    <a:pt x="155" y="670"/>
                  </a:lnTo>
                  <a:lnTo>
                    <a:pt x="155" y="677"/>
                  </a:lnTo>
                  <a:lnTo>
                    <a:pt x="113" y="677"/>
                  </a:lnTo>
                  <a:lnTo>
                    <a:pt x="1177" y="64"/>
                  </a:lnTo>
                  <a:cubicBezTo>
                    <a:pt x="1191" y="57"/>
                    <a:pt x="1205" y="50"/>
                    <a:pt x="1220" y="43"/>
                  </a:cubicBezTo>
                  <a:cubicBezTo>
                    <a:pt x="1227" y="36"/>
                    <a:pt x="1241" y="36"/>
                    <a:pt x="1255" y="36"/>
                  </a:cubicBezTo>
                  <a:cubicBezTo>
                    <a:pt x="1262" y="29"/>
                    <a:pt x="1276" y="29"/>
                    <a:pt x="1290" y="29"/>
                  </a:cubicBezTo>
                  <a:close/>
                  <a:moveTo>
                    <a:pt x="1283" y="1"/>
                  </a:moveTo>
                  <a:cubicBezTo>
                    <a:pt x="1269" y="1"/>
                    <a:pt x="1255" y="1"/>
                    <a:pt x="1248" y="8"/>
                  </a:cubicBezTo>
                  <a:lnTo>
                    <a:pt x="1213" y="15"/>
                  </a:lnTo>
                  <a:cubicBezTo>
                    <a:pt x="1198" y="22"/>
                    <a:pt x="1184" y="29"/>
                    <a:pt x="1170" y="36"/>
                  </a:cubicBezTo>
                  <a:lnTo>
                    <a:pt x="7" y="713"/>
                  </a:lnTo>
                  <a:cubicBezTo>
                    <a:pt x="0" y="720"/>
                    <a:pt x="0" y="727"/>
                    <a:pt x="7" y="727"/>
                  </a:cubicBezTo>
                  <a:cubicBezTo>
                    <a:pt x="7" y="730"/>
                    <a:pt x="9" y="732"/>
                    <a:pt x="12" y="732"/>
                  </a:cubicBezTo>
                  <a:cubicBezTo>
                    <a:pt x="14" y="732"/>
                    <a:pt x="18" y="730"/>
                    <a:pt x="21" y="727"/>
                  </a:cubicBezTo>
                  <a:cubicBezTo>
                    <a:pt x="28" y="720"/>
                    <a:pt x="42" y="713"/>
                    <a:pt x="56" y="713"/>
                  </a:cubicBezTo>
                  <a:lnTo>
                    <a:pt x="99" y="699"/>
                  </a:lnTo>
                  <a:cubicBezTo>
                    <a:pt x="106" y="699"/>
                    <a:pt x="120" y="691"/>
                    <a:pt x="134" y="691"/>
                  </a:cubicBezTo>
                  <a:lnTo>
                    <a:pt x="190" y="691"/>
                  </a:lnTo>
                  <a:cubicBezTo>
                    <a:pt x="204" y="699"/>
                    <a:pt x="219" y="699"/>
                    <a:pt x="233" y="706"/>
                  </a:cubicBezTo>
                  <a:lnTo>
                    <a:pt x="282" y="720"/>
                  </a:lnTo>
                  <a:cubicBezTo>
                    <a:pt x="303" y="720"/>
                    <a:pt x="317" y="727"/>
                    <a:pt x="338" y="734"/>
                  </a:cubicBezTo>
                  <a:lnTo>
                    <a:pt x="338" y="741"/>
                  </a:lnTo>
                  <a:cubicBezTo>
                    <a:pt x="360" y="748"/>
                    <a:pt x="374" y="755"/>
                    <a:pt x="395" y="762"/>
                  </a:cubicBezTo>
                  <a:cubicBezTo>
                    <a:pt x="395" y="762"/>
                    <a:pt x="465" y="811"/>
                    <a:pt x="472" y="811"/>
                  </a:cubicBezTo>
                  <a:cubicBezTo>
                    <a:pt x="486" y="811"/>
                    <a:pt x="486" y="797"/>
                    <a:pt x="479" y="797"/>
                  </a:cubicBezTo>
                  <a:lnTo>
                    <a:pt x="1635" y="121"/>
                  </a:lnTo>
                  <a:cubicBezTo>
                    <a:pt x="1635" y="121"/>
                    <a:pt x="1643" y="121"/>
                    <a:pt x="1643" y="113"/>
                  </a:cubicBezTo>
                  <a:cubicBezTo>
                    <a:pt x="1643" y="113"/>
                    <a:pt x="1635" y="106"/>
                    <a:pt x="1635" y="106"/>
                  </a:cubicBezTo>
                  <a:lnTo>
                    <a:pt x="1558" y="64"/>
                  </a:lnTo>
                  <a:lnTo>
                    <a:pt x="1544" y="50"/>
                  </a:lnTo>
                  <a:lnTo>
                    <a:pt x="1516" y="36"/>
                  </a:lnTo>
                  <a:lnTo>
                    <a:pt x="1495" y="29"/>
                  </a:lnTo>
                  <a:lnTo>
                    <a:pt x="1473" y="22"/>
                  </a:lnTo>
                  <a:lnTo>
                    <a:pt x="1452" y="8"/>
                  </a:lnTo>
                  <a:lnTo>
                    <a:pt x="1445" y="22"/>
                  </a:lnTo>
                  <a:lnTo>
                    <a:pt x="1445" y="8"/>
                  </a:lnTo>
                  <a:lnTo>
                    <a:pt x="1431" y="8"/>
                  </a:lnTo>
                  <a:lnTo>
                    <a:pt x="1403"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8"/>
            <p:cNvSpPr/>
            <p:nvPr/>
          </p:nvSpPr>
          <p:spPr>
            <a:xfrm>
              <a:off x="581425" y="1629075"/>
              <a:ext cx="50775" cy="29450"/>
            </a:xfrm>
            <a:custGeom>
              <a:avLst/>
              <a:gdLst/>
              <a:ahLst/>
              <a:cxnLst/>
              <a:rect l="l" t="t" r="r" b="b"/>
              <a:pathLst>
                <a:path w="2031" h="1178" extrusionOk="0">
                  <a:moveTo>
                    <a:pt x="1163" y="0"/>
                  </a:moveTo>
                  <a:lnTo>
                    <a:pt x="0" y="677"/>
                  </a:lnTo>
                  <a:lnTo>
                    <a:pt x="874" y="1177"/>
                  </a:lnTo>
                  <a:lnTo>
                    <a:pt x="2030" y="508"/>
                  </a:lnTo>
                  <a:lnTo>
                    <a:pt x="1163"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8"/>
            <p:cNvSpPr/>
            <p:nvPr/>
          </p:nvSpPr>
          <p:spPr>
            <a:xfrm>
              <a:off x="581225" y="1628900"/>
              <a:ext cx="51325" cy="29800"/>
            </a:xfrm>
            <a:custGeom>
              <a:avLst/>
              <a:gdLst/>
              <a:ahLst/>
              <a:cxnLst/>
              <a:rect l="l" t="t" r="r" b="b"/>
              <a:pathLst>
                <a:path w="2053" h="1192" extrusionOk="0">
                  <a:moveTo>
                    <a:pt x="1171" y="21"/>
                  </a:moveTo>
                  <a:lnTo>
                    <a:pt x="2017" y="508"/>
                  </a:lnTo>
                  <a:lnTo>
                    <a:pt x="882" y="1170"/>
                  </a:lnTo>
                  <a:lnTo>
                    <a:pt x="36" y="684"/>
                  </a:lnTo>
                  <a:lnTo>
                    <a:pt x="1171" y="21"/>
                  </a:lnTo>
                  <a:close/>
                  <a:moveTo>
                    <a:pt x="1164" y="0"/>
                  </a:moveTo>
                  <a:lnTo>
                    <a:pt x="8" y="670"/>
                  </a:lnTo>
                  <a:cubicBezTo>
                    <a:pt x="1" y="677"/>
                    <a:pt x="1" y="677"/>
                    <a:pt x="1" y="684"/>
                  </a:cubicBezTo>
                  <a:cubicBezTo>
                    <a:pt x="1" y="684"/>
                    <a:pt x="1" y="691"/>
                    <a:pt x="8" y="691"/>
                  </a:cubicBezTo>
                  <a:cubicBezTo>
                    <a:pt x="8" y="691"/>
                    <a:pt x="875" y="1191"/>
                    <a:pt x="882" y="1191"/>
                  </a:cubicBezTo>
                  <a:lnTo>
                    <a:pt x="889" y="1191"/>
                  </a:lnTo>
                  <a:lnTo>
                    <a:pt x="2045" y="522"/>
                  </a:lnTo>
                  <a:cubicBezTo>
                    <a:pt x="2045" y="515"/>
                    <a:pt x="2052" y="515"/>
                    <a:pt x="2052" y="508"/>
                  </a:cubicBezTo>
                  <a:cubicBezTo>
                    <a:pt x="2045" y="508"/>
                    <a:pt x="2045" y="501"/>
                    <a:pt x="2045" y="501"/>
                  </a:cubicBezTo>
                  <a:lnTo>
                    <a:pt x="1171"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8"/>
            <p:cNvSpPr/>
            <p:nvPr/>
          </p:nvSpPr>
          <p:spPr>
            <a:xfrm>
              <a:off x="581775" y="1609675"/>
              <a:ext cx="31925" cy="36325"/>
            </a:xfrm>
            <a:custGeom>
              <a:avLst/>
              <a:gdLst/>
              <a:ahLst/>
              <a:cxnLst/>
              <a:rect l="l" t="t" r="r" b="b"/>
              <a:pathLst>
                <a:path w="1277" h="1453" extrusionOk="0">
                  <a:moveTo>
                    <a:pt x="1276" y="1"/>
                  </a:moveTo>
                  <a:cubicBezTo>
                    <a:pt x="1268" y="5"/>
                    <a:pt x="1261" y="8"/>
                    <a:pt x="1254" y="13"/>
                  </a:cubicBezTo>
                  <a:lnTo>
                    <a:pt x="1254" y="13"/>
                  </a:lnTo>
                  <a:lnTo>
                    <a:pt x="1276" y="1"/>
                  </a:lnTo>
                  <a:close/>
                  <a:moveTo>
                    <a:pt x="1254" y="13"/>
                  </a:moveTo>
                  <a:lnTo>
                    <a:pt x="120" y="670"/>
                  </a:lnTo>
                  <a:cubicBezTo>
                    <a:pt x="106" y="684"/>
                    <a:pt x="92" y="691"/>
                    <a:pt x="78" y="699"/>
                  </a:cubicBezTo>
                  <a:lnTo>
                    <a:pt x="71" y="713"/>
                  </a:lnTo>
                  <a:cubicBezTo>
                    <a:pt x="64" y="720"/>
                    <a:pt x="49" y="734"/>
                    <a:pt x="42" y="748"/>
                  </a:cubicBezTo>
                  <a:cubicBezTo>
                    <a:pt x="35" y="755"/>
                    <a:pt x="28" y="769"/>
                    <a:pt x="28" y="776"/>
                  </a:cubicBezTo>
                  <a:cubicBezTo>
                    <a:pt x="21" y="783"/>
                    <a:pt x="14" y="797"/>
                    <a:pt x="14" y="804"/>
                  </a:cubicBezTo>
                  <a:cubicBezTo>
                    <a:pt x="14" y="811"/>
                    <a:pt x="14" y="811"/>
                    <a:pt x="14" y="811"/>
                  </a:cubicBezTo>
                  <a:cubicBezTo>
                    <a:pt x="14" y="825"/>
                    <a:pt x="7" y="832"/>
                    <a:pt x="7" y="847"/>
                  </a:cubicBezTo>
                  <a:lnTo>
                    <a:pt x="7" y="854"/>
                  </a:lnTo>
                  <a:cubicBezTo>
                    <a:pt x="7" y="875"/>
                    <a:pt x="0" y="882"/>
                    <a:pt x="0" y="889"/>
                  </a:cubicBezTo>
                  <a:cubicBezTo>
                    <a:pt x="0" y="896"/>
                    <a:pt x="0" y="896"/>
                    <a:pt x="0" y="903"/>
                  </a:cubicBezTo>
                  <a:cubicBezTo>
                    <a:pt x="0" y="910"/>
                    <a:pt x="0" y="917"/>
                    <a:pt x="0" y="931"/>
                  </a:cubicBezTo>
                  <a:cubicBezTo>
                    <a:pt x="0" y="938"/>
                    <a:pt x="0" y="945"/>
                    <a:pt x="0" y="952"/>
                  </a:cubicBezTo>
                  <a:lnTo>
                    <a:pt x="0" y="1453"/>
                  </a:lnTo>
                  <a:lnTo>
                    <a:pt x="1156" y="776"/>
                  </a:lnTo>
                  <a:lnTo>
                    <a:pt x="1156" y="283"/>
                  </a:lnTo>
                  <a:cubicBezTo>
                    <a:pt x="1156" y="261"/>
                    <a:pt x="1156" y="247"/>
                    <a:pt x="1156" y="233"/>
                  </a:cubicBezTo>
                  <a:lnTo>
                    <a:pt x="1149" y="226"/>
                  </a:lnTo>
                  <a:cubicBezTo>
                    <a:pt x="1149" y="212"/>
                    <a:pt x="1149" y="198"/>
                    <a:pt x="1156" y="184"/>
                  </a:cubicBezTo>
                  <a:cubicBezTo>
                    <a:pt x="1156" y="177"/>
                    <a:pt x="1163" y="163"/>
                    <a:pt x="1163" y="149"/>
                  </a:cubicBezTo>
                  <a:cubicBezTo>
                    <a:pt x="1170" y="135"/>
                    <a:pt x="1177" y="121"/>
                    <a:pt x="1177" y="106"/>
                  </a:cubicBezTo>
                  <a:cubicBezTo>
                    <a:pt x="1184" y="99"/>
                    <a:pt x="1191" y="85"/>
                    <a:pt x="1198" y="71"/>
                  </a:cubicBezTo>
                  <a:cubicBezTo>
                    <a:pt x="1206" y="57"/>
                    <a:pt x="1220" y="50"/>
                    <a:pt x="1227" y="36"/>
                  </a:cubicBezTo>
                  <a:lnTo>
                    <a:pt x="1241" y="29"/>
                  </a:lnTo>
                  <a:cubicBezTo>
                    <a:pt x="1244" y="23"/>
                    <a:pt x="1249" y="18"/>
                    <a:pt x="1254" y="13"/>
                  </a:cubicBezTo>
                  <a:close/>
                </a:path>
              </a:pathLst>
            </a:custGeom>
            <a:solidFill>
              <a:srgbClr val="231F2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8"/>
            <p:cNvSpPr/>
            <p:nvPr/>
          </p:nvSpPr>
          <p:spPr>
            <a:xfrm>
              <a:off x="581225" y="1609375"/>
              <a:ext cx="32825" cy="36800"/>
            </a:xfrm>
            <a:custGeom>
              <a:avLst/>
              <a:gdLst/>
              <a:ahLst/>
              <a:cxnLst/>
              <a:rect l="l" t="t" r="r" b="b"/>
              <a:pathLst>
                <a:path w="1313" h="1472" extrusionOk="0">
                  <a:moveTo>
                    <a:pt x="1228" y="69"/>
                  </a:moveTo>
                  <a:lnTo>
                    <a:pt x="1220" y="83"/>
                  </a:lnTo>
                  <a:cubicBezTo>
                    <a:pt x="1213" y="90"/>
                    <a:pt x="1206" y="104"/>
                    <a:pt x="1199" y="118"/>
                  </a:cubicBezTo>
                  <a:cubicBezTo>
                    <a:pt x="1199" y="125"/>
                    <a:pt x="1192" y="140"/>
                    <a:pt x="1185" y="154"/>
                  </a:cubicBezTo>
                  <a:cubicBezTo>
                    <a:pt x="1185" y="168"/>
                    <a:pt x="1178" y="182"/>
                    <a:pt x="1178" y="196"/>
                  </a:cubicBezTo>
                  <a:cubicBezTo>
                    <a:pt x="1171" y="210"/>
                    <a:pt x="1171" y="224"/>
                    <a:pt x="1171" y="238"/>
                  </a:cubicBezTo>
                  <a:cubicBezTo>
                    <a:pt x="1171" y="259"/>
                    <a:pt x="1171" y="273"/>
                    <a:pt x="1171" y="288"/>
                  </a:cubicBezTo>
                  <a:lnTo>
                    <a:pt x="1171" y="781"/>
                  </a:lnTo>
                  <a:lnTo>
                    <a:pt x="36" y="1444"/>
                  </a:lnTo>
                  <a:lnTo>
                    <a:pt x="36" y="957"/>
                  </a:lnTo>
                  <a:cubicBezTo>
                    <a:pt x="36" y="950"/>
                    <a:pt x="36" y="943"/>
                    <a:pt x="36" y="936"/>
                  </a:cubicBezTo>
                  <a:cubicBezTo>
                    <a:pt x="36" y="929"/>
                    <a:pt x="36" y="922"/>
                    <a:pt x="36" y="922"/>
                  </a:cubicBezTo>
                  <a:lnTo>
                    <a:pt x="36" y="908"/>
                  </a:lnTo>
                  <a:cubicBezTo>
                    <a:pt x="36" y="901"/>
                    <a:pt x="36" y="901"/>
                    <a:pt x="36" y="901"/>
                  </a:cubicBezTo>
                  <a:lnTo>
                    <a:pt x="36" y="880"/>
                  </a:lnTo>
                  <a:lnTo>
                    <a:pt x="36" y="859"/>
                  </a:lnTo>
                  <a:lnTo>
                    <a:pt x="36" y="837"/>
                  </a:lnTo>
                  <a:lnTo>
                    <a:pt x="50" y="816"/>
                  </a:lnTo>
                  <a:cubicBezTo>
                    <a:pt x="50" y="809"/>
                    <a:pt x="50" y="802"/>
                    <a:pt x="57" y="795"/>
                  </a:cubicBezTo>
                  <a:lnTo>
                    <a:pt x="43" y="795"/>
                  </a:lnTo>
                  <a:lnTo>
                    <a:pt x="57" y="788"/>
                  </a:lnTo>
                  <a:cubicBezTo>
                    <a:pt x="64" y="781"/>
                    <a:pt x="71" y="767"/>
                    <a:pt x="79" y="760"/>
                  </a:cubicBezTo>
                  <a:cubicBezTo>
                    <a:pt x="86" y="746"/>
                    <a:pt x="93" y="739"/>
                    <a:pt x="107" y="725"/>
                  </a:cubicBezTo>
                  <a:lnTo>
                    <a:pt x="114" y="718"/>
                  </a:lnTo>
                  <a:cubicBezTo>
                    <a:pt x="121" y="711"/>
                    <a:pt x="135" y="696"/>
                    <a:pt x="149" y="689"/>
                  </a:cubicBezTo>
                  <a:lnTo>
                    <a:pt x="1228" y="69"/>
                  </a:lnTo>
                  <a:close/>
                  <a:moveTo>
                    <a:pt x="1301" y="0"/>
                  </a:moveTo>
                  <a:cubicBezTo>
                    <a:pt x="1298" y="0"/>
                    <a:pt x="1295" y="2"/>
                    <a:pt x="1291" y="6"/>
                  </a:cubicBezTo>
                  <a:lnTo>
                    <a:pt x="121" y="675"/>
                  </a:lnTo>
                  <a:cubicBezTo>
                    <a:pt x="107" y="682"/>
                    <a:pt x="93" y="696"/>
                    <a:pt x="86" y="703"/>
                  </a:cubicBezTo>
                  <a:lnTo>
                    <a:pt x="71" y="711"/>
                  </a:lnTo>
                  <a:cubicBezTo>
                    <a:pt x="64" y="725"/>
                    <a:pt x="50" y="739"/>
                    <a:pt x="43" y="753"/>
                  </a:cubicBezTo>
                  <a:cubicBezTo>
                    <a:pt x="36" y="767"/>
                    <a:pt x="29" y="774"/>
                    <a:pt x="22" y="788"/>
                  </a:cubicBezTo>
                  <a:cubicBezTo>
                    <a:pt x="22" y="795"/>
                    <a:pt x="15" y="809"/>
                    <a:pt x="15" y="816"/>
                  </a:cubicBezTo>
                  <a:lnTo>
                    <a:pt x="8" y="830"/>
                  </a:lnTo>
                  <a:cubicBezTo>
                    <a:pt x="1" y="844"/>
                    <a:pt x="1" y="852"/>
                    <a:pt x="1" y="859"/>
                  </a:cubicBezTo>
                  <a:lnTo>
                    <a:pt x="1" y="880"/>
                  </a:lnTo>
                  <a:lnTo>
                    <a:pt x="1" y="901"/>
                  </a:lnTo>
                  <a:lnTo>
                    <a:pt x="1" y="908"/>
                  </a:lnTo>
                  <a:lnTo>
                    <a:pt x="1" y="922"/>
                  </a:lnTo>
                  <a:cubicBezTo>
                    <a:pt x="1" y="929"/>
                    <a:pt x="1" y="936"/>
                    <a:pt x="1" y="943"/>
                  </a:cubicBezTo>
                  <a:cubicBezTo>
                    <a:pt x="1" y="950"/>
                    <a:pt x="1" y="957"/>
                    <a:pt x="1" y="964"/>
                  </a:cubicBezTo>
                  <a:lnTo>
                    <a:pt x="1" y="1465"/>
                  </a:lnTo>
                  <a:cubicBezTo>
                    <a:pt x="1" y="1465"/>
                    <a:pt x="1" y="1472"/>
                    <a:pt x="8" y="1472"/>
                  </a:cubicBezTo>
                  <a:lnTo>
                    <a:pt x="22" y="1472"/>
                  </a:lnTo>
                  <a:lnTo>
                    <a:pt x="1178" y="795"/>
                  </a:lnTo>
                  <a:cubicBezTo>
                    <a:pt x="1185" y="795"/>
                    <a:pt x="1185" y="788"/>
                    <a:pt x="1185" y="788"/>
                  </a:cubicBezTo>
                  <a:lnTo>
                    <a:pt x="1185" y="288"/>
                  </a:lnTo>
                  <a:cubicBezTo>
                    <a:pt x="1185" y="273"/>
                    <a:pt x="1185" y="252"/>
                    <a:pt x="1185" y="238"/>
                  </a:cubicBezTo>
                  <a:cubicBezTo>
                    <a:pt x="1185" y="224"/>
                    <a:pt x="1192" y="203"/>
                    <a:pt x="1192" y="196"/>
                  </a:cubicBezTo>
                  <a:cubicBezTo>
                    <a:pt x="1199" y="182"/>
                    <a:pt x="1199" y="161"/>
                    <a:pt x="1206" y="154"/>
                  </a:cubicBezTo>
                  <a:cubicBezTo>
                    <a:pt x="1206" y="140"/>
                    <a:pt x="1213" y="133"/>
                    <a:pt x="1220" y="118"/>
                  </a:cubicBezTo>
                  <a:cubicBezTo>
                    <a:pt x="1220" y="111"/>
                    <a:pt x="1228" y="97"/>
                    <a:pt x="1235" y="90"/>
                  </a:cubicBezTo>
                  <a:cubicBezTo>
                    <a:pt x="1242" y="76"/>
                    <a:pt x="1256" y="62"/>
                    <a:pt x="1263" y="55"/>
                  </a:cubicBezTo>
                  <a:lnTo>
                    <a:pt x="1270" y="48"/>
                  </a:lnTo>
                  <a:cubicBezTo>
                    <a:pt x="1284" y="34"/>
                    <a:pt x="1291" y="27"/>
                    <a:pt x="1305" y="20"/>
                  </a:cubicBezTo>
                  <a:cubicBezTo>
                    <a:pt x="1312" y="13"/>
                    <a:pt x="1312" y="6"/>
                    <a:pt x="1305" y="6"/>
                  </a:cubicBezTo>
                  <a:cubicBezTo>
                    <a:pt x="1305" y="2"/>
                    <a:pt x="1303" y="0"/>
                    <a:pt x="130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8"/>
            <p:cNvSpPr/>
            <p:nvPr/>
          </p:nvSpPr>
          <p:spPr>
            <a:xfrm>
              <a:off x="612775" y="1647225"/>
              <a:ext cx="43925" cy="100650"/>
            </a:xfrm>
            <a:custGeom>
              <a:avLst/>
              <a:gdLst/>
              <a:ahLst/>
              <a:cxnLst/>
              <a:rect l="l" t="t" r="r" b="b"/>
              <a:pathLst>
                <a:path w="1757" h="4026" extrusionOk="0">
                  <a:moveTo>
                    <a:pt x="1185" y="0"/>
                  </a:moveTo>
                  <a:lnTo>
                    <a:pt x="1" y="677"/>
                  </a:lnTo>
                  <a:lnTo>
                    <a:pt x="64" y="712"/>
                  </a:lnTo>
                  <a:cubicBezTo>
                    <a:pt x="85" y="719"/>
                    <a:pt x="99" y="733"/>
                    <a:pt x="121" y="747"/>
                  </a:cubicBezTo>
                  <a:cubicBezTo>
                    <a:pt x="135" y="754"/>
                    <a:pt x="156" y="769"/>
                    <a:pt x="170" y="783"/>
                  </a:cubicBezTo>
                  <a:cubicBezTo>
                    <a:pt x="184" y="797"/>
                    <a:pt x="205" y="818"/>
                    <a:pt x="226" y="832"/>
                  </a:cubicBezTo>
                  <a:lnTo>
                    <a:pt x="233" y="839"/>
                  </a:lnTo>
                  <a:lnTo>
                    <a:pt x="269" y="874"/>
                  </a:lnTo>
                  <a:lnTo>
                    <a:pt x="276" y="881"/>
                  </a:lnTo>
                  <a:lnTo>
                    <a:pt x="304" y="917"/>
                  </a:lnTo>
                  <a:lnTo>
                    <a:pt x="325" y="938"/>
                  </a:lnTo>
                  <a:lnTo>
                    <a:pt x="353" y="973"/>
                  </a:lnTo>
                  <a:lnTo>
                    <a:pt x="367" y="994"/>
                  </a:lnTo>
                  <a:lnTo>
                    <a:pt x="403" y="1043"/>
                  </a:lnTo>
                  <a:lnTo>
                    <a:pt x="410" y="1051"/>
                  </a:lnTo>
                  <a:lnTo>
                    <a:pt x="445" y="1114"/>
                  </a:lnTo>
                  <a:cubicBezTo>
                    <a:pt x="445" y="1114"/>
                    <a:pt x="452" y="1121"/>
                    <a:pt x="452" y="1128"/>
                  </a:cubicBezTo>
                  <a:cubicBezTo>
                    <a:pt x="459" y="1135"/>
                    <a:pt x="473" y="1156"/>
                    <a:pt x="480" y="1177"/>
                  </a:cubicBezTo>
                  <a:lnTo>
                    <a:pt x="494" y="1199"/>
                  </a:lnTo>
                  <a:lnTo>
                    <a:pt x="508" y="1241"/>
                  </a:lnTo>
                  <a:lnTo>
                    <a:pt x="515" y="1255"/>
                  </a:lnTo>
                  <a:cubicBezTo>
                    <a:pt x="522" y="1269"/>
                    <a:pt x="529" y="1283"/>
                    <a:pt x="537" y="1304"/>
                  </a:cubicBezTo>
                  <a:cubicBezTo>
                    <a:pt x="537" y="1304"/>
                    <a:pt x="537" y="1311"/>
                    <a:pt x="537" y="1311"/>
                  </a:cubicBezTo>
                  <a:cubicBezTo>
                    <a:pt x="544" y="1332"/>
                    <a:pt x="551" y="1354"/>
                    <a:pt x="558" y="1375"/>
                  </a:cubicBezTo>
                  <a:lnTo>
                    <a:pt x="558" y="1382"/>
                  </a:lnTo>
                  <a:cubicBezTo>
                    <a:pt x="565" y="1403"/>
                    <a:pt x="572" y="1417"/>
                    <a:pt x="572" y="1438"/>
                  </a:cubicBezTo>
                  <a:cubicBezTo>
                    <a:pt x="579" y="1459"/>
                    <a:pt x="586" y="1488"/>
                    <a:pt x="586" y="1509"/>
                  </a:cubicBezTo>
                  <a:cubicBezTo>
                    <a:pt x="593" y="1530"/>
                    <a:pt x="593" y="1551"/>
                    <a:pt x="600" y="1572"/>
                  </a:cubicBezTo>
                  <a:cubicBezTo>
                    <a:pt x="600" y="1593"/>
                    <a:pt x="600" y="1621"/>
                    <a:pt x="600" y="1643"/>
                  </a:cubicBezTo>
                  <a:lnTo>
                    <a:pt x="593" y="3680"/>
                  </a:lnTo>
                  <a:lnTo>
                    <a:pt x="593" y="3736"/>
                  </a:lnTo>
                  <a:cubicBezTo>
                    <a:pt x="593" y="3757"/>
                    <a:pt x="586" y="3779"/>
                    <a:pt x="586" y="3793"/>
                  </a:cubicBezTo>
                  <a:cubicBezTo>
                    <a:pt x="579" y="3814"/>
                    <a:pt x="579" y="3828"/>
                    <a:pt x="572" y="3849"/>
                  </a:cubicBezTo>
                  <a:lnTo>
                    <a:pt x="572" y="3856"/>
                  </a:lnTo>
                  <a:cubicBezTo>
                    <a:pt x="572" y="3870"/>
                    <a:pt x="558" y="3877"/>
                    <a:pt x="558" y="3891"/>
                  </a:cubicBezTo>
                  <a:cubicBezTo>
                    <a:pt x="551" y="3905"/>
                    <a:pt x="544" y="3920"/>
                    <a:pt x="529" y="3934"/>
                  </a:cubicBezTo>
                  <a:lnTo>
                    <a:pt x="508" y="3969"/>
                  </a:lnTo>
                  <a:lnTo>
                    <a:pt x="501" y="3976"/>
                  </a:lnTo>
                  <a:lnTo>
                    <a:pt x="480" y="3997"/>
                  </a:lnTo>
                  <a:lnTo>
                    <a:pt x="473" y="4004"/>
                  </a:lnTo>
                  <a:cubicBezTo>
                    <a:pt x="464" y="4009"/>
                    <a:pt x="458" y="4013"/>
                    <a:pt x="451" y="4018"/>
                  </a:cubicBezTo>
                  <a:lnTo>
                    <a:pt x="451" y="4018"/>
                  </a:lnTo>
                  <a:lnTo>
                    <a:pt x="1594" y="3356"/>
                  </a:lnTo>
                  <a:cubicBezTo>
                    <a:pt x="1608" y="3349"/>
                    <a:pt x="1615" y="3342"/>
                    <a:pt x="1629" y="3334"/>
                  </a:cubicBezTo>
                  <a:lnTo>
                    <a:pt x="1636" y="3327"/>
                  </a:lnTo>
                  <a:lnTo>
                    <a:pt x="1657" y="3306"/>
                  </a:lnTo>
                  <a:lnTo>
                    <a:pt x="1664" y="3299"/>
                  </a:lnTo>
                  <a:cubicBezTo>
                    <a:pt x="1671" y="3285"/>
                    <a:pt x="1679" y="3278"/>
                    <a:pt x="1686" y="3271"/>
                  </a:cubicBezTo>
                  <a:cubicBezTo>
                    <a:pt x="1693" y="3257"/>
                    <a:pt x="1707" y="3243"/>
                    <a:pt x="1714" y="3229"/>
                  </a:cubicBezTo>
                  <a:cubicBezTo>
                    <a:pt x="1714" y="3215"/>
                    <a:pt x="1721" y="3201"/>
                    <a:pt x="1721" y="3193"/>
                  </a:cubicBezTo>
                  <a:cubicBezTo>
                    <a:pt x="1728" y="3193"/>
                    <a:pt x="1728" y="3186"/>
                    <a:pt x="1728" y="3179"/>
                  </a:cubicBezTo>
                  <a:lnTo>
                    <a:pt x="1728" y="3172"/>
                  </a:lnTo>
                  <a:cubicBezTo>
                    <a:pt x="1728" y="3165"/>
                    <a:pt x="1735" y="3151"/>
                    <a:pt x="1735" y="3137"/>
                  </a:cubicBezTo>
                  <a:cubicBezTo>
                    <a:pt x="1735" y="3137"/>
                    <a:pt x="1735" y="3130"/>
                    <a:pt x="1735" y="3130"/>
                  </a:cubicBezTo>
                  <a:lnTo>
                    <a:pt x="1735" y="3116"/>
                  </a:lnTo>
                  <a:cubicBezTo>
                    <a:pt x="1735" y="3102"/>
                    <a:pt x="1735" y="3095"/>
                    <a:pt x="1735" y="3088"/>
                  </a:cubicBezTo>
                  <a:cubicBezTo>
                    <a:pt x="1735" y="3081"/>
                    <a:pt x="1735" y="3081"/>
                    <a:pt x="1735" y="3074"/>
                  </a:cubicBezTo>
                  <a:lnTo>
                    <a:pt x="1735" y="3038"/>
                  </a:lnTo>
                  <a:cubicBezTo>
                    <a:pt x="1735" y="3024"/>
                    <a:pt x="1735" y="3017"/>
                    <a:pt x="1735" y="3010"/>
                  </a:cubicBezTo>
                  <a:lnTo>
                    <a:pt x="1756" y="3003"/>
                  </a:lnTo>
                  <a:lnTo>
                    <a:pt x="1756" y="966"/>
                  </a:lnTo>
                  <a:lnTo>
                    <a:pt x="1756" y="938"/>
                  </a:lnTo>
                  <a:lnTo>
                    <a:pt x="1756" y="910"/>
                  </a:lnTo>
                  <a:cubicBezTo>
                    <a:pt x="1756" y="910"/>
                    <a:pt x="1756" y="902"/>
                    <a:pt x="1756" y="902"/>
                  </a:cubicBezTo>
                  <a:cubicBezTo>
                    <a:pt x="1756" y="895"/>
                    <a:pt x="1756" y="895"/>
                    <a:pt x="1756" y="888"/>
                  </a:cubicBezTo>
                  <a:lnTo>
                    <a:pt x="1756" y="860"/>
                  </a:lnTo>
                  <a:lnTo>
                    <a:pt x="1756" y="832"/>
                  </a:lnTo>
                  <a:cubicBezTo>
                    <a:pt x="1756" y="825"/>
                    <a:pt x="1756" y="811"/>
                    <a:pt x="1756" y="804"/>
                  </a:cubicBezTo>
                  <a:cubicBezTo>
                    <a:pt x="1749" y="797"/>
                    <a:pt x="1756" y="783"/>
                    <a:pt x="1749" y="776"/>
                  </a:cubicBezTo>
                  <a:cubicBezTo>
                    <a:pt x="1749" y="776"/>
                    <a:pt x="1749" y="769"/>
                    <a:pt x="1749" y="769"/>
                  </a:cubicBezTo>
                  <a:cubicBezTo>
                    <a:pt x="1749" y="754"/>
                    <a:pt x="1749" y="754"/>
                    <a:pt x="1742" y="747"/>
                  </a:cubicBezTo>
                  <a:lnTo>
                    <a:pt x="1735" y="712"/>
                  </a:lnTo>
                  <a:lnTo>
                    <a:pt x="1735" y="705"/>
                  </a:lnTo>
                  <a:lnTo>
                    <a:pt x="1735" y="691"/>
                  </a:lnTo>
                  <a:cubicBezTo>
                    <a:pt x="1735" y="691"/>
                    <a:pt x="1735" y="684"/>
                    <a:pt x="1735" y="684"/>
                  </a:cubicBezTo>
                  <a:cubicBezTo>
                    <a:pt x="1735" y="670"/>
                    <a:pt x="1728" y="656"/>
                    <a:pt x="1721" y="649"/>
                  </a:cubicBezTo>
                  <a:cubicBezTo>
                    <a:pt x="1721" y="642"/>
                    <a:pt x="1721" y="642"/>
                    <a:pt x="1721" y="635"/>
                  </a:cubicBezTo>
                  <a:cubicBezTo>
                    <a:pt x="1721" y="635"/>
                    <a:pt x="1721" y="628"/>
                    <a:pt x="1721" y="620"/>
                  </a:cubicBezTo>
                  <a:cubicBezTo>
                    <a:pt x="1714" y="613"/>
                    <a:pt x="1714" y="606"/>
                    <a:pt x="1707" y="599"/>
                  </a:cubicBezTo>
                  <a:cubicBezTo>
                    <a:pt x="1707" y="592"/>
                    <a:pt x="1700" y="585"/>
                    <a:pt x="1700" y="571"/>
                  </a:cubicBezTo>
                  <a:lnTo>
                    <a:pt x="1693" y="557"/>
                  </a:lnTo>
                  <a:lnTo>
                    <a:pt x="1671" y="522"/>
                  </a:lnTo>
                  <a:lnTo>
                    <a:pt x="1664" y="494"/>
                  </a:lnTo>
                  <a:cubicBezTo>
                    <a:pt x="1650" y="480"/>
                    <a:pt x="1643" y="465"/>
                    <a:pt x="1636" y="451"/>
                  </a:cubicBezTo>
                  <a:cubicBezTo>
                    <a:pt x="1629" y="437"/>
                    <a:pt x="1629" y="437"/>
                    <a:pt x="1629" y="437"/>
                  </a:cubicBezTo>
                  <a:lnTo>
                    <a:pt x="1594" y="374"/>
                  </a:lnTo>
                  <a:lnTo>
                    <a:pt x="1580" y="360"/>
                  </a:lnTo>
                  <a:lnTo>
                    <a:pt x="1552" y="317"/>
                  </a:lnTo>
                  <a:lnTo>
                    <a:pt x="1538" y="296"/>
                  </a:lnTo>
                  <a:lnTo>
                    <a:pt x="1509" y="261"/>
                  </a:lnTo>
                  <a:lnTo>
                    <a:pt x="1488" y="240"/>
                  </a:lnTo>
                  <a:lnTo>
                    <a:pt x="1467" y="212"/>
                  </a:lnTo>
                  <a:lnTo>
                    <a:pt x="1453" y="198"/>
                  </a:lnTo>
                  <a:cubicBezTo>
                    <a:pt x="1446" y="190"/>
                    <a:pt x="1439" y="183"/>
                    <a:pt x="1432" y="176"/>
                  </a:cubicBezTo>
                  <a:lnTo>
                    <a:pt x="1411" y="155"/>
                  </a:lnTo>
                  <a:lnTo>
                    <a:pt x="1404" y="155"/>
                  </a:lnTo>
                  <a:lnTo>
                    <a:pt x="1375" y="120"/>
                  </a:lnTo>
                  <a:lnTo>
                    <a:pt x="1361" y="113"/>
                  </a:lnTo>
                  <a:lnTo>
                    <a:pt x="1347" y="99"/>
                  </a:lnTo>
                  <a:lnTo>
                    <a:pt x="1326" y="85"/>
                  </a:lnTo>
                  <a:lnTo>
                    <a:pt x="1305" y="71"/>
                  </a:lnTo>
                  <a:lnTo>
                    <a:pt x="1277" y="50"/>
                  </a:lnTo>
                  <a:lnTo>
                    <a:pt x="1256" y="35"/>
                  </a:lnTo>
                  <a:lnTo>
                    <a:pt x="1185" y="0"/>
                  </a:lnTo>
                  <a:close/>
                  <a:moveTo>
                    <a:pt x="451" y="4018"/>
                  </a:moveTo>
                  <a:lnTo>
                    <a:pt x="438" y="4025"/>
                  </a:lnTo>
                  <a:cubicBezTo>
                    <a:pt x="443" y="4023"/>
                    <a:pt x="447" y="4020"/>
                    <a:pt x="451" y="4018"/>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8"/>
            <p:cNvSpPr/>
            <p:nvPr/>
          </p:nvSpPr>
          <p:spPr>
            <a:xfrm>
              <a:off x="612425" y="1646875"/>
              <a:ext cx="44450" cy="101175"/>
            </a:xfrm>
            <a:custGeom>
              <a:avLst/>
              <a:gdLst/>
              <a:ahLst/>
              <a:cxnLst/>
              <a:rect l="l" t="t" r="r" b="b"/>
              <a:pathLst>
                <a:path w="1778" h="4047" extrusionOk="0">
                  <a:moveTo>
                    <a:pt x="1157" y="21"/>
                  </a:moveTo>
                  <a:lnTo>
                    <a:pt x="1220" y="56"/>
                  </a:lnTo>
                  <a:lnTo>
                    <a:pt x="1241" y="71"/>
                  </a:lnTo>
                  <a:lnTo>
                    <a:pt x="1270" y="85"/>
                  </a:lnTo>
                  <a:lnTo>
                    <a:pt x="1270" y="92"/>
                  </a:lnTo>
                  <a:lnTo>
                    <a:pt x="1277" y="78"/>
                  </a:lnTo>
                  <a:lnTo>
                    <a:pt x="1277" y="92"/>
                  </a:lnTo>
                  <a:lnTo>
                    <a:pt x="1298" y="106"/>
                  </a:lnTo>
                  <a:lnTo>
                    <a:pt x="1319" y="120"/>
                  </a:lnTo>
                  <a:lnTo>
                    <a:pt x="1340" y="134"/>
                  </a:lnTo>
                  <a:lnTo>
                    <a:pt x="1347" y="141"/>
                  </a:lnTo>
                  <a:lnTo>
                    <a:pt x="1375" y="169"/>
                  </a:lnTo>
                  <a:lnTo>
                    <a:pt x="1389" y="183"/>
                  </a:lnTo>
                  <a:lnTo>
                    <a:pt x="1404" y="197"/>
                  </a:lnTo>
                  <a:lnTo>
                    <a:pt x="1418" y="212"/>
                  </a:lnTo>
                  <a:lnTo>
                    <a:pt x="1439" y="233"/>
                  </a:lnTo>
                  <a:lnTo>
                    <a:pt x="1453" y="247"/>
                  </a:lnTo>
                  <a:lnTo>
                    <a:pt x="1467" y="268"/>
                  </a:lnTo>
                  <a:lnTo>
                    <a:pt x="1481" y="282"/>
                  </a:lnTo>
                  <a:lnTo>
                    <a:pt x="1502" y="310"/>
                  </a:lnTo>
                  <a:lnTo>
                    <a:pt x="1516" y="324"/>
                  </a:lnTo>
                  <a:lnTo>
                    <a:pt x="1523" y="338"/>
                  </a:lnTo>
                  <a:cubicBezTo>
                    <a:pt x="1530" y="353"/>
                    <a:pt x="1552" y="374"/>
                    <a:pt x="1566" y="395"/>
                  </a:cubicBezTo>
                  <a:cubicBezTo>
                    <a:pt x="1573" y="409"/>
                    <a:pt x="1587" y="430"/>
                    <a:pt x="1601" y="451"/>
                  </a:cubicBezTo>
                  <a:lnTo>
                    <a:pt x="1601" y="465"/>
                  </a:lnTo>
                  <a:lnTo>
                    <a:pt x="1615" y="472"/>
                  </a:lnTo>
                  <a:cubicBezTo>
                    <a:pt x="1615" y="486"/>
                    <a:pt x="1622" y="501"/>
                    <a:pt x="1629" y="515"/>
                  </a:cubicBezTo>
                  <a:lnTo>
                    <a:pt x="1643" y="529"/>
                  </a:lnTo>
                  <a:lnTo>
                    <a:pt x="1650" y="550"/>
                  </a:lnTo>
                  <a:cubicBezTo>
                    <a:pt x="1650" y="557"/>
                    <a:pt x="1657" y="564"/>
                    <a:pt x="1657" y="571"/>
                  </a:cubicBezTo>
                  <a:lnTo>
                    <a:pt x="1671" y="599"/>
                  </a:lnTo>
                  <a:cubicBezTo>
                    <a:pt x="1671" y="606"/>
                    <a:pt x="1678" y="613"/>
                    <a:pt x="1678" y="620"/>
                  </a:cubicBezTo>
                  <a:lnTo>
                    <a:pt x="1685" y="634"/>
                  </a:lnTo>
                  <a:lnTo>
                    <a:pt x="1700" y="663"/>
                  </a:lnTo>
                  <a:cubicBezTo>
                    <a:pt x="1700" y="677"/>
                    <a:pt x="1707" y="684"/>
                    <a:pt x="1707" y="698"/>
                  </a:cubicBezTo>
                  <a:lnTo>
                    <a:pt x="1721" y="733"/>
                  </a:lnTo>
                  <a:cubicBezTo>
                    <a:pt x="1721" y="740"/>
                    <a:pt x="1728" y="754"/>
                    <a:pt x="1728" y="761"/>
                  </a:cubicBezTo>
                  <a:cubicBezTo>
                    <a:pt x="1728" y="768"/>
                    <a:pt x="1728" y="768"/>
                    <a:pt x="1728" y="775"/>
                  </a:cubicBezTo>
                  <a:lnTo>
                    <a:pt x="1735" y="790"/>
                  </a:lnTo>
                  <a:lnTo>
                    <a:pt x="1735" y="825"/>
                  </a:lnTo>
                  <a:cubicBezTo>
                    <a:pt x="1742" y="832"/>
                    <a:pt x="1742" y="839"/>
                    <a:pt x="1742" y="846"/>
                  </a:cubicBezTo>
                  <a:lnTo>
                    <a:pt x="1742" y="874"/>
                  </a:lnTo>
                  <a:lnTo>
                    <a:pt x="1742" y="902"/>
                  </a:lnTo>
                  <a:lnTo>
                    <a:pt x="1742" y="931"/>
                  </a:lnTo>
                  <a:lnTo>
                    <a:pt x="1742" y="952"/>
                  </a:lnTo>
                  <a:lnTo>
                    <a:pt x="1742" y="980"/>
                  </a:lnTo>
                  <a:lnTo>
                    <a:pt x="1735" y="3017"/>
                  </a:lnTo>
                  <a:lnTo>
                    <a:pt x="1735" y="3045"/>
                  </a:lnTo>
                  <a:cubicBezTo>
                    <a:pt x="1742" y="3052"/>
                    <a:pt x="1742" y="3059"/>
                    <a:pt x="1735" y="3066"/>
                  </a:cubicBezTo>
                  <a:lnTo>
                    <a:pt x="1735" y="3095"/>
                  </a:lnTo>
                  <a:lnTo>
                    <a:pt x="1735" y="3102"/>
                  </a:lnTo>
                  <a:cubicBezTo>
                    <a:pt x="1742" y="3109"/>
                    <a:pt x="1742" y="3123"/>
                    <a:pt x="1735" y="3130"/>
                  </a:cubicBezTo>
                  <a:lnTo>
                    <a:pt x="1735" y="3151"/>
                  </a:lnTo>
                  <a:cubicBezTo>
                    <a:pt x="1728" y="3165"/>
                    <a:pt x="1728" y="3172"/>
                    <a:pt x="1728" y="3179"/>
                  </a:cubicBezTo>
                  <a:lnTo>
                    <a:pt x="1721" y="3200"/>
                  </a:lnTo>
                  <a:lnTo>
                    <a:pt x="1721" y="3207"/>
                  </a:lnTo>
                  <a:lnTo>
                    <a:pt x="1707" y="3236"/>
                  </a:lnTo>
                  <a:cubicBezTo>
                    <a:pt x="1700" y="3250"/>
                    <a:pt x="1693" y="3264"/>
                    <a:pt x="1685" y="3278"/>
                  </a:cubicBezTo>
                  <a:cubicBezTo>
                    <a:pt x="1678" y="3285"/>
                    <a:pt x="1671" y="3299"/>
                    <a:pt x="1664" y="3306"/>
                  </a:cubicBezTo>
                  <a:lnTo>
                    <a:pt x="1657" y="3313"/>
                  </a:lnTo>
                  <a:cubicBezTo>
                    <a:pt x="1643" y="3327"/>
                    <a:pt x="1636" y="3334"/>
                    <a:pt x="1629" y="3341"/>
                  </a:cubicBezTo>
                  <a:cubicBezTo>
                    <a:pt x="1615" y="3348"/>
                    <a:pt x="1608" y="3356"/>
                    <a:pt x="1601" y="3363"/>
                  </a:cubicBezTo>
                  <a:lnTo>
                    <a:pt x="529" y="3976"/>
                  </a:lnTo>
                  <a:lnTo>
                    <a:pt x="551" y="3955"/>
                  </a:lnTo>
                  <a:cubicBezTo>
                    <a:pt x="558" y="3941"/>
                    <a:pt x="565" y="3927"/>
                    <a:pt x="572" y="3912"/>
                  </a:cubicBezTo>
                  <a:cubicBezTo>
                    <a:pt x="579" y="3898"/>
                    <a:pt x="586" y="3877"/>
                    <a:pt x="593" y="3863"/>
                  </a:cubicBezTo>
                  <a:cubicBezTo>
                    <a:pt x="593" y="3849"/>
                    <a:pt x="600" y="3828"/>
                    <a:pt x="607" y="3814"/>
                  </a:cubicBezTo>
                  <a:cubicBezTo>
                    <a:pt x="607" y="3793"/>
                    <a:pt x="614" y="3778"/>
                    <a:pt x="614" y="3757"/>
                  </a:cubicBezTo>
                  <a:lnTo>
                    <a:pt x="614" y="3694"/>
                  </a:lnTo>
                  <a:lnTo>
                    <a:pt x="614" y="1657"/>
                  </a:lnTo>
                  <a:cubicBezTo>
                    <a:pt x="621" y="1635"/>
                    <a:pt x="621" y="1607"/>
                    <a:pt x="614" y="1586"/>
                  </a:cubicBezTo>
                  <a:cubicBezTo>
                    <a:pt x="614" y="1565"/>
                    <a:pt x="614" y="1544"/>
                    <a:pt x="607" y="1523"/>
                  </a:cubicBezTo>
                  <a:cubicBezTo>
                    <a:pt x="607" y="1502"/>
                    <a:pt x="600" y="1473"/>
                    <a:pt x="593" y="1452"/>
                  </a:cubicBezTo>
                  <a:cubicBezTo>
                    <a:pt x="593" y="1431"/>
                    <a:pt x="586" y="1410"/>
                    <a:pt x="579" y="1396"/>
                  </a:cubicBezTo>
                  <a:lnTo>
                    <a:pt x="579" y="1382"/>
                  </a:lnTo>
                  <a:cubicBezTo>
                    <a:pt x="572" y="1368"/>
                    <a:pt x="565" y="1346"/>
                    <a:pt x="558" y="1325"/>
                  </a:cubicBezTo>
                  <a:lnTo>
                    <a:pt x="558" y="1311"/>
                  </a:lnTo>
                  <a:cubicBezTo>
                    <a:pt x="551" y="1297"/>
                    <a:pt x="543" y="1283"/>
                    <a:pt x="536" y="1262"/>
                  </a:cubicBezTo>
                  <a:lnTo>
                    <a:pt x="529" y="1248"/>
                  </a:lnTo>
                  <a:cubicBezTo>
                    <a:pt x="522" y="1234"/>
                    <a:pt x="515" y="1227"/>
                    <a:pt x="515" y="1213"/>
                  </a:cubicBezTo>
                  <a:lnTo>
                    <a:pt x="508" y="1198"/>
                  </a:lnTo>
                  <a:lnTo>
                    <a:pt x="501" y="1184"/>
                  </a:lnTo>
                  <a:cubicBezTo>
                    <a:pt x="487" y="1170"/>
                    <a:pt x="480" y="1156"/>
                    <a:pt x="473" y="1142"/>
                  </a:cubicBezTo>
                  <a:lnTo>
                    <a:pt x="473" y="1128"/>
                  </a:lnTo>
                  <a:lnTo>
                    <a:pt x="466" y="1121"/>
                  </a:lnTo>
                  <a:cubicBezTo>
                    <a:pt x="459" y="1100"/>
                    <a:pt x="431" y="1065"/>
                    <a:pt x="424" y="1050"/>
                  </a:cubicBezTo>
                  <a:cubicBezTo>
                    <a:pt x="410" y="1036"/>
                    <a:pt x="403" y="1015"/>
                    <a:pt x="388" y="1001"/>
                  </a:cubicBezTo>
                  <a:lnTo>
                    <a:pt x="381" y="987"/>
                  </a:lnTo>
                  <a:lnTo>
                    <a:pt x="374" y="980"/>
                  </a:lnTo>
                  <a:lnTo>
                    <a:pt x="346" y="945"/>
                  </a:lnTo>
                  <a:cubicBezTo>
                    <a:pt x="346" y="938"/>
                    <a:pt x="339" y="938"/>
                    <a:pt x="332" y="931"/>
                  </a:cubicBezTo>
                  <a:lnTo>
                    <a:pt x="325" y="916"/>
                  </a:lnTo>
                  <a:lnTo>
                    <a:pt x="297" y="895"/>
                  </a:lnTo>
                  <a:lnTo>
                    <a:pt x="290" y="881"/>
                  </a:lnTo>
                  <a:cubicBezTo>
                    <a:pt x="276" y="867"/>
                    <a:pt x="262" y="853"/>
                    <a:pt x="254" y="846"/>
                  </a:cubicBezTo>
                  <a:lnTo>
                    <a:pt x="240" y="839"/>
                  </a:lnTo>
                  <a:cubicBezTo>
                    <a:pt x="226" y="825"/>
                    <a:pt x="205" y="804"/>
                    <a:pt x="191" y="790"/>
                  </a:cubicBezTo>
                  <a:cubicBezTo>
                    <a:pt x="177" y="775"/>
                    <a:pt x="156" y="768"/>
                    <a:pt x="142" y="754"/>
                  </a:cubicBezTo>
                  <a:cubicBezTo>
                    <a:pt x="121" y="740"/>
                    <a:pt x="99" y="726"/>
                    <a:pt x="85" y="719"/>
                  </a:cubicBezTo>
                  <a:lnTo>
                    <a:pt x="36" y="691"/>
                  </a:lnTo>
                  <a:lnTo>
                    <a:pt x="1157" y="21"/>
                  </a:lnTo>
                  <a:close/>
                  <a:moveTo>
                    <a:pt x="1164" y="0"/>
                  </a:moveTo>
                  <a:lnTo>
                    <a:pt x="8" y="670"/>
                  </a:lnTo>
                  <a:cubicBezTo>
                    <a:pt x="8" y="677"/>
                    <a:pt x="1" y="677"/>
                    <a:pt x="1" y="684"/>
                  </a:cubicBezTo>
                  <a:cubicBezTo>
                    <a:pt x="1" y="684"/>
                    <a:pt x="8" y="691"/>
                    <a:pt x="8" y="691"/>
                  </a:cubicBezTo>
                  <a:lnTo>
                    <a:pt x="71" y="726"/>
                  </a:lnTo>
                  <a:cubicBezTo>
                    <a:pt x="92" y="740"/>
                    <a:pt x="113" y="747"/>
                    <a:pt x="128" y="761"/>
                  </a:cubicBezTo>
                  <a:cubicBezTo>
                    <a:pt x="142" y="775"/>
                    <a:pt x="170" y="797"/>
                    <a:pt x="184" y="804"/>
                  </a:cubicBezTo>
                  <a:cubicBezTo>
                    <a:pt x="198" y="818"/>
                    <a:pt x="212" y="832"/>
                    <a:pt x="226" y="846"/>
                  </a:cubicBezTo>
                  <a:lnTo>
                    <a:pt x="233" y="853"/>
                  </a:lnTo>
                  <a:lnTo>
                    <a:pt x="276" y="888"/>
                  </a:lnTo>
                  <a:lnTo>
                    <a:pt x="283" y="902"/>
                  </a:lnTo>
                  <a:cubicBezTo>
                    <a:pt x="290" y="909"/>
                    <a:pt x="297" y="916"/>
                    <a:pt x="304" y="924"/>
                  </a:cubicBezTo>
                  <a:lnTo>
                    <a:pt x="318" y="938"/>
                  </a:lnTo>
                  <a:lnTo>
                    <a:pt x="332" y="952"/>
                  </a:lnTo>
                  <a:lnTo>
                    <a:pt x="353" y="980"/>
                  </a:lnTo>
                  <a:lnTo>
                    <a:pt x="360" y="994"/>
                  </a:lnTo>
                  <a:lnTo>
                    <a:pt x="374" y="1008"/>
                  </a:lnTo>
                  <a:cubicBezTo>
                    <a:pt x="381" y="1022"/>
                    <a:pt x="395" y="1043"/>
                    <a:pt x="410" y="1065"/>
                  </a:cubicBezTo>
                  <a:cubicBezTo>
                    <a:pt x="424" y="1086"/>
                    <a:pt x="438" y="1107"/>
                    <a:pt x="452" y="1121"/>
                  </a:cubicBezTo>
                  <a:lnTo>
                    <a:pt x="452" y="1135"/>
                  </a:lnTo>
                  <a:lnTo>
                    <a:pt x="459" y="1142"/>
                  </a:lnTo>
                  <a:cubicBezTo>
                    <a:pt x="466" y="1156"/>
                    <a:pt x="473" y="1170"/>
                    <a:pt x="480" y="1184"/>
                  </a:cubicBezTo>
                  <a:lnTo>
                    <a:pt x="487" y="1198"/>
                  </a:lnTo>
                  <a:lnTo>
                    <a:pt x="494" y="1213"/>
                  </a:lnTo>
                  <a:cubicBezTo>
                    <a:pt x="501" y="1227"/>
                    <a:pt x="508" y="1241"/>
                    <a:pt x="515" y="1248"/>
                  </a:cubicBezTo>
                  <a:lnTo>
                    <a:pt x="522" y="1262"/>
                  </a:lnTo>
                  <a:cubicBezTo>
                    <a:pt x="522" y="1283"/>
                    <a:pt x="529" y="1297"/>
                    <a:pt x="536" y="1311"/>
                  </a:cubicBezTo>
                  <a:lnTo>
                    <a:pt x="536" y="1325"/>
                  </a:lnTo>
                  <a:cubicBezTo>
                    <a:pt x="543" y="1346"/>
                    <a:pt x="551" y="1361"/>
                    <a:pt x="558" y="1382"/>
                  </a:cubicBezTo>
                  <a:lnTo>
                    <a:pt x="558" y="1389"/>
                  </a:lnTo>
                  <a:cubicBezTo>
                    <a:pt x="565" y="1410"/>
                    <a:pt x="572" y="1431"/>
                    <a:pt x="572" y="1452"/>
                  </a:cubicBezTo>
                  <a:cubicBezTo>
                    <a:pt x="579" y="1480"/>
                    <a:pt x="586" y="1502"/>
                    <a:pt x="586" y="1523"/>
                  </a:cubicBezTo>
                  <a:cubicBezTo>
                    <a:pt x="593" y="1537"/>
                    <a:pt x="593" y="1565"/>
                    <a:pt x="593" y="1586"/>
                  </a:cubicBezTo>
                  <a:lnTo>
                    <a:pt x="593" y="1650"/>
                  </a:lnTo>
                  <a:lnTo>
                    <a:pt x="593" y="3687"/>
                  </a:lnTo>
                  <a:cubicBezTo>
                    <a:pt x="593" y="3708"/>
                    <a:pt x="593" y="3729"/>
                    <a:pt x="593" y="3750"/>
                  </a:cubicBezTo>
                  <a:cubicBezTo>
                    <a:pt x="586" y="3764"/>
                    <a:pt x="586" y="3786"/>
                    <a:pt x="579" y="3807"/>
                  </a:cubicBezTo>
                  <a:cubicBezTo>
                    <a:pt x="579" y="3821"/>
                    <a:pt x="579" y="3835"/>
                    <a:pt x="572" y="3849"/>
                  </a:cubicBezTo>
                  <a:lnTo>
                    <a:pt x="572" y="3856"/>
                  </a:lnTo>
                  <a:cubicBezTo>
                    <a:pt x="558" y="3891"/>
                    <a:pt x="551" y="3919"/>
                    <a:pt x="529" y="3948"/>
                  </a:cubicBezTo>
                  <a:lnTo>
                    <a:pt x="508" y="3969"/>
                  </a:lnTo>
                  <a:lnTo>
                    <a:pt x="501" y="3983"/>
                  </a:lnTo>
                  <a:lnTo>
                    <a:pt x="473" y="4004"/>
                  </a:lnTo>
                  <a:cubicBezTo>
                    <a:pt x="466" y="4011"/>
                    <a:pt x="452" y="4018"/>
                    <a:pt x="445" y="4025"/>
                  </a:cubicBezTo>
                  <a:cubicBezTo>
                    <a:pt x="438" y="4032"/>
                    <a:pt x="438" y="4039"/>
                    <a:pt x="445" y="4039"/>
                  </a:cubicBezTo>
                  <a:cubicBezTo>
                    <a:pt x="445" y="4046"/>
                    <a:pt x="452" y="4046"/>
                    <a:pt x="452" y="4046"/>
                  </a:cubicBezTo>
                  <a:lnTo>
                    <a:pt x="466" y="4046"/>
                  </a:lnTo>
                  <a:lnTo>
                    <a:pt x="1622" y="3370"/>
                  </a:lnTo>
                  <a:lnTo>
                    <a:pt x="1650" y="3348"/>
                  </a:lnTo>
                  <a:lnTo>
                    <a:pt x="1664" y="3341"/>
                  </a:lnTo>
                  <a:cubicBezTo>
                    <a:pt x="1671" y="3334"/>
                    <a:pt x="1678" y="3327"/>
                    <a:pt x="1685" y="3320"/>
                  </a:cubicBezTo>
                  <a:lnTo>
                    <a:pt x="1693" y="3306"/>
                  </a:lnTo>
                  <a:cubicBezTo>
                    <a:pt x="1700" y="3299"/>
                    <a:pt x="1707" y="3285"/>
                    <a:pt x="1721" y="3278"/>
                  </a:cubicBezTo>
                  <a:cubicBezTo>
                    <a:pt x="1728" y="3264"/>
                    <a:pt x="1735" y="3250"/>
                    <a:pt x="1742" y="3229"/>
                  </a:cubicBezTo>
                  <a:cubicBezTo>
                    <a:pt x="1742" y="3222"/>
                    <a:pt x="1749" y="3215"/>
                    <a:pt x="1749" y="3207"/>
                  </a:cubicBezTo>
                  <a:lnTo>
                    <a:pt x="1749" y="3193"/>
                  </a:lnTo>
                  <a:lnTo>
                    <a:pt x="1756" y="3179"/>
                  </a:lnTo>
                  <a:cubicBezTo>
                    <a:pt x="1763" y="3165"/>
                    <a:pt x="1770" y="3158"/>
                    <a:pt x="1770" y="3144"/>
                  </a:cubicBezTo>
                  <a:lnTo>
                    <a:pt x="1770" y="3123"/>
                  </a:lnTo>
                  <a:lnTo>
                    <a:pt x="1770" y="3095"/>
                  </a:lnTo>
                  <a:lnTo>
                    <a:pt x="1770" y="3088"/>
                  </a:lnTo>
                  <a:lnTo>
                    <a:pt x="1770" y="3066"/>
                  </a:lnTo>
                  <a:cubicBezTo>
                    <a:pt x="1770" y="3059"/>
                    <a:pt x="1770" y="3052"/>
                    <a:pt x="1770" y="3045"/>
                  </a:cubicBezTo>
                  <a:lnTo>
                    <a:pt x="1770" y="3017"/>
                  </a:lnTo>
                  <a:lnTo>
                    <a:pt x="1777" y="980"/>
                  </a:lnTo>
                  <a:lnTo>
                    <a:pt x="1777" y="952"/>
                  </a:lnTo>
                  <a:lnTo>
                    <a:pt x="1777" y="924"/>
                  </a:lnTo>
                  <a:lnTo>
                    <a:pt x="1777" y="902"/>
                  </a:lnTo>
                  <a:lnTo>
                    <a:pt x="1777" y="874"/>
                  </a:lnTo>
                  <a:cubicBezTo>
                    <a:pt x="1770" y="860"/>
                    <a:pt x="1777" y="853"/>
                    <a:pt x="1770" y="846"/>
                  </a:cubicBezTo>
                  <a:cubicBezTo>
                    <a:pt x="1770" y="832"/>
                    <a:pt x="1770" y="825"/>
                    <a:pt x="1770" y="818"/>
                  </a:cubicBezTo>
                  <a:cubicBezTo>
                    <a:pt x="1770" y="804"/>
                    <a:pt x="1763" y="797"/>
                    <a:pt x="1763" y="790"/>
                  </a:cubicBezTo>
                  <a:lnTo>
                    <a:pt x="1756" y="768"/>
                  </a:lnTo>
                  <a:lnTo>
                    <a:pt x="1756" y="754"/>
                  </a:lnTo>
                  <a:cubicBezTo>
                    <a:pt x="1756" y="747"/>
                    <a:pt x="1749" y="733"/>
                    <a:pt x="1749" y="726"/>
                  </a:cubicBezTo>
                  <a:lnTo>
                    <a:pt x="1742" y="691"/>
                  </a:lnTo>
                  <a:lnTo>
                    <a:pt x="1728" y="656"/>
                  </a:lnTo>
                  <a:lnTo>
                    <a:pt x="1714" y="627"/>
                  </a:lnTo>
                  <a:lnTo>
                    <a:pt x="1714" y="613"/>
                  </a:lnTo>
                  <a:cubicBezTo>
                    <a:pt x="1707" y="606"/>
                    <a:pt x="1700" y="599"/>
                    <a:pt x="1700" y="592"/>
                  </a:cubicBezTo>
                  <a:lnTo>
                    <a:pt x="1693" y="564"/>
                  </a:lnTo>
                  <a:cubicBezTo>
                    <a:pt x="1685" y="557"/>
                    <a:pt x="1685" y="550"/>
                    <a:pt x="1678" y="536"/>
                  </a:cubicBezTo>
                  <a:lnTo>
                    <a:pt x="1671" y="522"/>
                  </a:lnTo>
                  <a:lnTo>
                    <a:pt x="1657" y="501"/>
                  </a:lnTo>
                  <a:lnTo>
                    <a:pt x="1643" y="465"/>
                  </a:lnTo>
                  <a:lnTo>
                    <a:pt x="1636" y="451"/>
                  </a:lnTo>
                  <a:lnTo>
                    <a:pt x="1629" y="444"/>
                  </a:lnTo>
                  <a:cubicBezTo>
                    <a:pt x="1615" y="423"/>
                    <a:pt x="1601" y="402"/>
                    <a:pt x="1580" y="367"/>
                  </a:cubicBezTo>
                  <a:lnTo>
                    <a:pt x="1552" y="324"/>
                  </a:lnTo>
                  <a:lnTo>
                    <a:pt x="1537" y="310"/>
                  </a:lnTo>
                  <a:lnTo>
                    <a:pt x="1530" y="296"/>
                  </a:lnTo>
                  <a:lnTo>
                    <a:pt x="1509" y="268"/>
                  </a:lnTo>
                  <a:lnTo>
                    <a:pt x="1495" y="247"/>
                  </a:lnTo>
                  <a:lnTo>
                    <a:pt x="1481" y="233"/>
                  </a:lnTo>
                  <a:cubicBezTo>
                    <a:pt x="1474" y="226"/>
                    <a:pt x="1467" y="226"/>
                    <a:pt x="1467" y="219"/>
                  </a:cubicBezTo>
                  <a:lnTo>
                    <a:pt x="1446" y="197"/>
                  </a:lnTo>
                  <a:cubicBezTo>
                    <a:pt x="1439" y="190"/>
                    <a:pt x="1432" y="183"/>
                    <a:pt x="1432" y="183"/>
                  </a:cubicBezTo>
                  <a:lnTo>
                    <a:pt x="1411" y="169"/>
                  </a:lnTo>
                  <a:lnTo>
                    <a:pt x="1396" y="155"/>
                  </a:lnTo>
                  <a:lnTo>
                    <a:pt x="1368" y="127"/>
                  </a:lnTo>
                  <a:lnTo>
                    <a:pt x="1361" y="120"/>
                  </a:lnTo>
                  <a:lnTo>
                    <a:pt x="1347" y="106"/>
                  </a:lnTo>
                  <a:lnTo>
                    <a:pt x="1319" y="85"/>
                  </a:lnTo>
                  <a:lnTo>
                    <a:pt x="1298" y="71"/>
                  </a:lnTo>
                  <a:lnTo>
                    <a:pt x="1291" y="78"/>
                  </a:lnTo>
                  <a:lnTo>
                    <a:pt x="1291" y="71"/>
                  </a:lnTo>
                  <a:lnTo>
                    <a:pt x="1270" y="56"/>
                  </a:lnTo>
                  <a:lnTo>
                    <a:pt x="1248" y="42"/>
                  </a:lnTo>
                  <a:lnTo>
                    <a:pt x="1178"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8"/>
            <p:cNvSpPr/>
            <p:nvPr/>
          </p:nvSpPr>
          <p:spPr>
            <a:xfrm>
              <a:off x="556400" y="1612200"/>
              <a:ext cx="71375" cy="136425"/>
            </a:xfrm>
            <a:custGeom>
              <a:avLst/>
              <a:gdLst/>
              <a:ahLst/>
              <a:cxnLst/>
              <a:rect l="l" t="t" r="r" b="b"/>
              <a:pathLst>
                <a:path w="2855" h="5457" extrusionOk="0">
                  <a:moveTo>
                    <a:pt x="1244" y="544"/>
                  </a:moveTo>
                  <a:cubicBezTo>
                    <a:pt x="1305" y="544"/>
                    <a:pt x="1373" y="563"/>
                    <a:pt x="1445" y="605"/>
                  </a:cubicBezTo>
                  <a:cubicBezTo>
                    <a:pt x="1699" y="767"/>
                    <a:pt x="1861" y="1049"/>
                    <a:pt x="1875" y="1352"/>
                  </a:cubicBezTo>
                  <a:lnTo>
                    <a:pt x="1875" y="1852"/>
                  </a:lnTo>
                  <a:lnTo>
                    <a:pt x="1001" y="1352"/>
                  </a:lnTo>
                  <a:lnTo>
                    <a:pt x="1001" y="851"/>
                  </a:lnTo>
                  <a:cubicBezTo>
                    <a:pt x="1001" y="657"/>
                    <a:pt x="1100" y="544"/>
                    <a:pt x="1244" y="544"/>
                  </a:cubicBezTo>
                  <a:close/>
                  <a:moveTo>
                    <a:pt x="1298" y="2843"/>
                  </a:moveTo>
                  <a:cubicBezTo>
                    <a:pt x="1338" y="2843"/>
                    <a:pt x="1383" y="2855"/>
                    <a:pt x="1431" y="2882"/>
                  </a:cubicBezTo>
                  <a:cubicBezTo>
                    <a:pt x="1473" y="2910"/>
                    <a:pt x="1516" y="2938"/>
                    <a:pt x="1551" y="2980"/>
                  </a:cubicBezTo>
                  <a:cubicBezTo>
                    <a:pt x="1657" y="3093"/>
                    <a:pt x="1727" y="3248"/>
                    <a:pt x="1734" y="3410"/>
                  </a:cubicBezTo>
                  <a:cubicBezTo>
                    <a:pt x="1734" y="3544"/>
                    <a:pt x="1671" y="3622"/>
                    <a:pt x="1572" y="3629"/>
                  </a:cubicBezTo>
                  <a:lnTo>
                    <a:pt x="1621" y="4179"/>
                  </a:lnTo>
                  <a:lnTo>
                    <a:pt x="1234" y="3960"/>
                  </a:lnTo>
                  <a:lnTo>
                    <a:pt x="1241" y="3875"/>
                  </a:lnTo>
                  <a:lnTo>
                    <a:pt x="1283" y="3460"/>
                  </a:lnTo>
                  <a:cubicBezTo>
                    <a:pt x="1191" y="3347"/>
                    <a:pt x="1135" y="3206"/>
                    <a:pt x="1128" y="3058"/>
                  </a:cubicBezTo>
                  <a:cubicBezTo>
                    <a:pt x="1128" y="2922"/>
                    <a:pt x="1197" y="2843"/>
                    <a:pt x="1298" y="2843"/>
                  </a:cubicBezTo>
                  <a:close/>
                  <a:moveTo>
                    <a:pt x="1033" y="1"/>
                  </a:moveTo>
                  <a:cubicBezTo>
                    <a:pt x="790" y="1"/>
                    <a:pt x="620" y="195"/>
                    <a:pt x="620" y="534"/>
                  </a:cubicBezTo>
                  <a:lnTo>
                    <a:pt x="620" y="1126"/>
                  </a:lnTo>
                  <a:lnTo>
                    <a:pt x="543" y="1084"/>
                  </a:lnTo>
                  <a:cubicBezTo>
                    <a:pt x="456" y="1032"/>
                    <a:pt x="374" y="1008"/>
                    <a:pt x="301" y="1008"/>
                  </a:cubicBezTo>
                  <a:cubicBezTo>
                    <a:pt x="126" y="1008"/>
                    <a:pt x="7" y="1148"/>
                    <a:pt x="7" y="1387"/>
                  </a:cubicBezTo>
                  <a:lnTo>
                    <a:pt x="0" y="3431"/>
                  </a:lnTo>
                  <a:cubicBezTo>
                    <a:pt x="21" y="3805"/>
                    <a:pt x="219" y="4150"/>
                    <a:pt x="536" y="4362"/>
                  </a:cubicBezTo>
                  <a:lnTo>
                    <a:pt x="2312" y="5384"/>
                  </a:lnTo>
                  <a:cubicBezTo>
                    <a:pt x="2399" y="5433"/>
                    <a:pt x="2480" y="5457"/>
                    <a:pt x="2553" y="5457"/>
                  </a:cubicBezTo>
                  <a:cubicBezTo>
                    <a:pt x="2728" y="5457"/>
                    <a:pt x="2850" y="5318"/>
                    <a:pt x="2855" y="5074"/>
                  </a:cubicBezTo>
                  <a:lnTo>
                    <a:pt x="2855" y="3037"/>
                  </a:lnTo>
                  <a:cubicBezTo>
                    <a:pt x="2834" y="2663"/>
                    <a:pt x="2636" y="2318"/>
                    <a:pt x="2319" y="2106"/>
                  </a:cubicBezTo>
                  <a:lnTo>
                    <a:pt x="2256" y="2071"/>
                  </a:lnTo>
                  <a:lnTo>
                    <a:pt x="2256" y="1479"/>
                  </a:lnTo>
                  <a:cubicBezTo>
                    <a:pt x="2256" y="1006"/>
                    <a:pt x="1924" y="428"/>
                    <a:pt x="1516" y="196"/>
                  </a:cubicBezTo>
                  <a:lnTo>
                    <a:pt x="1368" y="104"/>
                  </a:lnTo>
                  <a:cubicBezTo>
                    <a:pt x="1248" y="34"/>
                    <a:pt x="1134" y="1"/>
                    <a:pt x="1033"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8"/>
            <p:cNvSpPr/>
            <p:nvPr/>
          </p:nvSpPr>
          <p:spPr>
            <a:xfrm>
              <a:off x="556025" y="1612175"/>
              <a:ext cx="72125" cy="136800"/>
            </a:xfrm>
            <a:custGeom>
              <a:avLst/>
              <a:gdLst/>
              <a:ahLst/>
              <a:cxnLst/>
              <a:rect l="l" t="t" r="r" b="b"/>
              <a:pathLst>
                <a:path w="2885" h="5472" extrusionOk="0">
                  <a:moveTo>
                    <a:pt x="1270" y="553"/>
                  </a:moveTo>
                  <a:cubicBezTo>
                    <a:pt x="1332" y="553"/>
                    <a:pt x="1397" y="574"/>
                    <a:pt x="1453" y="613"/>
                  </a:cubicBezTo>
                  <a:cubicBezTo>
                    <a:pt x="1707" y="775"/>
                    <a:pt x="1862" y="1050"/>
                    <a:pt x="1876" y="1353"/>
                  </a:cubicBezTo>
                  <a:lnTo>
                    <a:pt x="1876" y="1832"/>
                  </a:lnTo>
                  <a:lnTo>
                    <a:pt x="1030" y="1346"/>
                  </a:lnTo>
                  <a:lnTo>
                    <a:pt x="1030" y="852"/>
                  </a:lnTo>
                  <a:cubicBezTo>
                    <a:pt x="1023" y="747"/>
                    <a:pt x="1065" y="641"/>
                    <a:pt x="1157" y="577"/>
                  </a:cubicBezTo>
                  <a:cubicBezTo>
                    <a:pt x="1192" y="561"/>
                    <a:pt x="1231" y="553"/>
                    <a:pt x="1270" y="553"/>
                  </a:cubicBezTo>
                  <a:close/>
                  <a:moveTo>
                    <a:pt x="1276" y="534"/>
                  </a:moveTo>
                  <a:cubicBezTo>
                    <a:pt x="1231" y="534"/>
                    <a:pt x="1186" y="543"/>
                    <a:pt x="1143" y="563"/>
                  </a:cubicBezTo>
                  <a:cubicBezTo>
                    <a:pt x="1044" y="627"/>
                    <a:pt x="995" y="740"/>
                    <a:pt x="1009" y="852"/>
                  </a:cubicBezTo>
                  <a:lnTo>
                    <a:pt x="1009" y="1353"/>
                  </a:lnTo>
                  <a:cubicBezTo>
                    <a:pt x="1009" y="1353"/>
                    <a:pt x="1009" y="1360"/>
                    <a:pt x="1016" y="1360"/>
                  </a:cubicBezTo>
                  <a:cubicBezTo>
                    <a:pt x="1016" y="1360"/>
                    <a:pt x="1883" y="1860"/>
                    <a:pt x="1890" y="1860"/>
                  </a:cubicBezTo>
                  <a:lnTo>
                    <a:pt x="1897" y="1860"/>
                  </a:lnTo>
                  <a:cubicBezTo>
                    <a:pt x="1897" y="1860"/>
                    <a:pt x="1897" y="1853"/>
                    <a:pt x="1904" y="1853"/>
                  </a:cubicBezTo>
                  <a:lnTo>
                    <a:pt x="1904" y="1353"/>
                  </a:lnTo>
                  <a:cubicBezTo>
                    <a:pt x="1883" y="1043"/>
                    <a:pt x="1721" y="761"/>
                    <a:pt x="1460" y="591"/>
                  </a:cubicBezTo>
                  <a:cubicBezTo>
                    <a:pt x="1406" y="554"/>
                    <a:pt x="1342" y="534"/>
                    <a:pt x="1276" y="534"/>
                  </a:cubicBezTo>
                  <a:close/>
                  <a:moveTo>
                    <a:pt x="1318" y="2859"/>
                  </a:moveTo>
                  <a:cubicBezTo>
                    <a:pt x="1361" y="2859"/>
                    <a:pt x="1405" y="2871"/>
                    <a:pt x="1439" y="2897"/>
                  </a:cubicBezTo>
                  <a:cubicBezTo>
                    <a:pt x="1481" y="2925"/>
                    <a:pt x="1517" y="2953"/>
                    <a:pt x="1552" y="2988"/>
                  </a:cubicBezTo>
                  <a:cubicBezTo>
                    <a:pt x="1665" y="3101"/>
                    <a:pt x="1728" y="3256"/>
                    <a:pt x="1735" y="3411"/>
                  </a:cubicBezTo>
                  <a:cubicBezTo>
                    <a:pt x="1735" y="3531"/>
                    <a:pt x="1672" y="3616"/>
                    <a:pt x="1587" y="3616"/>
                  </a:cubicBezTo>
                  <a:cubicBezTo>
                    <a:pt x="1580" y="3616"/>
                    <a:pt x="1580" y="3616"/>
                    <a:pt x="1580" y="3623"/>
                  </a:cubicBezTo>
                  <a:cubicBezTo>
                    <a:pt x="1580" y="3623"/>
                    <a:pt x="1580" y="3623"/>
                    <a:pt x="1580" y="3630"/>
                  </a:cubicBezTo>
                  <a:lnTo>
                    <a:pt x="1622" y="4158"/>
                  </a:lnTo>
                  <a:lnTo>
                    <a:pt x="1622" y="4158"/>
                  </a:lnTo>
                  <a:lnTo>
                    <a:pt x="1263" y="3954"/>
                  </a:lnTo>
                  <a:lnTo>
                    <a:pt x="1298" y="3461"/>
                  </a:lnTo>
                  <a:cubicBezTo>
                    <a:pt x="1305" y="3461"/>
                    <a:pt x="1305" y="3461"/>
                    <a:pt x="1298" y="3453"/>
                  </a:cubicBezTo>
                  <a:cubicBezTo>
                    <a:pt x="1206" y="3348"/>
                    <a:pt x="1150" y="3207"/>
                    <a:pt x="1143" y="3066"/>
                  </a:cubicBezTo>
                  <a:cubicBezTo>
                    <a:pt x="1136" y="2988"/>
                    <a:pt x="1171" y="2918"/>
                    <a:pt x="1235" y="2875"/>
                  </a:cubicBezTo>
                  <a:cubicBezTo>
                    <a:pt x="1260" y="2864"/>
                    <a:pt x="1289" y="2859"/>
                    <a:pt x="1318" y="2859"/>
                  </a:cubicBezTo>
                  <a:close/>
                  <a:moveTo>
                    <a:pt x="1326" y="2827"/>
                  </a:moveTo>
                  <a:cubicBezTo>
                    <a:pt x="1213" y="2827"/>
                    <a:pt x="1108" y="2927"/>
                    <a:pt x="1129" y="3059"/>
                  </a:cubicBezTo>
                  <a:cubicBezTo>
                    <a:pt x="1136" y="3207"/>
                    <a:pt x="1192" y="3348"/>
                    <a:pt x="1291" y="3461"/>
                  </a:cubicBezTo>
                  <a:lnTo>
                    <a:pt x="1242" y="3954"/>
                  </a:lnTo>
                  <a:cubicBezTo>
                    <a:pt x="1242" y="3961"/>
                    <a:pt x="1242" y="3968"/>
                    <a:pt x="1249" y="3968"/>
                  </a:cubicBezTo>
                  <a:cubicBezTo>
                    <a:pt x="1249" y="3968"/>
                    <a:pt x="1629" y="4194"/>
                    <a:pt x="1636" y="4194"/>
                  </a:cubicBezTo>
                  <a:lnTo>
                    <a:pt x="1643" y="4194"/>
                  </a:lnTo>
                  <a:cubicBezTo>
                    <a:pt x="1643" y="4194"/>
                    <a:pt x="1650" y="4187"/>
                    <a:pt x="1650" y="4180"/>
                  </a:cubicBezTo>
                  <a:lnTo>
                    <a:pt x="1601" y="3637"/>
                  </a:lnTo>
                  <a:cubicBezTo>
                    <a:pt x="1700" y="3630"/>
                    <a:pt x="1763" y="3545"/>
                    <a:pt x="1763" y="3411"/>
                  </a:cubicBezTo>
                  <a:cubicBezTo>
                    <a:pt x="1749" y="3249"/>
                    <a:pt x="1686" y="3094"/>
                    <a:pt x="1573" y="2974"/>
                  </a:cubicBezTo>
                  <a:cubicBezTo>
                    <a:pt x="1538" y="2939"/>
                    <a:pt x="1495" y="2904"/>
                    <a:pt x="1453" y="2875"/>
                  </a:cubicBezTo>
                  <a:cubicBezTo>
                    <a:pt x="1414" y="2842"/>
                    <a:pt x="1369" y="2827"/>
                    <a:pt x="1326" y="2827"/>
                  </a:cubicBezTo>
                  <a:close/>
                  <a:moveTo>
                    <a:pt x="1042" y="17"/>
                  </a:moveTo>
                  <a:cubicBezTo>
                    <a:pt x="1143" y="17"/>
                    <a:pt x="1257" y="51"/>
                    <a:pt x="1376" y="119"/>
                  </a:cubicBezTo>
                  <a:lnTo>
                    <a:pt x="1524" y="197"/>
                  </a:lnTo>
                  <a:cubicBezTo>
                    <a:pt x="1932" y="436"/>
                    <a:pt x="2257" y="1007"/>
                    <a:pt x="2257" y="1480"/>
                  </a:cubicBezTo>
                  <a:lnTo>
                    <a:pt x="2257" y="2072"/>
                  </a:lnTo>
                  <a:cubicBezTo>
                    <a:pt x="2257" y="2072"/>
                    <a:pt x="2264" y="2079"/>
                    <a:pt x="2264" y="2079"/>
                  </a:cubicBezTo>
                  <a:lnTo>
                    <a:pt x="2327" y="2114"/>
                  </a:lnTo>
                  <a:cubicBezTo>
                    <a:pt x="2644" y="2319"/>
                    <a:pt x="2842" y="2664"/>
                    <a:pt x="2856" y="3038"/>
                  </a:cubicBezTo>
                  <a:lnTo>
                    <a:pt x="2856" y="5075"/>
                  </a:lnTo>
                  <a:cubicBezTo>
                    <a:pt x="2849" y="5237"/>
                    <a:pt x="2799" y="5357"/>
                    <a:pt x="2701" y="5413"/>
                  </a:cubicBezTo>
                  <a:cubicBezTo>
                    <a:pt x="2660" y="5436"/>
                    <a:pt x="2614" y="5447"/>
                    <a:pt x="2564" y="5447"/>
                  </a:cubicBezTo>
                  <a:cubicBezTo>
                    <a:pt x="2492" y="5447"/>
                    <a:pt x="2411" y="5424"/>
                    <a:pt x="2327" y="5378"/>
                  </a:cubicBezTo>
                  <a:lnTo>
                    <a:pt x="551" y="4349"/>
                  </a:lnTo>
                  <a:cubicBezTo>
                    <a:pt x="241" y="4144"/>
                    <a:pt x="43" y="3806"/>
                    <a:pt x="22" y="3432"/>
                  </a:cubicBezTo>
                  <a:lnTo>
                    <a:pt x="29" y="1395"/>
                  </a:lnTo>
                  <a:cubicBezTo>
                    <a:pt x="29" y="1233"/>
                    <a:pt x="86" y="1113"/>
                    <a:pt x="184" y="1057"/>
                  </a:cubicBezTo>
                  <a:cubicBezTo>
                    <a:pt x="226" y="1029"/>
                    <a:pt x="269" y="1021"/>
                    <a:pt x="318" y="1021"/>
                  </a:cubicBezTo>
                  <a:cubicBezTo>
                    <a:pt x="403" y="1021"/>
                    <a:pt x="480" y="1050"/>
                    <a:pt x="558" y="1092"/>
                  </a:cubicBezTo>
                  <a:lnTo>
                    <a:pt x="628" y="1134"/>
                  </a:lnTo>
                  <a:cubicBezTo>
                    <a:pt x="632" y="1138"/>
                    <a:pt x="634" y="1140"/>
                    <a:pt x="635" y="1140"/>
                  </a:cubicBezTo>
                  <a:cubicBezTo>
                    <a:pt x="637" y="1140"/>
                    <a:pt x="639" y="1138"/>
                    <a:pt x="642" y="1134"/>
                  </a:cubicBezTo>
                  <a:cubicBezTo>
                    <a:pt x="642" y="1134"/>
                    <a:pt x="649" y="1134"/>
                    <a:pt x="649" y="1127"/>
                  </a:cubicBezTo>
                  <a:lnTo>
                    <a:pt x="649" y="535"/>
                  </a:lnTo>
                  <a:cubicBezTo>
                    <a:pt x="649" y="310"/>
                    <a:pt x="720" y="140"/>
                    <a:pt x="861" y="63"/>
                  </a:cubicBezTo>
                  <a:cubicBezTo>
                    <a:pt x="914" y="32"/>
                    <a:pt x="976" y="17"/>
                    <a:pt x="1042" y="17"/>
                  </a:cubicBezTo>
                  <a:close/>
                  <a:moveTo>
                    <a:pt x="1048" y="1"/>
                  </a:moveTo>
                  <a:cubicBezTo>
                    <a:pt x="975" y="1"/>
                    <a:pt x="908" y="17"/>
                    <a:pt x="847" y="49"/>
                  </a:cubicBezTo>
                  <a:cubicBezTo>
                    <a:pt x="706" y="133"/>
                    <a:pt x="628" y="310"/>
                    <a:pt x="628" y="535"/>
                  </a:cubicBezTo>
                  <a:lnTo>
                    <a:pt x="628" y="1113"/>
                  </a:lnTo>
                  <a:lnTo>
                    <a:pt x="565" y="1078"/>
                  </a:lnTo>
                  <a:cubicBezTo>
                    <a:pt x="480" y="1029"/>
                    <a:pt x="397" y="1006"/>
                    <a:pt x="322" y="1006"/>
                  </a:cubicBezTo>
                  <a:cubicBezTo>
                    <a:pt x="266" y="1006"/>
                    <a:pt x="215" y="1019"/>
                    <a:pt x="170" y="1043"/>
                  </a:cubicBezTo>
                  <a:cubicBezTo>
                    <a:pt x="64" y="1099"/>
                    <a:pt x="8" y="1226"/>
                    <a:pt x="8" y="1395"/>
                  </a:cubicBezTo>
                  <a:lnTo>
                    <a:pt x="1" y="3432"/>
                  </a:lnTo>
                  <a:cubicBezTo>
                    <a:pt x="22" y="3813"/>
                    <a:pt x="226" y="4165"/>
                    <a:pt x="544" y="4370"/>
                  </a:cubicBezTo>
                  <a:lnTo>
                    <a:pt x="2320" y="5399"/>
                  </a:lnTo>
                  <a:cubicBezTo>
                    <a:pt x="2391" y="5441"/>
                    <a:pt x="2475" y="5470"/>
                    <a:pt x="2567" y="5470"/>
                  </a:cubicBezTo>
                  <a:cubicBezTo>
                    <a:pt x="2575" y="5471"/>
                    <a:pt x="2584" y="5471"/>
                    <a:pt x="2592" y="5471"/>
                  </a:cubicBezTo>
                  <a:cubicBezTo>
                    <a:pt x="2633" y="5471"/>
                    <a:pt x="2674" y="5458"/>
                    <a:pt x="2715" y="5434"/>
                  </a:cubicBezTo>
                  <a:cubicBezTo>
                    <a:pt x="2821" y="5378"/>
                    <a:pt x="2877" y="5251"/>
                    <a:pt x="2877" y="5082"/>
                  </a:cubicBezTo>
                  <a:lnTo>
                    <a:pt x="2884" y="3045"/>
                  </a:lnTo>
                  <a:cubicBezTo>
                    <a:pt x="2863" y="2664"/>
                    <a:pt x="2659" y="2312"/>
                    <a:pt x="2341" y="2107"/>
                  </a:cubicBezTo>
                  <a:lnTo>
                    <a:pt x="2285" y="2072"/>
                  </a:lnTo>
                  <a:lnTo>
                    <a:pt x="2285" y="1480"/>
                  </a:lnTo>
                  <a:cubicBezTo>
                    <a:pt x="2285" y="1007"/>
                    <a:pt x="1947" y="422"/>
                    <a:pt x="1538" y="190"/>
                  </a:cubicBezTo>
                  <a:lnTo>
                    <a:pt x="1390" y="105"/>
                  </a:lnTo>
                  <a:cubicBezTo>
                    <a:pt x="1269" y="34"/>
                    <a:pt x="1153" y="1"/>
                    <a:pt x="1048"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8"/>
            <p:cNvSpPr/>
            <p:nvPr/>
          </p:nvSpPr>
          <p:spPr>
            <a:xfrm>
              <a:off x="577350" y="1595925"/>
              <a:ext cx="64350" cy="68575"/>
            </a:xfrm>
            <a:custGeom>
              <a:avLst/>
              <a:gdLst/>
              <a:ahLst/>
              <a:cxnLst/>
              <a:rect l="l" t="t" r="r" b="b"/>
              <a:pathLst>
                <a:path w="2574" h="2743" extrusionOk="0">
                  <a:moveTo>
                    <a:pt x="20" y="709"/>
                  </a:moveTo>
                  <a:lnTo>
                    <a:pt x="20" y="709"/>
                  </a:lnTo>
                  <a:cubicBezTo>
                    <a:pt x="14" y="712"/>
                    <a:pt x="7" y="716"/>
                    <a:pt x="1" y="720"/>
                  </a:cubicBezTo>
                  <a:lnTo>
                    <a:pt x="20" y="709"/>
                  </a:lnTo>
                  <a:close/>
                  <a:moveTo>
                    <a:pt x="1319" y="1"/>
                  </a:moveTo>
                  <a:cubicBezTo>
                    <a:pt x="1298" y="1"/>
                    <a:pt x="1284" y="8"/>
                    <a:pt x="1277" y="8"/>
                  </a:cubicBezTo>
                  <a:lnTo>
                    <a:pt x="1263" y="8"/>
                  </a:lnTo>
                  <a:lnTo>
                    <a:pt x="1220" y="22"/>
                  </a:lnTo>
                  <a:cubicBezTo>
                    <a:pt x="1199" y="29"/>
                    <a:pt x="1178" y="36"/>
                    <a:pt x="1164" y="50"/>
                  </a:cubicBezTo>
                  <a:lnTo>
                    <a:pt x="20" y="709"/>
                  </a:lnTo>
                  <a:lnTo>
                    <a:pt x="20" y="709"/>
                  </a:lnTo>
                  <a:cubicBezTo>
                    <a:pt x="35" y="701"/>
                    <a:pt x="50" y="697"/>
                    <a:pt x="64" y="692"/>
                  </a:cubicBezTo>
                  <a:cubicBezTo>
                    <a:pt x="78" y="685"/>
                    <a:pt x="93" y="685"/>
                    <a:pt x="107" y="678"/>
                  </a:cubicBezTo>
                  <a:lnTo>
                    <a:pt x="114" y="678"/>
                  </a:lnTo>
                  <a:cubicBezTo>
                    <a:pt x="135" y="678"/>
                    <a:pt x="149" y="678"/>
                    <a:pt x="170" y="671"/>
                  </a:cubicBezTo>
                  <a:lnTo>
                    <a:pt x="241" y="671"/>
                  </a:lnTo>
                  <a:cubicBezTo>
                    <a:pt x="262" y="678"/>
                    <a:pt x="283" y="678"/>
                    <a:pt x="304" y="685"/>
                  </a:cubicBezTo>
                  <a:cubicBezTo>
                    <a:pt x="332" y="685"/>
                    <a:pt x="353" y="692"/>
                    <a:pt x="382" y="706"/>
                  </a:cubicBezTo>
                  <a:cubicBezTo>
                    <a:pt x="403" y="713"/>
                    <a:pt x="431" y="720"/>
                    <a:pt x="452" y="734"/>
                  </a:cubicBezTo>
                  <a:cubicBezTo>
                    <a:pt x="487" y="748"/>
                    <a:pt x="508" y="755"/>
                    <a:pt x="537" y="769"/>
                  </a:cubicBezTo>
                  <a:lnTo>
                    <a:pt x="678" y="861"/>
                  </a:lnTo>
                  <a:cubicBezTo>
                    <a:pt x="706" y="875"/>
                    <a:pt x="727" y="889"/>
                    <a:pt x="755" y="910"/>
                  </a:cubicBezTo>
                  <a:cubicBezTo>
                    <a:pt x="783" y="924"/>
                    <a:pt x="805" y="945"/>
                    <a:pt x="826" y="960"/>
                  </a:cubicBezTo>
                  <a:lnTo>
                    <a:pt x="833" y="967"/>
                  </a:lnTo>
                  <a:cubicBezTo>
                    <a:pt x="854" y="988"/>
                    <a:pt x="875" y="1002"/>
                    <a:pt x="896" y="1023"/>
                  </a:cubicBezTo>
                  <a:lnTo>
                    <a:pt x="910" y="1030"/>
                  </a:lnTo>
                  <a:lnTo>
                    <a:pt x="960" y="1086"/>
                  </a:lnTo>
                  <a:lnTo>
                    <a:pt x="974" y="1101"/>
                  </a:lnTo>
                  <a:lnTo>
                    <a:pt x="1009" y="1143"/>
                  </a:lnTo>
                  <a:lnTo>
                    <a:pt x="1037" y="1171"/>
                  </a:lnTo>
                  <a:cubicBezTo>
                    <a:pt x="1051" y="1192"/>
                    <a:pt x="1065" y="1206"/>
                    <a:pt x="1072" y="1220"/>
                  </a:cubicBezTo>
                  <a:cubicBezTo>
                    <a:pt x="1079" y="1234"/>
                    <a:pt x="1086" y="1241"/>
                    <a:pt x="1094" y="1249"/>
                  </a:cubicBezTo>
                  <a:cubicBezTo>
                    <a:pt x="1115" y="1270"/>
                    <a:pt x="1129" y="1291"/>
                    <a:pt x="1143" y="1312"/>
                  </a:cubicBezTo>
                  <a:lnTo>
                    <a:pt x="1150" y="1333"/>
                  </a:lnTo>
                  <a:cubicBezTo>
                    <a:pt x="1171" y="1354"/>
                    <a:pt x="1185" y="1382"/>
                    <a:pt x="1206" y="1411"/>
                  </a:cubicBezTo>
                  <a:lnTo>
                    <a:pt x="1220" y="1439"/>
                  </a:lnTo>
                  <a:cubicBezTo>
                    <a:pt x="1227" y="1460"/>
                    <a:pt x="1242" y="1481"/>
                    <a:pt x="1249" y="1502"/>
                  </a:cubicBezTo>
                  <a:lnTo>
                    <a:pt x="1270" y="1531"/>
                  </a:lnTo>
                  <a:cubicBezTo>
                    <a:pt x="1277" y="1552"/>
                    <a:pt x="1284" y="1573"/>
                    <a:pt x="1291" y="1587"/>
                  </a:cubicBezTo>
                  <a:lnTo>
                    <a:pt x="1298" y="1608"/>
                  </a:lnTo>
                  <a:cubicBezTo>
                    <a:pt x="1312" y="1629"/>
                    <a:pt x="1319" y="1650"/>
                    <a:pt x="1326" y="1679"/>
                  </a:cubicBezTo>
                  <a:cubicBezTo>
                    <a:pt x="1326" y="1679"/>
                    <a:pt x="1333" y="1686"/>
                    <a:pt x="1333" y="1693"/>
                  </a:cubicBezTo>
                  <a:cubicBezTo>
                    <a:pt x="1347" y="1721"/>
                    <a:pt x="1354" y="1749"/>
                    <a:pt x="1361" y="1770"/>
                  </a:cubicBezTo>
                  <a:cubicBezTo>
                    <a:pt x="1361" y="1777"/>
                    <a:pt x="1361" y="1784"/>
                    <a:pt x="1361" y="1784"/>
                  </a:cubicBezTo>
                  <a:cubicBezTo>
                    <a:pt x="1368" y="1812"/>
                    <a:pt x="1375" y="1841"/>
                    <a:pt x="1383" y="1869"/>
                  </a:cubicBezTo>
                  <a:cubicBezTo>
                    <a:pt x="1383" y="1869"/>
                    <a:pt x="1383" y="1876"/>
                    <a:pt x="1383" y="1876"/>
                  </a:cubicBezTo>
                  <a:cubicBezTo>
                    <a:pt x="1390" y="1904"/>
                    <a:pt x="1397" y="1932"/>
                    <a:pt x="1404" y="1961"/>
                  </a:cubicBezTo>
                  <a:cubicBezTo>
                    <a:pt x="1404" y="1996"/>
                    <a:pt x="1411" y="2024"/>
                    <a:pt x="1411" y="2052"/>
                  </a:cubicBezTo>
                  <a:cubicBezTo>
                    <a:pt x="1418" y="2080"/>
                    <a:pt x="1411" y="2116"/>
                    <a:pt x="1411" y="2144"/>
                  </a:cubicBezTo>
                  <a:lnTo>
                    <a:pt x="1411" y="2743"/>
                  </a:lnTo>
                  <a:lnTo>
                    <a:pt x="2567" y="2066"/>
                  </a:lnTo>
                  <a:lnTo>
                    <a:pt x="2567" y="1474"/>
                  </a:lnTo>
                  <a:lnTo>
                    <a:pt x="2574" y="1425"/>
                  </a:lnTo>
                  <a:lnTo>
                    <a:pt x="2574" y="1390"/>
                  </a:lnTo>
                  <a:cubicBezTo>
                    <a:pt x="2574" y="1382"/>
                    <a:pt x="2574" y="1375"/>
                    <a:pt x="2574" y="1368"/>
                  </a:cubicBezTo>
                  <a:lnTo>
                    <a:pt x="2574" y="1347"/>
                  </a:lnTo>
                  <a:cubicBezTo>
                    <a:pt x="2574" y="1347"/>
                    <a:pt x="2574" y="1326"/>
                    <a:pt x="2574" y="1312"/>
                  </a:cubicBezTo>
                  <a:lnTo>
                    <a:pt x="2567" y="1277"/>
                  </a:lnTo>
                  <a:cubicBezTo>
                    <a:pt x="2567" y="1263"/>
                    <a:pt x="2567" y="1249"/>
                    <a:pt x="2560" y="1234"/>
                  </a:cubicBezTo>
                  <a:cubicBezTo>
                    <a:pt x="2553" y="1227"/>
                    <a:pt x="2553" y="1213"/>
                    <a:pt x="2553" y="1199"/>
                  </a:cubicBezTo>
                  <a:lnTo>
                    <a:pt x="2553" y="1185"/>
                  </a:lnTo>
                  <a:lnTo>
                    <a:pt x="2553" y="1178"/>
                  </a:lnTo>
                  <a:lnTo>
                    <a:pt x="2546" y="1157"/>
                  </a:lnTo>
                  <a:cubicBezTo>
                    <a:pt x="2546" y="1143"/>
                    <a:pt x="2539" y="1129"/>
                    <a:pt x="2532" y="1115"/>
                  </a:cubicBezTo>
                  <a:lnTo>
                    <a:pt x="2532" y="1093"/>
                  </a:lnTo>
                  <a:lnTo>
                    <a:pt x="2532" y="1086"/>
                  </a:lnTo>
                  <a:lnTo>
                    <a:pt x="2525" y="1065"/>
                  </a:lnTo>
                  <a:cubicBezTo>
                    <a:pt x="2517" y="1051"/>
                    <a:pt x="2510" y="1030"/>
                    <a:pt x="2510" y="1016"/>
                  </a:cubicBezTo>
                  <a:lnTo>
                    <a:pt x="2503" y="1002"/>
                  </a:lnTo>
                  <a:cubicBezTo>
                    <a:pt x="2503" y="995"/>
                    <a:pt x="2496" y="995"/>
                    <a:pt x="2496" y="988"/>
                  </a:cubicBezTo>
                  <a:lnTo>
                    <a:pt x="2482" y="960"/>
                  </a:lnTo>
                  <a:lnTo>
                    <a:pt x="2468" y="917"/>
                  </a:lnTo>
                  <a:lnTo>
                    <a:pt x="2461" y="896"/>
                  </a:lnTo>
                  <a:cubicBezTo>
                    <a:pt x="2461" y="896"/>
                    <a:pt x="2461" y="896"/>
                    <a:pt x="2461" y="889"/>
                  </a:cubicBezTo>
                  <a:cubicBezTo>
                    <a:pt x="2454" y="875"/>
                    <a:pt x="2447" y="861"/>
                    <a:pt x="2440" y="847"/>
                  </a:cubicBezTo>
                  <a:lnTo>
                    <a:pt x="2419" y="811"/>
                  </a:lnTo>
                  <a:cubicBezTo>
                    <a:pt x="2412" y="790"/>
                    <a:pt x="2398" y="769"/>
                    <a:pt x="2391" y="748"/>
                  </a:cubicBezTo>
                  <a:cubicBezTo>
                    <a:pt x="2384" y="741"/>
                    <a:pt x="2376" y="734"/>
                    <a:pt x="2376" y="727"/>
                  </a:cubicBezTo>
                  <a:cubicBezTo>
                    <a:pt x="2355" y="699"/>
                    <a:pt x="2341" y="671"/>
                    <a:pt x="2327" y="642"/>
                  </a:cubicBezTo>
                  <a:cubicBezTo>
                    <a:pt x="2327" y="635"/>
                    <a:pt x="2313" y="628"/>
                    <a:pt x="2313" y="621"/>
                  </a:cubicBezTo>
                  <a:lnTo>
                    <a:pt x="2271" y="558"/>
                  </a:lnTo>
                  <a:lnTo>
                    <a:pt x="2250" y="530"/>
                  </a:lnTo>
                  <a:lnTo>
                    <a:pt x="2214" y="487"/>
                  </a:lnTo>
                  <a:lnTo>
                    <a:pt x="2179" y="452"/>
                  </a:lnTo>
                  <a:cubicBezTo>
                    <a:pt x="2172" y="445"/>
                    <a:pt x="2165" y="431"/>
                    <a:pt x="2151" y="417"/>
                  </a:cubicBezTo>
                  <a:lnTo>
                    <a:pt x="2144" y="410"/>
                  </a:lnTo>
                  <a:lnTo>
                    <a:pt x="2130" y="396"/>
                  </a:lnTo>
                  <a:lnTo>
                    <a:pt x="2102" y="367"/>
                  </a:lnTo>
                  <a:lnTo>
                    <a:pt x="2066" y="346"/>
                  </a:lnTo>
                  <a:lnTo>
                    <a:pt x="2052" y="339"/>
                  </a:lnTo>
                  <a:lnTo>
                    <a:pt x="2045" y="332"/>
                  </a:lnTo>
                  <a:lnTo>
                    <a:pt x="2010" y="297"/>
                  </a:lnTo>
                  <a:lnTo>
                    <a:pt x="1989" y="283"/>
                  </a:lnTo>
                  <a:lnTo>
                    <a:pt x="1982" y="276"/>
                  </a:lnTo>
                  <a:lnTo>
                    <a:pt x="1975" y="269"/>
                  </a:lnTo>
                  <a:lnTo>
                    <a:pt x="1939" y="240"/>
                  </a:lnTo>
                  <a:lnTo>
                    <a:pt x="1918" y="226"/>
                  </a:lnTo>
                  <a:cubicBezTo>
                    <a:pt x="1904" y="219"/>
                    <a:pt x="1890" y="205"/>
                    <a:pt x="1876" y="198"/>
                  </a:cubicBezTo>
                  <a:cubicBezTo>
                    <a:pt x="1862" y="191"/>
                    <a:pt x="1855" y="184"/>
                    <a:pt x="1841" y="177"/>
                  </a:cubicBezTo>
                  <a:lnTo>
                    <a:pt x="1834" y="177"/>
                  </a:lnTo>
                  <a:lnTo>
                    <a:pt x="1693" y="92"/>
                  </a:lnTo>
                  <a:lnTo>
                    <a:pt x="1665" y="78"/>
                  </a:lnTo>
                  <a:lnTo>
                    <a:pt x="1636" y="64"/>
                  </a:lnTo>
                  <a:lnTo>
                    <a:pt x="1615" y="50"/>
                  </a:lnTo>
                  <a:lnTo>
                    <a:pt x="1580" y="36"/>
                  </a:lnTo>
                  <a:lnTo>
                    <a:pt x="1545" y="22"/>
                  </a:lnTo>
                  <a:lnTo>
                    <a:pt x="1516" y="15"/>
                  </a:lnTo>
                  <a:lnTo>
                    <a:pt x="1488" y="8"/>
                  </a:lnTo>
                  <a:lnTo>
                    <a:pt x="1453" y="8"/>
                  </a:lnTo>
                  <a:cubicBezTo>
                    <a:pt x="1446" y="8"/>
                    <a:pt x="1432" y="1"/>
                    <a:pt x="142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8"/>
            <p:cNvSpPr/>
            <p:nvPr/>
          </p:nvSpPr>
          <p:spPr>
            <a:xfrm>
              <a:off x="577350" y="1595400"/>
              <a:ext cx="64525" cy="68925"/>
            </a:xfrm>
            <a:custGeom>
              <a:avLst/>
              <a:gdLst/>
              <a:ahLst/>
              <a:cxnLst/>
              <a:rect l="l" t="t" r="r" b="b"/>
              <a:pathLst>
                <a:path w="2581" h="2757" extrusionOk="0">
                  <a:moveTo>
                    <a:pt x="205" y="690"/>
                  </a:moveTo>
                  <a:lnTo>
                    <a:pt x="205" y="690"/>
                  </a:lnTo>
                  <a:cubicBezTo>
                    <a:pt x="203" y="690"/>
                    <a:pt x="200" y="691"/>
                    <a:pt x="198" y="692"/>
                  </a:cubicBezTo>
                  <a:lnTo>
                    <a:pt x="205" y="692"/>
                  </a:lnTo>
                  <a:lnTo>
                    <a:pt x="205" y="690"/>
                  </a:lnTo>
                  <a:close/>
                  <a:moveTo>
                    <a:pt x="1326" y="1"/>
                  </a:moveTo>
                  <a:cubicBezTo>
                    <a:pt x="1305" y="1"/>
                    <a:pt x="1291" y="8"/>
                    <a:pt x="1270" y="8"/>
                  </a:cubicBezTo>
                  <a:cubicBezTo>
                    <a:pt x="1256" y="15"/>
                    <a:pt x="1242" y="15"/>
                    <a:pt x="1220" y="22"/>
                  </a:cubicBezTo>
                  <a:cubicBezTo>
                    <a:pt x="1206" y="29"/>
                    <a:pt x="1185" y="36"/>
                    <a:pt x="1164" y="50"/>
                  </a:cubicBezTo>
                  <a:lnTo>
                    <a:pt x="8" y="720"/>
                  </a:lnTo>
                  <a:cubicBezTo>
                    <a:pt x="1" y="727"/>
                    <a:pt x="1" y="734"/>
                    <a:pt x="8" y="734"/>
                  </a:cubicBezTo>
                  <a:cubicBezTo>
                    <a:pt x="11" y="737"/>
                    <a:pt x="13" y="739"/>
                    <a:pt x="15" y="739"/>
                  </a:cubicBezTo>
                  <a:cubicBezTo>
                    <a:pt x="17" y="739"/>
                    <a:pt x="19" y="737"/>
                    <a:pt x="22" y="734"/>
                  </a:cubicBezTo>
                  <a:cubicBezTo>
                    <a:pt x="43" y="727"/>
                    <a:pt x="57" y="720"/>
                    <a:pt x="78" y="713"/>
                  </a:cubicBezTo>
                  <a:cubicBezTo>
                    <a:pt x="93" y="706"/>
                    <a:pt x="107" y="706"/>
                    <a:pt x="128" y="699"/>
                  </a:cubicBezTo>
                  <a:cubicBezTo>
                    <a:pt x="149" y="692"/>
                    <a:pt x="170" y="692"/>
                    <a:pt x="184" y="692"/>
                  </a:cubicBezTo>
                  <a:lnTo>
                    <a:pt x="170" y="692"/>
                  </a:lnTo>
                  <a:cubicBezTo>
                    <a:pt x="156" y="692"/>
                    <a:pt x="135" y="692"/>
                    <a:pt x="121" y="699"/>
                  </a:cubicBezTo>
                  <a:lnTo>
                    <a:pt x="1171" y="85"/>
                  </a:lnTo>
                  <a:cubicBezTo>
                    <a:pt x="1185" y="71"/>
                    <a:pt x="1206" y="64"/>
                    <a:pt x="1227" y="57"/>
                  </a:cubicBezTo>
                  <a:cubicBezTo>
                    <a:pt x="1242" y="50"/>
                    <a:pt x="1256" y="50"/>
                    <a:pt x="1277" y="43"/>
                  </a:cubicBezTo>
                  <a:cubicBezTo>
                    <a:pt x="1298" y="43"/>
                    <a:pt x="1312" y="36"/>
                    <a:pt x="1333" y="36"/>
                  </a:cubicBezTo>
                  <a:lnTo>
                    <a:pt x="1425" y="36"/>
                  </a:lnTo>
                  <a:cubicBezTo>
                    <a:pt x="1439" y="36"/>
                    <a:pt x="1446" y="43"/>
                    <a:pt x="1453" y="43"/>
                  </a:cubicBezTo>
                  <a:lnTo>
                    <a:pt x="1488" y="43"/>
                  </a:lnTo>
                  <a:lnTo>
                    <a:pt x="1516" y="50"/>
                  </a:lnTo>
                  <a:lnTo>
                    <a:pt x="1531" y="57"/>
                  </a:lnTo>
                  <a:lnTo>
                    <a:pt x="1545" y="57"/>
                  </a:lnTo>
                  <a:lnTo>
                    <a:pt x="1573" y="64"/>
                  </a:lnTo>
                  <a:lnTo>
                    <a:pt x="1601" y="78"/>
                  </a:lnTo>
                  <a:lnTo>
                    <a:pt x="1615" y="85"/>
                  </a:lnTo>
                  <a:lnTo>
                    <a:pt x="1636" y="92"/>
                  </a:lnTo>
                  <a:lnTo>
                    <a:pt x="1665" y="106"/>
                  </a:lnTo>
                  <a:lnTo>
                    <a:pt x="1686" y="121"/>
                  </a:lnTo>
                  <a:lnTo>
                    <a:pt x="1834" y="212"/>
                  </a:lnTo>
                  <a:lnTo>
                    <a:pt x="1841" y="212"/>
                  </a:lnTo>
                  <a:lnTo>
                    <a:pt x="1869" y="226"/>
                  </a:lnTo>
                  <a:cubicBezTo>
                    <a:pt x="1883" y="240"/>
                    <a:pt x="1897" y="240"/>
                    <a:pt x="1904" y="254"/>
                  </a:cubicBezTo>
                  <a:lnTo>
                    <a:pt x="1911" y="254"/>
                  </a:lnTo>
                  <a:lnTo>
                    <a:pt x="1939" y="269"/>
                  </a:lnTo>
                  <a:lnTo>
                    <a:pt x="1968" y="297"/>
                  </a:lnTo>
                  <a:lnTo>
                    <a:pt x="1996" y="311"/>
                  </a:lnTo>
                  <a:lnTo>
                    <a:pt x="2003" y="325"/>
                  </a:lnTo>
                  <a:lnTo>
                    <a:pt x="2045" y="360"/>
                  </a:lnTo>
                  <a:lnTo>
                    <a:pt x="2066" y="381"/>
                  </a:lnTo>
                  <a:lnTo>
                    <a:pt x="2087" y="395"/>
                  </a:lnTo>
                  <a:lnTo>
                    <a:pt x="2102" y="417"/>
                  </a:lnTo>
                  <a:lnTo>
                    <a:pt x="2116" y="431"/>
                  </a:lnTo>
                  <a:lnTo>
                    <a:pt x="2123" y="438"/>
                  </a:lnTo>
                  <a:lnTo>
                    <a:pt x="2130" y="445"/>
                  </a:lnTo>
                  <a:lnTo>
                    <a:pt x="2151" y="466"/>
                  </a:lnTo>
                  <a:lnTo>
                    <a:pt x="2172" y="494"/>
                  </a:lnTo>
                  <a:cubicBezTo>
                    <a:pt x="2179" y="501"/>
                    <a:pt x="2186" y="508"/>
                    <a:pt x="2193" y="515"/>
                  </a:cubicBezTo>
                  <a:lnTo>
                    <a:pt x="2221" y="551"/>
                  </a:lnTo>
                  <a:lnTo>
                    <a:pt x="2236" y="572"/>
                  </a:lnTo>
                  <a:lnTo>
                    <a:pt x="2250" y="586"/>
                  </a:lnTo>
                  <a:cubicBezTo>
                    <a:pt x="2264" y="614"/>
                    <a:pt x="2285" y="635"/>
                    <a:pt x="2292" y="649"/>
                  </a:cubicBezTo>
                  <a:lnTo>
                    <a:pt x="2299" y="656"/>
                  </a:lnTo>
                  <a:lnTo>
                    <a:pt x="2306" y="670"/>
                  </a:lnTo>
                  <a:cubicBezTo>
                    <a:pt x="2320" y="692"/>
                    <a:pt x="2341" y="720"/>
                    <a:pt x="2355" y="748"/>
                  </a:cubicBezTo>
                  <a:lnTo>
                    <a:pt x="2362" y="762"/>
                  </a:lnTo>
                  <a:lnTo>
                    <a:pt x="2369" y="776"/>
                  </a:lnTo>
                  <a:lnTo>
                    <a:pt x="2376" y="783"/>
                  </a:lnTo>
                  <a:cubicBezTo>
                    <a:pt x="2384" y="804"/>
                    <a:pt x="2391" y="818"/>
                    <a:pt x="2405" y="832"/>
                  </a:cubicBezTo>
                  <a:lnTo>
                    <a:pt x="2412" y="861"/>
                  </a:lnTo>
                  <a:lnTo>
                    <a:pt x="2426" y="882"/>
                  </a:lnTo>
                  <a:lnTo>
                    <a:pt x="2440" y="917"/>
                  </a:lnTo>
                  <a:lnTo>
                    <a:pt x="2440" y="924"/>
                  </a:lnTo>
                  <a:cubicBezTo>
                    <a:pt x="2447" y="931"/>
                    <a:pt x="2447" y="938"/>
                    <a:pt x="2447" y="938"/>
                  </a:cubicBezTo>
                  <a:lnTo>
                    <a:pt x="2454" y="952"/>
                  </a:lnTo>
                  <a:cubicBezTo>
                    <a:pt x="2454" y="966"/>
                    <a:pt x="2468" y="973"/>
                    <a:pt x="2468" y="981"/>
                  </a:cubicBezTo>
                  <a:lnTo>
                    <a:pt x="2475" y="1002"/>
                  </a:lnTo>
                  <a:lnTo>
                    <a:pt x="2489" y="1044"/>
                  </a:lnTo>
                  <a:cubicBezTo>
                    <a:pt x="2489" y="1058"/>
                    <a:pt x="2496" y="1072"/>
                    <a:pt x="2503" y="1093"/>
                  </a:cubicBezTo>
                  <a:lnTo>
                    <a:pt x="2503" y="1100"/>
                  </a:lnTo>
                  <a:lnTo>
                    <a:pt x="2510" y="1129"/>
                  </a:lnTo>
                  <a:lnTo>
                    <a:pt x="2510" y="1136"/>
                  </a:lnTo>
                  <a:cubicBezTo>
                    <a:pt x="2517" y="1150"/>
                    <a:pt x="2525" y="1164"/>
                    <a:pt x="2525" y="1178"/>
                  </a:cubicBezTo>
                  <a:cubicBezTo>
                    <a:pt x="2525" y="1185"/>
                    <a:pt x="2525" y="1192"/>
                    <a:pt x="2525" y="1199"/>
                  </a:cubicBezTo>
                  <a:lnTo>
                    <a:pt x="2532" y="1220"/>
                  </a:lnTo>
                  <a:cubicBezTo>
                    <a:pt x="2532" y="1234"/>
                    <a:pt x="2532" y="1248"/>
                    <a:pt x="2539" y="1262"/>
                  </a:cubicBezTo>
                  <a:cubicBezTo>
                    <a:pt x="2546" y="1277"/>
                    <a:pt x="2546" y="1284"/>
                    <a:pt x="2546" y="1298"/>
                  </a:cubicBezTo>
                  <a:lnTo>
                    <a:pt x="2546" y="1333"/>
                  </a:lnTo>
                  <a:cubicBezTo>
                    <a:pt x="2553" y="1347"/>
                    <a:pt x="2553" y="1361"/>
                    <a:pt x="2553" y="1375"/>
                  </a:cubicBezTo>
                  <a:lnTo>
                    <a:pt x="2553" y="1396"/>
                  </a:lnTo>
                  <a:lnTo>
                    <a:pt x="2553" y="1411"/>
                  </a:lnTo>
                  <a:lnTo>
                    <a:pt x="2553" y="1446"/>
                  </a:lnTo>
                  <a:lnTo>
                    <a:pt x="2553" y="1481"/>
                  </a:lnTo>
                  <a:lnTo>
                    <a:pt x="2553" y="2066"/>
                  </a:lnTo>
                  <a:lnTo>
                    <a:pt x="1418" y="2729"/>
                  </a:lnTo>
                  <a:lnTo>
                    <a:pt x="1418" y="2151"/>
                  </a:lnTo>
                  <a:cubicBezTo>
                    <a:pt x="1418" y="2123"/>
                    <a:pt x="1418" y="2087"/>
                    <a:pt x="1418" y="2059"/>
                  </a:cubicBezTo>
                  <a:cubicBezTo>
                    <a:pt x="1418" y="2031"/>
                    <a:pt x="1411" y="1996"/>
                    <a:pt x="1411" y="1967"/>
                  </a:cubicBezTo>
                  <a:cubicBezTo>
                    <a:pt x="1404" y="1939"/>
                    <a:pt x="1397" y="1911"/>
                    <a:pt x="1390" y="1883"/>
                  </a:cubicBezTo>
                  <a:lnTo>
                    <a:pt x="1390" y="1869"/>
                  </a:lnTo>
                  <a:cubicBezTo>
                    <a:pt x="1383" y="1848"/>
                    <a:pt x="1375" y="1819"/>
                    <a:pt x="1368" y="1791"/>
                  </a:cubicBezTo>
                  <a:lnTo>
                    <a:pt x="1368" y="1777"/>
                  </a:lnTo>
                  <a:cubicBezTo>
                    <a:pt x="1361" y="1749"/>
                    <a:pt x="1354" y="1721"/>
                    <a:pt x="1340" y="1692"/>
                  </a:cubicBezTo>
                  <a:lnTo>
                    <a:pt x="1333" y="1678"/>
                  </a:lnTo>
                  <a:cubicBezTo>
                    <a:pt x="1326" y="1657"/>
                    <a:pt x="1319" y="1636"/>
                    <a:pt x="1305" y="1608"/>
                  </a:cubicBezTo>
                  <a:lnTo>
                    <a:pt x="1305" y="1601"/>
                  </a:lnTo>
                  <a:lnTo>
                    <a:pt x="1305" y="1594"/>
                  </a:lnTo>
                  <a:cubicBezTo>
                    <a:pt x="1298" y="1573"/>
                    <a:pt x="1284" y="1559"/>
                    <a:pt x="1277" y="1544"/>
                  </a:cubicBezTo>
                  <a:lnTo>
                    <a:pt x="1270" y="1523"/>
                  </a:lnTo>
                  <a:cubicBezTo>
                    <a:pt x="1270" y="1516"/>
                    <a:pt x="1263" y="1509"/>
                    <a:pt x="1256" y="1502"/>
                  </a:cubicBezTo>
                  <a:cubicBezTo>
                    <a:pt x="1249" y="1481"/>
                    <a:pt x="1235" y="1460"/>
                    <a:pt x="1227" y="1439"/>
                  </a:cubicBezTo>
                  <a:lnTo>
                    <a:pt x="1220" y="1432"/>
                  </a:lnTo>
                  <a:lnTo>
                    <a:pt x="1213" y="1418"/>
                  </a:lnTo>
                  <a:cubicBezTo>
                    <a:pt x="1192" y="1382"/>
                    <a:pt x="1178" y="1354"/>
                    <a:pt x="1164" y="1326"/>
                  </a:cubicBezTo>
                  <a:lnTo>
                    <a:pt x="1157" y="1319"/>
                  </a:lnTo>
                  <a:lnTo>
                    <a:pt x="1150" y="1312"/>
                  </a:lnTo>
                  <a:cubicBezTo>
                    <a:pt x="1136" y="1291"/>
                    <a:pt x="1122" y="1270"/>
                    <a:pt x="1108" y="1248"/>
                  </a:cubicBezTo>
                  <a:lnTo>
                    <a:pt x="1094" y="1227"/>
                  </a:lnTo>
                  <a:lnTo>
                    <a:pt x="1079" y="1213"/>
                  </a:lnTo>
                  <a:cubicBezTo>
                    <a:pt x="1072" y="1199"/>
                    <a:pt x="1058" y="1185"/>
                    <a:pt x="1044" y="1171"/>
                  </a:cubicBezTo>
                  <a:cubicBezTo>
                    <a:pt x="1037" y="1164"/>
                    <a:pt x="1030" y="1157"/>
                    <a:pt x="1030" y="1150"/>
                  </a:cubicBezTo>
                  <a:lnTo>
                    <a:pt x="1009" y="1129"/>
                  </a:lnTo>
                  <a:cubicBezTo>
                    <a:pt x="1002" y="1122"/>
                    <a:pt x="988" y="1107"/>
                    <a:pt x="981" y="1093"/>
                  </a:cubicBezTo>
                  <a:lnTo>
                    <a:pt x="967" y="1079"/>
                  </a:lnTo>
                  <a:cubicBezTo>
                    <a:pt x="945" y="1058"/>
                    <a:pt x="931" y="1044"/>
                    <a:pt x="910" y="1030"/>
                  </a:cubicBezTo>
                  <a:lnTo>
                    <a:pt x="903" y="1016"/>
                  </a:lnTo>
                  <a:cubicBezTo>
                    <a:pt x="882" y="1002"/>
                    <a:pt x="861" y="981"/>
                    <a:pt x="840" y="959"/>
                  </a:cubicBezTo>
                  <a:lnTo>
                    <a:pt x="833" y="959"/>
                  </a:lnTo>
                  <a:cubicBezTo>
                    <a:pt x="812" y="938"/>
                    <a:pt x="783" y="917"/>
                    <a:pt x="762" y="903"/>
                  </a:cubicBezTo>
                  <a:cubicBezTo>
                    <a:pt x="734" y="882"/>
                    <a:pt x="706" y="868"/>
                    <a:pt x="685" y="854"/>
                  </a:cubicBezTo>
                  <a:lnTo>
                    <a:pt x="537" y="769"/>
                  </a:lnTo>
                  <a:cubicBezTo>
                    <a:pt x="515" y="755"/>
                    <a:pt x="487" y="741"/>
                    <a:pt x="459" y="727"/>
                  </a:cubicBezTo>
                  <a:cubicBezTo>
                    <a:pt x="431" y="720"/>
                    <a:pt x="410" y="706"/>
                    <a:pt x="382" y="699"/>
                  </a:cubicBezTo>
                  <a:cubicBezTo>
                    <a:pt x="360" y="692"/>
                    <a:pt x="339" y="684"/>
                    <a:pt x="311" y="677"/>
                  </a:cubicBezTo>
                  <a:cubicBezTo>
                    <a:pt x="283" y="670"/>
                    <a:pt x="262" y="670"/>
                    <a:pt x="241" y="670"/>
                  </a:cubicBezTo>
                  <a:lnTo>
                    <a:pt x="198" y="670"/>
                  </a:lnTo>
                  <a:lnTo>
                    <a:pt x="205" y="690"/>
                  </a:lnTo>
                  <a:lnTo>
                    <a:pt x="205" y="690"/>
                  </a:lnTo>
                  <a:cubicBezTo>
                    <a:pt x="213" y="687"/>
                    <a:pt x="221" y="686"/>
                    <a:pt x="229" y="686"/>
                  </a:cubicBezTo>
                  <a:cubicBezTo>
                    <a:pt x="239" y="686"/>
                    <a:pt x="248" y="688"/>
                    <a:pt x="255" y="692"/>
                  </a:cubicBezTo>
                  <a:cubicBezTo>
                    <a:pt x="283" y="692"/>
                    <a:pt x="304" y="692"/>
                    <a:pt x="325" y="699"/>
                  </a:cubicBezTo>
                  <a:cubicBezTo>
                    <a:pt x="346" y="706"/>
                    <a:pt x="374" y="713"/>
                    <a:pt x="396" y="720"/>
                  </a:cubicBezTo>
                  <a:cubicBezTo>
                    <a:pt x="417" y="727"/>
                    <a:pt x="445" y="741"/>
                    <a:pt x="466" y="748"/>
                  </a:cubicBezTo>
                  <a:cubicBezTo>
                    <a:pt x="494" y="762"/>
                    <a:pt x="515" y="776"/>
                    <a:pt x="544" y="790"/>
                  </a:cubicBezTo>
                  <a:lnTo>
                    <a:pt x="685" y="868"/>
                  </a:lnTo>
                  <a:cubicBezTo>
                    <a:pt x="713" y="882"/>
                    <a:pt x="741" y="903"/>
                    <a:pt x="762" y="924"/>
                  </a:cubicBezTo>
                  <a:cubicBezTo>
                    <a:pt x="783" y="938"/>
                    <a:pt x="812" y="952"/>
                    <a:pt x="833" y="973"/>
                  </a:cubicBezTo>
                  <a:lnTo>
                    <a:pt x="840" y="981"/>
                  </a:lnTo>
                  <a:lnTo>
                    <a:pt x="903" y="1030"/>
                  </a:lnTo>
                  <a:lnTo>
                    <a:pt x="910" y="1044"/>
                  </a:lnTo>
                  <a:lnTo>
                    <a:pt x="967" y="1093"/>
                  </a:lnTo>
                  <a:lnTo>
                    <a:pt x="967" y="1100"/>
                  </a:lnTo>
                  <a:cubicBezTo>
                    <a:pt x="974" y="1100"/>
                    <a:pt x="974" y="1107"/>
                    <a:pt x="981" y="1107"/>
                  </a:cubicBezTo>
                  <a:lnTo>
                    <a:pt x="1009" y="1143"/>
                  </a:lnTo>
                  <a:lnTo>
                    <a:pt x="1023" y="1164"/>
                  </a:lnTo>
                  <a:lnTo>
                    <a:pt x="1044" y="1185"/>
                  </a:lnTo>
                  <a:lnTo>
                    <a:pt x="1079" y="1227"/>
                  </a:lnTo>
                  <a:lnTo>
                    <a:pt x="1086" y="1241"/>
                  </a:lnTo>
                  <a:lnTo>
                    <a:pt x="1101" y="1255"/>
                  </a:lnTo>
                  <a:cubicBezTo>
                    <a:pt x="1115" y="1284"/>
                    <a:pt x="1136" y="1305"/>
                    <a:pt x="1143" y="1319"/>
                  </a:cubicBezTo>
                  <a:cubicBezTo>
                    <a:pt x="1143" y="1326"/>
                    <a:pt x="1143" y="1326"/>
                    <a:pt x="1143" y="1333"/>
                  </a:cubicBezTo>
                  <a:lnTo>
                    <a:pt x="1150" y="1340"/>
                  </a:lnTo>
                  <a:cubicBezTo>
                    <a:pt x="1171" y="1361"/>
                    <a:pt x="1185" y="1389"/>
                    <a:pt x="1206" y="1418"/>
                  </a:cubicBezTo>
                  <a:lnTo>
                    <a:pt x="1213" y="1432"/>
                  </a:lnTo>
                  <a:lnTo>
                    <a:pt x="1220" y="1446"/>
                  </a:lnTo>
                  <a:lnTo>
                    <a:pt x="1249" y="1502"/>
                  </a:lnTo>
                  <a:lnTo>
                    <a:pt x="1263" y="1530"/>
                  </a:lnTo>
                  <a:lnTo>
                    <a:pt x="1270" y="1544"/>
                  </a:lnTo>
                  <a:cubicBezTo>
                    <a:pt x="1277" y="1559"/>
                    <a:pt x="1284" y="1587"/>
                    <a:pt x="1291" y="1594"/>
                  </a:cubicBezTo>
                  <a:cubicBezTo>
                    <a:pt x="1298" y="1601"/>
                    <a:pt x="1298" y="1608"/>
                    <a:pt x="1298" y="1608"/>
                  </a:cubicBezTo>
                  <a:lnTo>
                    <a:pt x="1298" y="1615"/>
                  </a:lnTo>
                  <a:cubicBezTo>
                    <a:pt x="1305" y="1636"/>
                    <a:pt x="1319" y="1657"/>
                    <a:pt x="1326" y="1678"/>
                  </a:cubicBezTo>
                  <a:lnTo>
                    <a:pt x="1333" y="1700"/>
                  </a:lnTo>
                  <a:cubicBezTo>
                    <a:pt x="1340" y="1728"/>
                    <a:pt x="1347" y="1749"/>
                    <a:pt x="1354" y="1777"/>
                  </a:cubicBezTo>
                  <a:lnTo>
                    <a:pt x="1354" y="1791"/>
                  </a:lnTo>
                  <a:cubicBezTo>
                    <a:pt x="1368" y="1819"/>
                    <a:pt x="1375" y="1848"/>
                    <a:pt x="1383" y="1869"/>
                  </a:cubicBezTo>
                  <a:lnTo>
                    <a:pt x="1383" y="1883"/>
                  </a:lnTo>
                  <a:cubicBezTo>
                    <a:pt x="1383" y="1911"/>
                    <a:pt x="1390" y="1939"/>
                    <a:pt x="1397" y="1967"/>
                  </a:cubicBezTo>
                  <a:cubicBezTo>
                    <a:pt x="1404" y="1996"/>
                    <a:pt x="1404" y="2031"/>
                    <a:pt x="1404" y="2059"/>
                  </a:cubicBezTo>
                  <a:lnTo>
                    <a:pt x="1404" y="2151"/>
                  </a:lnTo>
                  <a:lnTo>
                    <a:pt x="1404" y="2743"/>
                  </a:lnTo>
                  <a:cubicBezTo>
                    <a:pt x="1404" y="2750"/>
                    <a:pt x="1411" y="2757"/>
                    <a:pt x="1418" y="2757"/>
                  </a:cubicBezTo>
                  <a:lnTo>
                    <a:pt x="1411" y="2743"/>
                  </a:lnTo>
                  <a:lnTo>
                    <a:pt x="2567" y="2066"/>
                  </a:lnTo>
                  <a:cubicBezTo>
                    <a:pt x="2574" y="2066"/>
                    <a:pt x="2574" y="2066"/>
                    <a:pt x="2574" y="2059"/>
                  </a:cubicBezTo>
                  <a:lnTo>
                    <a:pt x="2574" y="1467"/>
                  </a:lnTo>
                  <a:lnTo>
                    <a:pt x="2574" y="1432"/>
                  </a:lnTo>
                  <a:lnTo>
                    <a:pt x="2574" y="1396"/>
                  </a:lnTo>
                  <a:lnTo>
                    <a:pt x="2574" y="1382"/>
                  </a:lnTo>
                  <a:lnTo>
                    <a:pt x="2574" y="1361"/>
                  </a:lnTo>
                  <a:cubicBezTo>
                    <a:pt x="2574" y="1347"/>
                    <a:pt x="2581" y="1333"/>
                    <a:pt x="2574" y="1319"/>
                  </a:cubicBezTo>
                  <a:cubicBezTo>
                    <a:pt x="2567" y="1312"/>
                    <a:pt x="2574" y="1291"/>
                    <a:pt x="2567" y="1284"/>
                  </a:cubicBezTo>
                  <a:cubicBezTo>
                    <a:pt x="2567" y="1270"/>
                    <a:pt x="2560" y="1255"/>
                    <a:pt x="2560" y="1248"/>
                  </a:cubicBezTo>
                  <a:lnTo>
                    <a:pt x="2553" y="1206"/>
                  </a:lnTo>
                  <a:lnTo>
                    <a:pt x="2546" y="1178"/>
                  </a:lnTo>
                  <a:cubicBezTo>
                    <a:pt x="2546" y="1171"/>
                    <a:pt x="2553" y="1178"/>
                    <a:pt x="2546" y="1164"/>
                  </a:cubicBezTo>
                  <a:cubicBezTo>
                    <a:pt x="2546" y="1150"/>
                    <a:pt x="2539" y="1136"/>
                    <a:pt x="2539" y="1122"/>
                  </a:cubicBezTo>
                  <a:lnTo>
                    <a:pt x="2539" y="1107"/>
                  </a:lnTo>
                  <a:lnTo>
                    <a:pt x="2532" y="1079"/>
                  </a:lnTo>
                  <a:cubicBezTo>
                    <a:pt x="2532" y="1078"/>
                    <a:pt x="2532" y="1076"/>
                    <a:pt x="2532" y="1072"/>
                  </a:cubicBezTo>
                  <a:cubicBezTo>
                    <a:pt x="2525" y="1058"/>
                    <a:pt x="2517" y="1037"/>
                    <a:pt x="2510" y="1023"/>
                  </a:cubicBezTo>
                  <a:lnTo>
                    <a:pt x="2496" y="981"/>
                  </a:lnTo>
                  <a:cubicBezTo>
                    <a:pt x="2496" y="973"/>
                    <a:pt x="2496" y="966"/>
                    <a:pt x="2489" y="966"/>
                  </a:cubicBezTo>
                  <a:cubicBezTo>
                    <a:pt x="2489" y="952"/>
                    <a:pt x="2482" y="945"/>
                    <a:pt x="2475" y="931"/>
                  </a:cubicBezTo>
                  <a:lnTo>
                    <a:pt x="2468" y="917"/>
                  </a:lnTo>
                  <a:cubicBezTo>
                    <a:pt x="2468" y="910"/>
                    <a:pt x="2468" y="910"/>
                    <a:pt x="2468" y="903"/>
                  </a:cubicBezTo>
                  <a:lnTo>
                    <a:pt x="2468" y="896"/>
                  </a:lnTo>
                  <a:lnTo>
                    <a:pt x="2447" y="861"/>
                  </a:lnTo>
                  <a:lnTo>
                    <a:pt x="2440" y="840"/>
                  </a:lnTo>
                  <a:cubicBezTo>
                    <a:pt x="2433" y="832"/>
                    <a:pt x="2433" y="825"/>
                    <a:pt x="2426" y="811"/>
                  </a:cubicBezTo>
                  <a:cubicBezTo>
                    <a:pt x="2419" y="797"/>
                    <a:pt x="2405" y="776"/>
                    <a:pt x="2398" y="762"/>
                  </a:cubicBezTo>
                  <a:lnTo>
                    <a:pt x="2391" y="755"/>
                  </a:lnTo>
                  <a:cubicBezTo>
                    <a:pt x="2391" y="748"/>
                    <a:pt x="2391" y="748"/>
                    <a:pt x="2384" y="741"/>
                  </a:cubicBezTo>
                  <a:lnTo>
                    <a:pt x="2376" y="727"/>
                  </a:lnTo>
                  <a:cubicBezTo>
                    <a:pt x="2362" y="699"/>
                    <a:pt x="2348" y="670"/>
                    <a:pt x="2327" y="642"/>
                  </a:cubicBezTo>
                  <a:cubicBezTo>
                    <a:pt x="2327" y="642"/>
                    <a:pt x="2320" y="635"/>
                    <a:pt x="2320" y="635"/>
                  </a:cubicBezTo>
                  <a:lnTo>
                    <a:pt x="2313" y="628"/>
                  </a:lnTo>
                  <a:cubicBezTo>
                    <a:pt x="2306" y="607"/>
                    <a:pt x="2285" y="586"/>
                    <a:pt x="2271" y="565"/>
                  </a:cubicBezTo>
                  <a:lnTo>
                    <a:pt x="2257" y="543"/>
                  </a:lnTo>
                  <a:lnTo>
                    <a:pt x="2243" y="522"/>
                  </a:lnTo>
                  <a:cubicBezTo>
                    <a:pt x="2236" y="515"/>
                    <a:pt x="2221" y="501"/>
                    <a:pt x="2214" y="487"/>
                  </a:cubicBezTo>
                  <a:cubicBezTo>
                    <a:pt x="2207" y="480"/>
                    <a:pt x="2200" y="473"/>
                    <a:pt x="2193" y="466"/>
                  </a:cubicBezTo>
                  <a:lnTo>
                    <a:pt x="2172" y="445"/>
                  </a:lnTo>
                  <a:cubicBezTo>
                    <a:pt x="2165" y="438"/>
                    <a:pt x="2165" y="431"/>
                    <a:pt x="2151" y="424"/>
                  </a:cubicBezTo>
                  <a:lnTo>
                    <a:pt x="2144" y="410"/>
                  </a:lnTo>
                  <a:cubicBezTo>
                    <a:pt x="2144" y="410"/>
                    <a:pt x="2144" y="402"/>
                    <a:pt x="2137" y="402"/>
                  </a:cubicBezTo>
                  <a:lnTo>
                    <a:pt x="2123" y="388"/>
                  </a:lnTo>
                  <a:cubicBezTo>
                    <a:pt x="2123" y="381"/>
                    <a:pt x="2116" y="374"/>
                    <a:pt x="2109" y="367"/>
                  </a:cubicBezTo>
                  <a:lnTo>
                    <a:pt x="2087" y="353"/>
                  </a:lnTo>
                  <a:lnTo>
                    <a:pt x="2066" y="332"/>
                  </a:lnTo>
                  <a:lnTo>
                    <a:pt x="2024" y="297"/>
                  </a:lnTo>
                  <a:lnTo>
                    <a:pt x="2010" y="283"/>
                  </a:lnTo>
                  <a:lnTo>
                    <a:pt x="1989" y="269"/>
                  </a:lnTo>
                  <a:lnTo>
                    <a:pt x="1954" y="240"/>
                  </a:lnTo>
                  <a:lnTo>
                    <a:pt x="1925" y="219"/>
                  </a:lnTo>
                  <a:lnTo>
                    <a:pt x="1890" y="198"/>
                  </a:lnTo>
                  <a:lnTo>
                    <a:pt x="1862" y="177"/>
                  </a:lnTo>
                  <a:lnTo>
                    <a:pt x="1707" y="85"/>
                  </a:lnTo>
                  <a:lnTo>
                    <a:pt x="1679" y="71"/>
                  </a:lnTo>
                  <a:lnTo>
                    <a:pt x="1650" y="57"/>
                  </a:lnTo>
                  <a:lnTo>
                    <a:pt x="1636" y="50"/>
                  </a:lnTo>
                  <a:lnTo>
                    <a:pt x="1622" y="43"/>
                  </a:lnTo>
                  <a:lnTo>
                    <a:pt x="1587" y="29"/>
                  </a:lnTo>
                  <a:lnTo>
                    <a:pt x="1559" y="22"/>
                  </a:lnTo>
                  <a:lnTo>
                    <a:pt x="1545" y="22"/>
                  </a:lnTo>
                  <a:lnTo>
                    <a:pt x="1531" y="15"/>
                  </a:lnTo>
                  <a:lnTo>
                    <a:pt x="1495" y="8"/>
                  </a:lnTo>
                  <a:lnTo>
                    <a:pt x="1467" y="8"/>
                  </a:lnTo>
                  <a:lnTo>
                    <a:pt x="1432"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8"/>
            <p:cNvSpPr/>
            <p:nvPr/>
          </p:nvSpPr>
          <p:spPr>
            <a:xfrm>
              <a:off x="632000" y="1665725"/>
              <a:ext cx="19925" cy="11475"/>
            </a:xfrm>
            <a:custGeom>
              <a:avLst/>
              <a:gdLst/>
              <a:ahLst/>
              <a:cxnLst/>
              <a:rect l="l" t="t" r="r" b="b"/>
              <a:pathLst>
                <a:path w="797" h="459" extrusionOk="0">
                  <a:moveTo>
                    <a:pt x="783" y="0"/>
                  </a:moveTo>
                  <a:lnTo>
                    <a:pt x="0" y="437"/>
                  </a:lnTo>
                  <a:lnTo>
                    <a:pt x="14" y="459"/>
                  </a:lnTo>
                  <a:lnTo>
                    <a:pt x="797" y="21"/>
                  </a:lnTo>
                  <a:lnTo>
                    <a:pt x="783"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8"/>
            <p:cNvSpPr/>
            <p:nvPr/>
          </p:nvSpPr>
          <p:spPr>
            <a:xfrm>
              <a:off x="708125" y="1746775"/>
              <a:ext cx="67525" cy="39875"/>
            </a:xfrm>
            <a:custGeom>
              <a:avLst/>
              <a:gdLst/>
              <a:ahLst/>
              <a:cxnLst/>
              <a:rect l="l" t="t" r="r" b="b"/>
              <a:pathLst>
                <a:path w="2701" h="1595" extrusionOk="0">
                  <a:moveTo>
                    <a:pt x="2693" y="1"/>
                  </a:moveTo>
                  <a:lnTo>
                    <a:pt x="0" y="1580"/>
                  </a:lnTo>
                  <a:lnTo>
                    <a:pt x="8" y="1594"/>
                  </a:lnTo>
                  <a:lnTo>
                    <a:pt x="2700" y="22"/>
                  </a:lnTo>
                  <a:lnTo>
                    <a:pt x="2693" y="1"/>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8"/>
            <p:cNvSpPr/>
            <p:nvPr/>
          </p:nvSpPr>
          <p:spPr>
            <a:xfrm>
              <a:off x="403600" y="1586775"/>
              <a:ext cx="100125" cy="58875"/>
            </a:xfrm>
            <a:custGeom>
              <a:avLst/>
              <a:gdLst/>
              <a:ahLst/>
              <a:cxnLst/>
              <a:rect l="l" t="t" r="r" b="b"/>
              <a:pathLst>
                <a:path w="4005" h="2355" extrusionOk="0">
                  <a:moveTo>
                    <a:pt x="3990" y="0"/>
                  </a:moveTo>
                  <a:lnTo>
                    <a:pt x="0" y="2334"/>
                  </a:lnTo>
                  <a:lnTo>
                    <a:pt x="14" y="2355"/>
                  </a:lnTo>
                  <a:lnTo>
                    <a:pt x="4004" y="21"/>
                  </a:lnTo>
                  <a:lnTo>
                    <a:pt x="3990" y="0"/>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8"/>
            <p:cNvSpPr/>
            <p:nvPr/>
          </p:nvSpPr>
          <p:spPr>
            <a:xfrm>
              <a:off x="766100" y="1632050"/>
              <a:ext cx="100125" cy="58900"/>
            </a:xfrm>
            <a:custGeom>
              <a:avLst/>
              <a:gdLst/>
              <a:ahLst/>
              <a:cxnLst/>
              <a:rect l="l" t="t" r="r" b="b"/>
              <a:pathLst>
                <a:path w="4005" h="2356" extrusionOk="0">
                  <a:moveTo>
                    <a:pt x="3991" y="1"/>
                  </a:moveTo>
                  <a:lnTo>
                    <a:pt x="1" y="2334"/>
                  </a:lnTo>
                  <a:lnTo>
                    <a:pt x="15" y="2355"/>
                  </a:lnTo>
                  <a:lnTo>
                    <a:pt x="4005" y="15"/>
                  </a:lnTo>
                  <a:lnTo>
                    <a:pt x="3991" y="1"/>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8"/>
            <p:cNvSpPr/>
            <p:nvPr/>
          </p:nvSpPr>
          <p:spPr>
            <a:xfrm>
              <a:off x="475675" y="1417575"/>
              <a:ext cx="67700" cy="39875"/>
            </a:xfrm>
            <a:custGeom>
              <a:avLst/>
              <a:gdLst/>
              <a:ahLst/>
              <a:cxnLst/>
              <a:rect l="l" t="t" r="r" b="b"/>
              <a:pathLst>
                <a:path w="2708" h="1595" extrusionOk="0">
                  <a:moveTo>
                    <a:pt x="2693" y="1"/>
                  </a:moveTo>
                  <a:lnTo>
                    <a:pt x="0" y="1573"/>
                  </a:lnTo>
                  <a:lnTo>
                    <a:pt x="15" y="1594"/>
                  </a:lnTo>
                  <a:lnTo>
                    <a:pt x="2707" y="22"/>
                  </a:lnTo>
                  <a:lnTo>
                    <a:pt x="2693" y="1"/>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8"/>
            <p:cNvSpPr/>
            <p:nvPr/>
          </p:nvSpPr>
          <p:spPr>
            <a:xfrm>
              <a:off x="849275" y="1759650"/>
              <a:ext cx="67525" cy="39850"/>
            </a:xfrm>
            <a:custGeom>
              <a:avLst/>
              <a:gdLst/>
              <a:ahLst/>
              <a:cxnLst/>
              <a:rect l="l" t="t" r="r" b="b"/>
              <a:pathLst>
                <a:path w="2701" h="1594" extrusionOk="0">
                  <a:moveTo>
                    <a:pt x="2694" y="1"/>
                  </a:moveTo>
                  <a:lnTo>
                    <a:pt x="1" y="1580"/>
                  </a:lnTo>
                  <a:lnTo>
                    <a:pt x="8" y="1594"/>
                  </a:lnTo>
                  <a:lnTo>
                    <a:pt x="2701" y="22"/>
                  </a:lnTo>
                  <a:lnTo>
                    <a:pt x="2694" y="1"/>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8"/>
            <p:cNvSpPr/>
            <p:nvPr/>
          </p:nvSpPr>
          <p:spPr>
            <a:xfrm>
              <a:off x="742125" y="1507100"/>
              <a:ext cx="67350" cy="40225"/>
            </a:xfrm>
            <a:custGeom>
              <a:avLst/>
              <a:gdLst/>
              <a:ahLst/>
              <a:cxnLst/>
              <a:rect l="l" t="t" r="r" b="b"/>
              <a:pathLst>
                <a:path w="2694" h="1609" extrusionOk="0">
                  <a:moveTo>
                    <a:pt x="2680" y="1"/>
                  </a:moveTo>
                  <a:lnTo>
                    <a:pt x="1" y="1587"/>
                  </a:lnTo>
                  <a:lnTo>
                    <a:pt x="8" y="1608"/>
                  </a:lnTo>
                  <a:lnTo>
                    <a:pt x="2694" y="15"/>
                  </a:lnTo>
                  <a:lnTo>
                    <a:pt x="2680" y="1"/>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8"/>
            <p:cNvSpPr/>
            <p:nvPr/>
          </p:nvSpPr>
          <p:spPr>
            <a:xfrm>
              <a:off x="342100" y="1528800"/>
              <a:ext cx="67500" cy="39850"/>
            </a:xfrm>
            <a:custGeom>
              <a:avLst/>
              <a:gdLst/>
              <a:ahLst/>
              <a:cxnLst/>
              <a:rect l="l" t="t" r="r" b="b"/>
              <a:pathLst>
                <a:path w="2700" h="1594" extrusionOk="0">
                  <a:moveTo>
                    <a:pt x="2693" y="0"/>
                  </a:moveTo>
                  <a:lnTo>
                    <a:pt x="0" y="1572"/>
                  </a:lnTo>
                  <a:lnTo>
                    <a:pt x="7" y="1593"/>
                  </a:lnTo>
                  <a:lnTo>
                    <a:pt x="2700" y="21"/>
                  </a:lnTo>
                  <a:lnTo>
                    <a:pt x="2693" y="0"/>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8"/>
            <p:cNvSpPr/>
            <p:nvPr/>
          </p:nvSpPr>
          <p:spPr>
            <a:xfrm>
              <a:off x="484125" y="1336000"/>
              <a:ext cx="67350" cy="39325"/>
            </a:xfrm>
            <a:custGeom>
              <a:avLst/>
              <a:gdLst/>
              <a:ahLst/>
              <a:cxnLst/>
              <a:rect l="l" t="t" r="r" b="b"/>
              <a:pathLst>
                <a:path w="2694" h="1573" extrusionOk="0">
                  <a:moveTo>
                    <a:pt x="2680" y="0"/>
                  </a:moveTo>
                  <a:lnTo>
                    <a:pt x="1" y="1558"/>
                  </a:lnTo>
                  <a:lnTo>
                    <a:pt x="8" y="1572"/>
                  </a:lnTo>
                  <a:lnTo>
                    <a:pt x="2694" y="14"/>
                  </a:lnTo>
                  <a:lnTo>
                    <a:pt x="2680" y="0"/>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8"/>
            <p:cNvSpPr/>
            <p:nvPr/>
          </p:nvSpPr>
          <p:spPr>
            <a:xfrm>
              <a:off x="915025" y="1607750"/>
              <a:ext cx="67700" cy="39850"/>
            </a:xfrm>
            <a:custGeom>
              <a:avLst/>
              <a:gdLst/>
              <a:ahLst/>
              <a:cxnLst/>
              <a:rect l="l" t="t" r="r" b="b"/>
              <a:pathLst>
                <a:path w="2708" h="1594" extrusionOk="0">
                  <a:moveTo>
                    <a:pt x="2693" y="0"/>
                  </a:moveTo>
                  <a:lnTo>
                    <a:pt x="0" y="1572"/>
                  </a:lnTo>
                  <a:lnTo>
                    <a:pt x="14" y="1593"/>
                  </a:lnTo>
                  <a:lnTo>
                    <a:pt x="2707" y="14"/>
                  </a:lnTo>
                  <a:lnTo>
                    <a:pt x="2693" y="0"/>
                  </a:ln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 name="Google Shape;1738;p38"/>
          <p:cNvGrpSpPr/>
          <p:nvPr/>
        </p:nvGrpSpPr>
        <p:grpSpPr>
          <a:xfrm>
            <a:off x="8036789" y="534995"/>
            <a:ext cx="392110" cy="1922758"/>
            <a:chOff x="2801814" y="534995"/>
            <a:chExt cx="392110" cy="1922758"/>
          </a:xfrm>
        </p:grpSpPr>
        <p:grpSp>
          <p:nvGrpSpPr>
            <p:cNvPr id="1739" name="Google Shape;1739;p38"/>
            <p:cNvGrpSpPr/>
            <p:nvPr/>
          </p:nvGrpSpPr>
          <p:grpSpPr>
            <a:xfrm>
              <a:off x="3056214" y="909645"/>
              <a:ext cx="137710" cy="1548108"/>
              <a:chOff x="1858375" y="175625"/>
              <a:chExt cx="484552" cy="5445334"/>
            </a:xfrm>
          </p:grpSpPr>
          <p:sp>
            <p:nvSpPr>
              <p:cNvPr id="1740" name="Google Shape;1740;p3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4" name="Google Shape;1744;p38"/>
              <p:cNvGrpSpPr/>
              <p:nvPr/>
            </p:nvGrpSpPr>
            <p:grpSpPr>
              <a:xfrm>
                <a:off x="1858375" y="223839"/>
                <a:ext cx="484552" cy="5397120"/>
                <a:chOff x="1858375" y="223839"/>
                <a:chExt cx="484552" cy="5397120"/>
              </a:xfrm>
            </p:grpSpPr>
            <p:sp>
              <p:nvSpPr>
                <p:cNvPr id="1745" name="Google Shape;1745;p3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 name="Google Shape;1789;p38"/>
            <p:cNvGrpSpPr/>
            <p:nvPr/>
          </p:nvGrpSpPr>
          <p:grpSpPr>
            <a:xfrm>
              <a:off x="2801814" y="534995"/>
              <a:ext cx="137710" cy="1548108"/>
              <a:chOff x="1858375" y="175625"/>
              <a:chExt cx="484552" cy="5445334"/>
            </a:xfrm>
          </p:grpSpPr>
          <p:sp>
            <p:nvSpPr>
              <p:cNvPr id="1790" name="Google Shape;1790;p3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 name="Google Shape;1794;p38"/>
              <p:cNvGrpSpPr/>
              <p:nvPr/>
            </p:nvGrpSpPr>
            <p:grpSpPr>
              <a:xfrm>
                <a:off x="1858375" y="223839"/>
                <a:ext cx="484552" cy="5397120"/>
                <a:chOff x="1858375" y="223839"/>
                <a:chExt cx="484552" cy="5397120"/>
              </a:xfrm>
            </p:grpSpPr>
            <p:sp>
              <p:nvSpPr>
                <p:cNvPr id="1795" name="Google Shape;1795;p3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839" name="Google Shape;1839;p38"/>
          <p:cNvGrpSpPr/>
          <p:nvPr/>
        </p:nvGrpSpPr>
        <p:grpSpPr>
          <a:xfrm rot="-2700000">
            <a:off x="7815958" y="3753271"/>
            <a:ext cx="1005829" cy="2032362"/>
            <a:chOff x="9219749" y="2415292"/>
            <a:chExt cx="1169206" cy="2362092"/>
          </a:xfrm>
        </p:grpSpPr>
        <p:sp>
          <p:nvSpPr>
            <p:cNvPr id="1840" name="Google Shape;1840;p38"/>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8"/>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8"/>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8"/>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8"/>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848"/>
        <p:cNvGrpSpPr/>
        <p:nvPr/>
      </p:nvGrpSpPr>
      <p:grpSpPr>
        <a:xfrm>
          <a:off x="0" y="0"/>
          <a:ext cx="0" cy="0"/>
          <a:chOff x="0" y="0"/>
          <a:chExt cx="0" cy="0"/>
        </a:xfrm>
      </p:grpSpPr>
      <p:sp>
        <p:nvSpPr>
          <p:cNvPr id="1849" name="Google Shape;1849;p39"/>
          <p:cNvSpPr txBox="1">
            <a:spLocks noGrp="1"/>
          </p:cNvSpPr>
          <p:nvPr>
            <p:ph type="subTitle" idx="1"/>
          </p:nvPr>
        </p:nvSpPr>
        <p:spPr>
          <a:xfrm>
            <a:off x="1151799" y="1201375"/>
            <a:ext cx="7277100" cy="389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What about Mercury?</a:t>
            </a:r>
            <a:endParaRPr/>
          </a:p>
        </p:txBody>
      </p:sp>
      <p:sp>
        <p:nvSpPr>
          <p:cNvPr id="1850" name="Google Shape;1850;p39"/>
          <p:cNvSpPr txBox="1">
            <a:spLocks noGrp="1"/>
          </p:cNvSpPr>
          <p:nvPr>
            <p:ph type="subTitle" idx="2"/>
          </p:nvPr>
        </p:nvSpPr>
        <p:spPr>
          <a:xfrm>
            <a:off x="1151791" y="1591123"/>
            <a:ext cx="7277100" cy="6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51" name="Google Shape;1851;p39"/>
          <p:cNvSpPr txBox="1">
            <a:spLocks noGrp="1"/>
          </p:cNvSpPr>
          <p:nvPr>
            <p:ph type="subTitle" idx="3"/>
          </p:nvPr>
        </p:nvSpPr>
        <p:spPr>
          <a:xfrm>
            <a:off x="1151820" y="2759361"/>
            <a:ext cx="7277100" cy="6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1852" name="Google Shape;1852;p39"/>
          <p:cNvSpPr txBox="1">
            <a:spLocks noGrp="1"/>
          </p:cNvSpPr>
          <p:nvPr>
            <p:ph type="subTitle" idx="4"/>
          </p:nvPr>
        </p:nvSpPr>
        <p:spPr>
          <a:xfrm>
            <a:off x="1151675" y="3927600"/>
            <a:ext cx="7277100" cy="63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1853" name="Google Shape;1853;p39"/>
          <p:cNvSpPr txBox="1">
            <a:spLocks noGrp="1"/>
          </p:cNvSpPr>
          <p:nvPr>
            <p:ph type="subTitle" idx="6"/>
          </p:nvPr>
        </p:nvSpPr>
        <p:spPr>
          <a:xfrm>
            <a:off x="1151675" y="3538051"/>
            <a:ext cx="7277100" cy="389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What about Jupiter?</a:t>
            </a:r>
            <a:endParaRPr/>
          </a:p>
        </p:txBody>
      </p:sp>
      <p:sp>
        <p:nvSpPr>
          <p:cNvPr id="1854" name="Google Shape;1854;p3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Purpose statement</a:t>
            </a:r>
            <a:endParaRPr/>
          </a:p>
        </p:txBody>
      </p:sp>
      <p:sp>
        <p:nvSpPr>
          <p:cNvPr id="1855" name="Google Shape;1855;p39"/>
          <p:cNvSpPr txBox="1">
            <a:spLocks noGrp="1"/>
          </p:cNvSpPr>
          <p:nvPr>
            <p:ph type="subTitle" idx="5"/>
          </p:nvPr>
        </p:nvSpPr>
        <p:spPr>
          <a:xfrm>
            <a:off x="1151799" y="2369675"/>
            <a:ext cx="7277100" cy="389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What about Venus?</a:t>
            </a:r>
            <a:endParaRPr/>
          </a:p>
        </p:txBody>
      </p:sp>
      <p:sp>
        <p:nvSpPr>
          <p:cNvPr id="1856" name="Google Shape;1856;p39"/>
          <p:cNvSpPr/>
          <p:nvPr/>
        </p:nvSpPr>
        <p:spPr>
          <a:xfrm>
            <a:off x="835825" y="1287325"/>
            <a:ext cx="217800" cy="2178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835825" y="2455625"/>
            <a:ext cx="217800" cy="2178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835825" y="3624001"/>
            <a:ext cx="217800" cy="2178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9" name="Google Shape;1859;p39"/>
          <p:cNvCxnSpPr>
            <a:endCxn id="1857" idx="0"/>
          </p:cNvCxnSpPr>
          <p:nvPr/>
        </p:nvCxnSpPr>
        <p:spPr>
          <a:xfrm>
            <a:off x="944725" y="1503725"/>
            <a:ext cx="0" cy="951900"/>
          </a:xfrm>
          <a:prstGeom prst="straightConnector1">
            <a:avLst/>
          </a:prstGeom>
          <a:noFill/>
          <a:ln w="9525" cap="flat" cmpd="sng">
            <a:solidFill>
              <a:schemeClr val="dk1"/>
            </a:solidFill>
            <a:prstDash val="solid"/>
            <a:round/>
            <a:headEnd type="none" w="med" len="med"/>
            <a:tailEnd type="none" w="med" len="med"/>
          </a:ln>
        </p:spPr>
      </p:cxnSp>
      <p:cxnSp>
        <p:nvCxnSpPr>
          <p:cNvPr id="1860" name="Google Shape;1860;p39"/>
          <p:cNvCxnSpPr>
            <a:stCxn id="1857" idx="4"/>
            <a:endCxn id="1858" idx="0"/>
          </p:cNvCxnSpPr>
          <p:nvPr/>
        </p:nvCxnSpPr>
        <p:spPr>
          <a:xfrm>
            <a:off x="944725" y="2673425"/>
            <a:ext cx="0" cy="950700"/>
          </a:xfrm>
          <a:prstGeom prst="straightConnector1">
            <a:avLst/>
          </a:prstGeom>
          <a:noFill/>
          <a:ln w="9525" cap="flat" cmpd="sng">
            <a:solidFill>
              <a:schemeClr val="dk1"/>
            </a:solidFill>
            <a:prstDash val="solid"/>
            <a:round/>
            <a:headEnd type="none" w="med" len="med"/>
            <a:tailEnd type="none" w="med" len="med"/>
          </a:ln>
        </p:spPr>
      </p:cxnSp>
      <p:cxnSp>
        <p:nvCxnSpPr>
          <p:cNvPr id="1861" name="Google Shape;1861;p39"/>
          <p:cNvCxnSpPr>
            <a:stCxn id="1858" idx="4"/>
          </p:cNvCxnSpPr>
          <p:nvPr/>
        </p:nvCxnSpPr>
        <p:spPr>
          <a:xfrm>
            <a:off x="944725" y="3841801"/>
            <a:ext cx="0" cy="1295700"/>
          </a:xfrm>
          <a:prstGeom prst="straightConnector1">
            <a:avLst/>
          </a:prstGeom>
          <a:noFill/>
          <a:ln w="9525" cap="flat" cmpd="sng">
            <a:solidFill>
              <a:schemeClr val="dk1"/>
            </a:solidFill>
            <a:prstDash val="solid"/>
            <a:round/>
            <a:headEnd type="none" w="med" len="med"/>
            <a:tailEnd type="none" w="med" len="med"/>
          </a:ln>
        </p:spPr>
      </p:cxnSp>
      <p:grpSp>
        <p:nvGrpSpPr>
          <p:cNvPr id="1862" name="Google Shape;1862;p39"/>
          <p:cNvGrpSpPr/>
          <p:nvPr/>
        </p:nvGrpSpPr>
        <p:grpSpPr>
          <a:xfrm rot="10800000">
            <a:off x="8160225" y="4059875"/>
            <a:ext cx="983775" cy="876850"/>
            <a:chOff x="7636150" y="250100"/>
            <a:chExt cx="983775" cy="876850"/>
          </a:xfrm>
        </p:grpSpPr>
        <p:sp>
          <p:nvSpPr>
            <p:cNvPr id="1863" name="Google Shape;1863;p39"/>
            <p:cNvSpPr/>
            <p:nvPr/>
          </p:nvSpPr>
          <p:spPr>
            <a:xfrm>
              <a:off x="7636150" y="266575"/>
              <a:ext cx="951700" cy="860375"/>
            </a:xfrm>
            <a:custGeom>
              <a:avLst/>
              <a:gdLst/>
              <a:ahLst/>
              <a:cxnLst/>
              <a:rect l="l" t="t" r="r" b="b"/>
              <a:pathLst>
                <a:path w="38068" h="34415" extrusionOk="0">
                  <a:moveTo>
                    <a:pt x="38039" y="0"/>
                  </a:moveTo>
                  <a:lnTo>
                    <a:pt x="18456" y="11307"/>
                  </a:lnTo>
                  <a:lnTo>
                    <a:pt x="18414" y="11329"/>
                  </a:lnTo>
                  <a:lnTo>
                    <a:pt x="29157" y="17532"/>
                  </a:lnTo>
                  <a:lnTo>
                    <a:pt x="1" y="34366"/>
                  </a:lnTo>
                  <a:lnTo>
                    <a:pt x="29" y="34415"/>
                  </a:lnTo>
                  <a:lnTo>
                    <a:pt x="29227" y="17553"/>
                  </a:lnTo>
                  <a:lnTo>
                    <a:pt x="29262" y="17532"/>
                  </a:lnTo>
                  <a:lnTo>
                    <a:pt x="18519" y="11329"/>
                  </a:lnTo>
                  <a:lnTo>
                    <a:pt x="38067" y="43"/>
                  </a:lnTo>
                  <a:lnTo>
                    <a:pt x="3803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9"/>
            <p:cNvSpPr/>
            <p:nvPr/>
          </p:nvSpPr>
          <p:spPr>
            <a:xfrm>
              <a:off x="8555025" y="250100"/>
              <a:ext cx="64900" cy="34025"/>
            </a:xfrm>
            <a:custGeom>
              <a:avLst/>
              <a:gdLst/>
              <a:ahLst/>
              <a:cxnLst/>
              <a:rect l="l" t="t" r="r" b="b"/>
              <a:pathLst>
                <a:path w="2596" h="1361" extrusionOk="0">
                  <a:moveTo>
                    <a:pt x="1298" y="0"/>
                  </a:moveTo>
                  <a:cubicBezTo>
                    <a:pt x="997" y="0"/>
                    <a:pt x="695" y="67"/>
                    <a:pt x="466" y="201"/>
                  </a:cubicBezTo>
                  <a:cubicBezTo>
                    <a:pt x="1" y="469"/>
                    <a:pt x="1" y="899"/>
                    <a:pt x="466" y="1160"/>
                  </a:cubicBezTo>
                  <a:cubicBezTo>
                    <a:pt x="695" y="1294"/>
                    <a:pt x="997" y="1361"/>
                    <a:pt x="1298" y="1361"/>
                  </a:cubicBezTo>
                  <a:cubicBezTo>
                    <a:pt x="1599" y="1361"/>
                    <a:pt x="1901" y="1294"/>
                    <a:pt x="2130" y="1160"/>
                  </a:cubicBezTo>
                  <a:cubicBezTo>
                    <a:pt x="2595" y="899"/>
                    <a:pt x="2595" y="462"/>
                    <a:pt x="2130" y="201"/>
                  </a:cubicBezTo>
                  <a:cubicBezTo>
                    <a:pt x="1901" y="67"/>
                    <a:pt x="1599" y="0"/>
                    <a:pt x="12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39"/>
          <p:cNvGrpSpPr/>
          <p:nvPr/>
        </p:nvGrpSpPr>
        <p:grpSpPr>
          <a:xfrm rot="8950561" flipH="1">
            <a:off x="7701943" y="124393"/>
            <a:ext cx="1091257" cy="1011716"/>
            <a:chOff x="8133016" y="3881312"/>
            <a:chExt cx="1100931" cy="1020684"/>
          </a:xfrm>
        </p:grpSpPr>
        <p:sp>
          <p:nvSpPr>
            <p:cNvPr id="1866" name="Google Shape;1866;p39"/>
            <p:cNvSpPr/>
            <p:nvPr/>
          </p:nvSpPr>
          <p:spPr>
            <a:xfrm>
              <a:off x="8133016" y="3882954"/>
              <a:ext cx="1100931" cy="101822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9"/>
            <p:cNvSpPr/>
            <p:nvPr/>
          </p:nvSpPr>
          <p:spPr>
            <a:xfrm>
              <a:off x="8133838" y="3881312"/>
              <a:ext cx="1099288" cy="102068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892"/>
        <p:cNvGrpSpPr/>
        <p:nvPr/>
      </p:nvGrpSpPr>
      <p:grpSpPr>
        <a:xfrm>
          <a:off x="0" y="0"/>
          <a:ext cx="0" cy="0"/>
          <a:chOff x="0" y="0"/>
          <a:chExt cx="0" cy="0"/>
        </a:xfrm>
      </p:grpSpPr>
      <p:sp>
        <p:nvSpPr>
          <p:cNvPr id="1893" name="Google Shape;1893;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Current situation &amp; problems statement</a:t>
            </a:r>
            <a:endParaRPr/>
          </a:p>
        </p:txBody>
      </p:sp>
      <p:sp>
        <p:nvSpPr>
          <p:cNvPr id="1894" name="Google Shape;1894;p41"/>
          <p:cNvSpPr txBox="1"/>
          <p:nvPr/>
        </p:nvSpPr>
        <p:spPr>
          <a:xfrm>
            <a:off x="715100" y="1216400"/>
            <a:ext cx="7704000" cy="415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Current situation</a:t>
            </a:r>
            <a:endParaRPr sz="2500" b="1">
              <a:solidFill>
                <a:srgbClr val="C92727"/>
              </a:solidFill>
              <a:latin typeface="Fira Sans"/>
              <a:ea typeface="Fira Sans"/>
              <a:cs typeface="Fira Sans"/>
              <a:sym typeface="Fira Sans"/>
            </a:endParaRPr>
          </a:p>
        </p:txBody>
      </p:sp>
      <p:sp>
        <p:nvSpPr>
          <p:cNvPr id="1895" name="Google Shape;1895;p41"/>
          <p:cNvSpPr txBox="1"/>
          <p:nvPr/>
        </p:nvSpPr>
        <p:spPr>
          <a:xfrm>
            <a:off x="715100" y="1708350"/>
            <a:ext cx="7704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Jupiter is a gas giant and the biggest planet in the Solar System. It's the fourth-brightest object in the night sky. It was named after the Roman god of the skies and lightning</a:t>
            </a:r>
            <a:endParaRPr>
              <a:solidFill>
                <a:srgbClr val="1E1B1C"/>
              </a:solidFill>
              <a:latin typeface="Roboto"/>
              <a:ea typeface="Roboto"/>
              <a:cs typeface="Roboto"/>
              <a:sym typeface="Roboto"/>
            </a:endParaRPr>
          </a:p>
        </p:txBody>
      </p:sp>
      <p:sp>
        <p:nvSpPr>
          <p:cNvPr id="1896" name="Google Shape;1896;p41"/>
          <p:cNvSpPr/>
          <p:nvPr/>
        </p:nvSpPr>
        <p:spPr>
          <a:xfrm rot="5400000">
            <a:off x="3944625" y="-1544900"/>
            <a:ext cx="560400" cy="84504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txBox="1"/>
          <p:nvPr/>
        </p:nvSpPr>
        <p:spPr>
          <a:xfrm>
            <a:off x="716325" y="3031150"/>
            <a:ext cx="23364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Purposes</a:t>
            </a:r>
            <a:endParaRPr sz="2500" b="1">
              <a:solidFill>
                <a:srgbClr val="C92727"/>
              </a:solidFill>
              <a:latin typeface="Fira Sans"/>
              <a:ea typeface="Fira Sans"/>
              <a:cs typeface="Fira Sans"/>
              <a:sym typeface="Fira Sans"/>
            </a:endParaRPr>
          </a:p>
        </p:txBody>
      </p:sp>
      <p:sp>
        <p:nvSpPr>
          <p:cNvPr id="1898" name="Google Shape;1898;p41"/>
          <p:cNvSpPr txBox="1"/>
          <p:nvPr/>
        </p:nvSpPr>
        <p:spPr>
          <a:xfrm>
            <a:off x="716325"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01</a:t>
            </a:r>
            <a:endParaRPr sz="3000">
              <a:solidFill>
                <a:srgbClr val="F4EEE9"/>
              </a:solidFill>
              <a:latin typeface="Fira Sans"/>
              <a:ea typeface="Fira Sans"/>
              <a:cs typeface="Fira Sans"/>
              <a:sym typeface="Fira Sans"/>
            </a:endParaRPr>
          </a:p>
        </p:txBody>
      </p:sp>
      <p:sp>
        <p:nvSpPr>
          <p:cNvPr id="1899" name="Google Shape;1899;p41"/>
          <p:cNvSpPr txBox="1"/>
          <p:nvPr/>
        </p:nvSpPr>
        <p:spPr>
          <a:xfrm>
            <a:off x="716325" y="3433236"/>
            <a:ext cx="2336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You can describe the topic of the section here</a:t>
            </a:r>
            <a:endParaRPr>
              <a:solidFill>
                <a:srgbClr val="1E1B1C"/>
              </a:solidFill>
              <a:latin typeface="Roboto"/>
              <a:ea typeface="Roboto"/>
              <a:cs typeface="Roboto"/>
              <a:sym typeface="Roboto"/>
            </a:endParaRPr>
          </a:p>
        </p:txBody>
      </p:sp>
      <p:sp>
        <p:nvSpPr>
          <p:cNvPr id="1900" name="Google Shape;1900;p41"/>
          <p:cNvSpPr txBox="1"/>
          <p:nvPr/>
        </p:nvSpPr>
        <p:spPr>
          <a:xfrm>
            <a:off x="3403800"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02</a:t>
            </a:r>
            <a:endParaRPr sz="3000">
              <a:solidFill>
                <a:srgbClr val="F4EEE9"/>
              </a:solidFill>
              <a:latin typeface="Fira Sans"/>
              <a:ea typeface="Fira Sans"/>
              <a:cs typeface="Fira Sans"/>
              <a:sym typeface="Fira Sans"/>
            </a:endParaRPr>
          </a:p>
        </p:txBody>
      </p:sp>
      <p:sp>
        <p:nvSpPr>
          <p:cNvPr id="1901" name="Google Shape;1901;p41"/>
          <p:cNvSpPr txBox="1"/>
          <p:nvPr/>
        </p:nvSpPr>
        <p:spPr>
          <a:xfrm>
            <a:off x="3403800" y="3433236"/>
            <a:ext cx="2336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You can describe the topic of the section here</a:t>
            </a:r>
            <a:endParaRPr>
              <a:solidFill>
                <a:srgbClr val="1E1B1C"/>
              </a:solidFill>
              <a:latin typeface="Roboto"/>
              <a:ea typeface="Roboto"/>
              <a:cs typeface="Roboto"/>
              <a:sym typeface="Roboto"/>
            </a:endParaRPr>
          </a:p>
        </p:txBody>
      </p:sp>
      <p:sp>
        <p:nvSpPr>
          <p:cNvPr id="1902" name="Google Shape;1902;p41"/>
          <p:cNvSpPr txBox="1"/>
          <p:nvPr/>
        </p:nvSpPr>
        <p:spPr>
          <a:xfrm>
            <a:off x="6091275"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03</a:t>
            </a:r>
            <a:endParaRPr sz="3000">
              <a:solidFill>
                <a:srgbClr val="F4EEE9"/>
              </a:solidFill>
              <a:latin typeface="Fira Sans"/>
              <a:ea typeface="Fira Sans"/>
              <a:cs typeface="Fira Sans"/>
              <a:sym typeface="Fira Sans"/>
            </a:endParaRPr>
          </a:p>
        </p:txBody>
      </p:sp>
      <p:sp>
        <p:nvSpPr>
          <p:cNvPr id="1903" name="Google Shape;1903;p41"/>
          <p:cNvSpPr txBox="1"/>
          <p:nvPr/>
        </p:nvSpPr>
        <p:spPr>
          <a:xfrm>
            <a:off x="6091275" y="3433236"/>
            <a:ext cx="23364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You can describe the topic of the section here</a:t>
            </a:r>
            <a:endParaRPr>
              <a:solidFill>
                <a:srgbClr val="1E1B1C"/>
              </a:solidFill>
              <a:latin typeface="Roboto"/>
              <a:ea typeface="Roboto"/>
              <a:cs typeface="Roboto"/>
              <a:sym typeface="Roboto"/>
            </a:endParaRPr>
          </a:p>
        </p:txBody>
      </p:sp>
      <p:sp>
        <p:nvSpPr>
          <p:cNvPr id="1904" name="Google Shape;1904;p41"/>
          <p:cNvSpPr txBox="1"/>
          <p:nvPr/>
        </p:nvSpPr>
        <p:spPr>
          <a:xfrm>
            <a:off x="3403800" y="3031150"/>
            <a:ext cx="23364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Hypothesis</a:t>
            </a:r>
            <a:endParaRPr sz="2500" b="1">
              <a:solidFill>
                <a:srgbClr val="C92727"/>
              </a:solidFill>
              <a:latin typeface="Fira Sans"/>
              <a:ea typeface="Fira Sans"/>
              <a:cs typeface="Fira Sans"/>
              <a:sym typeface="Fira Sans"/>
            </a:endParaRPr>
          </a:p>
        </p:txBody>
      </p:sp>
      <p:sp>
        <p:nvSpPr>
          <p:cNvPr id="1905" name="Google Shape;1905;p41"/>
          <p:cNvSpPr txBox="1"/>
          <p:nvPr/>
        </p:nvSpPr>
        <p:spPr>
          <a:xfrm>
            <a:off x="6091275" y="3031150"/>
            <a:ext cx="23364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Objectives</a:t>
            </a:r>
            <a:endParaRPr sz="2500" b="1">
              <a:solidFill>
                <a:srgbClr val="C92727"/>
              </a:solidFill>
              <a:latin typeface="Fira Sans"/>
              <a:ea typeface="Fira Sans"/>
              <a:cs typeface="Fira Sans"/>
              <a:sym typeface="Fira Sans"/>
            </a:endParaRPr>
          </a:p>
        </p:txBody>
      </p:sp>
      <p:sp>
        <p:nvSpPr>
          <p:cNvPr id="1906" name="Google Shape;1906;p41"/>
          <p:cNvSpPr txBox="1"/>
          <p:nvPr/>
        </p:nvSpPr>
        <p:spPr>
          <a:xfrm>
            <a:off x="715100" y="4081400"/>
            <a:ext cx="2336400" cy="5271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Problems</a:t>
            </a:r>
            <a:endParaRPr sz="2500" b="1">
              <a:solidFill>
                <a:srgbClr val="C92727"/>
              </a:solidFill>
              <a:latin typeface="Fira Sans"/>
              <a:ea typeface="Fira Sans"/>
              <a:cs typeface="Fira Sans"/>
              <a:sym typeface="Fira Sans"/>
            </a:endParaRPr>
          </a:p>
        </p:txBody>
      </p:sp>
      <p:cxnSp>
        <p:nvCxnSpPr>
          <p:cNvPr id="1907" name="Google Shape;1907;p41"/>
          <p:cNvCxnSpPr/>
          <p:nvPr/>
        </p:nvCxnSpPr>
        <p:spPr>
          <a:xfrm>
            <a:off x="817461" y="4112010"/>
            <a:ext cx="7565700" cy="0"/>
          </a:xfrm>
          <a:prstGeom prst="straightConnector1">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911"/>
        <p:cNvGrpSpPr/>
        <p:nvPr/>
      </p:nvGrpSpPr>
      <p:grpSpPr>
        <a:xfrm>
          <a:off x="0" y="0"/>
          <a:ext cx="0" cy="0"/>
          <a:chOff x="0" y="0"/>
          <a:chExt cx="0" cy="0"/>
        </a:xfrm>
      </p:grpSpPr>
      <p:sp>
        <p:nvSpPr>
          <p:cNvPr id="1912" name="Google Shape;1912;p42"/>
          <p:cNvSpPr/>
          <p:nvPr/>
        </p:nvSpPr>
        <p:spPr>
          <a:xfrm rot="-5400000" flipH="1">
            <a:off x="6679650" y="371525"/>
            <a:ext cx="560400" cy="43683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Hypothesis</a:t>
            </a:r>
            <a:endParaRPr/>
          </a:p>
        </p:txBody>
      </p:sp>
      <p:sp>
        <p:nvSpPr>
          <p:cNvPr id="1914" name="Google Shape;1914;p42"/>
          <p:cNvSpPr txBox="1">
            <a:spLocks noGrp="1"/>
          </p:cNvSpPr>
          <p:nvPr>
            <p:ph type="subTitle" idx="3"/>
          </p:nvPr>
        </p:nvSpPr>
        <p:spPr>
          <a:xfrm>
            <a:off x="1383369" y="2580375"/>
            <a:ext cx="2645700" cy="117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1915" name="Google Shape;1915;p42"/>
          <p:cNvSpPr txBox="1">
            <a:spLocks noGrp="1"/>
          </p:cNvSpPr>
          <p:nvPr>
            <p:ph type="subTitle" idx="1"/>
          </p:nvPr>
        </p:nvSpPr>
        <p:spPr>
          <a:xfrm>
            <a:off x="1383369" y="2053275"/>
            <a:ext cx="2645700" cy="527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Hypothesis 1</a:t>
            </a:r>
            <a:endParaRPr/>
          </a:p>
        </p:txBody>
      </p:sp>
      <p:sp>
        <p:nvSpPr>
          <p:cNvPr id="1916" name="Google Shape;1916;p42"/>
          <p:cNvSpPr txBox="1">
            <a:spLocks noGrp="1"/>
          </p:cNvSpPr>
          <p:nvPr>
            <p:ph type="subTitle" idx="2"/>
          </p:nvPr>
        </p:nvSpPr>
        <p:spPr>
          <a:xfrm>
            <a:off x="5114931" y="2835875"/>
            <a:ext cx="2645700" cy="5271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Hypothesis 2</a:t>
            </a:r>
            <a:endParaRPr/>
          </a:p>
        </p:txBody>
      </p:sp>
      <p:sp>
        <p:nvSpPr>
          <p:cNvPr id="1917" name="Google Shape;1917;p42"/>
          <p:cNvSpPr txBox="1">
            <a:spLocks noGrp="1"/>
          </p:cNvSpPr>
          <p:nvPr>
            <p:ph type="subTitle" idx="4"/>
          </p:nvPr>
        </p:nvSpPr>
        <p:spPr>
          <a:xfrm>
            <a:off x="5114931" y="3362975"/>
            <a:ext cx="2645700" cy="117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1918" name="Google Shape;1918;p42"/>
          <p:cNvSpPr/>
          <p:nvPr/>
        </p:nvSpPr>
        <p:spPr>
          <a:xfrm rot="5400000">
            <a:off x="1903675" y="-393350"/>
            <a:ext cx="560400" cy="43683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2"/>
          <p:cNvSpPr txBox="1"/>
          <p:nvPr/>
        </p:nvSpPr>
        <p:spPr>
          <a:xfrm>
            <a:off x="1383369" y="15694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01</a:t>
            </a:r>
            <a:endParaRPr sz="3000">
              <a:solidFill>
                <a:srgbClr val="F4EEE9"/>
              </a:solidFill>
              <a:latin typeface="Fira Sans"/>
              <a:ea typeface="Fira Sans"/>
              <a:cs typeface="Fira Sans"/>
              <a:sym typeface="Fira Sans"/>
            </a:endParaRPr>
          </a:p>
        </p:txBody>
      </p:sp>
      <p:sp>
        <p:nvSpPr>
          <p:cNvPr id="1920" name="Google Shape;1920;p42"/>
          <p:cNvSpPr txBox="1"/>
          <p:nvPr/>
        </p:nvSpPr>
        <p:spPr>
          <a:xfrm>
            <a:off x="5114931" y="2334275"/>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02</a:t>
            </a:r>
            <a:endParaRPr sz="3000">
              <a:solidFill>
                <a:srgbClr val="F4EEE9"/>
              </a:solidFill>
              <a:latin typeface="Fira Sans"/>
              <a:ea typeface="Fira Sans"/>
              <a:cs typeface="Fira Sans"/>
              <a:sym typeface="Fira Sans"/>
            </a:endParaRPr>
          </a:p>
        </p:txBody>
      </p:sp>
      <p:grpSp>
        <p:nvGrpSpPr>
          <p:cNvPr id="1921" name="Google Shape;1921;p42"/>
          <p:cNvGrpSpPr/>
          <p:nvPr/>
        </p:nvGrpSpPr>
        <p:grpSpPr>
          <a:xfrm rot="10800000" flipH="1">
            <a:off x="7968055" y="4109295"/>
            <a:ext cx="1207492" cy="818405"/>
            <a:chOff x="2377625" y="627425"/>
            <a:chExt cx="629525" cy="426675"/>
          </a:xfrm>
        </p:grpSpPr>
        <p:sp>
          <p:nvSpPr>
            <p:cNvPr id="1922" name="Google Shape;1922;p42"/>
            <p:cNvSpPr/>
            <p:nvPr/>
          </p:nvSpPr>
          <p:spPr>
            <a:xfrm>
              <a:off x="2394725" y="627425"/>
              <a:ext cx="612425" cy="417700"/>
            </a:xfrm>
            <a:custGeom>
              <a:avLst/>
              <a:gdLst/>
              <a:ahLst/>
              <a:cxnLst/>
              <a:rect l="l" t="t" r="r" b="b"/>
              <a:pathLst>
                <a:path w="24497" h="16708" extrusionOk="0">
                  <a:moveTo>
                    <a:pt x="24468" y="1"/>
                  </a:moveTo>
                  <a:lnTo>
                    <a:pt x="7917" y="9552"/>
                  </a:lnTo>
                  <a:lnTo>
                    <a:pt x="7874" y="9574"/>
                  </a:lnTo>
                  <a:lnTo>
                    <a:pt x="10074" y="10842"/>
                  </a:lnTo>
                  <a:lnTo>
                    <a:pt x="0" y="16665"/>
                  </a:lnTo>
                  <a:lnTo>
                    <a:pt x="21" y="16707"/>
                  </a:lnTo>
                  <a:lnTo>
                    <a:pt x="10144" y="10871"/>
                  </a:lnTo>
                  <a:lnTo>
                    <a:pt x="10179" y="10842"/>
                  </a:lnTo>
                  <a:lnTo>
                    <a:pt x="7980" y="9574"/>
                  </a:lnTo>
                  <a:lnTo>
                    <a:pt x="24497" y="43"/>
                  </a:lnTo>
                  <a:lnTo>
                    <a:pt x="24468"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2"/>
            <p:cNvSpPr/>
            <p:nvPr/>
          </p:nvSpPr>
          <p:spPr>
            <a:xfrm>
              <a:off x="2378325" y="1035750"/>
              <a:ext cx="33325" cy="17650"/>
            </a:xfrm>
            <a:custGeom>
              <a:avLst/>
              <a:gdLst/>
              <a:ahLst/>
              <a:cxnLst/>
              <a:rect l="l" t="t" r="r" b="b"/>
              <a:pathLst>
                <a:path w="1333" h="706" extrusionOk="0">
                  <a:moveTo>
                    <a:pt x="667" y="1"/>
                  </a:moveTo>
                  <a:cubicBezTo>
                    <a:pt x="519" y="1"/>
                    <a:pt x="371" y="36"/>
                    <a:pt x="233" y="106"/>
                  </a:cubicBezTo>
                  <a:cubicBezTo>
                    <a:pt x="1" y="240"/>
                    <a:pt x="1" y="466"/>
                    <a:pt x="233" y="600"/>
                  </a:cubicBezTo>
                  <a:cubicBezTo>
                    <a:pt x="371" y="670"/>
                    <a:pt x="519" y="706"/>
                    <a:pt x="667" y="706"/>
                  </a:cubicBezTo>
                  <a:cubicBezTo>
                    <a:pt x="815" y="706"/>
                    <a:pt x="963" y="670"/>
                    <a:pt x="1100" y="600"/>
                  </a:cubicBezTo>
                  <a:cubicBezTo>
                    <a:pt x="1333" y="466"/>
                    <a:pt x="1333" y="240"/>
                    <a:pt x="1100" y="106"/>
                  </a:cubicBezTo>
                  <a:cubicBezTo>
                    <a:pt x="963" y="36"/>
                    <a:pt x="815" y="1"/>
                    <a:pt x="667"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2"/>
            <p:cNvSpPr/>
            <p:nvPr/>
          </p:nvSpPr>
          <p:spPr>
            <a:xfrm>
              <a:off x="2377625" y="1035050"/>
              <a:ext cx="34925" cy="19050"/>
            </a:xfrm>
            <a:custGeom>
              <a:avLst/>
              <a:gdLst/>
              <a:ahLst/>
              <a:cxnLst/>
              <a:rect l="l" t="t" r="r" b="b"/>
              <a:pathLst>
                <a:path w="1397" h="762" extrusionOk="0">
                  <a:moveTo>
                    <a:pt x="728" y="56"/>
                  </a:moveTo>
                  <a:cubicBezTo>
                    <a:pt x="863" y="56"/>
                    <a:pt x="992" y="91"/>
                    <a:pt x="1114" y="156"/>
                  </a:cubicBezTo>
                  <a:cubicBezTo>
                    <a:pt x="1333" y="226"/>
                    <a:pt x="1333" y="536"/>
                    <a:pt x="1114" y="607"/>
                  </a:cubicBezTo>
                  <a:cubicBezTo>
                    <a:pt x="980" y="674"/>
                    <a:pt x="836" y="707"/>
                    <a:pt x="692" y="707"/>
                  </a:cubicBezTo>
                  <a:cubicBezTo>
                    <a:pt x="549" y="707"/>
                    <a:pt x="406" y="674"/>
                    <a:pt x="275" y="607"/>
                  </a:cubicBezTo>
                  <a:cubicBezTo>
                    <a:pt x="57" y="536"/>
                    <a:pt x="57" y="226"/>
                    <a:pt x="275" y="156"/>
                  </a:cubicBezTo>
                  <a:cubicBezTo>
                    <a:pt x="392" y="91"/>
                    <a:pt x="526" y="56"/>
                    <a:pt x="656" y="56"/>
                  </a:cubicBezTo>
                  <a:cubicBezTo>
                    <a:pt x="668" y="56"/>
                    <a:pt x="679" y="56"/>
                    <a:pt x="691" y="57"/>
                  </a:cubicBezTo>
                  <a:cubicBezTo>
                    <a:pt x="704" y="56"/>
                    <a:pt x="716" y="56"/>
                    <a:pt x="728" y="56"/>
                  </a:cubicBezTo>
                  <a:close/>
                  <a:moveTo>
                    <a:pt x="696" y="1"/>
                  </a:moveTo>
                  <a:cubicBezTo>
                    <a:pt x="543" y="1"/>
                    <a:pt x="392" y="36"/>
                    <a:pt x="254" y="106"/>
                  </a:cubicBezTo>
                  <a:cubicBezTo>
                    <a:pt x="0" y="198"/>
                    <a:pt x="0" y="557"/>
                    <a:pt x="254" y="649"/>
                  </a:cubicBezTo>
                  <a:cubicBezTo>
                    <a:pt x="388" y="727"/>
                    <a:pt x="543" y="762"/>
                    <a:pt x="691" y="762"/>
                  </a:cubicBezTo>
                  <a:cubicBezTo>
                    <a:pt x="846" y="762"/>
                    <a:pt x="1001" y="727"/>
                    <a:pt x="1142" y="649"/>
                  </a:cubicBezTo>
                  <a:cubicBezTo>
                    <a:pt x="1396" y="564"/>
                    <a:pt x="1396" y="198"/>
                    <a:pt x="1142" y="106"/>
                  </a:cubicBezTo>
                  <a:cubicBezTo>
                    <a:pt x="1001" y="36"/>
                    <a:pt x="848" y="1"/>
                    <a:pt x="696"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42"/>
          <p:cNvGrpSpPr/>
          <p:nvPr/>
        </p:nvGrpSpPr>
        <p:grpSpPr>
          <a:xfrm rot="-7354677" flipH="1">
            <a:off x="7730775" y="-195626"/>
            <a:ext cx="1005813" cy="2032123"/>
            <a:chOff x="9219749" y="2415292"/>
            <a:chExt cx="1169206" cy="2362092"/>
          </a:xfrm>
        </p:grpSpPr>
        <p:sp>
          <p:nvSpPr>
            <p:cNvPr id="1926" name="Google Shape;1926;p42"/>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2"/>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2"/>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grpSp>
        <p:nvGrpSpPr>
          <p:cNvPr id="1931" name="Google Shape;1931;p42"/>
          <p:cNvGrpSpPr/>
          <p:nvPr/>
        </p:nvGrpSpPr>
        <p:grpSpPr>
          <a:xfrm rot="7354677">
            <a:off x="478925" y="3089799"/>
            <a:ext cx="1005813" cy="2032123"/>
            <a:chOff x="9219749" y="2415292"/>
            <a:chExt cx="1169206" cy="2362092"/>
          </a:xfrm>
        </p:grpSpPr>
        <p:sp>
          <p:nvSpPr>
            <p:cNvPr id="1932" name="Google Shape;1932;p42"/>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976"/>
        <p:cNvGrpSpPr/>
        <p:nvPr/>
      </p:nvGrpSpPr>
      <p:grpSpPr>
        <a:xfrm>
          <a:off x="0" y="0"/>
          <a:ext cx="0" cy="0"/>
          <a:chOff x="0" y="0"/>
          <a:chExt cx="0" cy="0"/>
        </a:xfrm>
      </p:grpSpPr>
      <p:sp>
        <p:nvSpPr>
          <p:cNvPr id="1977" name="Google Shape;1977;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Literature review</a:t>
            </a:r>
            <a:endParaRPr/>
          </a:p>
        </p:txBody>
      </p:sp>
      <p:sp>
        <p:nvSpPr>
          <p:cNvPr id="1978" name="Google Shape;1978;p4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Mercury is the closest planet to the Sun and the smallest one in the Solar System</a:t>
            </a:r>
            <a:endParaRPr>
              <a:solidFill>
                <a:schemeClr val="dk1"/>
              </a:solidFill>
            </a:endParaRPr>
          </a:p>
          <a:p>
            <a:pPr marL="0" lvl="0" indent="0" algn="l" rtl="0">
              <a:spcBef>
                <a:spcPts val="100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Mars is full of iron oxide dust, which gives the planet its reddish cast</a:t>
            </a:r>
            <a:endParaRPr>
              <a:solidFill>
                <a:schemeClr val="dk1"/>
              </a:solidFill>
            </a:endParaRPr>
          </a:p>
          <a:p>
            <a:pPr marL="0" lvl="0" indent="0" algn="l" rtl="0">
              <a:spcBef>
                <a:spcPts val="100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Jupiter is a gas giant and the biggest planet in the Solar System</a:t>
            </a:r>
            <a:endParaRPr>
              <a:solidFill>
                <a:schemeClr val="dk1"/>
              </a:solidFill>
            </a:endParaRPr>
          </a:p>
          <a:p>
            <a:pPr marL="0" lvl="0" indent="0" algn="l" rtl="0">
              <a:spcBef>
                <a:spcPts val="100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Venus has a beautiful name and is the second planet from the Sun</a:t>
            </a:r>
            <a:endParaRPr>
              <a:solidFill>
                <a:schemeClr val="dk1"/>
              </a:solidFill>
            </a:endParaRPr>
          </a:p>
          <a:p>
            <a:pPr marL="0" lvl="0" indent="0" algn="l" rtl="0">
              <a:spcBef>
                <a:spcPts val="100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Earth is the third planet from the Sun and harbors life</a:t>
            </a:r>
            <a:endParaRPr>
              <a:solidFill>
                <a:schemeClr val="dk1"/>
              </a:solidFill>
            </a:endParaRPr>
          </a:p>
          <a:p>
            <a:pPr marL="0" lvl="0" indent="0" algn="l" rtl="0">
              <a:spcBef>
                <a:spcPts val="1000"/>
              </a:spcBef>
              <a:spcAft>
                <a:spcPts val="0"/>
              </a:spcAft>
              <a:buNone/>
            </a:pPr>
            <a:r>
              <a:rPr lang="en">
                <a:solidFill>
                  <a:schemeClr val="dk1"/>
                </a:solidFill>
              </a:rPr>
              <a:t>AUTHOR (YEAR). </a:t>
            </a:r>
            <a:r>
              <a:rPr lang="en" i="1">
                <a:solidFill>
                  <a:schemeClr val="dk1"/>
                </a:solidFill>
              </a:rPr>
              <a:t>Title of the publication</a:t>
            </a:r>
            <a:r>
              <a:rPr lang="en">
                <a:solidFill>
                  <a:schemeClr val="dk1"/>
                </a:solidFill>
              </a:rPr>
              <a:t>. Publisher</a:t>
            </a:r>
            <a:endParaRPr>
              <a:solidFill>
                <a:schemeClr val="dk1"/>
              </a:solidFill>
            </a:endParaRPr>
          </a:p>
          <a:p>
            <a:pPr marL="411480" lvl="1" indent="-180340" algn="l" rtl="0">
              <a:spcBef>
                <a:spcPts val="0"/>
              </a:spcBef>
              <a:spcAft>
                <a:spcPts val="0"/>
              </a:spcAft>
              <a:buClr>
                <a:schemeClr val="dk1"/>
              </a:buClr>
              <a:buSzPts val="1400"/>
              <a:buFont typeface="Roboto Light"/>
              <a:buChar char="○"/>
            </a:pPr>
            <a:r>
              <a:rPr lang="en">
                <a:solidFill>
                  <a:schemeClr val="dk1"/>
                </a:solidFill>
              </a:rPr>
              <a:t>The Sun is the star at the center of the Solar System</a:t>
            </a:r>
            <a:endParaRPr>
              <a:solidFill>
                <a:schemeClr val="dk1"/>
              </a:solidFill>
            </a:endParaRPr>
          </a:p>
        </p:txBody>
      </p:sp>
      <p:grpSp>
        <p:nvGrpSpPr>
          <p:cNvPr id="1979" name="Google Shape;1979;p44"/>
          <p:cNvGrpSpPr/>
          <p:nvPr/>
        </p:nvGrpSpPr>
        <p:grpSpPr>
          <a:xfrm rot="725934">
            <a:off x="7387061" y="3919802"/>
            <a:ext cx="1274791" cy="1181871"/>
            <a:chOff x="8133016" y="3881312"/>
            <a:chExt cx="1100931" cy="1020684"/>
          </a:xfrm>
        </p:grpSpPr>
        <p:sp>
          <p:nvSpPr>
            <p:cNvPr id="1980" name="Google Shape;1980;p44"/>
            <p:cNvSpPr/>
            <p:nvPr/>
          </p:nvSpPr>
          <p:spPr>
            <a:xfrm>
              <a:off x="8133016" y="3882954"/>
              <a:ext cx="1100931" cy="101822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4"/>
            <p:cNvSpPr/>
            <p:nvPr/>
          </p:nvSpPr>
          <p:spPr>
            <a:xfrm>
              <a:off x="8133838" y="3881312"/>
              <a:ext cx="1099288" cy="102068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4"/>
          <p:cNvGrpSpPr/>
          <p:nvPr/>
        </p:nvGrpSpPr>
        <p:grpSpPr>
          <a:xfrm rot="10800000" flipH="1">
            <a:off x="7941475" y="2637650"/>
            <a:ext cx="1202520" cy="815049"/>
            <a:chOff x="7941475" y="428075"/>
            <a:chExt cx="1202520" cy="815049"/>
          </a:xfrm>
        </p:grpSpPr>
        <p:sp>
          <p:nvSpPr>
            <p:cNvPr id="1983" name="Google Shape;1983;p44"/>
            <p:cNvSpPr/>
            <p:nvPr/>
          </p:nvSpPr>
          <p:spPr>
            <a:xfrm>
              <a:off x="7974140" y="428075"/>
              <a:ext cx="1169854" cy="798225"/>
            </a:xfrm>
            <a:custGeom>
              <a:avLst/>
              <a:gdLst/>
              <a:ahLst/>
              <a:cxnLst/>
              <a:rect l="l" t="t" r="r" b="b"/>
              <a:pathLst>
                <a:path w="24497" h="16715" extrusionOk="0">
                  <a:moveTo>
                    <a:pt x="24476" y="1"/>
                  </a:moveTo>
                  <a:lnTo>
                    <a:pt x="7924" y="9552"/>
                  </a:lnTo>
                  <a:lnTo>
                    <a:pt x="7882" y="9580"/>
                  </a:lnTo>
                  <a:lnTo>
                    <a:pt x="10081" y="10849"/>
                  </a:lnTo>
                  <a:lnTo>
                    <a:pt x="1" y="16665"/>
                  </a:lnTo>
                  <a:lnTo>
                    <a:pt x="29" y="16714"/>
                  </a:lnTo>
                  <a:lnTo>
                    <a:pt x="10145" y="10870"/>
                  </a:lnTo>
                  <a:lnTo>
                    <a:pt x="10187" y="10849"/>
                  </a:lnTo>
                  <a:lnTo>
                    <a:pt x="7988" y="9580"/>
                  </a:lnTo>
                  <a:lnTo>
                    <a:pt x="24497" y="43"/>
                  </a:lnTo>
                  <a:lnTo>
                    <a:pt x="24476" y="1"/>
                  </a:ln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4"/>
            <p:cNvSpPr/>
            <p:nvPr/>
          </p:nvSpPr>
          <p:spPr>
            <a:xfrm>
              <a:off x="7942860" y="1208072"/>
              <a:ext cx="63992" cy="33811"/>
            </a:xfrm>
            <a:custGeom>
              <a:avLst/>
              <a:gdLst/>
              <a:ahLst/>
              <a:cxnLst/>
              <a:rect l="l" t="t" r="r" b="b"/>
              <a:pathLst>
                <a:path w="1340" h="708" extrusionOk="0">
                  <a:moveTo>
                    <a:pt x="672" y="1"/>
                  </a:moveTo>
                  <a:cubicBezTo>
                    <a:pt x="525" y="1"/>
                    <a:pt x="377" y="36"/>
                    <a:pt x="240" y="106"/>
                  </a:cubicBezTo>
                  <a:cubicBezTo>
                    <a:pt x="0" y="247"/>
                    <a:pt x="0" y="466"/>
                    <a:pt x="240" y="607"/>
                  </a:cubicBezTo>
                  <a:cubicBezTo>
                    <a:pt x="377" y="674"/>
                    <a:pt x="525" y="707"/>
                    <a:pt x="672" y="707"/>
                  </a:cubicBezTo>
                  <a:cubicBezTo>
                    <a:pt x="820" y="707"/>
                    <a:pt x="966" y="674"/>
                    <a:pt x="1100" y="607"/>
                  </a:cubicBezTo>
                  <a:cubicBezTo>
                    <a:pt x="1339" y="466"/>
                    <a:pt x="1339" y="247"/>
                    <a:pt x="1100" y="106"/>
                  </a:cubicBezTo>
                  <a:cubicBezTo>
                    <a:pt x="966" y="36"/>
                    <a:pt x="820" y="1"/>
                    <a:pt x="672" y="1"/>
                  </a:cubicBezTo>
                  <a:close/>
                </a:path>
              </a:pathLst>
            </a:custGeom>
            <a:solidFill>
              <a:srgbClr val="231F20"/>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4"/>
            <p:cNvSpPr/>
            <p:nvPr/>
          </p:nvSpPr>
          <p:spPr>
            <a:xfrm>
              <a:off x="7941475" y="1207069"/>
              <a:ext cx="67048" cy="36055"/>
            </a:xfrm>
            <a:custGeom>
              <a:avLst/>
              <a:gdLst/>
              <a:ahLst/>
              <a:cxnLst/>
              <a:rect l="l" t="t" r="r" b="b"/>
              <a:pathLst>
                <a:path w="1404" h="755" extrusionOk="0">
                  <a:moveTo>
                    <a:pt x="663" y="49"/>
                  </a:moveTo>
                  <a:cubicBezTo>
                    <a:pt x="675" y="49"/>
                    <a:pt x="687" y="49"/>
                    <a:pt x="699" y="50"/>
                  </a:cubicBezTo>
                  <a:cubicBezTo>
                    <a:pt x="847" y="50"/>
                    <a:pt x="988" y="78"/>
                    <a:pt x="1122" y="149"/>
                  </a:cubicBezTo>
                  <a:cubicBezTo>
                    <a:pt x="1340" y="219"/>
                    <a:pt x="1340" y="529"/>
                    <a:pt x="1122" y="600"/>
                  </a:cubicBezTo>
                  <a:cubicBezTo>
                    <a:pt x="988" y="667"/>
                    <a:pt x="843" y="700"/>
                    <a:pt x="700" y="700"/>
                  </a:cubicBezTo>
                  <a:cubicBezTo>
                    <a:pt x="556" y="700"/>
                    <a:pt x="413" y="667"/>
                    <a:pt x="283" y="600"/>
                  </a:cubicBezTo>
                  <a:cubicBezTo>
                    <a:pt x="64" y="529"/>
                    <a:pt x="64" y="219"/>
                    <a:pt x="283" y="149"/>
                  </a:cubicBezTo>
                  <a:cubicBezTo>
                    <a:pt x="399" y="84"/>
                    <a:pt x="533" y="49"/>
                    <a:pt x="663" y="49"/>
                  </a:cubicBezTo>
                  <a:close/>
                  <a:moveTo>
                    <a:pt x="703" y="1"/>
                  </a:moveTo>
                  <a:cubicBezTo>
                    <a:pt x="551" y="1"/>
                    <a:pt x="399" y="36"/>
                    <a:pt x="262" y="106"/>
                  </a:cubicBezTo>
                  <a:cubicBezTo>
                    <a:pt x="1" y="198"/>
                    <a:pt x="1" y="557"/>
                    <a:pt x="262" y="649"/>
                  </a:cubicBezTo>
                  <a:cubicBezTo>
                    <a:pt x="396" y="720"/>
                    <a:pt x="544" y="755"/>
                    <a:pt x="699" y="755"/>
                  </a:cubicBezTo>
                  <a:cubicBezTo>
                    <a:pt x="854" y="755"/>
                    <a:pt x="1009" y="720"/>
                    <a:pt x="1150" y="649"/>
                  </a:cubicBezTo>
                  <a:cubicBezTo>
                    <a:pt x="1404" y="557"/>
                    <a:pt x="1404" y="198"/>
                    <a:pt x="1150" y="106"/>
                  </a:cubicBezTo>
                  <a:cubicBezTo>
                    <a:pt x="1009" y="36"/>
                    <a:pt x="856" y="1"/>
                    <a:pt x="703" y="1"/>
                  </a:cubicBezTo>
                  <a:close/>
                </a:path>
              </a:pathLst>
            </a:custGeom>
            <a:solidFill>
              <a:srgbClr val="F4EEE9"/>
            </a:solidFill>
            <a:ln w="9525" cap="flat" cmpd="sng">
              <a:solidFill>
                <a:srgbClr val="231F2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989"/>
        <p:cNvGrpSpPr/>
        <p:nvPr/>
      </p:nvGrpSpPr>
      <p:grpSpPr>
        <a:xfrm>
          <a:off x="0" y="0"/>
          <a:ext cx="0" cy="0"/>
          <a:chOff x="0" y="0"/>
          <a:chExt cx="0" cy="0"/>
        </a:xfrm>
      </p:grpSpPr>
      <p:sp>
        <p:nvSpPr>
          <p:cNvPr id="1990" name="Google Shape;1990;p45"/>
          <p:cNvSpPr/>
          <p:nvPr/>
        </p:nvSpPr>
        <p:spPr>
          <a:xfrm>
            <a:off x="712800" y="1082850"/>
            <a:ext cx="5092200" cy="5604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1"/>
                </a:solidFill>
                <a:latin typeface="Fira Sans"/>
                <a:ea typeface="Fira Sans"/>
                <a:cs typeface="Fira Sans"/>
                <a:sym typeface="Fira Sans"/>
              </a:rPr>
              <a:t>Theoretical framework</a:t>
            </a:r>
            <a:endParaRPr/>
          </a:p>
        </p:txBody>
      </p:sp>
      <p:sp>
        <p:nvSpPr>
          <p:cNvPr id="1991" name="Google Shape;1991;p4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Theoretical framework</a:t>
            </a:r>
            <a:endParaRPr/>
          </a:p>
        </p:txBody>
      </p:sp>
      <p:sp>
        <p:nvSpPr>
          <p:cNvPr id="1992" name="Google Shape;1992;p45"/>
          <p:cNvSpPr txBox="1"/>
          <p:nvPr/>
        </p:nvSpPr>
        <p:spPr>
          <a:xfrm>
            <a:off x="721200" y="1840900"/>
            <a:ext cx="25419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Key terms</a:t>
            </a:r>
            <a:endParaRPr sz="2000" b="1">
              <a:solidFill>
                <a:schemeClr val="dk2"/>
              </a:solidFill>
              <a:latin typeface="Fira Sans"/>
              <a:ea typeface="Fira Sans"/>
              <a:cs typeface="Fira Sans"/>
              <a:sym typeface="Fira Sans"/>
            </a:endParaRPr>
          </a:p>
        </p:txBody>
      </p:sp>
      <p:sp>
        <p:nvSpPr>
          <p:cNvPr id="1993" name="Google Shape;1993;p45"/>
          <p:cNvSpPr txBox="1"/>
          <p:nvPr/>
        </p:nvSpPr>
        <p:spPr>
          <a:xfrm>
            <a:off x="3263100" y="1840900"/>
            <a:ext cx="2541900" cy="4185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Relevant theories</a:t>
            </a:r>
            <a:endParaRPr sz="2000" b="1">
              <a:solidFill>
                <a:schemeClr val="dk2"/>
              </a:solidFill>
              <a:latin typeface="Fira Sans"/>
              <a:ea typeface="Fira Sans"/>
              <a:cs typeface="Fira Sans"/>
              <a:sym typeface="Fira Sans"/>
            </a:endParaRPr>
          </a:p>
        </p:txBody>
      </p:sp>
      <p:cxnSp>
        <p:nvCxnSpPr>
          <p:cNvPr id="1994" name="Google Shape;1994;p45"/>
          <p:cNvCxnSpPr>
            <a:stCxn id="1990" idx="2"/>
            <a:endCxn id="1992" idx="0"/>
          </p:cNvCxnSpPr>
          <p:nvPr/>
        </p:nvCxnSpPr>
        <p:spPr>
          <a:xfrm rot="5400000">
            <a:off x="2526750" y="1108800"/>
            <a:ext cx="197700" cy="1266600"/>
          </a:xfrm>
          <a:prstGeom prst="bentConnector3">
            <a:avLst>
              <a:gd name="adj1" fmla="val 49987"/>
            </a:avLst>
          </a:prstGeom>
          <a:noFill/>
          <a:ln w="9525" cap="flat" cmpd="sng">
            <a:solidFill>
              <a:schemeClr val="dk1"/>
            </a:solidFill>
            <a:prstDash val="solid"/>
            <a:round/>
            <a:headEnd type="none" w="med" len="med"/>
            <a:tailEnd type="none" w="med" len="med"/>
          </a:ln>
        </p:spPr>
      </p:cxnSp>
      <p:cxnSp>
        <p:nvCxnSpPr>
          <p:cNvPr id="1995" name="Google Shape;1995;p45"/>
          <p:cNvCxnSpPr>
            <a:stCxn id="1990" idx="2"/>
            <a:endCxn id="1993" idx="0"/>
          </p:cNvCxnSpPr>
          <p:nvPr/>
        </p:nvCxnSpPr>
        <p:spPr>
          <a:xfrm rot="-5400000" flipH="1">
            <a:off x="3797700" y="1104450"/>
            <a:ext cx="197700" cy="1275300"/>
          </a:xfrm>
          <a:prstGeom prst="bentConnector3">
            <a:avLst>
              <a:gd name="adj1" fmla="val 49987"/>
            </a:avLst>
          </a:prstGeom>
          <a:noFill/>
          <a:ln w="9525" cap="flat" cmpd="sng">
            <a:solidFill>
              <a:schemeClr val="dk1"/>
            </a:solidFill>
            <a:prstDash val="solid"/>
            <a:round/>
            <a:headEnd type="none" w="med" len="med"/>
            <a:tailEnd type="none" w="med" len="med"/>
          </a:ln>
        </p:spPr>
      </p:cxnSp>
      <p:sp>
        <p:nvSpPr>
          <p:cNvPr id="1996" name="Google Shape;1996;p45"/>
          <p:cNvSpPr txBox="1"/>
          <p:nvPr/>
        </p:nvSpPr>
        <p:spPr>
          <a:xfrm>
            <a:off x="721200" y="2259400"/>
            <a:ext cx="2541900" cy="819000"/>
          </a:xfrm>
          <a:prstGeom prst="rect">
            <a:avLst/>
          </a:prstGeom>
          <a:noFill/>
          <a:ln>
            <a:noFill/>
          </a:ln>
        </p:spPr>
        <p:txBody>
          <a:bodyPr spcFirstLastPara="1" wrap="square" lIns="91425" tIns="91425" rIns="91425" bIns="91425" anchor="t" anchorCtr="0">
            <a:noAutofit/>
          </a:bodyPr>
          <a:lstStyle/>
          <a:p>
            <a:pPr marL="182880" lvl="0" indent="-180340" algn="l"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Mercury is small</a:t>
            </a:r>
            <a:endParaRPr>
              <a:solidFill>
                <a:schemeClr val="dk1"/>
              </a:solidFill>
              <a:latin typeface="Roboto"/>
              <a:ea typeface="Roboto"/>
              <a:cs typeface="Roboto"/>
              <a:sym typeface="Roboto"/>
            </a:endParaRPr>
          </a:p>
          <a:p>
            <a:pPr marL="182880" lvl="0" indent="-180340" algn="l"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Earth harbors life</a:t>
            </a:r>
            <a:endParaRPr>
              <a:solidFill>
                <a:schemeClr val="dk1"/>
              </a:solidFill>
              <a:latin typeface="Roboto"/>
              <a:ea typeface="Roboto"/>
              <a:cs typeface="Roboto"/>
              <a:sym typeface="Roboto"/>
            </a:endParaRPr>
          </a:p>
          <a:p>
            <a:pPr marL="182880" lvl="0" indent="-180340" algn="l"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Jupiter is quite big</a:t>
            </a:r>
            <a:endParaRPr>
              <a:solidFill>
                <a:schemeClr val="dk1"/>
              </a:solidFill>
              <a:latin typeface="Roboto"/>
              <a:ea typeface="Roboto"/>
              <a:cs typeface="Roboto"/>
              <a:sym typeface="Roboto"/>
            </a:endParaRPr>
          </a:p>
        </p:txBody>
      </p:sp>
      <p:sp>
        <p:nvSpPr>
          <p:cNvPr id="1997" name="Google Shape;1997;p45"/>
          <p:cNvSpPr txBox="1"/>
          <p:nvPr/>
        </p:nvSpPr>
        <p:spPr>
          <a:xfrm>
            <a:off x="3263100" y="2259400"/>
            <a:ext cx="2541900" cy="3189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Theory 1</a:t>
            </a:r>
            <a:endParaRPr sz="1600" b="1">
              <a:solidFill>
                <a:schemeClr val="dk2"/>
              </a:solidFill>
              <a:latin typeface="Fira Sans"/>
              <a:ea typeface="Fira Sans"/>
              <a:cs typeface="Fira Sans"/>
              <a:sym typeface="Fira Sans"/>
            </a:endParaRPr>
          </a:p>
        </p:txBody>
      </p:sp>
      <p:sp>
        <p:nvSpPr>
          <p:cNvPr id="1998" name="Google Shape;1998;p45"/>
          <p:cNvSpPr txBox="1"/>
          <p:nvPr/>
        </p:nvSpPr>
        <p:spPr>
          <a:xfrm>
            <a:off x="3263100" y="2586225"/>
            <a:ext cx="2541900" cy="79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Saturn is a gas giant and has rings. It’s composed mostly of hydrogen and helium</a:t>
            </a:r>
            <a:endParaRPr>
              <a:solidFill>
                <a:schemeClr val="dk1"/>
              </a:solidFill>
              <a:latin typeface="Roboto"/>
              <a:ea typeface="Roboto"/>
              <a:cs typeface="Roboto"/>
              <a:sym typeface="Roboto"/>
            </a:endParaRPr>
          </a:p>
        </p:txBody>
      </p:sp>
      <p:sp>
        <p:nvSpPr>
          <p:cNvPr id="1999" name="Google Shape;1999;p45"/>
          <p:cNvSpPr txBox="1"/>
          <p:nvPr/>
        </p:nvSpPr>
        <p:spPr>
          <a:xfrm>
            <a:off x="3263100" y="3483225"/>
            <a:ext cx="2541900" cy="3189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Theory 2</a:t>
            </a:r>
            <a:endParaRPr sz="1600" b="1">
              <a:solidFill>
                <a:schemeClr val="dk2"/>
              </a:solidFill>
              <a:latin typeface="Fira Sans"/>
              <a:ea typeface="Fira Sans"/>
              <a:cs typeface="Fira Sans"/>
              <a:sym typeface="Fira Sans"/>
            </a:endParaRPr>
          </a:p>
        </p:txBody>
      </p:sp>
      <p:sp>
        <p:nvSpPr>
          <p:cNvPr id="2000" name="Google Shape;2000;p45"/>
          <p:cNvSpPr txBox="1"/>
          <p:nvPr/>
        </p:nvSpPr>
        <p:spPr>
          <a:xfrm>
            <a:off x="3263100" y="3810000"/>
            <a:ext cx="2541900" cy="79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Neptune is the fourth-largest planet by diameter in the Solar System </a:t>
            </a:r>
            <a:endParaRPr>
              <a:solidFill>
                <a:schemeClr val="dk1"/>
              </a:solidFill>
              <a:latin typeface="Roboto"/>
              <a:ea typeface="Roboto"/>
              <a:cs typeface="Roboto"/>
              <a:sym typeface="Roboto"/>
            </a:endParaRPr>
          </a:p>
        </p:txBody>
      </p:sp>
      <p:sp>
        <p:nvSpPr>
          <p:cNvPr id="2001" name="Google Shape;2001;p45"/>
          <p:cNvSpPr txBox="1"/>
          <p:nvPr/>
        </p:nvSpPr>
        <p:spPr>
          <a:xfrm>
            <a:off x="6392250" y="1119714"/>
            <a:ext cx="2028600" cy="819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chemeClr val="dk2"/>
                </a:solidFill>
                <a:latin typeface="Fira Sans"/>
                <a:ea typeface="Fira Sans"/>
                <a:cs typeface="Fira Sans"/>
                <a:sym typeface="Fira Sans"/>
              </a:rPr>
              <a:t>Our framework</a:t>
            </a:r>
            <a:endParaRPr sz="2500" b="1">
              <a:solidFill>
                <a:schemeClr val="dk2"/>
              </a:solidFill>
              <a:latin typeface="Fira Sans"/>
              <a:ea typeface="Fira Sans"/>
              <a:cs typeface="Fira Sans"/>
              <a:sym typeface="Fira Sans"/>
            </a:endParaRPr>
          </a:p>
        </p:txBody>
      </p:sp>
      <p:sp>
        <p:nvSpPr>
          <p:cNvPr id="2002" name="Google Shape;2002;p45"/>
          <p:cNvSpPr txBox="1"/>
          <p:nvPr/>
        </p:nvSpPr>
        <p:spPr>
          <a:xfrm>
            <a:off x="6392250" y="1938664"/>
            <a:ext cx="2028600" cy="121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Venus has a beautiful name and is the second planet from the Sun. It’s hot and has a poisonous atmosphere</a:t>
            </a:r>
            <a:endParaRPr>
              <a:solidFill>
                <a:schemeClr val="dk1"/>
              </a:solidFill>
              <a:latin typeface="Roboto"/>
              <a:ea typeface="Roboto"/>
              <a:cs typeface="Roboto"/>
              <a:sym typeface="Roboto"/>
            </a:endParaRPr>
          </a:p>
        </p:txBody>
      </p:sp>
      <p:cxnSp>
        <p:nvCxnSpPr>
          <p:cNvPr id="2003" name="Google Shape;2003;p45"/>
          <p:cNvCxnSpPr/>
          <p:nvPr/>
        </p:nvCxnSpPr>
        <p:spPr>
          <a:xfrm>
            <a:off x="6145175" y="1082400"/>
            <a:ext cx="0" cy="3547800"/>
          </a:xfrm>
          <a:prstGeom prst="straightConnector1">
            <a:avLst/>
          </a:prstGeom>
          <a:noFill/>
          <a:ln w="9525" cap="flat" cmpd="sng">
            <a:solidFill>
              <a:schemeClr val="dk1"/>
            </a:solidFill>
            <a:prstDash val="solid"/>
            <a:round/>
            <a:headEnd type="none" w="med" len="med"/>
            <a:tailEnd type="none" w="med" len="med"/>
          </a:ln>
        </p:spPr>
      </p:cxnSp>
      <p:grpSp>
        <p:nvGrpSpPr>
          <p:cNvPr id="2004" name="Google Shape;2004;p45"/>
          <p:cNvGrpSpPr/>
          <p:nvPr/>
        </p:nvGrpSpPr>
        <p:grpSpPr>
          <a:xfrm rot="596439" flipH="1">
            <a:off x="493875" y="3448022"/>
            <a:ext cx="904871" cy="1828259"/>
            <a:chOff x="9219749" y="2415292"/>
            <a:chExt cx="1169206" cy="2362092"/>
          </a:xfrm>
        </p:grpSpPr>
        <p:sp>
          <p:nvSpPr>
            <p:cNvPr id="2005" name="Google Shape;2005;p45"/>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013"/>
        <p:cNvGrpSpPr/>
        <p:nvPr/>
      </p:nvGrpSpPr>
      <p:grpSpPr>
        <a:xfrm>
          <a:off x="0" y="0"/>
          <a:ext cx="0" cy="0"/>
          <a:chOff x="0" y="0"/>
          <a:chExt cx="0" cy="0"/>
        </a:xfrm>
      </p:grpSpPr>
      <p:sp>
        <p:nvSpPr>
          <p:cNvPr id="2014" name="Google Shape;2014;p4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graphicFrame>
        <p:nvGraphicFramePr>
          <p:cNvPr id="2015" name="Google Shape;2015;p46"/>
          <p:cNvGraphicFramePr/>
          <p:nvPr/>
        </p:nvGraphicFramePr>
        <p:xfrm>
          <a:off x="720000" y="1107150"/>
          <a:ext cx="7704000" cy="3501350"/>
        </p:xfrm>
        <a:graphic>
          <a:graphicData uri="http://schemas.openxmlformats.org/drawingml/2006/table">
            <a:tbl>
              <a:tblPr>
                <a:noFill/>
                <a:tableStyleId>{41C1F806-300B-4CEE-BCD9-45995126A1A5}</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12400">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12400">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12400">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Anaheim"/>
                        <a:ea typeface="Anaheim"/>
                        <a:cs typeface="Anaheim"/>
                        <a:sym typeface="Anaheim"/>
                      </a:endParaRPr>
                    </a:p>
                  </a:txBody>
                  <a:tcPr marL="91425" marR="91425" marT="91425" marB="91425">
                    <a:lnL w="9525" cap="flat" cmpd="sng">
                      <a:solidFill>
                        <a:schemeClr val="dk1"/>
                      </a:solidFill>
                      <a:prstDash val="dash"/>
                      <a:round/>
                      <a:headEnd type="none" w="sm" len="sm"/>
                      <a:tailEnd type="none" w="sm" len="sm"/>
                    </a:lnL>
                    <a:lnR w="9525" cap="flat" cmpd="sng">
                      <a:solidFill>
                        <a:schemeClr val="dk1"/>
                      </a:solidFill>
                      <a:prstDash val="dash"/>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475850">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Jan</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Feb</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Mar</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Apr</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May</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Fira Sans"/>
                          <a:ea typeface="Fira Sans"/>
                          <a:cs typeface="Fira Sans"/>
                          <a:sym typeface="Fira Sans"/>
                        </a:rPr>
                        <a:t>Jun</a:t>
                      </a:r>
                      <a:endParaRPr sz="20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4125">
                <a:tc>
                  <a:txBody>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Task</a:t>
                      </a:r>
                      <a:endParaRPr sz="16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gridSpan="2">
                  <a:txBody>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Description</a:t>
                      </a:r>
                      <a:endParaRPr sz="16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pt-BR"/>
                    </a:p>
                  </a:txBody>
                  <a:tcPr/>
                </a:tc>
                <a:tc gridSpan="2">
                  <a:txBody>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Date</a:t>
                      </a:r>
                      <a:endParaRPr sz="16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hMerge="1">
                  <a:txBody>
                    <a:bodyPr/>
                    <a:lstStyle/>
                    <a:p>
                      <a:endParaRPr lang="pt-BR"/>
                    </a:p>
                  </a:txBody>
                  <a:tcPr/>
                </a:tc>
                <a:tc>
                  <a:txBody>
                    <a:bodyPr/>
                    <a:lstStyle/>
                    <a:p>
                      <a:pPr marL="0" lvl="0" indent="0" algn="l" rtl="0">
                        <a:spcBef>
                          <a:spcPts val="0"/>
                        </a:spcBef>
                        <a:spcAft>
                          <a:spcPts val="0"/>
                        </a:spcAft>
                        <a:buNone/>
                      </a:pPr>
                      <a:r>
                        <a:rPr lang="en" sz="1600" b="1">
                          <a:solidFill>
                            <a:schemeClr val="dk2"/>
                          </a:solidFill>
                          <a:latin typeface="Fira Sans"/>
                          <a:ea typeface="Fira Sans"/>
                          <a:cs typeface="Fira Sans"/>
                          <a:sym typeface="Fira Sans"/>
                        </a:rPr>
                        <a:t>Status</a:t>
                      </a:r>
                      <a:endParaRPr sz="1600" b="1">
                        <a:solidFill>
                          <a:schemeClr val="dk2"/>
                        </a:solidFill>
                        <a:latin typeface="Fira Sans"/>
                        <a:ea typeface="Fira Sans"/>
                        <a:cs typeface="Fira Sans"/>
                        <a:sym typeface="Fira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44125">
                <a:tc>
                  <a:txBody>
                    <a:bodyPr/>
                    <a:lstStyle/>
                    <a:p>
                      <a:pPr marL="0" lvl="0" indent="0" algn="l" rtl="0">
                        <a:spcBef>
                          <a:spcPts val="0"/>
                        </a:spcBef>
                        <a:spcAft>
                          <a:spcPts val="0"/>
                        </a:spcAft>
                        <a:buNone/>
                      </a:pPr>
                      <a:r>
                        <a:rPr lang="en" sz="1600">
                          <a:solidFill>
                            <a:schemeClr val="dk1"/>
                          </a:solidFill>
                          <a:latin typeface="Roboto"/>
                          <a:ea typeface="Roboto"/>
                          <a:cs typeface="Roboto"/>
                          <a:sym typeface="Roboto"/>
                        </a:rPr>
                        <a:t>Task 1</a:t>
                      </a:r>
                      <a:endParaRPr sz="16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Mars is a very cold place</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pt-BR"/>
                    </a:p>
                  </a:txBody>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Jan 1 - Mar 15</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pt-BR"/>
                    </a:p>
                  </a:txBody>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Completed</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444125">
                <a:tc>
                  <a:txBody>
                    <a:bodyPr/>
                    <a:lstStyle/>
                    <a:p>
                      <a:pPr marL="0" lvl="0" indent="0" algn="l" rtl="0">
                        <a:spcBef>
                          <a:spcPts val="0"/>
                        </a:spcBef>
                        <a:spcAft>
                          <a:spcPts val="0"/>
                        </a:spcAft>
                        <a:buNone/>
                      </a:pPr>
                      <a:r>
                        <a:rPr lang="en" sz="1600">
                          <a:solidFill>
                            <a:schemeClr val="dk1"/>
                          </a:solidFill>
                          <a:latin typeface="Roboto"/>
                          <a:ea typeface="Roboto"/>
                          <a:cs typeface="Roboto"/>
                          <a:sym typeface="Roboto"/>
                        </a:rPr>
                        <a:t>Task 2</a:t>
                      </a:r>
                      <a:endParaRPr sz="16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Earth is where we all live</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pt-BR"/>
                    </a:p>
                  </a:txBody>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Feb 1 - Apr 30</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pt-BR"/>
                    </a:p>
                  </a:txBody>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In progress</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r h="444125">
                <a:tc>
                  <a:txBody>
                    <a:bodyPr/>
                    <a:lstStyle/>
                    <a:p>
                      <a:pPr marL="0" lvl="0" indent="0" algn="l" rtl="0">
                        <a:spcBef>
                          <a:spcPts val="0"/>
                        </a:spcBef>
                        <a:spcAft>
                          <a:spcPts val="0"/>
                        </a:spcAft>
                        <a:buNone/>
                      </a:pPr>
                      <a:r>
                        <a:rPr lang="en" sz="1600">
                          <a:solidFill>
                            <a:schemeClr val="dk1"/>
                          </a:solidFill>
                          <a:latin typeface="Roboto"/>
                          <a:ea typeface="Roboto"/>
                          <a:cs typeface="Roboto"/>
                          <a:sym typeface="Roboto"/>
                        </a:rPr>
                        <a:t>Task 3</a:t>
                      </a:r>
                      <a:endParaRPr sz="16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Venus has a beautiful name</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hMerge="1">
                  <a:txBody>
                    <a:bodyPr/>
                    <a:lstStyle/>
                    <a:p>
                      <a:endParaRPr lang="pt-BR"/>
                    </a:p>
                  </a:txBody>
                  <a:tcPr/>
                </a:tc>
                <a:tc gridSpan="2">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May 15 - Jun 30</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hMerge="1">
                  <a:txBody>
                    <a:bodyPr/>
                    <a:lstStyle/>
                    <a:p>
                      <a:endParaRPr lang="pt-BR"/>
                    </a:p>
                  </a:txBody>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Delayed</a:t>
                      </a:r>
                      <a:endParaRPr sz="1200">
                        <a:solidFill>
                          <a:schemeClr val="dk1"/>
                        </a:solidFill>
                        <a:latin typeface="Roboto"/>
                        <a:ea typeface="Roboto"/>
                        <a:cs typeface="Roboto"/>
                        <a:sym typeface="Robot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
        <p:nvSpPr>
          <p:cNvPr id="2016" name="Google Shape;2016;p46"/>
          <p:cNvSpPr/>
          <p:nvPr/>
        </p:nvSpPr>
        <p:spPr>
          <a:xfrm>
            <a:off x="720000" y="1107150"/>
            <a:ext cx="3852000" cy="3036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Fira Sans"/>
                <a:ea typeface="Fira Sans"/>
                <a:cs typeface="Fira Sans"/>
                <a:sym typeface="Fira Sans"/>
              </a:rPr>
              <a:t>Task 1: </a:t>
            </a:r>
            <a:r>
              <a:rPr lang="en" sz="1200">
                <a:solidFill>
                  <a:schemeClr val="lt1"/>
                </a:solidFill>
                <a:latin typeface="Roboto"/>
                <a:ea typeface="Roboto"/>
                <a:cs typeface="Roboto"/>
                <a:sym typeface="Roboto"/>
              </a:rPr>
              <a:t>Neptune is far away from the Earth</a:t>
            </a:r>
            <a:endParaRPr sz="1200">
              <a:solidFill>
                <a:schemeClr val="lt1"/>
              </a:solidFill>
              <a:latin typeface="Roboto"/>
              <a:ea typeface="Roboto"/>
              <a:cs typeface="Roboto"/>
              <a:sym typeface="Roboto"/>
            </a:endParaRPr>
          </a:p>
        </p:txBody>
      </p:sp>
      <p:sp>
        <p:nvSpPr>
          <p:cNvPr id="2017" name="Google Shape;2017;p46"/>
          <p:cNvSpPr/>
          <p:nvPr/>
        </p:nvSpPr>
        <p:spPr>
          <a:xfrm>
            <a:off x="2004000" y="1594775"/>
            <a:ext cx="3852000" cy="3036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Fira Sans"/>
                <a:ea typeface="Fira Sans"/>
                <a:cs typeface="Fira Sans"/>
                <a:sym typeface="Fira Sans"/>
              </a:rPr>
              <a:t>Task 2: </a:t>
            </a:r>
            <a:r>
              <a:rPr lang="en" sz="1200">
                <a:solidFill>
                  <a:schemeClr val="accent3"/>
                </a:solidFill>
                <a:latin typeface="Roboto"/>
                <a:ea typeface="Roboto"/>
                <a:cs typeface="Roboto"/>
                <a:sym typeface="Roboto"/>
              </a:rPr>
              <a:t>Mercury is the smallest planet</a:t>
            </a:r>
            <a:endParaRPr b="1">
              <a:solidFill>
                <a:schemeClr val="lt1"/>
              </a:solidFill>
              <a:latin typeface="Fira Sans"/>
              <a:ea typeface="Fira Sans"/>
              <a:cs typeface="Fira Sans"/>
              <a:sym typeface="Fira Sans"/>
            </a:endParaRPr>
          </a:p>
        </p:txBody>
      </p:sp>
      <p:sp>
        <p:nvSpPr>
          <p:cNvPr id="2018" name="Google Shape;2018;p46"/>
          <p:cNvSpPr/>
          <p:nvPr/>
        </p:nvSpPr>
        <p:spPr>
          <a:xfrm>
            <a:off x="5856000" y="2082375"/>
            <a:ext cx="2572800" cy="3036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Fira Sans"/>
                <a:ea typeface="Fira Sans"/>
                <a:cs typeface="Fira Sans"/>
                <a:sym typeface="Fira Sans"/>
              </a:rPr>
              <a:t>Task 3: </a:t>
            </a:r>
            <a:r>
              <a:rPr lang="en" sz="1200">
                <a:solidFill>
                  <a:schemeClr val="accent3"/>
                </a:solidFill>
                <a:latin typeface="Roboto"/>
                <a:ea typeface="Roboto"/>
                <a:cs typeface="Roboto"/>
                <a:sym typeface="Roboto"/>
              </a:rPr>
              <a:t>Saturn is a gas giant</a:t>
            </a:r>
            <a:endParaRPr sz="1200">
              <a:solidFill>
                <a:schemeClr val="accent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2" name="Retângulo 1">
            <a:extLst>
              <a:ext uri="{FF2B5EF4-FFF2-40B4-BE49-F238E27FC236}">
                <a16:creationId xmlns:a16="http://schemas.microsoft.com/office/drawing/2014/main" id="{7F6A1CBE-8C00-2194-895C-357ECA7023AA}"/>
              </a:ext>
            </a:extLst>
          </p:cNvPr>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65" name="Google Shape;3065;p60"/>
          <p:cNvSpPr/>
          <p:nvPr/>
        </p:nvSpPr>
        <p:spPr>
          <a:xfrm rot="5400000">
            <a:off x="2449298" y="511052"/>
            <a:ext cx="768003" cy="56877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0"/>
          <p:cNvSpPr txBox="1">
            <a:spLocks noGrp="1"/>
          </p:cNvSpPr>
          <p:nvPr>
            <p:ph type="title"/>
          </p:nvPr>
        </p:nvSpPr>
        <p:spPr>
          <a:xfrm>
            <a:off x="-11726" y="634621"/>
            <a:ext cx="5505226" cy="23362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tx1"/>
                </a:solidFill>
              </a:rPr>
              <a:t>3.9 </a:t>
            </a:r>
            <a:r>
              <a:rPr lang="en" sz="8000" dirty="0">
                <a:solidFill>
                  <a:schemeClr val="tx1"/>
                </a:solidFill>
              </a:rPr>
              <a:t>MILHÕES</a:t>
            </a:r>
            <a:endParaRPr sz="7200" dirty="0">
              <a:solidFill>
                <a:schemeClr val="tx1"/>
              </a:solidFill>
            </a:endParaRPr>
          </a:p>
        </p:txBody>
      </p:sp>
      <p:sp>
        <p:nvSpPr>
          <p:cNvPr id="3067" name="Google Shape;3067;p60"/>
          <p:cNvSpPr txBox="1">
            <a:spLocks noGrp="1"/>
          </p:cNvSpPr>
          <p:nvPr>
            <p:ph type="subTitle" idx="1"/>
          </p:nvPr>
        </p:nvSpPr>
        <p:spPr>
          <a:xfrm>
            <a:off x="-1" y="3046304"/>
            <a:ext cx="5549431" cy="614571"/>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263238"/>
              </a:buClr>
              <a:buSzPts val="1600"/>
              <a:buFont typeface="Open Sans"/>
              <a:buNone/>
              <a:tabLst/>
              <a:defRPr/>
            </a:pPr>
            <a:r>
              <a:rPr kumimoji="0" lang="pt-BR" sz="1400" b="1" i="0" u="none" strike="noStrike" kern="0" cap="none" spc="0" normalizeH="0" baseline="0" noProof="0" dirty="0">
                <a:ln>
                  <a:noFill/>
                </a:ln>
                <a:solidFill>
                  <a:schemeClr val="accent3"/>
                </a:solidFill>
                <a:effectLst/>
                <a:uLnTx/>
                <a:uFillTx/>
                <a:latin typeface="Open Sans"/>
                <a:ea typeface="Open Sans"/>
                <a:cs typeface="Open Sans"/>
                <a:sym typeface="Open Sans"/>
              </a:rPr>
              <a:t>3.9 Milhões de pequenos negócios foram abertos em 2021, com crescimento de 19,8% em relação a 2020.</a:t>
            </a:r>
            <a:endParaRPr kumimoji="0" lang="fr-FR" sz="1400" b="1" i="0" u="none" strike="noStrike" kern="0" cap="none" spc="0" normalizeH="0" baseline="0" noProof="0" dirty="0">
              <a:ln>
                <a:noFill/>
              </a:ln>
              <a:solidFill>
                <a:schemeClr val="accent3"/>
              </a:solidFill>
              <a:effectLst/>
              <a:uLnTx/>
              <a:uFillTx/>
              <a:latin typeface="Open Sans"/>
              <a:ea typeface="Open Sans"/>
              <a:cs typeface="Open Sans"/>
              <a:sym typeface="Open Sans"/>
            </a:endParaRPr>
          </a:p>
        </p:txBody>
      </p:sp>
      <p:pic>
        <p:nvPicPr>
          <p:cNvPr id="8" name="Imagem 7" descr="Desenho de uma pessoa&#10;&#10;Descrição gerada automaticamente com confiança média">
            <a:extLst>
              <a:ext uri="{FF2B5EF4-FFF2-40B4-BE49-F238E27FC236}">
                <a16:creationId xmlns:a16="http://schemas.microsoft.com/office/drawing/2014/main" id="{4413E5EB-0913-1BE3-BD64-7BC6F0B1A6EC}"/>
              </a:ext>
            </a:extLst>
          </p:cNvPr>
          <p:cNvPicPr>
            <a:picLocks noChangeAspect="1"/>
          </p:cNvPicPr>
          <p:nvPr/>
        </p:nvPicPr>
        <p:blipFill>
          <a:blip r:embed="rId3"/>
          <a:stretch>
            <a:fillRect/>
          </a:stretch>
        </p:blipFill>
        <p:spPr>
          <a:xfrm>
            <a:off x="5419470" y="436728"/>
            <a:ext cx="3723495" cy="373095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2075"/>
        <p:cNvGrpSpPr/>
        <p:nvPr/>
      </p:nvGrpSpPr>
      <p:grpSpPr>
        <a:xfrm>
          <a:off x="0" y="0"/>
          <a:ext cx="0" cy="0"/>
          <a:chOff x="0" y="0"/>
          <a:chExt cx="0" cy="0"/>
        </a:xfrm>
      </p:grpSpPr>
      <p:sp>
        <p:nvSpPr>
          <p:cNvPr id="2076" name="Google Shape;2076;p48"/>
          <p:cNvSpPr/>
          <p:nvPr/>
        </p:nvSpPr>
        <p:spPr>
          <a:xfrm rot="5400000">
            <a:off x="3540100" y="-2019375"/>
            <a:ext cx="1342200" cy="84354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8"/>
          <p:cNvSpPr txBox="1">
            <a:spLocks noGrp="1"/>
          </p:cNvSpPr>
          <p:nvPr>
            <p:ph type="title"/>
          </p:nvPr>
        </p:nvSpPr>
        <p:spPr>
          <a:xfrm>
            <a:off x="952300" y="1616150"/>
            <a:ext cx="6517800" cy="11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Awesome words</a:t>
            </a:r>
            <a:endParaRPr>
              <a:solidFill>
                <a:schemeClr val="lt1"/>
              </a:solidFill>
            </a:endParaRPr>
          </a:p>
        </p:txBody>
      </p:sp>
      <p:grpSp>
        <p:nvGrpSpPr>
          <p:cNvPr id="2078" name="Google Shape;2078;p48"/>
          <p:cNvGrpSpPr/>
          <p:nvPr/>
        </p:nvGrpSpPr>
        <p:grpSpPr>
          <a:xfrm>
            <a:off x="5652832" y="2217276"/>
            <a:ext cx="3129570" cy="2688316"/>
            <a:chOff x="238125" y="3084400"/>
            <a:chExt cx="753750" cy="647475"/>
          </a:xfrm>
        </p:grpSpPr>
        <p:sp>
          <p:nvSpPr>
            <p:cNvPr id="2079" name="Google Shape;2079;p48"/>
            <p:cNvSpPr/>
            <p:nvPr/>
          </p:nvSpPr>
          <p:spPr>
            <a:xfrm>
              <a:off x="442900" y="3397500"/>
              <a:ext cx="72275" cy="127500"/>
            </a:xfrm>
            <a:custGeom>
              <a:avLst/>
              <a:gdLst/>
              <a:ahLst/>
              <a:cxnLst/>
              <a:rect l="l" t="t" r="r" b="b"/>
              <a:pathLst>
                <a:path w="2891" h="5100" extrusionOk="0">
                  <a:moveTo>
                    <a:pt x="2266" y="1"/>
                  </a:moveTo>
                  <a:cubicBezTo>
                    <a:pt x="2077" y="1"/>
                    <a:pt x="1853" y="188"/>
                    <a:pt x="1678" y="891"/>
                  </a:cubicBezTo>
                  <a:cubicBezTo>
                    <a:pt x="1311" y="2385"/>
                    <a:pt x="289" y="4267"/>
                    <a:pt x="289" y="4267"/>
                  </a:cubicBezTo>
                  <a:cubicBezTo>
                    <a:pt x="289" y="4267"/>
                    <a:pt x="0" y="5078"/>
                    <a:pt x="310" y="5099"/>
                  </a:cubicBezTo>
                  <a:cubicBezTo>
                    <a:pt x="312" y="5099"/>
                    <a:pt x="313" y="5099"/>
                    <a:pt x="314" y="5099"/>
                  </a:cubicBezTo>
                  <a:cubicBezTo>
                    <a:pt x="644" y="5099"/>
                    <a:pt x="2890" y="1144"/>
                    <a:pt x="2890" y="1144"/>
                  </a:cubicBezTo>
                  <a:lnTo>
                    <a:pt x="2651" y="242"/>
                  </a:lnTo>
                  <a:cubicBezTo>
                    <a:pt x="2651" y="242"/>
                    <a:pt x="2481" y="1"/>
                    <a:pt x="226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8"/>
            <p:cNvSpPr/>
            <p:nvPr/>
          </p:nvSpPr>
          <p:spPr>
            <a:xfrm>
              <a:off x="444475" y="3397075"/>
              <a:ext cx="71050" cy="128450"/>
            </a:xfrm>
            <a:custGeom>
              <a:avLst/>
              <a:gdLst/>
              <a:ahLst/>
              <a:cxnLst/>
              <a:rect l="l" t="t" r="r" b="b"/>
              <a:pathLst>
                <a:path w="2842" h="5138" extrusionOk="0">
                  <a:moveTo>
                    <a:pt x="2200" y="34"/>
                  </a:moveTo>
                  <a:cubicBezTo>
                    <a:pt x="2390" y="34"/>
                    <a:pt x="2553" y="245"/>
                    <a:pt x="2567" y="266"/>
                  </a:cubicBezTo>
                  <a:lnTo>
                    <a:pt x="2806" y="1154"/>
                  </a:lnTo>
                  <a:cubicBezTo>
                    <a:pt x="1897" y="2748"/>
                    <a:pt x="473" y="5102"/>
                    <a:pt x="247" y="5102"/>
                  </a:cubicBezTo>
                  <a:cubicBezTo>
                    <a:pt x="205" y="5095"/>
                    <a:pt x="177" y="5074"/>
                    <a:pt x="156" y="5046"/>
                  </a:cubicBezTo>
                  <a:cubicBezTo>
                    <a:pt x="36" y="4862"/>
                    <a:pt x="240" y="4291"/>
                    <a:pt x="240" y="4291"/>
                  </a:cubicBezTo>
                  <a:cubicBezTo>
                    <a:pt x="247" y="4270"/>
                    <a:pt x="1263" y="2388"/>
                    <a:pt x="1629" y="908"/>
                  </a:cubicBezTo>
                  <a:cubicBezTo>
                    <a:pt x="1763" y="372"/>
                    <a:pt x="1939" y="83"/>
                    <a:pt x="2151" y="41"/>
                  </a:cubicBezTo>
                  <a:lnTo>
                    <a:pt x="2200" y="41"/>
                  </a:lnTo>
                  <a:lnTo>
                    <a:pt x="2200" y="34"/>
                  </a:lnTo>
                  <a:close/>
                  <a:moveTo>
                    <a:pt x="2196" y="1"/>
                  </a:moveTo>
                  <a:cubicBezTo>
                    <a:pt x="2179" y="1"/>
                    <a:pt x="2161" y="2"/>
                    <a:pt x="2144" y="5"/>
                  </a:cubicBezTo>
                  <a:cubicBezTo>
                    <a:pt x="1918" y="48"/>
                    <a:pt x="1735" y="351"/>
                    <a:pt x="1601" y="901"/>
                  </a:cubicBezTo>
                  <a:cubicBezTo>
                    <a:pt x="1234" y="2381"/>
                    <a:pt x="219" y="4256"/>
                    <a:pt x="205" y="4277"/>
                  </a:cubicBezTo>
                  <a:cubicBezTo>
                    <a:pt x="198" y="4305"/>
                    <a:pt x="1" y="4869"/>
                    <a:pt x="128" y="5074"/>
                  </a:cubicBezTo>
                  <a:cubicBezTo>
                    <a:pt x="156" y="5109"/>
                    <a:pt x="198" y="5137"/>
                    <a:pt x="247" y="5137"/>
                  </a:cubicBezTo>
                  <a:cubicBezTo>
                    <a:pt x="572" y="5137"/>
                    <a:pt x="2609" y="1577"/>
                    <a:pt x="2842" y="1154"/>
                  </a:cubicBezTo>
                  <a:cubicBezTo>
                    <a:pt x="2842" y="1154"/>
                    <a:pt x="2609" y="266"/>
                    <a:pt x="2602" y="252"/>
                  </a:cubicBezTo>
                  <a:cubicBezTo>
                    <a:pt x="2595" y="239"/>
                    <a:pt x="2419" y="1"/>
                    <a:pt x="219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8"/>
            <p:cNvSpPr/>
            <p:nvPr/>
          </p:nvSpPr>
          <p:spPr>
            <a:xfrm>
              <a:off x="354950" y="3404250"/>
              <a:ext cx="94675" cy="37175"/>
            </a:xfrm>
            <a:custGeom>
              <a:avLst/>
              <a:gdLst/>
              <a:ahLst/>
              <a:cxnLst/>
              <a:rect l="l" t="t" r="r" b="b"/>
              <a:pathLst>
                <a:path w="3787" h="1487" extrusionOk="0">
                  <a:moveTo>
                    <a:pt x="3710" y="0"/>
                  </a:moveTo>
                  <a:cubicBezTo>
                    <a:pt x="3333" y="0"/>
                    <a:pt x="1675" y="12"/>
                    <a:pt x="565" y="240"/>
                  </a:cubicBezTo>
                  <a:cubicBezTo>
                    <a:pt x="219" y="303"/>
                    <a:pt x="1" y="642"/>
                    <a:pt x="64" y="980"/>
                  </a:cubicBezTo>
                  <a:cubicBezTo>
                    <a:pt x="78" y="1037"/>
                    <a:pt x="99" y="1093"/>
                    <a:pt x="128" y="1149"/>
                  </a:cubicBezTo>
                  <a:cubicBezTo>
                    <a:pt x="235" y="1358"/>
                    <a:pt x="454" y="1486"/>
                    <a:pt x="685" y="1486"/>
                  </a:cubicBezTo>
                  <a:cubicBezTo>
                    <a:pt x="727" y="1486"/>
                    <a:pt x="769" y="1482"/>
                    <a:pt x="811" y="1474"/>
                  </a:cubicBezTo>
                  <a:cubicBezTo>
                    <a:pt x="1851" y="1268"/>
                    <a:pt x="3538" y="1262"/>
                    <a:pt x="3756" y="1262"/>
                  </a:cubicBezTo>
                  <a:cubicBezTo>
                    <a:pt x="3770" y="1262"/>
                    <a:pt x="3778" y="1262"/>
                    <a:pt x="3779" y="1262"/>
                  </a:cubicBezTo>
                  <a:lnTo>
                    <a:pt x="3786" y="0"/>
                  </a:lnTo>
                  <a:cubicBezTo>
                    <a:pt x="3778" y="0"/>
                    <a:pt x="3752" y="0"/>
                    <a:pt x="3710"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8"/>
            <p:cNvSpPr/>
            <p:nvPr/>
          </p:nvSpPr>
          <p:spPr>
            <a:xfrm>
              <a:off x="354425" y="3403725"/>
              <a:ext cx="95200" cy="38075"/>
            </a:xfrm>
            <a:custGeom>
              <a:avLst/>
              <a:gdLst/>
              <a:ahLst/>
              <a:cxnLst/>
              <a:rect l="l" t="t" r="r" b="b"/>
              <a:pathLst>
                <a:path w="3808" h="1523" extrusionOk="0">
                  <a:moveTo>
                    <a:pt x="3731" y="0"/>
                  </a:moveTo>
                  <a:cubicBezTo>
                    <a:pt x="3353" y="0"/>
                    <a:pt x="1689" y="11"/>
                    <a:pt x="579" y="240"/>
                  </a:cubicBezTo>
                  <a:cubicBezTo>
                    <a:pt x="226" y="310"/>
                    <a:pt x="1" y="649"/>
                    <a:pt x="71" y="1001"/>
                  </a:cubicBezTo>
                  <a:cubicBezTo>
                    <a:pt x="85" y="1065"/>
                    <a:pt x="99" y="1121"/>
                    <a:pt x="127" y="1170"/>
                  </a:cubicBezTo>
                  <a:cubicBezTo>
                    <a:pt x="240" y="1389"/>
                    <a:pt x="466" y="1523"/>
                    <a:pt x="713" y="1523"/>
                  </a:cubicBezTo>
                  <a:cubicBezTo>
                    <a:pt x="755" y="1523"/>
                    <a:pt x="797" y="1523"/>
                    <a:pt x="839" y="1509"/>
                  </a:cubicBezTo>
                  <a:cubicBezTo>
                    <a:pt x="1879" y="1303"/>
                    <a:pt x="3559" y="1297"/>
                    <a:pt x="3777" y="1297"/>
                  </a:cubicBezTo>
                  <a:cubicBezTo>
                    <a:pt x="3791" y="1297"/>
                    <a:pt x="3799" y="1297"/>
                    <a:pt x="3800" y="1297"/>
                  </a:cubicBezTo>
                  <a:lnTo>
                    <a:pt x="3800" y="1262"/>
                  </a:lnTo>
                  <a:cubicBezTo>
                    <a:pt x="3799" y="1262"/>
                    <a:pt x="3791" y="1262"/>
                    <a:pt x="3778" y="1262"/>
                  </a:cubicBezTo>
                  <a:cubicBezTo>
                    <a:pt x="3565" y="1262"/>
                    <a:pt x="1874" y="1268"/>
                    <a:pt x="832" y="1481"/>
                  </a:cubicBezTo>
                  <a:cubicBezTo>
                    <a:pt x="794" y="1487"/>
                    <a:pt x="756" y="1491"/>
                    <a:pt x="719" y="1491"/>
                  </a:cubicBezTo>
                  <a:cubicBezTo>
                    <a:pt x="486" y="1491"/>
                    <a:pt x="272" y="1363"/>
                    <a:pt x="163" y="1156"/>
                  </a:cubicBezTo>
                  <a:cubicBezTo>
                    <a:pt x="134" y="1107"/>
                    <a:pt x="120" y="1051"/>
                    <a:pt x="106" y="994"/>
                  </a:cubicBezTo>
                  <a:cubicBezTo>
                    <a:pt x="43" y="663"/>
                    <a:pt x="254" y="339"/>
                    <a:pt x="586" y="275"/>
                  </a:cubicBezTo>
                  <a:cubicBezTo>
                    <a:pt x="1696" y="47"/>
                    <a:pt x="3354" y="35"/>
                    <a:pt x="3731" y="35"/>
                  </a:cubicBezTo>
                  <a:cubicBezTo>
                    <a:pt x="3773" y="35"/>
                    <a:pt x="3799" y="35"/>
                    <a:pt x="3807" y="35"/>
                  </a:cubicBezTo>
                  <a:lnTo>
                    <a:pt x="3807" y="0"/>
                  </a:lnTo>
                  <a:cubicBezTo>
                    <a:pt x="3799" y="0"/>
                    <a:pt x="3773" y="0"/>
                    <a:pt x="3731"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8"/>
            <p:cNvSpPr/>
            <p:nvPr/>
          </p:nvSpPr>
          <p:spPr>
            <a:xfrm>
              <a:off x="362375" y="3413800"/>
              <a:ext cx="14800" cy="20250"/>
            </a:xfrm>
            <a:custGeom>
              <a:avLst/>
              <a:gdLst/>
              <a:ahLst/>
              <a:cxnLst/>
              <a:rect l="l" t="t" r="r" b="b"/>
              <a:pathLst>
                <a:path w="592" h="810" extrusionOk="0">
                  <a:moveTo>
                    <a:pt x="406" y="1"/>
                  </a:moveTo>
                  <a:cubicBezTo>
                    <a:pt x="260" y="1"/>
                    <a:pt x="0" y="190"/>
                    <a:pt x="28" y="464"/>
                  </a:cubicBezTo>
                  <a:cubicBezTo>
                    <a:pt x="63" y="810"/>
                    <a:pt x="331" y="767"/>
                    <a:pt x="486" y="781"/>
                  </a:cubicBezTo>
                  <a:cubicBezTo>
                    <a:pt x="490" y="782"/>
                    <a:pt x="493" y="782"/>
                    <a:pt x="497" y="782"/>
                  </a:cubicBezTo>
                  <a:cubicBezTo>
                    <a:pt x="549" y="782"/>
                    <a:pt x="591" y="736"/>
                    <a:pt x="585" y="683"/>
                  </a:cubicBezTo>
                  <a:cubicBezTo>
                    <a:pt x="571" y="507"/>
                    <a:pt x="550" y="154"/>
                    <a:pt x="493" y="48"/>
                  </a:cubicBezTo>
                  <a:cubicBezTo>
                    <a:pt x="479" y="16"/>
                    <a:pt x="447" y="1"/>
                    <a:pt x="406"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8"/>
            <p:cNvSpPr/>
            <p:nvPr/>
          </p:nvSpPr>
          <p:spPr>
            <a:xfrm>
              <a:off x="362350" y="3413375"/>
              <a:ext cx="15175" cy="20500"/>
            </a:xfrm>
            <a:custGeom>
              <a:avLst/>
              <a:gdLst/>
              <a:ahLst/>
              <a:cxnLst/>
              <a:rect l="l" t="t" r="r" b="b"/>
              <a:pathLst>
                <a:path w="607" h="820" extrusionOk="0">
                  <a:moveTo>
                    <a:pt x="410" y="37"/>
                  </a:moveTo>
                  <a:cubicBezTo>
                    <a:pt x="438" y="37"/>
                    <a:pt x="459" y="44"/>
                    <a:pt x="473" y="72"/>
                  </a:cubicBezTo>
                  <a:cubicBezTo>
                    <a:pt x="529" y="178"/>
                    <a:pt x="551" y="545"/>
                    <a:pt x="565" y="700"/>
                  </a:cubicBezTo>
                  <a:cubicBezTo>
                    <a:pt x="565" y="721"/>
                    <a:pt x="558" y="742"/>
                    <a:pt x="544" y="756"/>
                  </a:cubicBezTo>
                  <a:cubicBezTo>
                    <a:pt x="529" y="770"/>
                    <a:pt x="508" y="777"/>
                    <a:pt x="487" y="777"/>
                  </a:cubicBezTo>
                  <a:lnTo>
                    <a:pt x="424" y="777"/>
                  </a:lnTo>
                  <a:cubicBezTo>
                    <a:pt x="269" y="770"/>
                    <a:pt x="71" y="763"/>
                    <a:pt x="43" y="474"/>
                  </a:cubicBezTo>
                  <a:cubicBezTo>
                    <a:pt x="29" y="277"/>
                    <a:pt x="163" y="101"/>
                    <a:pt x="353" y="44"/>
                  </a:cubicBezTo>
                  <a:cubicBezTo>
                    <a:pt x="367" y="37"/>
                    <a:pt x="388" y="37"/>
                    <a:pt x="410" y="37"/>
                  </a:cubicBezTo>
                  <a:close/>
                  <a:moveTo>
                    <a:pt x="408" y="1"/>
                  </a:moveTo>
                  <a:cubicBezTo>
                    <a:pt x="389" y="1"/>
                    <a:pt x="368" y="3"/>
                    <a:pt x="346" y="9"/>
                  </a:cubicBezTo>
                  <a:cubicBezTo>
                    <a:pt x="142" y="72"/>
                    <a:pt x="1" y="270"/>
                    <a:pt x="8" y="481"/>
                  </a:cubicBezTo>
                  <a:cubicBezTo>
                    <a:pt x="43" y="798"/>
                    <a:pt x="276" y="813"/>
                    <a:pt x="424" y="813"/>
                  </a:cubicBezTo>
                  <a:lnTo>
                    <a:pt x="494" y="813"/>
                  </a:lnTo>
                  <a:lnTo>
                    <a:pt x="494" y="820"/>
                  </a:lnTo>
                  <a:cubicBezTo>
                    <a:pt x="558" y="820"/>
                    <a:pt x="607" y="763"/>
                    <a:pt x="600" y="700"/>
                  </a:cubicBezTo>
                  <a:cubicBezTo>
                    <a:pt x="593" y="509"/>
                    <a:pt x="565" y="171"/>
                    <a:pt x="515" y="58"/>
                  </a:cubicBezTo>
                  <a:cubicBezTo>
                    <a:pt x="500" y="22"/>
                    <a:pt x="461" y="1"/>
                    <a:pt x="4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8"/>
            <p:cNvSpPr/>
            <p:nvPr/>
          </p:nvSpPr>
          <p:spPr>
            <a:xfrm>
              <a:off x="378400" y="3415175"/>
              <a:ext cx="1775" cy="10425"/>
            </a:xfrm>
            <a:custGeom>
              <a:avLst/>
              <a:gdLst/>
              <a:ahLst/>
              <a:cxnLst/>
              <a:rect l="l" t="t" r="r" b="b"/>
              <a:pathLst>
                <a:path w="71" h="417" extrusionOk="0">
                  <a:moveTo>
                    <a:pt x="14" y="0"/>
                  </a:moveTo>
                  <a:lnTo>
                    <a:pt x="14" y="0"/>
                  </a:lnTo>
                  <a:cubicBezTo>
                    <a:pt x="0" y="22"/>
                    <a:pt x="71" y="416"/>
                    <a:pt x="71" y="416"/>
                  </a:cubicBezTo>
                  <a:lnTo>
                    <a:pt x="14"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8"/>
            <p:cNvSpPr/>
            <p:nvPr/>
          </p:nvSpPr>
          <p:spPr>
            <a:xfrm>
              <a:off x="378050" y="3415000"/>
              <a:ext cx="2475" cy="10950"/>
            </a:xfrm>
            <a:custGeom>
              <a:avLst/>
              <a:gdLst/>
              <a:ahLst/>
              <a:cxnLst/>
              <a:rect l="l" t="t" r="r" b="b"/>
              <a:pathLst>
                <a:path w="99" h="438" extrusionOk="0">
                  <a:moveTo>
                    <a:pt x="14" y="0"/>
                  </a:moveTo>
                  <a:lnTo>
                    <a:pt x="14" y="0"/>
                  </a:lnTo>
                  <a:cubicBezTo>
                    <a:pt x="7" y="7"/>
                    <a:pt x="0" y="22"/>
                    <a:pt x="85" y="437"/>
                  </a:cubicBezTo>
                  <a:lnTo>
                    <a:pt x="99" y="416"/>
                  </a:lnTo>
                  <a:cubicBezTo>
                    <a:pt x="71" y="233"/>
                    <a:pt x="42" y="36"/>
                    <a:pt x="1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8"/>
            <p:cNvSpPr/>
            <p:nvPr/>
          </p:nvSpPr>
          <p:spPr>
            <a:xfrm>
              <a:off x="400950" y="3410775"/>
              <a:ext cx="1975" cy="18350"/>
            </a:xfrm>
            <a:custGeom>
              <a:avLst/>
              <a:gdLst/>
              <a:ahLst/>
              <a:cxnLst/>
              <a:rect l="l" t="t" r="r" b="b"/>
              <a:pathLst>
                <a:path w="79" h="734" extrusionOk="0">
                  <a:moveTo>
                    <a:pt x="1" y="0"/>
                  </a:moveTo>
                  <a:lnTo>
                    <a:pt x="1" y="0"/>
                  </a:lnTo>
                  <a:cubicBezTo>
                    <a:pt x="8" y="247"/>
                    <a:pt x="36" y="487"/>
                    <a:pt x="78" y="733"/>
                  </a:cubicBezTo>
                  <a:lnTo>
                    <a:pt x="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8"/>
            <p:cNvSpPr/>
            <p:nvPr/>
          </p:nvSpPr>
          <p:spPr>
            <a:xfrm>
              <a:off x="400425" y="3410775"/>
              <a:ext cx="2850" cy="18350"/>
            </a:xfrm>
            <a:custGeom>
              <a:avLst/>
              <a:gdLst/>
              <a:ahLst/>
              <a:cxnLst/>
              <a:rect l="l" t="t" r="r" b="b"/>
              <a:pathLst>
                <a:path w="114" h="734" extrusionOk="0">
                  <a:moveTo>
                    <a:pt x="0" y="0"/>
                  </a:moveTo>
                  <a:cubicBezTo>
                    <a:pt x="14" y="247"/>
                    <a:pt x="43" y="494"/>
                    <a:pt x="78" y="733"/>
                  </a:cubicBezTo>
                  <a:lnTo>
                    <a:pt x="113" y="726"/>
                  </a:lnTo>
                  <a:cubicBezTo>
                    <a:pt x="78" y="487"/>
                    <a:pt x="50" y="240"/>
                    <a:pt x="3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8"/>
            <p:cNvSpPr/>
            <p:nvPr/>
          </p:nvSpPr>
          <p:spPr>
            <a:xfrm>
              <a:off x="407125" y="3410050"/>
              <a:ext cx="1075" cy="17300"/>
            </a:xfrm>
            <a:custGeom>
              <a:avLst/>
              <a:gdLst/>
              <a:ahLst/>
              <a:cxnLst/>
              <a:rect l="l" t="t" r="r" b="b"/>
              <a:pathLst>
                <a:path w="43" h="692" extrusionOk="0">
                  <a:moveTo>
                    <a:pt x="14" y="1"/>
                  </a:moveTo>
                  <a:cubicBezTo>
                    <a:pt x="0" y="234"/>
                    <a:pt x="7" y="466"/>
                    <a:pt x="43" y="692"/>
                  </a:cubicBezTo>
                  <a:lnTo>
                    <a:pt x="14"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8"/>
            <p:cNvSpPr/>
            <p:nvPr/>
          </p:nvSpPr>
          <p:spPr>
            <a:xfrm>
              <a:off x="406600" y="3410050"/>
              <a:ext cx="2125" cy="17300"/>
            </a:xfrm>
            <a:custGeom>
              <a:avLst/>
              <a:gdLst/>
              <a:ahLst/>
              <a:cxnLst/>
              <a:rect l="l" t="t" r="r" b="b"/>
              <a:pathLst>
                <a:path w="85" h="692" extrusionOk="0">
                  <a:moveTo>
                    <a:pt x="14" y="1"/>
                  </a:moveTo>
                  <a:lnTo>
                    <a:pt x="14" y="1"/>
                  </a:lnTo>
                  <a:cubicBezTo>
                    <a:pt x="0" y="234"/>
                    <a:pt x="14" y="466"/>
                    <a:pt x="49" y="692"/>
                  </a:cubicBezTo>
                  <a:lnTo>
                    <a:pt x="85" y="692"/>
                  </a:lnTo>
                  <a:cubicBezTo>
                    <a:pt x="49" y="459"/>
                    <a:pt x="28" y="234"/>
                    <a:pt x="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8"/>
            <p:cNvSpPr/>
            <p:nvPr/>
          </p:nvSpPr>
          <p:spPr>
            <a:xfrm>
              <a:off x="350200" y="3425550"/>
              <a:ext cx="105225" cy="37125"/>
            </a:xfrm>
            <a:custGeom>
              <a:avLst/>
              <a:gdLst/>
              <a:ahLst/>
              <a:cxnLst/>
              <a:rect l="l" t="t" r="r" b="b"/>
              <a:pathLst>
                <a:path w="4209" h="1485" extrusionOk="0">
                  <a:moveTo>
                    <a:pt x="4045" y="1"/>
                  </a:moveTo>
                  <a:cubicBezTo>
                    <a:pt x="3482" y="1"/>
                    <a:pt x="1621" y="16"/>
                    <a:pt x="557" y="234"/>
                  </a:cubicBezTo>
                  <a:cubicBezTo>
                    <a:pt x="219" y="297"/>
                    <a:pt x="0" y="636"/>
                    <a:pt x="64" y="974"/>
                  </a:cubicBezTo>
                  <a:cubicBezTo>
                    <a:pt x="78" y="1031"/>
                    <a:pt x="99" y="1087"/>
                    <a:pt x="120" y="1143"/>
                  </a:cubicBezTo>
                  <a:cubicBezTo>
                    <a:pt x="236" y="1356"/>
                    <a:pt x="461" y="1485"/>
                    <a:pt x="697" y="1485"/>
                  </a:cubicBezTo>
                  <a:cubicBezTo>
                    <a:pt x="735" y="1485"/>
                    <a:pt x="773" y="1481"/>
                    <a:pt x="811" y="1475"/>
                  </a:cubicBezTo>
                  <a:cubicBezTo>
                    <a:pt x="1853" y="1262"/>
                    <a:pt x="3544" y="1256"/>
                    <a:pt x="3757" y="1256"/>
                  </a:cubicBezTo>
                  <a:cubicBezTo>
                    <a:pt x="3770" y="1256"/>
                    <a:pt x="3778" y="1256"/>
                    <a:pt x="3779" y="1256"/>
                  </a:cubicBezTo>
                  <a:lnTo>
                    <a:pt x="4209" y="1"/>
                  </a:lnTo>
                  <a:cubicBezTo>
                    <a:pt x="4197" y="1"/>
                    <a:pt x="4139" y="1"/>
                    <a:pt x="404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8"/>
            <p:cNvSpPr/>
            <p:nvPr/>
          </p:nvSpPr>
          <p:spPr>
            <a:xfrm>
              <a:off x="349675" y="3425050"/>
              <a:ext cx="105750" cy="38075"/>
            </a:xfrm>
            <a:custGeom>
              <a:avLst/>
              <a:gdLst/>
              <a:ahLst/>
              <a:cxnLst/>
              <a:rect l="l" t="t" r="r" b="b"/>
              <a:pathLst>
                <a:path w="4230" h="1523" extrusionOk="0">
                  <a:moveTo>
                    <a:pt x="4133" y="0"/>
                  </a:moveTo>
                  <a:cubicBezTo>
                    <a:pt x="3665" y="0"/>
                    <a:pt x="1679" y="11"/>
                    <a:pt x="578" y="233"/>
                  </a:cubicBezTo>
                  <a:cubicBezTo>
                    <a:pt x="226" y="303"/>
                    <a:pt x="0" y="649"/>
                    <a:pt x="71" y="1001"/>
                  </a:cubicBezTo>
                  <a:cubicBezTo>
                    <a:pt x="78" y="1058"/>
                    <a:pt x="99" y="1114"/>
                    <a:pt x="127" y="1170"/>
                  </a:cubicBezTo>
                  <a:cubicBezTo>
                    <a:pt x="240" y="1382"/>
                    <a:pt x="465" y="1523"/>
                    <a:pt x="705" y="1523"/>
                  </a:cubicBezTo>
                  <a:cubicBezTo>
                    <a:pt x="747" y="1523"/>
                    <a:pt x="790" y="1516"/>
                    <a:pt x="832" y="1509"/>
                  </a:cubicBezTo>
                  <a:cubicBezTo>
                    <a:pt x="1822" y="1308"/>
                    <a:pt x="3380" y="1297"/>
                    <a:pt x="3729" y="1297"/>
                  </a:cubicBezTo>
                  <a:cubicBezTo>
                    <a:pt x="3773" y="1297"/>
                    <a:pt x="3797" y="1297"/>
                    <a:pt x="3800" y="1297"/>
                  </a:cubicBezTo>
                  <a:lnTo>
                    <a:pt x="3800" y="1262"/>
                  </a:lnTo>
                  <a:cubicBezTo>
                    <a:pt x="3797" y="1262"/>
                    <a:pt x="3773" y="1262"/>
                    <a:pt x="3729" y="1262"/>
                  </a:cubicBezTo>
                  <a:cubicBezTo>
                    <a:pt x="3379" y="1262"/>
                    <a:pt x="1815" y="1273"/>
                    <a:pt x="825" y="1473"/>
                  </a:cubicBezTo>
                  <a:cubicBezTo>
                    <a:pt x="784" y="1482"/>
                    <a:pt x="743" y="1486"/>
                    <a:pt x="703" y="1486"/>
                  </a:cubicBezTo>
                  <a:cubicBezTo>
                    <a:pt x="478" y="1486"/>
                    <a:pt x="270" y="1358"/>
                    <a:pt x="162" y="1149"/>
                  </a:cubicBezTo>
                  <a:cubicBezTo>
                    <a:pt x="134" y="1100"/>
                    <a:pt x="113" y="1051"/>
                    <a:pt x="106" y="994"/>
                  </a:cubicBezTo>
                  <a:cubicBezTo>
                    <a:pt x="35" y="663"/>
                    <a:pt x="254" y="339"/>
                    <a:pt x="585" y="268"/>
                  </a:cubicBezTo>
                  <a:cubicBezTo>
                    <a:pt x="1680" y="47"/>
                    <a:pt x="3666" y="35"/>
                    <a:pt x="4133" y="35"/>
                  </a:cubicBezTo>
                  <a:cubicBezTo>
                    <a:pt x="4186" y="35"/>
                    <a:pt x="4220" y="35"/>
                    <a:pt x="4230" y="35"/>
                  </a:cubicBezTo>
                  <a:lnTo>
                    <a:pt x="4230" y="0"/>
                  </a:lnTo>
                  <a:cubicBezTo>
                    <a:pt x="4220" y="0"/>
                    <a:pt x="4186" y="0"/>
                    <a:pt x="4133"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8"/>
            <p:cNvSpPr/>
            <p:nvPr/>
          </p:nvSpPr>
          <p:spPr>
            <a:xfrm>
              <a:off x="350900" y="3453425"/>
              <a:ext cx="94850" cy="37325"/>
            </a:xfrm>
            <a:custGeom>
              <a:avLst/>
              <a:gdLst/>
              <a:ahLst/>
              <a:cxnLst/>
              <a:rect l="l" t="t" r="r" b="b"/>
              <a:pathLst>
                <a:path w="3794" h="1493" extrusionOk="0">
                  <a:moveTo>
                    <a:pt x="3765" y="0"/>
                  </a:moveTo>
                  <a:cubicBezTo>
                    <a:pt x="3511" y="0"/>
                    <a:pt x="1738" y="6"/>
                    <a:pt x="564" y="240"/>
                  </a:cubicBezTo>
                  <a:cubicBezTo>
                    <a:pt x="226" y="310"/>
                    <a:pt x="1" y="642"/>
                    <a:pt x="71" y="987"/>
                  </a:cubicBezTo>
                  <a:cubicBezTo>
                    <a:pt x="85" y="1043"/>
                    <a:pt x="106" y="1093"/>
                    <a:pt x="127" y="1149"/>
                  </a:cubicBezTo>
                  <a:cubicBezTo>
                    <a:pt x="242" y="1359"/>
                    <a:pt x="458" y="1493"/>
                    <a:pt x="694" y="1493"/>
                  </a:cubicBezTo>
                  <a:cubicBezTo>
                    <a:pt x="735" y="1493"/>
                    <a:pt x="777" y="1489"/>
                    <a:pt x="818" y="1480"/>
                  </a:cubicBezTo>
                  <a:cubicBezTo>
                    <a:pt x="1802" y="1280"/>
                    <a:pt x="3365" y="1269"/>
                    <a:pt x="3715" y="1269"/>
                  </a:cubicBezTo>
                  <a:cubicBezTo>
                    <a:pt x="3759" y="1269"/>
                    <a:pt x="3784" y="1269"/>
                    <a:pt x="3786" y="1269"/>
                  </a:cubicBezTo>
                  <a:lnTo>
                    <a:pt x="3793" y="0"/>
                  </a:lnTo>
                  <a:cubicBezTo>
                    <a:pt x="3789" y="0"/>
                    <a:pt x="3779" y="0"/>
                    <a:pt x="3765"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8"/>
            <p:cNvSpPr/>
            <p:nvPr/>
          </p:nvSpPr>
          <p:spPr>
            <a:xfrm>
              <a:off x="350550" y="3453050"/>
              <a:ext cx="95200" cy="38100"/>
            </a:xfrm>
            <a:custGeom>
              <a:avLst/>
              <a:gdLst/>
              <a:ahLst/>
              <a:cxnLst/>
              <a:rect l="l" t="t" r="r" b="b"/>
              <a:pathLst>
                <a:path w="3808" h="1524" extrusionOk="0">
                  <a:moveTo>
                    <a:pt x="3728" y="1"/>
                  </a:moveTo>
                  <a:cubicBezTo>
                    <a:pt x="3343" y="1"/>
                    <a:pt x="1686" y="12"/>
                    <a:pt x="578" y="234"/>
                  </a:cubicBezTo>
                  <a:cubicBezTo>
                    <a:pt x="226" y="304"/>
                    <a:pt x="0" y="650"/>
                    <a:pt x="71" y="1002"/>
                  </a:cubicBezTo>
                  <a:cubicBezTo>
                    <a:pt x="78" y="1058"/>
                    <a:pt x="99" y="1115"/>
                    <a:pt x="127" y="1171"/>
                  </a:cubicBezTo>
                  <a:cubicBezTo>
                    <a:pt x="240" y="1390"/>
                    <a:pt x="466" y="1524"/>
                    <a:pt x="705" y="1524"/>
                  </a:cubicBezTo>
                  <a:cubicBezTo>
                    <a:pt x="748" y="1524"/>
                    <a:pt x="790" y="1517"/>
                    <a:pt x="832" y="1510"/>
                  </a:cubicBezTo>
                  <a:cubicBezTo>
                    <a:pt x="1859" y="1304"/>
                    <a:pt x="3507" y="1298"/>
                    <a:pt x="3768" y="1298"/>
                  </a:cubicBezTo>
                  <a:cubicBezTo>
                    <a:pt x="3784" y="1298"/>
                    <a:pt x="3795" y="1298"/>
                    <a:pt x="3800" y="1298"/>
                  </a:cubicBezTo>
                  <a:lnTo>
                    <a:pt x="3800" y="1263"/>
                  </a:lnTo>
                  <a:cubicBezTo>
                    <a:pt x="3795" y="1263"/>
                    <a:pt x="3784" y="1263"/>
                    <a:pt x="3768" y="1263"/>
                  </a:cubicBezTo>
                  <a:cubicBezTo>
                    <a:pt x="3507" y="1263"/>
                    <a:pt x="1858" y="1269"/>
                    <a:pt x="825" y="1474"/>
                  </a:cubicBezTo>
                  <a:cubicBezTo>
                    <a:pt x="784" y="1483"/>
                    <a:pt x="743" y="1487"/>
                    <a:pt x="702" y="1487"/>
                  </a:cubicBezTo>
                  <a:cubicBezTo>
                    <a:pt x="478" y="1487"/>
                    <a:pt x="270" y="1360"/>
                    <a:pt x="163" y="1157"/>
                  </a:cubicBezTo>
                  <a:cubicBezTo>
                    <a:pt x="134" y="1101"/>
                    <a:pt x="113" y="1051"/>
                    <a:pt x="106" y="995"/>
                  </a:cubicBezTo>
                  <a:cubicBezTo>
                    <a:pt x="36" y="664"/>
                    <a:pt x="254" y="339"/>
                    <a:pt x="586" y="269"/>
                  </a:cubicBezTo>
                  <a:cubicBezTo>
                    <a:pt x="1693" y="47"/>
                    <a:pt x="3345" y="36"/>
                    <a:pt x="3728" y="36"/>
                  </a:cubicBezTo>
                  <a:cubicBezTo>
                    <a:pt x="3772" y="36"/>
                    <a:pt x="3799" y="36"/>
                    <a:pt x="3807" y="36"/>
                  </a:cubicBezTo>
                  <a:lnTo>
                    <a:pt x="3807" y="1"/>
                  </a:lnTo>
                  <a:cubicBezTo>
                    <a:pt x="3799" y="1"/>
                    <a:pt x="3772" y="1"/>
                    <a:pt x="372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8"/>
            <p:cNvSpPr/>
            <p:nvPr/>
          </p:nvSpPr>
          <p:spPr>
            <a:xfrm>
              <a:off x="371350" y="3404250"/>
              <a:ext cx="273350" cy="134300"/>
            </a:xfrm>
            <a:custGeom>
              <a:avLst/>
              <a:gdLst/>
              <a:ahLst/>
              <a:cxnLst/>
              <a:rect l="l" t="t" r="r" b="b"/>
              <a:pathLst>
                <a:path w="10934" h="5372" extrusionOk="0">
                  <a:moveTo>
                    <a:pt x="3130" y="0"/>
                  </a:moveTo>
                  <a:cubicBezTo>
                    <a:pt x="3003" y="0"/>
                    <a:pt x="2876" y="0"/>
                    <a:pt x="2742" y="7"/>
                  </a:cubicBezTo>
                  <a:lnTo>
                    <a:pt x="2834" y="2947"/>
                  </a:lnTo>
                  <a:cubicBezTo>
                    <a:pt x="2150" y="2968"/>
                    <a:pt x="1354" y="2961"/>
                    <a:pt x="536" y="3123"/>
                  </a:cubicBezTo>
                  <a:cubicBezTo>
                    <a:pt x="360" y="3158"/>
                    <a:pt x="205" y="3264"/>
                    <a:pt x="106" y="3419"/>
                  </a:cubicBezTo>
                  <a:cubicBezTo>
                    <a:pt x="28" y="3553"/>
                    <a:pt x="0" y="3708"/>
                    <a:pt x="36" y="3863"/>
                  </a:cubicBezTo>
                  <a:cubicBezTo>
                    <a:pt x="43" y="3920"/>
                    <a:pt x="64" y="3969"/>
                    <a:pt x="92" y="4025"/>
                  </a:cubicBezTo>
                  <a:cubicBezTo>
                    <a:pt x="200" y="4242"/>
                    <a:pt x="421" y="4376"/>
                    <a:pt x="658" y="4376"/>
                  </a:cubicBezTo>
                  <a:cubicBezTo>
                    <a:pt x="700" y="4376"/>
                    <a:pt x="741" y="4372"/>
                    <a:pt x="783" y="4364"/>
                  </a:cubicBezTo>
                  <a:cubicBezTo>
                    <a:pt x="1488" y="4222"/>
                    <a:pt x="2284" y="4208"/>
                    <a:pt x="2844" y="4208"/>
                  </a:cubicBezTo>
                  <a:cubicBezTo>
                    <a:pt x="2978" y="4208"/>
                    <a:pt x="3098" y="4209"/>
                    <a:pt x="3201" y="4209"/>
                  </a:cubicBezTo>
                  <a:cubicBezTo>
                    <a:pt x="3335" y="4216"/>
                    <a:pt x="3469" y="4216"/>
                    <a:pt x="3602" y="4223"/>
                  </a:cubicBezTo>
                  <a:cubicBezTo>
                    <a:pt x="4900" y="4300"/>
                    <a:pt x="5950" y="4681"/>
                    <a:pt x="6725" y="5372"/>
                  </a:cubicBezTo>
                  <a:cubicBezTo>
                    <a:pt x="7670" y="5280"/>
                    <a:pt x="8593" y="5041"/>
                    <a:pt x="9460" y="4660"/>
                  </a:cubicBezTo>
                  <a:cubicBezTo>
                    <a:pt x="9968" y="4434"/>
                    <a:pt x="10461" y="4166"/>
                    <a:pt x="10934" y="3863"/>
                  </a:cubicBezTo>
                  <a:cubicBezTo>
                    <a:pt x="10624" y="3377"/>
                    <a:pt x="10250" y="2926"/>
                    <a:pt x="9841" y="2517"/>
                  </a:cubicBezTo>
                  <a:cubicBezTo>
                    <a:pt x="9037" y="1727"/>
                    <a:pt x="8086" y="1107"/>
                    <a:pt x="7035" y="698"/>
                  </a:cubicBezTo>
                  <a:cubicBezTo>
                    <a:pt x="6450" y="466"/>
                    <a:pt x="5837" y="296"/>
                    <a:pt x="5217" y="184"/>
                  </a:cubicBezTo>
                  <a:cubicBezTo>
                    <a:pt x="5139" y="170"/>
                    <a:pt x="5055" y="155"/>
                    <a:pt x="4970" y="141"/>
                  </a:cubicBezTo>
                  <a:cubicBezTo>
                    <a:pt x="4364" y="43"/>
                    <a:pt x="3743" y="0"/>
                    <a:pt x="3130"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8"/>
            <p:cNvSpPr/>
            <p:nvPr/>
          </p:nvSpPr>
          <p:spPr>
            <a:xfrm>
              <a:off x="370825" y="3403825"/>
              <a:ext cx="274225" cy="135075"/>
            </a:xfrm>
            <a:custGeom>
              <a:avLst/>
              <a:gdLst/>
              <a:ahLst/>
              <a:cxnLst/>
              <a:rect l="l" t="t" r="r" b="b"/>
              <a:pathLst>
                <a:path w="10969" h="5403" extrusionOk="0">
                  <a:moveTo>
                    <a:pt x="3024" y="0"/>
                  </a:moveTo>
                  <a:cubicBezTo>
                    <a:pt x="2939" y="0"/>
                    <a:pt x="2853" y="3"/>
                    <a:pt x="2763" y="3"/>
                  </a:cubicBezTo>
                  <a:lnTo>
                    <a:pt x="2763" y="39"/>
                  </a:lnTo>
                  <a:lnTo>
                    <a:pt x="3151" y="39"/>
                  </a:lnTo>
                  <a:cubicBezTo>
                    <a:pt x="3190" y="38"/>
                    <a:pt x="3228" y="38"/>
                    <a:pt x="3267" y="38"/>
                  </a:cubicBezTo>
                  <a:cubicBezTo>
                    <a:pt x="3842" y="38"/>
                    <a:pt x="4416" y="87"/>
                    <a:pt x="4984" y="172"/>
                  </a:cubicBezTo>
                  <a:cubicBezTo>
                    <a:pt x="5069" y="187"/>
                    <a:pt x="5146" y="201"/>
                    <a:pt x="5231" y="215"/>
                  </a:cubicBezTo>
                  <a:cubicBezTo>
                    <a:pt x="5851" y="328"/>
                    <a:pt x="6464" y="504"/>
                    <a:pt x="7049" y="729"/>
                  </a:cubicBezTo>
                  <a:cubicBezTo>
                    <a:pt x="8093" y="1145"/>
                    <a:pt x="9044" y="1759"/>
                    <a:pt x="9848" y="2548"/>
                  </a:cubicBezTo>
                  <a:cubicBezTo>
                    <a:pt x="10257" y="2950"/>
                    <a:pt x="10616" y="3394"/>
                    <a:pt x="10934" y="3880"/>
                  </a:cubicBezTo>
                  <a:cubicBezTo>
                    <a:pt x="10461" y="4176"/>
                    <a:pt x="9975" y="4437"/>
                    <a:pt x="9467" y="4656"/>
                  </a:cubicBezTo>
                  <a:cubicBezTo>
                    <a:pt x="8607" y="5043"/>
                    <a:pt x="7691" y="5283"/>
                    <a:pt x="6746" y="5368"/>
                  </a:cubicBezTo>
                  <a:cubicBezTo>
                    <a:pt x="5971" y="4677"/>
                    <a:pt x="4921" y="4296"/>
                    <a:pt x="3616" y="4226"/>
                  </a:cubicBezTo>
                  <a:cubicBezTo>
                    <a:pt x="3482" y="4219"/>
                    <a:pt x="3349" y="4212"/>
                    <a:pt x="3215" y="4212"/>
                  </a:cubicBezTo>
                  <a:lnTo>
                    <a:pt x="2982" y="4212"/>
                  </a:lnTo>
                  <a:cubicBezTo>
                    <a:pt x="2411" y="4212"/>
                    <a:pt x="1558" y="4212"/>
                    <a:pt x="797" y="4367"/>
                  </a:cubicBezTo>
                  <a:cubicBezTo>
                    <a:pt x="759" y="4374"/>
                    <a:pt x="721" y="4377"/>
                    <a:pt x="683" y="4377"/>
                  </a:cubicBezTo>
                  <a:cubicBezTo>
                    <a:pt x="449" y="4377"/>
                    <a:pt x="229" y="4247"/>
                    <a:pt x="120" y="4028"/>
                  </a:cubicBezTo>
                  <a:cubicBezTo>
                    <a:pt x="99" y="3979"/>
                    <a:pt x="78" y="3930"/>
                    <a:pt x="64" y="3873"/>
                  </a:cubicBezTo>
                  <a:cubicBezTo>
                    <a:pt x="35" y="3725"/>
                    <a:pt x="64" y="3577"/>
                    <a:pt x="141" y="3450"/>
                  </a:cubicBezTo>
                  <a:cubicBezTo>
                    <a:pt x="233" y="3295"/>
                    <a:pt x="381" y="3197"/>
                    <a:pt x="550" y="3161"/>
                  </a:cubicBezTo>
                  <a:cubicBezTo>
                    <a:pt x="1276" y="3013"/>
                    <a:pt x="1981" y="2999"/>
                    <a:pt x="2601" y="2992"/>
                  </a:cubicBezTo>
                  <a:lnTo>
                    <a:pt x="2848" y="2985"/>
                  </a:lnTo>
                  <a:lnTo>
                    <a:pt x="2848" y="2950"/>
                  </a:lnTo>
                  <a:lnTo>
                    <a:pt x="2601" y="2957"/>
                  </a:lnTo>
                  <a:cubicBezTo>
                    <a:pt x="1981" y="2964"/>
                    <a:pt x="1269" y="2978"/>
                    <a:pt x="550" y="3126"/>
                  </a:cubicBezTo>
                  <a:cubicBezTo>
                    <a:pt x="367" y="3161"/>
                    <a:pt x="212" y="3274"/>
                    <a:pt x="113" y="3429"/>
                  </a:cubicBezTo>
                  <a:cubicBezTo>
                    <a:pt x="28" y="3563"/>
                    <a:pt x="0" y="3725"/>
                    <a:pt x="28" y="3880"/>
                  </a:cubicBezTo>
                  <a:cubicBezTo>
                    <a:pt x="42" y="3937"/>
                    <a:pt x="64" y="3993"/>
                    <a:pt x="92" y="4050"/>
                  </a:cubicBezTo>
                  <a:cubicBezTo>
                    <a:pt x="208" y="4276"/>
                    <a:pt x="441" y="4412"/>
                    <a:pt x="689" y="4412"/>
                  </a:cubicBezTo>
                  <a:cubicBezTo>
                    <a:pt x="727" y="4412"/>
                    <a:pt x="765" y="4409"/>
                    <a:pt x="804" y="4402"/>
                  </a:cubicBezTo>
                  <a:cubicBezTo>
                    <a:pt x="1558" y="4247"/>
                    <a:pt x="2418" y="4247"/>
                    <a:pt x="2982" y="4247"/>
                  </a:cubicBezTo>
                  <a:lnTo>
                    <a:pt x="3222" y="4247"/>
                  </a:lnTo>
                  <a:cubicBezTo>
                    <a:pt x="3356" y="4247"/>
                    <a:pt x="3482" y="4254"/>
                    <a:pt x="3616" y="4261"/>
                  </a:cubicBezTo>
                  <a:cubicBezTo>
                    <a:pt x="4913" y="4332"/>
                    <a:pt x="5964" y="4719"/>
                    <a:pt x="6739" y="5403"/>
                  </a:cubicBezTo>
                  <a:lnTo>
                    <a:pt x="6746" y="5403"/>
                  </a:lnTo>
                  <a:cubicBezTo>
                    <a:pt x="7691" y="5318"/>
                    <a:pt x="8614" y="5079"/>
                    <a:pt x="9481" y="4691"/>
                  </a:cubicBezTo>
                  <a:cubicBezTo>
                    <a:pt x="10003" y="4465"/>
                    <a:pt x="10504" y="4191"/>
                    <a:pt x="10969" y="3873"/>
                  </a:cubicBezTo>
                  <a:cubicBezTo>
                    <a:pt x="10652" y="3387"/>
                    <a:pt x="10285" y="2929"/>
                    <a:pt x="9869" y="2520"/>
                  </a:cubicBezTo>
                  <a:cubicBezTo>
                    <a:pt x="9066" y="1730"/>
                    <a:pt x="8114" y="1110"/>
                    <a:pt x="7064" y="701"/>
                  </a:cubicBezTo>
                  <a:cubicBezTo>
                    <a:pt x="6471" y="469"/>
                    <a:pt x="5865" y="292"/>
                    <a:pt x="5238" y="187"/>
                  </a:cubicBezTo>
                  <a:cubicBezTo>
                    <a:pt x="5153" y="165"/>
                    <a:pt x="5076" y="151"/>
                    <a:pt x="4991" y="144"/>
                  </a:cubicBezTo>
                  <a:cubicBezTo>
                    <a:pt x="4423" y="52"/>
                    <a:pt x="3848" y="3"/>
                    <a:pt x="3268" y="3"/>
                  </a:cubicBezTo>
                  <a:cubicBezTo>
                    <a:pt x="3229" y="3"/>
                    <a:pt x="3190" y="3"/>
                    <a:pt x="3151" y="3"/>
                  </a:cubicBezTo>
                  <a:cubicBezTo>
                    <a:pt x="3109" y="1"/>
                    <a:pt x="3067" y="0"/>
                    <a:pt x="302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8"/>
            <p:cNvSpPr/>
            <p:nvPr/>
          </p:nvSpPr>
          <p:spPr>
            <a:xfrm>
              <a:off x="358700" y="3462800"/>
              <a:ext cx="14950" cy="20250"/>
            </a:xfrm>
            <a:custGeom>
              <a:avLst/>
              <a:gdLst/>
              <a:ahLst/>
              <a:cxnLst/>
              <a:rect l="l" t="t" r="r" b="b"/>
              <a:pathLst>
                <a:path w="598" h="810" extrusionOk="0">
                  <a:moveTo>
                    <a:pt x="411" y="0"/>
                  </a:moveTo>
                  <a:cubicBezTo>
                    <a:pt x="263" y="0"/>
                    <a:pt x="1" y="189"/>
                    <a:pt x="34" y="464"/>
                  </a:cubicBezTo>
                  <a:cubicBezTo>
                    <a:pt x="69" y="809"/>
                    <a:pt x="337" y="767"/>
                    <a:pt x="492" y="781"/>
                  </a:cubicBezTo>
                  <a:cubicBezTo>
                    <a:pt x="496" y="782"/>
                    <a:pt x="499" y="782"/>
                    <a:pt x="503" y="782"/>
                  </a:cubicBezTo>
                  <a:cubicBezTo>
                    <a:pt x="555" y="782"/>
                    <a:pt x="597" y="735"/>
                    <a:pt x="591" y="682"/>
                  </a:cubicBezTo>
                  <a:cubicBezTo>
                    <a:pt x="577" y="506"/>
                    <a:pt x="549" y="154"/>
                    <a:pt x="499" y="48"/>
                  </a:cubicBezTo>
                  <a:cubicBezTo>
                    <a:pt x="485" y="15"/>
                    <a:pt x="453" y="0"/>
                    <a:pt x="41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8"/>
            <p:cNvSpPr/>
            <p:nvPr/>
          </p:nvSpPr>
          <p:spPr>
            <a:xfrm>
              <a:off x="358825" y="3462375"/>
              <a:ext cx="15200" cy="20325"/>
            </a:xfrm>
            <a:custGeom>
              <a:avLst/>
              <a:gdLst/>
              <a:ahLst/>
              <a:cxnLst/>
              <a:rect l="l" t="t" r="r" b="b"/>
              <a:pathLst>
                <a:path w="608" h="813" extrusionOk="0">
                  <a:moveTo>
                    <a:pt x="424" y="35"/>
                  </a:moveTo>
                  <a:cubicBezTo>
                    <a:pt x="445" y="35"/>
                    <a:pt x="463" y="48"/>
                    <a:pt x="480" y="65"/>
                  </a:cubicBezTo>
                  <a:cubicBezTo>
                    <a:pt x="529" y="178"/>
                    <a:pt x="558" y="544"/>
                    <a:pt x="565" y="699"/>
                  </a:cubicBezTo>
                  <a:cubicBezTo>
                    <a:pt x="565" y="742"/>
                    <a:pt x="529" y="777"/>
                    <a:pt x="487" y="777"/>
                  </a:cubicBezTo>
                  <a:lnTo>
                    <a:pt x="424" y="777"/>
                  </a:lnTo>
                  <a:cubicBezTo>
                    <a:pt x="269" y="770"/>
                    <a:pt x="71" y="763"/>
                    <a:pt x="43" y="474"/>
                  </a:cubicBezTo>
                  <a:cubicBezTo>
                    <a:pt x="36" y="277"/>
                    <a:pt x="163" y="100"/>
                    <a:pt x="353" y="44"/>
                  </a:cubicBezTo>
                  <a:cubicBezTo>
                    <a:pt x="367" y="37"/>
                    <a:pt x="388" y="37"/>
                    <a:pt x="410" y="37"/>
                  </a:cubicBezTo>
                  <a:cubicBezTo>
                    <a:pt x="415" y="36"/>
                    <a:pt x="419" y="35"/>
                    <a:pt x="424" y="35"/>
                  </a:cubicBezTo>
                  <a:close/>
                  <a:moveTo>
                    <a:pt x="408" y="1"/>
                  </a:moveTo>
                  <a:cubicBezTo>
                    <a:pt x="389" y="1"/>
                    <a:pt x="368" y="3"/>
                    <a:pt x="346" y="9"/>
                  </a:cubicBezTo>
                  <a:cubicBezTo>
                    <a:pt x="142" y="72"/>
                    <a:pt x="1" y="262"/>
                    <a:pt x="15" y="481"/>
                  </a:cubicBezTo>
                  <a:cubicBezTo>
                    <a:pt x="43" y="798"/>
                    <a:pt x="276" y="805"/>
                    <a:pt x="431" y="812"/>
                  </a:cubicBezTo>
                  <a:lnTo>
                    <a:pt x="494" y="812"/>
                  </a:lnTo>
                  <a:cubicBezTo>
                    <a:pt x="522" y="812"/>
                    <a:pt x="551" y="805"/>
                    <a:pt x="572" y="791"/>
                  </a:cubicBezTo>
                  <a:cubicBezTo>
                    <a:pt x="593" y="763"/>
                    <a:pt x="607" y="735"/>
                    <a:pt x="607" y="699"/>
                  </a:cubicBezTo>
                  <a:cubicBezTo>
                    <a:pt x="593" y="509"/>
                    <a:pt x="565" y="171"/>
                    <a:pt x="515" y="58"/>
                  </a:cubicBezTo>
                  <a:cubicBezTo>
                    <a:pt x="500" y="22"/>
                    <a:pt x="461" y="1"/>
                    <a:pt x="4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8"/>
            <p:cNvSpPr/>
            <p:nvPr/>
          </p:nvSpPr>
          <p:spPr>
            <a:xfrm>
              <a:off x="374875" y="3464175"/>
              <a:ext cx="1775" cy="10425"/>
            </a:xfrm>
            <a:custGeom>
              <a:avLst/>
              <a:gdLst/>
              <a:ahLst/>
              <a:cxnLst/>
              <a:rect l="l" t="t" r="r" b="b"/>
              <a:pathLst>
                <a:path w="71" h="417" extrusionOk="0">
                  <a:moveTo>
                    <a:pt x="7" y="0"/>
                  </a:moveTo>
                  <a:cubicBezTo>
                    <a:pt x="0" y="14"/>
                    <a:pt x="71" y="416"/>
                    <a:pt x="71" y="416"/>
                  </a:cubicBezTo>
                  <a:lnTo>
                    <a:pt x="7"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8"/>
            <p:cNvSpPr/>
            <p:nvPr/>
          </p:nvSpPr>
          <p:spPr>
            <a:xfrm>
              <a:off x="374525" y="3463825"/>
              <a:ext cx="2475" cy="11125"/>
            </a:xfrm>
            <a:custGeom>
              <a:avLst/>
              <a:gdLst/>
              <a:ahLst/>
              <a:cxnLst/>
              <a:rect l="l" t="t" r="r" b="b"/>
              <a:pathLst>
                <a:path w="99" h="445" extrusionOk="0">
                  <a:moveTo>
                    <a:pt x="7" y="0"/>
                  </a:moveTo>
                  <a:cubicBezTo>
                    <a:pt x="7" y="7"/>
                    <a:pt x="0" y="28"/>
                    <a:pt x="85" y="444"/>
                  </a:cubicBezTo>
                  <a:lnTo>
                    <a:pt x="99" y="423"/>
                  </a:lnTo>
                  <a:cubicBezTo>
                    <a:pt x="64" y="197"/>
                    <a:pt x="42" y="35"/>
                    <a:pt x="42" y="21"/>
                  </a:cubicBezTo>
                  <a:lnTo>
                    <a:pt x="7"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8"/>
            <p:cNvSpPr/>
            <p:nvPr/>
          </p:nvSpPr>
          <p:spPr>
            <a:xfrm>
              <a:off x="397425" y="3459575"/>
              <a:ext cx="1800" cy="18525"/>
            </a:xfrm>
            <a:custGeom>
              <a:avLst/>
              <a:gdLst/>
              <a:ahLst/>
              <a:cxnLst/>
              <a:rect l="l" t="t" r="r" b="b"/>
              <a:pathLst>
                <a:path w="72" h="741" extrusionOk="0">
                  <a:moveTo>
                    <a:pt x="1" y="1"/>
                  </a:moveTo>
                  <a:cubicBezTo>
                    <a:pt x="8" y="248"/>
                    <a:pt x="36" y="494"/>
                    <a:pt x="71" y="741"/>
                  </a:cubicBezTo>
                  <a:lnTo>
                    <a:pt x="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8"/>
            <p:cNvSpPr/>
            <p:nvPr/>
          </p:nvSpPr>
          <p:spPr>
            <a:xfrm>
              <a:off x="396900" y="3459575"/>
              <a:ext cx="2850" cy="18525"/>
            </a:xfrm>
            <a:custGeom>
              <a:avLst/>
              <a:gdLst/>
              <a:ahLst/>
              <a:cxnLst/>
              <a:rect l="l" t="t" r="r" b="b"/>
              <a:pathLst>
                <a:path w="114" h="741" extrusionOk="0">
                  <a:moveTo>
                    <a:pt x="0" y="1"/>
                  </a:moveTo>
                  <a:cubicBezTo>
                    <a:pt x="15" y="248"/>
                    <a:pt x="36" y="494"/>
                    <a:pt x="78" y="741"/>
                  </a:cubicBezTo>
                  <a:lnTo>
                    <a:pt x="113" y="734"/>
                  </a:lnTo>
                  <a:cubicBezTo>
                    <a:pt x="71" y="494"/>
                    <a:pt x="50" y="248"/>
                    <a:pt x="3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8"/>
            <p:cNvSpPr/>
            <p:nvPr/>
          </p:nvSpPr>
          <p:spPr>
            <a:xfrm>
              <a:off x="403425" y="3459050"/>
              <a:ext cx="1250" cy="17300"/>
            </a:xfrm>
            <a:custGeom>
              <a:avLst/>
              <a:gdLst/>
              <a:ahLst/>
              <a:cxnLst/>
              <a:rect l="l" t="t" r="r" b="b"/>
              <a:pathLst>
                <a:path w="50" h="692" extrusionOk="0">
                  <a:moveTo>
                    <a:pt x="14" y="1"/>
                  </a:moveTo>
                  <a:cubicBezTo>
                    <a:pt x="0" y="233"/>
                    <a:pt x="14" y="459"/>
                    <a:pt x="50" y="692"/>
                  </a:cubicBezTo>
                  <a:lnTo>
                    <a:pt x="14"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8"/>
            <p:cNvSpPr/>
            <p:nvPr/>
          </p:nvSpPr>
          <p:spPr>
            <a:xfrm>
              <a:off x="403075" y="3459050"/>
              <a:ext cx="1950" cy="17300"/>
            </a:xfrm>
            <a:custGeom>
              <a:avLst/>
              <a:gdLst/>
              <a:ahLst/>
              <a:cxnLst/>
              <a:rect l="l" t="t" r="r" b="b"/>
              <a:pathLst>
                <a:path w="78" h="692" extrusionOk="0">
                  <a:moveTo>
                    <a:pt x="14" y="1"/>
                  </a:moveTo>
                  <a:cubicBezTo>
                    <a:pt x="0" y="233"/>
                    <a:pt x="14" y="466"/>
                    <a:pt x="49" y="692"/>
                  </a:cubicBezTo>
                  <a:lnTo>
                    <a:pt x="78" y="684"/>
                  </a:lnTo>
                  <a:cubicBezTo>
                    <a:pt x="49" y="459"/>
                    <a:pt x="21" y="233"/>
                    <a:pt x="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8"/>
            <p:cNvSpPr/>
            <p:nvPr/>
          </p:nvSpPr>
          <p:spPr>
            <a:xfrm>
              <a:off x="359375" y="3435125"/>
              <a:ext cx="14650" cy="20250"/>
            </a:xfrm>
            <a:custGeom>
              <a:avLst/>
              <a:gdLst/>
              <a:ahLst/>
              <a:cxnLst/>
              <a:rect l="l" t="t" r="r" b="b"/>
              <a:pathLst>
                <a:path w="586" h="810" extrusionOk="0">
                  <a:moveTo>
                    <a:pt x="406" y="0"/>
                  </a:moveTo>
                  <a:cubicBezTo>
                    <a:pt x="260" y="0"/>
                    <a:pt x="1" y="190"/>
                    <a:pt x="28" y="464"/>
                  </a:cubicBezTo>
                  <a:cubicBezTo>
                    <a:pt x="63" y="810"/>
                    <a:pt x="331" y="767"/>
                    <a:pt x="486" y="781"/>
                  </a:cubicBezTo>
                  <a:cubicBezTo>
                    <a:pt x="490" y="782"/>
                    <a:pt x="494" y="782"/>
                    <a:pt x="497" y="782"/>
                  </a:cubicBezTo>
                  <a:cubicBezTo>
                    <a:pt x="548" y="782"/>
                    <a:pt x="585" y="736"/>
                    <a:pt x="585" y="683"/>
                  </a:cubicBezTo>
                  <a:cubicBezTo>
                    <a:pt x="571" y="507"/>
                    <a:pt x="543" y="154"/>
                    <a:pt x="493" y="48"/>
                  </a:cubicBezTo>
                  <a:cubicBezTo>
                    <a:pt x="479" y="16"/>
                    <a:pt x="447" y="0"/>
                    <a:pt x="406"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8"/>
            <p:cNvSpPr/>
            <p:nvPr/>
          </p:nvSpPr>
          <p:spPr>
            <a:xfrm>
              <a:off x="359350" y="3434700"/>
              <a:ext cx="15200" cy="20500"/>
            </a:xfrm>
            <a:custGeom>
              <a:avLst/>
              <a:gdLst/>
              <a:ahLst/>
              <a:cxnLst/>
              <a:rect l="l" t="t" r="r" b="b"/>
              <a:pathLst>
                <a:path w="608" h="820" extrusionOk="0">
                  <a:moveTo>
                    <a:pt x="410" y="37"/>
                  </a:moveTo>
                  <a:cubicBezTo>
                    <a:pt x="438" y="37"/>
                    <a:pt x="459" y="44"/>
                    <a:pt x="473" y="65"/>
                  </a:cubicBezTo>
                  <a:cubicBezTo>
                    <a:pt x="530" y="178"/>
                    <a:pt x="551" y="545"/>
                    <a:pt x="565" y="700"/>
                  </a:cubicBezTo>
                  <a:cubicBezTo>
                    <a:pt x="565" y="721"/>
                    <a:pt x="558" y="742"/>
                    <a:pt x="544" y="756"/>
                  </a:cubicBezTo>
                  <a:cubicBezTo>
                    <a:pt x="530" y="770"/>
                    <a:pt x="508" y="777"/>
                    <a:pt x="487" y="777"/>
                  </a:cubicBezTo>
                  <a:lnTo>
                    <a:pt x="424" y="777"/>
                  </a:lnTo>
                  <a:cubicBezTo>
                    <a:pt x="269" y="770"/>
                    <a:pt x="71" y="763"/>
                    <a:pt x="43" y="474"/>
                  </a:cubicBezTo>
                  <a:cubicBezTo>
                    <a:pt x="29" y="277"/>
                    <a:pt x="156" y="101"/>
                    <a:pt x="353" y="44"/>
                  </a:cubicBezTo>
                  <a:cubicBezTo>
                    <a:pt x="367" y="37"/>
                    <a:pt x="389" y="37"/>
                    <a:pt x="403" y="37"/>
                  </a:cubicBezTo>
                  <a:close/>
                  <a:moveTo>
                    <a:pt x="407" y="1"/>
                  </a:moveTo>
                  <a:cubicBezTo>
                    <a:pt x="389" y="1"/>
                    <a:pt x="368" y="3"/>
                    <a:pt x="346" y="9"/>
                  </a:cubicBezTo>
                  <a:cubicBezTo>
                    <a:pt x="135" y="72"/>
                    <a:pt x="1" y="270"/>
                    <a:pt x="8" y="481"/>
                  </a:cubicBezTo>
                  <a:cubicBezTo>
                    <a:pt x="43" y="805"/>
                    <a:pt x="276" y="813"/>
                    <a:pt x="424" y="813"/>
                  </a:cubicBezTo>
                  <a:lnTo>
                    <a:pt x="494" y="813"/>
                  </a:lnTo>
                  <a:lnTo>
                    <a:pt x="494" y="820"/>
                  </a:lnTo>
                  <a:cubicBezTo>
                    <a:pt x="558" y="820"/>
                    <a:pt x="607" y="763"/>
                    <a:pt x="600" y="700"/>
                  </a:cubicBezTo>
                  <a:cubicBezTo>
                    <a:pt x="593" y="509"/>
                    <a:pt x="565" y="171"/>
                    <a:pt x="516" y="58"/>
                  </a:cubicBezTo>
                  <a:cubicBezTo>
                    <a:pt x="495" y="22"/>
                    <a:pt x="458" y="1"/>
                    <a:pt x="40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8"/>
            <p:cNvSpPr/>
            <p:nvPr/>
          </p:nvSpPr>
          <p:spPr>
            <a:xfrm>
              <a:off x="375400" y="3436500"/>
              <a:ext cx="1775" cy="10425"/>
            </a:xfrm>
            <a:custGeom>
              <a:avLst/>
              <a:gdLst/>
              <a:ahLst/>
              <a:cxnLst/>
              <a:rect l="l" t="t" r="r" b="b"/>
              <a:pathLst>
                <a:path w="71" h="417" extrusionOk="0">
                  <a:moveTo>
                    <a:pt x="14" y="0"/>
                  </a:moveTo>
                  <a:lnTo>
                    <a:pt x="14" y="0"/>
                  </a:lnTo>
                  <a:cubicBezTo>
                    <a:pt x="0" y="22"/>
                    <a:pt x="71" y="416"/>
                    <a:pt x="71" y="416"/>
                  </a:cubicBezTo>
                  <a:lnTo>
                    <a:pt x="14"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8"/>
            <p:cNvSpPr/>
            <p:nvPr/>
          </p:nvSpPr>
          <p:spPr>
            <a:xfrm>
              <a:off x="375050" y="3436325"/>
              <a:ext cx="2475" cy="10950"/>
            </a:xfrm>
            <a:custGeom>
              <a:avLst/>
              <a:gdLst/>
              <a:ahLst/>
              <a:cxnLst/>
              <a:rect l="l" t="t" r="r" b="b"/>
              <a:pathLst>
                <a:path w="99" h="438" extrusionOk="0">
                  <a:moveTo>
                    <a:pt x="7" y="0"/>
                  </a:moveTo>
                  <a:cubicBezTo>
                    <a:pt x="7" y="7"/>
                    <a:pt x="0" y="21"/>
                    <a:pt x="85" y="437"/>
                  </a:cubicBezTo>
                  <a:lnTo>
                    <a:pt x="99" y="416"/>
                  </a:lnTo>
                  <a:cubicBezTo>
                    <a:pt x="64" y="191"/>
                    <a:pt x="43" y="36"/>
                    <a:pt x="43" y="14"/>
                  </a:cubicBezTo>
                  <a:lnTo>
                    <a:pt x="7"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8"/>
            <p:cNvSpPr/>
            <p:nvPr/>
          </p:nvSpPr>
          <p:spPr>
            <a:xfrm>
              <a:off x="397950" y="3432100"/>
              <a:ext cx="1975" cy="18350"/>
            </a:xfrm>
            <a:custGeom>
              <a:avLst/>
              <a:gdLst/>
              <a:ahLst/>
              <a:cxnLst/>
              <a:rect l="l" t="t" r="r" b="b"/>
              <a:pathLst>
                <a:path w="79" h="734" extrusionOk="0">
                  <a:moveTo>
                    <a:pt x="1" y="0"/>
                  </a:moveTo>
                  <a:cubicBezTo>
                    <a:pt x="8" y="247"/>
                    <a:pt x="36" y="494"/>
                    <a:pt x="78" y="733"/>
                  </a:cubicBezTo>
                  <a:lnTo>
                    <a:pt x="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8"/>
            <p:cNvSpPr/>
            <p:nvPr/>
          </p:nvSpPr>
          <p:spPr>
            <a:xfrm>
              <a:off x="397425" y="3432100"/>
              <a:ext cx="2850" cy="18350"/>
            </a:xfrm>
            <a:custGeom>
              <a:avLst/>
              <a:gdLst/>
              <a:ahLst/>
              <a:cxnLst/>
              <a:rect l="l" t="t" r="r" b="b"/>
              <a:pathLst>
                <a:path w="114" h="734" extrusionOk="0">
                  <a:moveTo>
                    <a:pt x="1" y="0"/>
                  </a:moveTo>
                  <a:cubicBezTo>
                    <a:pt x="15" y="247"/>
                    <a:pt x="36" y="494"/>
                    <a:pt x="78" y="733"/>
                  </a:cubicBezTo>
                  <a:lnTo>
                    <a:pt x="113" y="733"/>
                  </a:lnTo>
                  <a:cubicBezTo>
                    <a:pt x="71" y="487"/>
                    <a:pt x="50" y="240"/>
                    <a:pt x="3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8"/>
            <p:cNvSpPr/>
            <p:nvPr/>
          </p:nvSpPr>
          <p:spPr>
            <a:xfrm>
              <a:off x="404125" y="3431550"/>
              <a:ext cx="1075" cy="17125"/>
            </a:xfrm>
            <a:custGeom>
              <a:avLst/>
              <a:gdLst/>
              <a:ahLst/>
              <a:cxnLst/>
              <a:rect l="l" t="t" r="r" b="b"/>
              <a:pathLst>
                <a:path w="43" h="685" extrusionOk="0">
                  <a:moveTo>
                    <a:pt x="15" y="1"/>
                  </a:moveTo>
                  <a:lnTo>
                    <a:pt x="15" y="1"/>
                  </a:lnTo>
                  <a:cubicBezTo>
                    <a:pt x="0" y="227"/>
                    <a:pt x="7" y="459"/>
                    <a:pt x="43" y="685"/>
                  </a:cubicBezTo>
                  <a:lnTo>
                    <a:pt x="1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8"/>
            <p:cNvSpPr/>
            <p:nvPr/>
          </p:nvSpPr>
          <p:spPr>
            <a:xfrm>
              <a:off x="403600" y="3431375"/>
              <a:ext cx="2125" cy="17475"/>
            </a:xfrm>
            <a:custGeom>
              <a:avLst/>
              <a:gdLst/>
              <a:ahLst/>
              <a:cxnLst/>
              <a:rect l="l" t="t" r="r" b="b"/>
              <a:pathLst>
                <a:path w="85" h="699" extrusionOk="0">
                  <a:moveTo>
                    <a:pt x="14" y="1"/>
                  </a:moveTo>
                  <a:lnTo>
                    <a:pt x="14" y="1"/>
                  </a:lnTo>
                  <a:cubicBezTo>
                    <a:pt x="0" y="234"/>
                    <a:pt x="14" y="466"/>
                    <a:pt x="50" y="699"/>
                  </a:cubicBezTo>
                  <a:lnTo>
                    <a:pt x="85" y="692"/>
                  </a:lnTo>
                  <a:cubicBezTo>
                    <a:pt x="50" y="459"/>
                    <a:pt x="21" y="234"/>
                    <a:pt x="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8"/>
            <p:cNvSpPr/>
            <p:nvPr/>
          </p:nvSpPr>
          <p:spPr>
            <a:xfrm>
              <a:off x="406775" y="3384675"/>
              <a:ext cx="98700" cy="49375"/>
            </a:xfrm>
            <a:custGeom>
              <a:avLst/>
              <a:gdLst/>
              <a:ahLst/>
              <a:cxnLst/>
              <a:rect l="l" t="t" r="r" b="b"/>
              <a:pathLst>
                <a:path w="3948" h="1975" extrusionOk="0">
                  <a:moveTo>
                    <a:pt x="624" y="0"/>
                  </a:moveTo>
                  <a:cubicBezTo>
                    <a:pt x="276" y="0"/>
                    <a:pt x="0" y="284"/>
                    <a:pt x="0" y="635"/>
                  </a:cubicBezTo>
                  <a:cubicBezTo>
                    <a:pt x="0" y="986"/>
                    <a:pt x="289" y="1263"/>
                    <a:pt x="637" y="1263"/>
                  </a:cubicBezTo>
                  <a:cubicBezTo>
                    <a:pt x="646" y="1263"/>
                    <a:pt x="654" y="1263"/>
                    <a:pt x="663" y="1263"/>
                  </a:cubicBezTo>
                  <a:cubicBezTo>
                    <a:pt x="668" y="1263"/>
                    <a:pt x="672" y="1263"/>
                    <a:pt x="677" y="1263"/>
                  </a:cubicBezTo>
                  <a:cubicBezTo>
                    <a:pt x="1397" y="1263"/>
                    <a:pt x="2491" y="1779"/>
                    <a:pt x="2855" y="1975"/>
                  </a:cubicBezTo>
                  <a:lnTo>
                    <a:pt x="3948" y="1143"/>
                  </a:lnTo>
                  <a:lnTo>
                    <a:pt x="3461" y="868"/>
                  </a:lnTo>
                  <a:cubicBezTo>
                    <a:pt x="3158" y="706"/>
                    <a:pt x="2848" y="565"/>
                    <a:pt x="2538" y="438"/>
                  </a:cubicBezTo>
                  <a:cubicBezTo>
                    <a:pt x="1798" y="142"/>
                    <a:pt x="1163" y="1"/>
                    <a:pt x="649" y="1"/>
                  </a:cubicBezTo>
                  <a:cubicBezTo>
                    <a:pt x="640" y="1"/>
                    <a:pt x="632" y="0"/>
                    <a:pt x="624"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p:cNvSpPr/>
            <p:nvPr/>
          </p:nvSpPr>
          <p:spPr>
            <a:xfrm>
              <a:off x="403250" y="3384325"/>
              <a:ext cx="102400" cy="50075"/>
            </a:xfrm>
            <a:custGeom>
              <a:avLst/>
              <a:gdLst/>
              <a:ahLst/>
              <a:cxnLst/>
              <a:rect l="l" t="t" r="r" b="b"/>
              <a:pathLst>
                <a:path w="4096" h="2003" extrusionOk="0">
                  <a:moveTo>
                    <a:pt x="790" y="1"/>
                  </a:moveTo>
                  <a:cubicBezTo>
                    <a:pt x="310" y="8"/>
                    <a:pt x="0" y="515"/>
                    <a:pt x="219" y="945"/>
                  </a:cubicBezTo>
                  <a:cubicBezTo>
                    <a:pt x="329" y="1159"/>
                    <a:pt x="553" y="1298"/>
                    <a:pt x="793" y="1298"/>
                  </a:cubicBezTo>
                  <a:cubicBezTo>
                    <a:pt x="799" y="1298"/>
                    <a:pt x="805" y="1298"/>
                    <a:pt x="811" y="1298"/>
                  </a:cubicBezTo>
                  <a:cubicBezTo>
                    <a:pt x="1530" y="1298"/>
                    <a:pt x="2630" y="1805"/>
                    <a:pt x="2989" y="2003"/>
                  </a:cubicBezTo>
                  <a:lnTo>
                    <a:pt x="3010" y="1982"/>
                  </a:lnTo>
                  <a:cubicBezTo>
                    <a:pt x="2644" y="1777"/>
                    <a:pt x="1537" y="1263"/>
                    <a:pt x="797" y="1263"/>
                  </a:cubicBezTo>
                  <a:cubicBezTo>
                    <a:pt x="42" y="1206"/>
                    <a:pt x="35" y="107"/>
                    <a:pt x="790" y="36"/>
                  </a:cubicBezTo>
                  <a:cubicBezTo>
                    <a:pt x="801" y="36"/>
                    <a:pt x="813" y="36"/>
                    <a:pt x="825" y="36"/>
                  </a:cubicBezTo>
                  <a:cubicBezTo>
                    <a:pt x="1333" y="36"/>
                    <a:pt x="1955" y="184"/>
                    <a:pt x="2672" y="473"/>
                  </a:cubicBezTo>
                  <a:cubicBezTo>
                    <a:pt x="2982" y="600"/>
                    <a:pt x="3292" y="741"/>
                    <a:pt x="3595" y="903"/>
                  </a:cubicBezTo>
                  <a:lnTo>
                    <a:pt x="4082" y="1178"/>
                  </a:lnTo>
                  <a:lnTo>
                    <a:pt x="4096" y="1143"/>
                  </a:lnTo>
                  <a:lnTo>
                    <a:pt x="3616" y="868"/>
                  </a:lnTo>
                  <a:cubicBezTo>
                    <a:pt x="3313" y="713"/>
                    <a:pt x="3003" y="565"/>
                    <a:pt x="2686" y="438"/>
                  </a:cubicBezTo>
                  <a:cubicBezTo>
                    <a:pt x="1946" y="142"/>
                    <a:pt x="1311" y="1"/>
                    <a:pt x="790"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376075" y="3486125"/>
              <a:ext cx="12400" cy="17375"/>
            </a:xfrm>
            <a:custGeom>
              <a:avLst/>
              <a:gdLst/>
              <a:ahLst/>
              <a:cxnLst/>
              <a:rect l="l" t="t" r="r" b="b"/>
              <a:pathLst>
                <a:path w="496" h="695" extrusionOk="0">
                  <a:moveTo>
                    <a:pt x="347" y="1"/>
                  </a:moveTo>
                  <a:cubicBezTo>
                    <a:pt x="225" y="1"/>
                    <a:pt x="1" y="159"/>
                    <a:pt x="23" y="391"/>
                  </a:cubicBezTo>
                  <a:cubicBezTo>
                    <a:pt x="51" y="694"/>
                    <a:pt x="277" y="652"/>
                    <a:pt x="410" y="659"/>
                  </a:cubicBezTo>
                  <a:cubicBezTo>
                    <a:pt x="460" y="659"/>
                    <a:pt x="495" y="624"/>
                    <a:pt x="495" y="574"/>
                  </a:cubicBezTo>
                  <a:cubicBezTo>
                    <a:pt x="488" y="426"/>
                    <a:pt x="460" y="137"/>
                    <a:pt x="418" y="39"/>
                  </a:cubicBezTo>
                  <a:cubicBezTo>
                    <a:pt x="407" y="13"/>
                    <a:pt x="381" y="1"/>
                    <a:pt x="34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376100" y="3485800"/>
              <a:ext cx="12900" cy="17150"/>
            </a:xfrm>
            <a:custGeom>
              <a:avLst/>
              <a:gdLst/>
              <a:ahLst/>
              <a:cxnLst/>
              <a:rect l="l" t="t" r="r" b="b"/>
              <a:pathLst>
                <a:path w="516" h="686" extrusionOk="0">
                  <a:moveTo>
                    <a:pt x="350" y="30"/>
                  </a:moveTo>
                  <a:cubicBezTo>
                    <a:pt x="370" y="31"/>
                    <a:pt x="396" y="39"/>
                    <a:pt x="409" y="59"/>
                  </a:cubicBezTo>
                  <a:cubicBezTo>
                    <a:pt x="452" y="150"/>
                    <a:pt x="473" y="460"/>
                    <a:pt x="480" y="587"/>
                  </a:cubicBezTo>
                  <a:cubicBezTo>
                    <a:pt x="480" y="608"/>
                    <a:pt x="473" y="623"/>
                    <a:pt x="466" y="637"/>
                  </a:cubicBezTo>
                  <a:cubicBezTo>
                    <a:pt x="452" y="644"/>
                    <a:pt x="431" y="651"/>
                    <a:pt x="417" y="651"/>
                  </a:cubicBezTo>
                  <a:lnTo>
                    <a:pt x="367" y="651"/>
                  </a:lnTo>
                  <a:cubicBezTo>
                    <a:pt x="233" y="644"/>
                    <a:pt x="71" y="644"/>
                    <a:pt x="43" y="404"/>
                  </a:cubicBezTo>
                  <a:cubicBezTo>
                    <a:pt x="36" y="235"/>
                    <a:pt x="142" y="87"/>
                    <a:pt x="304" y="37"/>
                  </a:cubicBezTo>
                  <a:cubicBezTo>
                    <a:pt x="317" y="37"/>
                    <a:pt x="330" y="31"/>
                    <a:pt x="350" y="30"/>
                  </a:cubicBezTo>
                  <a:close/>
                  <a:moveTo>
                    <a:pt x="350" y="1"/>
                  </a:moveTo>
                  <a:cubicBezTo>
                    <a:pt x="333" y="1"/>
                    <a:pt x="316" y="4"/>
                    <a:pt x="297" y="9"/>
                  </a:cubicBezTo>
                  <a:cubicBezTo>
                    <a:pt x="120" y="59"/>
                    <a:pt x="1" y="221"/>
                    <a:pt x="8" y="404"/>
                  </a:cubicBezTo>
                  <a:cubicBezTo>
                    <a:pt x="36" y="679"/>
                    <a:pt x="233" y="686"/>
                    <a:pt x="360" y="686"/>
                  </a:cubicBezTo>
                  <a:lnTo>
                    <a:pt x="424" y="686"/>
                  </a:lnTo>
                  <a:cubicBezTo>
                    <a:pt x="445" y="686"/>
                    <a:pt x="473" y="679"/>
                    <a:pt x="487" y="665"/>
                  </a:cubicBezTo>
                  <a:cubicBezTo>
                    <a:pt x="508" y="644"/>
                    <a:pt x="515" y="615"/>
                    <a:pt x="515" y="587"/>
                  </a:cubicBezTo>
                  <a:cubicBezTo>
                    <a:pt x="508" y="425"/>
                    <a:pt x="480" y="136"/>
                    <a:pt x="438" y="52"/>
                  </a:cubicBezTo>
                  <a:cubicBezTo>
                    <a:pt x="427" y="21"/>
                    <a:pt x="394" y="1"/>
                    <a:pt x="35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389675" y="3487250"/>
              <a:ext cx="1425" cy="8850"/>
            </a:xfrm>
            <a:custGeom>
              <a:avLst/>
              <a:gdLst/>
              <a:ahLst/>
              <a:cxnLst/>
              <a:rect l="l" t="t" r="r" b="b"/>
              <a:pathLst>
                <a:path w="57" h="354" extrusionOk="0">
                  <a:moveTo>
                    <a:pt x="7" y="1"/>
                  </a:moveTo>
                  <a:lnTo>
                    <a:pt x="7" y="1"/>
                  </a:lnTo>
                  <a:cubicBezTo>
                    <a:pt x="0" y="15"/>
                    <a:pt x="57" y="353"/>
                    <a:pt x="57" y="353"/>
                  </a:cubicBezTo>
                  <a:lnTo>
                    <a:pt x="7"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p:cNvSpPr/>
            <p:nvPr/>
          </p:nvSpPr>
          <p:spPr>
            <a:xfrm>
              <a:off x="389150" y="3487075"/>
              <a:ext cx="2300" cy="9375"/>
            </a:xfrm>
            <a:custGeom>
              <a:avLst/>
              <a:gdLst/>
              <a:ahLst/>
              <a:cxnLst/>
              <a:rect l="l" t="t" r="r" b="b"/>
              <a:pathLst>
                <a:path w="92" h="375" extrusionOk="0">
                  <a:moveTo>
                    <a:pt x="14" y="1"/>
                  </a:moveTo>
                  <a:lnTo>
                    <a:pt x="14" y="1"/>
                  </a:lnTo>
                  <a:cubicBezTo>
                    <a:pt x="7" y="8"/>
                    <a:pt x="0" y="22"/>
                    <a:pt x="78" y="374"/>
                  </a:cubicBezTo>
                  <a:lnTo>
                    <a:pt x="92" y="353"/>
                  </a:lnTo>
                  <a:cubicBezTo>
                    <a:pt x="64" y="170"/>
                    <a:pt x="43" y="29"/>
                    <a:pt x="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p:cNvSpPr/>
            <p:nvPr/>
          </p:nvSpPr>
          <p:spPr>
            <a:xfrm>
              <a:off x="408700" y="3483725"/>
              <a:ext cx="1625" cy="15350"/>
            </a:xfrm>
            <a:custGeom>
              <a:avLst/>
              <a:gdLst/>
              <a:ahLst/>
              <a:cxnLst/>
              <a:rect l="l" t="t" r="r" b="b"/>
              <a:pathLst>
                <a:path w="65" h="614" extrusionOk="0">
                  <a:moveTo>
                    <a:pt x="1" y="1"/>
                  </a:moveTo>
                  <a:lnTo>
                    <a:pt x="1" y="1"/>
                  </a:lnTo>
                  <a:cubicBezTo>
                    <a:pt x="8" y="205"/>
                    <a:pt x="29" y="409"/>
                    <a:pt x="64" y="614"/>
                  </a:cubicBezTo>
                  <a:lnTo>
                    <a:pt x="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p:cNvSpPr/>
            <p:nvPr/>
          </p:nvSpPr>
          <p:spPr>
            <a:xfrm>
              <a:off x="408175" y="3483550"/>
              <a:ext cx="2500" cy="15525"/>
            </a:xfrm>
            <a:custGeom>
              <a:avLst/>
              <a:gdLst/>
              <a:ahLst/>
              <a:cxnLst/>
              <a:rect l="l" t="t" r="r" b="b"/>
              <a:pathLst>
                <a:path w="100" h="621" extrusionOk="0">
                  <a:moveTo>
                    <a:pt x="1" y="1"/>
                  </a:moveTo>
                  <a:cubicBezTo>
                    <a:pt x="8" y="205"/>
                    <a:pt x="29" y="416"/>
                    <a:pt x="64" y="621"/>
                  </a:cubicBezTo>
                  <a:lnTo>
                    <a:pt x="99" y="614"/>
                  </a:lnTo>
                  <a:cubicBezTo>
                    <a:pt x="64" y="409"/>
                    <a:pt x="43" y="205"/>
                    <a:pt x="3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p:cNvSpPr/>
            <p:nvPr/>
          </p:nvSpPr>
          <p:spPr>
            <a:xfrm>
              <a:off x="413825" y="3483025"/>
              <a:ext cx="900" cy="14475"/>
            </a:xfrm>
            <a:custGeom>
              <a:avLst/>
              <a:gdLst/>
              <a:ahLst/>
              <a:cxnLst/>
              <a:rect l="l" t="t" r="r" b="b"/>
              <a:pathLst>
                <a:path w="36" h="579" extrusionOk="0">
                  <a:moveTo>
                    <a:pt x="14" y="0"/>
                  </a:moveTo>
                  <a:cubicBezTo>
                    <a:pt x="0" y="198"/>
                    <a:pt x="7" y="388"/>
                    <a:pt x="35" y="578"/>
                  </a:cubicBezTo>
                  <a:lnTo>
                    <a:pt x="14"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p:cNvSpPr/>
            <p:nvPr/>
          </p:nvSpPr>
          <p:spPr>
            <a:xfrm>
              <a:off x="413275" y="3483025"/>
              <a:ext cx="1975" cy="14650"/>
            </a:xfrm>
            <a:custGeom>
              <a:avLst/>
              <a:gdLst/>
              <a:ahLst/>
              <a:cxnLst/>
              <a:rect l="l" t="t" r="r" b="b"/>
              <a:pathLst>
                <a:path w="79" h="586" extrusionOk="0">
                  <a:moveTo>
                    <a:pt x="15" y="0"/>
                  </a:moveTo>
                  <a:lnTo>
                    <a:pt x="15" y="0"/>
                  </a:lnTo>
                  <a:cubicBezTo>
                    <a:pt x="1" y="191"/>
                    <a:pt x="15" y="388"/>
                    <a:pt x="43" y="585"/>
                  </a:cubicBezTo>
                  <a:lnTo>
                    <a:pt x="79" y="578"/>
                  </a:lnTo>
                  <a:cubicBezTo>
                    <a:pt x="79" y="571"/>
                    <a:pt x="29" y="247"/>
                    <a:pt x="1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p:cNvSpPr/>
            <p:nvPr/>
          </p:nvSpPr>
          <p:spPr>
            <a:xfrm>
              <a:off x="450650" y="3267825"/>
              <a:ext cx="356550" cy="271375"/>
            </a:xfrm>
            <a:custGeom>
              <a:avLst/>
              <a:gdLst/>
              <a:ahLst/>
              <a:cxnLst/>
              <a:rect l="l" t="t" r="r" b="b"/>
              <a:pathLst>
                <a:path w="14262" h="10855" extrusionOk="0">
                  <a:moveTo>
                    <a:pt x="11598" y="1"/>
                  </a:moveTo>
                  <a:cubicBezTo>
                    <a:pt x="11583" y="1"/>
                    <a:pt x="11569" y="1"/>
                    <a:pt x="11554" y="1"/>
                  </a:cubicBezTo>
                  <a:lnTo>
                    <a:pt x="9813" y="438"/>
                  </a:lnTo>
                  <a:cubicBezTo>
                    <a:pt x="8833" y="904"/>
                    <a:pt x="7910" y="1707"/>
                    <a:pt x="7155" y="2581"/>
                  </a:cubicBezTo>
                  <a:cubicBezTo>
                    <a:pt x="6979" y="2793"/>
                    <a:pt x="6789" y="2997"/>
                    <a:pt x="6599" y="3195"/>
                  </a:cubicBezTo>
                  <a:cubicBezTo>
                    <a:pt x="5215" y="4634"/>
                    <a:pt x="3966" y="5360"/>
                    <a:pt x="2872" y="5360"/>
                  </a:cubicBezTo>
                  <a:cubicBezTo>
                    <a:pt x="2573" y="5360"/>
                    <a:pt x="2285" y="5306"/>
                    <a:pt x="2009" y="5197"/>
                  </a:cubicBezTo>
                  <a:lnTo>
                    <a:pt x="2009" y="5197"/>
                  </a:lnTo>
                  <a:cubicBezTo>
                    <a:pt x="2031" y="5345"/>
                    <a:pt x="2045" y="5493"/>
                    <a:pt x="2052" y="5641"/>
                  </a:cubicBezTo>
                  <a:cubicBezTo>
                    <a:pt x="2087" y="6458"/>
                    <a:pt x="1897" y="7276"/>
                    <a:pt x="1509" y="8002"/>
                  </a:cubicBezTo>
                  <a:cubicBezTo>
                    <a:pt x="1220" y="8524"/>
                    <a:pt x="896" y="9031"/>
                    <a:pt x="543" y="9525"/>
                  </a:cubicBezTo>
                  <a:lnTo>
                    <a:pt x="430" y="9687"/>
                  </a:lnTo>
                  <a:lnTo>
                    <a:pt x="0" y="10300"/>
                  </a:lnTo>
                  <a:cubicBezTo>
                    <a:pt x="919" y="10664"/>
                    <a:pt x="1901" y="10855"/>
                    <a:pt x="2888" y="10855"/>
                  </a:cubicBezTo>
                  <a:cubicBezTo>
                    <a:pt x="3030" y="10855"/>
                    <a:pt x="3172" y="10851"/>
                    <a:pt x="3314" y="10843"/>
                  </a:cubicBezTo>
                  <a:cubicBezTo>
                    <a:pt x="3398" y="10843"/>
                    <a:pt x="3476" y="10836"/>
                    <a:pt x="3553" y="10829"/>
                  </a:cubicBezTo>
                  <a:cubicBezTo>
                    <a:pt x="4498" y="10737"/>
                    <a:pt x="5421" y="10498"/>
                    <a:pt x="6288" y="10117"/>
                  </a:cubicBezTo>
                  <a:cubicBezTo>
                    <a:pt x="6796" y="9891"/>
                    <a:pt x="7296" y="9623"/>
                    <a:pt x="7769" y="9320"/>
                  </a:cubicBezTo>
                  <a:cubicBezTo>
                    <a:pt x="8819" y="8637"/>
                    <a:pt x="9785" y="7826"/>
                    <a:pt x="10645" y="6902"/>
                  </a:cubicBezTo>
                  <a:cubicBezTo>
                    <a:pt x="12125" y="5338"/>
                    <a:pt x="13486" y="3758"/>
                    <a:pt x="13831" y="2659"/>
                  </a:cubicBezTo>
                  <a:cubicBezTo>
                    <a:pt x="14261" y="1284"/>
                    <a:pt x="13521" y="586"/>
                    <a:pt x="13140" y="382"/>
                  </a:cubicBezTo>
                  <a:cubicBezTo>
                    <a:pt x="12660" y="128"/>
                    <a:pt x="12133" y="1"/>
                    <a:pt x="115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p:cNvSpPr/>
            <p:nvPr/>
          </p:nvSpPr>
          <p:spPr>
            <a:xfrm>
              <a:off x="450125" y="3267300"/>
              <a:ext cx="358300" cy="272325"/>
            </a:xfrm>
            <a:custGeom>
              <a:avLst/>
              <a:gdLst/>
              <a:ahLst/>
              <a:cxnLst/>
              <a:rect l="l" t="t" r="r" b="b"/>
              <a:pathLst>
                <a:path w="14332" h="10893" extrusionOk="0">
                  <a:moveTo>
                    <a:pt x="11617" y="1"/>
                  </a:moveTo>
                  <a:cubicBezTo>
                    <a:pt x="11603" y="1"/>
                    <a:pt x="11589" y="1"/>
                    <a:pt x="11575" y="1"/>
                  </a:cubicBezTo>
                  <a:lnTo>
                    <a:pt x="11575" y="36"/>
                  </a:lnTo>
                  <a:lnTo>
                    <a:pt x="11618" y="36"/>
                  </a:lnTo>
                  <a:cubicBezTo>
                    <a:pt x="12146" y="36"/>
                    <a:pt x="12675" y="170"/>
                    <a:pt x="13147" y="417"/>
                  </a:cubicBezTo>
                  <a:cubicBezTo>
                    <a:pt x="13267" y="480"/>
                    <a:pt x="14332" y="1087"/>
                    <a:pt x="13831" y="2673"/>
                  </a:cubicBezTo>
                  <a:cubicBezTo>
                    <a:pt x="13464" y="3836"/>
                    <a:pt x="11935" y="5549"/>
                    <a:pt x="10645" y="6909"/>
                  </a:cubicBezTo>
                  <a:cubicBezTo>
                    <a:pt x="9792" y="7833"/>
                    <a:pt x="8826" y="8643"/>
                    <a:pt x="7776" y="9327"/>
                  </a:cubicBezTo>
                  <a:cubicBezTo>
                    <a:pt x="7303" y="9630"/>
                    <a:pt x="6810" y="9891"/>
                    <a:pt x="6295" y="10117"/>
                  </a:cubicBezTo>
                  <a:cubicBezTo>
                    <a:pt x="5435" y="10504"/>
                    <a:pt x="4512" y="10744"/>
                    <a:pt x="3567" y="10829"/>
                  </a:cubicBezTo>
                  <a:cubicBezTo>
                    <a:pt x="3490" y="10836"/>
                    <a:pt x="3405" y="10850"/>
                    <a:pt x="3328" y="10850"/>
                  </a:cubicBezTo>
                  <a:cubicBezTo>
                    <a:pt x="3195" y="10857"/>
                    <a:pt x="3063" y="10860"/>
                    <a:pt x="2931" y="10860"/>
                  </a:cubicBezTo>
                  <a:cubicBezTo>
                    <a:pt x="1943" y="10860"/>
                    <a:pt x="963" y="10675"/>
                    <a:pt x="43" y="10314"/>
                  </a:cubicBezTo>
                  <a:lnTo>
                    <a:pt x="571" y="9560"/>
                  </a:lnTo>
                  <a:cubicBezTo>
                    <a:pt x="924" y="9066"/>
                    <a:pt x="1248" y="8559"/>
                    <a:pt x="1537" y="8030"/>
                  </a:cubicBezTo>
                  <a:cubicBezTo>
                    <a:pt x="1925" y="7304"/>
                    <a:pt x="2115" y="6486"/>
                    <a:pt x="2080" y="5662"/>
                  </a:cubicBezTo>
                  <a:cubicBezTo>
                    <a:pt x="2073" y="5521"/>
                    <a:pt x="2059" y="5380"/>
                    <a:pt x="2045" y="5246"/>
                  </a:cubicBezTo>
                  <a:lnTo>
                    <a:pt x="2045" y="5246"/>
                  </a:lnTo>
                  <a:cubicBezTo>
                    <a:pt x="2312" y="5344"/>
                    <a:pt x="2594" y="5401"/>
                    <a:pt x="2883" y="5401"/>
                  </a:cubicBezTo>
                  <a:cubicBezTo>
                    <a:pt x="3983" y="5401"/>
                    <a:pt x="5238" y="4675"/>
                    <a:pt x="6627" y="3230"/>
                  </a:cubicBezTo>
                  <a:cubicBezTo>
                    <a:pt x="6810" y="3032"/>
                    <a:pt x="7000" y="2828"/>
                    <a:pt x="7184" y="2616"/>
                  </a:cubicBezTo>
                  <a:cubicBezTo>
                    <a:pt x="7762" y="1940"/>
                    <a:pt x="8699" y="1016"/>
                    <a:pt x="9834" y="473"/>
                  </a:cubicBezTo>
                  <a:lnTo>
                    <a:pt x="9813" y="445"/>
                  </a:lnTo>
                  <a:cubicBezTo>
                    <a:pt x="8678" y="988"/>
                    <a:pt x="7740" y="1911"/>
                    <a:pt x="7155" y="2588"/>
                  </a:cubicBezTo>
                  <a:cubicBezTo>
                    <a:pt x="6972" y="2807"/>
                    <a:pt x="6782" y="3011"/>
                    <a:pt x="6598" y="3208"/>
                  </a:cubicBezTo>
                  <a:cubicBezTo>
                    <a:pt x="5212" y="4650"/>
                    <a:pt x="3963" y="5371"/>
                    <a:pt x="2856" y="5371"/>
                  </a:cubicBezTo>
                  <a:cubicBezTo>
                    <a:pt x="2561" y="5371"/>
                    <a:pt x="2277" y="5320"/>
                    <a:pt x="2002" y="5218"/>
                  </a:cubicBezTo>
                  <a:lnTo>
                    <a:pt x="2002" y="5218"/>
                  </a:lnTo>
                  <a:cubicBezTo>
                    <a:pt x="2023" y="5366"/>
                    <a:pt x="2038" y="5514"/>
                    <a:pt x="2045" y="5662"/>
                  </a:cubicBezTo>
                  <a:cubicBezTo>
                    <a:pt x="2080" y="6479"/>
                    <a:pt x="1897" y="7290"/>
                    <a:pt x="1509" y="8016"/>
                  </a:cubicBezTo>
                  <a:cubicBezTo>
                    <a:pt x="1213" y="8538"/>
                    <a:pt x="889" y="9045"/>
                    <a:pt x="536" y="9539"/>
                  </a:cubicBezTo>
                  <a:cubicBezTo>
                    <a:pt x="536" y="9539"/>
                    <a:pt x="0" y="10307"/>
                    <a:pt x="7" y="10335"/>
                  </a:cubicBezTo>
                  <a:cubicBezTo>
                    <a:pt x="931" y="10702"/>
                    <a:pt x="1911" y="10892"/>
                    <a:pt x="2905" y="10892"/>
                  </a:cubicBezTo>
                  <a:cubicBezTo>
                    <a:pt x="3046" y="10892"/>
                    <a:pt x="3187" y="10892"/>
                    <a:pt x="3335" y="10885"/>
                  </a:cubicBezTo>
                  <a:cubicBezTo>
                    <a:pt x="3412" y="10878"/>
                    <a:pt x="3497" y="10871"/>
                    <a:pt x="3574" y="10871"/>
                  </a:cubicBezTo>
                  <a:cubicBezTo>
                    <a:pt x="4519" y="10779"/>
                    <a:pt x="5442" y="10540"/>
                    <a:pt x="6316" y="10152"/>
                  </a:cubicBezTo>
                  <a:cubicBezTo>
                    <a:pt x="6824" y="9926"/>
                    <a:pt x="7325" y="9666"/>
                    <a:pt x="7797" y="9363"/>
                  </a:cubicBezTo>
                  <a:cubicBezTo>
                    <a:pt x="8847" y="8672"/>
                    <a:pt x="9820" y="7861"/>
                    <a:pt x="10680" y="6938"/>
                  </a:cubicBezTo>
                  <a:cubicBezTo>
                    <a:pt x="11970" y="5570"/>
                    <a:pt x="13500" y="3857"/>
                    <a:pt x="13866" y="2687"/>
                  </a:cubicBezTo>
                  <a:cubicBezTo>
                    <a:pt x="14275" y="1376"/>
                    <a:pt x="13620" y="621"/>
                    <a:pt x="13161" y="389"/>
                  </a:cubicBezTo>
                  <a:cubicBezTo>
                    <a:pt x="12687" y="134"/>
                    <a:pt x="12153" y="1"/>
                    <a:pt x="11617"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p:cNvSpPr/>
            <p:nvPr/>
          </p:nvSpPr>
          <p:spPr>
            <a:xfrm>
              <a:off x="241100" y="3459900"/>
              <a:ext cx="470925" cy="271450"/>
            </a:xfrm>
            <a:custGeom>
              <a:avLst/>
              <a:gdLst/>
              <a:ahLst/>
              <a:cxnLst/>
              <a:rect l="l" t="t" r="r" b="b"/>
              <a:pathLst>
                <a:path w="18837" h="10858" extrusionOk="0">
                  <a:moveTo>
                    <a:pt x="7174" y="0"/>
                  </a:moveTo>
                  <a:cubicBezTo>
                    <a:pt x="7053" y="0"/>
                    <a:pt x="6934" y="28"/>
                    <a:pt x="6825" y="87"/>
                  </a:cubicBezTo>
                  <a:lnTo>
                    <a:pt x="205" y="3844"/>
                  </a:lnTo>
                  <a:cubicBezTo>
                    <a:pt x="8" y="3957"/>
                    <a:pt x="1" y="4140"/>
                    <a:pt x="205" y="4260"/>
                  </a:cubicBezTo>
                  <a:lnTo>
                    <a:pt x="11294" y="10773"/>
                  </a:lnTo>
                  <a:cubicBezTo>
                    <a:pt x="11407" y="10830"/>
                    <a:pt x="11530" y="10858"/>
                    <a:pt x="11654" y="10858"/>
                  </a:cubicBezTo>
                  <a:cubicBezTo>
                    <a:pt x="11778" y="10858"/>
                    <a:pt x="11904" y="10830"/>
                    <a:pt x="12020" y="10773"/>
                  </a:cubicBezTo>
                  <a:lnTo>
                    <a:pt x="18639" y="7023"/>
                  </a:lnTo>
                  <a:cubicBezTo>
                    <a:pt x="18837" y="6903"/>
                    <a:pt x="18837" y="6720"/>
                    <a:pt x="18639" y="6600"/>
                  </a:cubicBezTo>
                  <a:lnTo>
                    <a:pt x="7551" y="94"/>
                  </a:lnTo>
                  <a:cubicBezTo>
                    <a:pt x="7431" y="32"/>
                    <a:pt x="7302" y="0"/>
                    <a:pt x="717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p:cNvSpPr/>
            <p:nvPr/>
          </p:nvSpPr>
          <p:spPr>
            <a:xfrm>
              <a:off x="240575" y="3459525"/>
              <a:ext cx="471975" cy="272350"/>
            </a:xfrm>
            <a:custGeom>
              <a:avLst/>
              <a:gdLst/>
              <a:ahLst/>
              <a:cxnLst/>
              <a:rect l="l" t="t" r="r" b="b"/>
              <a:pathLst>
                <a:path w="18879" h="10894" extrusionOk="0">
                  <a:moveTo>
                    <a:pt x="7198" y="31"/>
                  </a:moveTo>
                  <a:cubicBezTo>
                    <a:pt x="7325" y="31"/>
                    <a:pt x="7452" y="66"/>
                    <a:pt x="7558" y="123"/>
                  </a:cubicBezTo>
                  <a:lnTo>
                    <a:pt x="18646" y="6636"/>
                  </a:lnTo>
                  <a:cubicBezTo>
                    <a:pt x="18836" y="6693"/>
                    <a:pt x="18836" y="6960"/>
                    <a:pt x="18646" y="7024"/>
                  </a:cubicBezTo>
                  <a:lnTo>
                    <a:pt x="12027" y="10781"/>
                  </a:lnTo>
                  <a:cubicBezTo>
                    <a:pt x="11919" y="10833"/>
                    <a:pt x="11802" y="10860"/>
                    <a:pt x="11683" y="10860"/>
                  </a:cubicBezTo>
                  <a:cubicBezTo>
                    <a:pt x="11560" y="10860"/>
                    <a:pt x="11436" y="10831"/>
                    <a:pt x="11322" y="10774"/>
                  </a:cubicBezTo>
                  <a:lnTo>
                    <a:pt x="233" y="4261"/>
                  </a:lnTo>
                  <a:cubicBezTo>
                    <a:pt x="43" y="4204"/>
                    <a:pt x="43" y="3936"/>
                    <a:pt x="233" y="3873"/>
                  </a:cubicBezTo>
                  <a:lnTo>
                    <a:pt x="6853" y="116"/>
                  </a:lnTo>
                  <a:cubicBezTo>
                    <a:pt x="6958" y="59"/>
                    <a:pt x="7078" y="31"/>
                    <a:pt x="7198" y="31"/>
                  </a:cubicBezTo>
                  <a:close/>
                  <a:moveTo>
                    <a:pt x="7197" y="1"/>
                  </a:moveTo>
                  <a:cubicBezTo>
                    <a:pt x="7074" y="1"/>
                    <a:pt x="6951" y="29"/>
                    <a:pt x="6839" y="87"/>
                  </a:cubicBezTo>
                  <a:lnTo>
                    <a:pt x="212" y="3838"/>
                  </a:lnTo>
                  <a:cubicBezTo>
                    <a:pt x="1" y="3915"/>
                    <a:pt x="1" y="4211"/>
                    <a:pt x="212" y="4289"/>
                  </a:cubicBezTo>
                  <a:lnTo>
                    <a:pt x="11301" y="10802"/>
                  </a:lnTo>
                  <a:cubicBezTo>
                    <a:pt x="11421" y="10866"/>
                    <a:pt x="11547" y="10894"/>
                    <a:pt x="11681" y="10894"/>
                  </a:cubicBezTo>
                  <a:cubicBezTo>
                    <a:pt x="11808" y="10894"/>
                    <a:pt x="11935" y="10866"/>
                    <a:pt x="12048" y="10809"/>
                  </a:cubicBezTo>
                  <a:lnTo>
                    <a:pt x="18667" y="7052"/>
                  </a:lnTo>
                  <a:cubicBezTo>
                    <a:pt x="18879" y="6982"/>
                    <a:pt x="18879" y="6678"/>
                    <a:pt x="18667" y="6608"/>
                  </a:cubicBezTo>
                  <a:lnTo>
                    <a:pt x="7579" y="94"/>
                  </a:lnTo>
                  <a:cubicBezTo>
                    <a:pt x="7459" y="33"/>
                    <a:pt x="7328" y="1"/>
                    <a:pt x="719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p:cNvSpPr/>
            <p:nvPr/>
          </p:nvSpPr>
          <p:spPr>
            <a:xfrm>
              <a:off x="249575" y="3432450"/>
              <a:ext cx="459625" cy="266400"/>
            </a:xfrm>
            <a:custGeom>
              <a:avLst/>
              <a:gdLst/>
              <a:ahLst/>
              <a:cxnLst/>
              <a:rect l="l" t="t" r="r" b="b"/>
              <a:pathLst>
                <a:path w="18385" h="10656" extrusionOk="0">
                  <a:moveTo>
                    <a:pt x="7004" y="0"/>
                  </a:moveTo>
                  <a:cubicBezTo>
                    <a:pt x="6882" y="0"/>
                    <a:pt x="6760" y="28"/>
                    <a:pt x="6648" y="85"/>
                  </a:cubicBezTo>
                  <a:lnTo>
                    <a:pt x="148" y="3772"/>
                  </a:lnTo>
                  <a:cubicBezTo>
                    <a:pt x="127" y="3779"/>
                    <a:pt x="106" y="3800"/>
                    <a:pt x="78" y="3821"/>
                  </a:cubicBezTo>
                  <a:lnTo>
                    <a:pt x="0" y="3814"/>
                  </a:lnTo>
                  <a:lnTo>
                    <a:pt x="0" y="3976"/>
                  </a:lnTo>
                  <a:cubicBezTo>
                    <a:pt x="7" y="4068"/>
                    <a:pt x="64" y="4138"/>
                    <a:pt x="148" y="4180"/>
                  </a:cubicBezTo>
                  <a:lnTo>
                    <a:pt x="11025" y="10567"/>
                  </a:lnTo>
                  <a:cubicBezTo>
                    <a:pt x="11142" y="10625"/>
                    <a:pt x="11267" y="10655"/>
                    <a:pt x="11393" y="10655"/>
                  </a:cubicBezTo>
                  <a:cubicBezTo>
                    <a:pt x="11510" y="10655"/>
                    <a:pt x="11628" y="10629"/>
                    <a:pt x="11737" y="10574"/>
                  </a:cubicBezTo>
                  <a:lnTo>
                    <a:pt x="18237" y="6887"/>
                  </a:lnTo>
                  <a:cubicBezTo>
                    <a:pt x="18314" y="6852"/>
                    <a:pt x="18371" y="6775"/>
                    <a:pt x="18385" y="6683"/>
                  </a:cubicBezTo>
                  <a:lnTo>
                    <a:pt x="18385" y="6521"/>
                  </a:lnTo>
                  <a:lnTo>
                    <a:pt x="18328" y="6549"/>
                  </a:lnTo>
                  <a:cubicBezTo>
                    <a:pt x="18300" y="6521"/>
                    <a:pt x="18272" y="6500"/>
                    <a:pt x="18237" y="6479"/>
                  </a:cubicBezTo>
                  <a:lnTo>
                    <a:pt x="7360" y="85"/>
                  </a:lnTo>
                  <a:cubicBezTo>
                    <a:pt x="7247" y="28"/>
                    <a:pt x="7125" y="0"/>
                    <a:pt x="700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p:cNvSpPr/>
            <p:nvPr/>
          </p:nvSpPr>
          <p:spPr>
            <a:xfrm>
              <a:off x="249225" y="3432000"/>
              <a:ext cx="460500" cy="267275"/>
            </a:xfrm>
            <a:custGeom>
              <a:avLst/>
              <a:gdLst/>
              <a:ahLst/>
              <a:cxnLst/>
              <a:rect l="l" t="t" r="r" b="b"/>
              <a:pathLst>
                <a:path w="18420" h="10691" extrusionOk="0">
                  <a:moveTo>
                    <a:pt x="7015" y="38"/>
                  </a:moveTo>
                  <a:cubicBezTo>
                    <a:pt x="7135" y="38"/>
                    <a:pt x="7256" y="67"/>
                    <a:pt x="7367" y="124"/>
                  </a:cubicBezTo>
                  <a:lnTo>
                    <a:pt x="18251" y="6511"/>
                  </a:lnTo>
                  <a:cubicBezTo>
                    <a:pt x="18286" y="6546"/>
                    <a:pt x="18335" y="6560"/>
                    <a:pt x="18385" y="6567"/>
                  </a:cubicBezTo>
                  <a:lnTo>
                    <a:pt x="18385" y="6708"/>
                  </a:lnTo>
                  <a:cubicBezTo>
                    <a:pt x="18378" y="6786"/>
                    <a:pt x="18321" y="6856"/>
                    <a:pt x="18244" y="6891"/>
                  </a:cubicBezTo>
                  <a:lnTo>
                    <a:pt x="11751" y="10578"/>
                  </a:lnTo>
                  <a:cubicBezTo>
                    <a:pt x="11645" y="10633"/>
                    <a:pt x="11530" y="10659"/>
                    <a:pt x="11414" y="10659"/>
                  </a:cubicBezTo>
                  <a:cubicBezTo>
                    <a:pt x="11292" y="10659"/>
                    <a:pt x="11169" y="10629"/>
                    <a:pt x="11060" y="10571"/>
                  </a:cubicBezTo>
                  <a:lnTo>
                    <a:pt x="176" y="4184"/>
                  </a:lnTo>
                  <a:cubicBezTo>
                    <a:pt x="99" y="4149"/>
                    <a:pt x="49" y="4079"/>
                    <a:pt x="35" y="3994"/>
                  </a:cubicBezTo>
                  <a:lnTo>
                    <a:pt x="35" y="3853"/>
                  </a:lnTo>
                  <a:lnTo>
                    <a:pt x="106" y="3853"/>
                  </a:lnTo>
                  <a:cubicBezTo>
                    <a:pt x="127" y="3832"/>
                    <a:pt x="148" y="3818"/>
                    <a:pt x="176" y="3804"/>
                  </a:cubicBezTo>
                  <a:lnTo>
                    <a:pt x="6676" y="117"/>
                  </a:lnTo>
                  <a:cubicBezTo>
                    <a:pt x="6783" y="65"/>
                    <a:pt x="6899" y="38"/>
                    <a:pt x="7015" y="38"/>
                  </a:cubicBezTo>
                  <a:close/>
                  <a:moveTo>
                    <a:pt x="7003" y="1"/>
                  </a:moveTo>
                  <a:cubicBezTo>
                    <a:pt x="6883" y="1"/>
                    <a:pt x="6764" y="27"/>
                    <a:pt x="6655" y="82"/>
                  </a:cubicBezTo>
                  <a:lnTo>
                    <a:pt x="155" y="3768"/>
                  </a:lnTo>
                  <a:cubicBezTo>
                    <a:pt x="134" y="3783"/>
                    <a:pt x="106" y="3804"/>
                    <a:pt x="92" y="3818"/>
                  </a:cubicBezTo>
                  <a:cubicBezTo>
                    <a:pt x="92" y="3818"/>
                    <a:pt x="80" y="3817"/>
                    <a:pt x="66" y="3817"/>
                  </a:cubicBezTo>
                  <a:cubicBezTo>
                    <a:pt x="43" y="3817"/>
                    <a:pt x="13" y="3819"/>
                    <a:pt x="0" y="3832"/>
                  </a:cubicBezTo>
                  <a:lnTo>
                    <a:pt x="0" y="4001"/>
                  </a:lnTo>
                  <a:cubicBezTo>
                    <a:pt x="14" y="4093"/>
                    <a:pt x="71" y="4170"/>
                    <a:pt x="155" y="4213"/>
                  </a:cubicBezTo>
                  <a:lnTo>
                    <a:pt x="11039" y="10606"/>
                  </a:lnTo>
                  <a:cubicBezTo>
                    <a:pt x="11152" y="10663"/>
                    <a:pt x="11279" y="10691"/>
                    <a:pt x="11406" y="10691"/>
                  </a:cubicBezTo>
                  <a:cubicBezTo>
                    <a:pt x="11533" y="10691"/>
                    <a:pt x="11653" y="10663"/>
                    <a:pt x="11765" y="10606"/>
                  </a:cubicBezTo>
                  <a:lnTo>
                    <a:pt x="18258" y="6919"/>
                  </a:lnTo>
                  <a:cubicBezTo>
                    <a:pt x="18349" y="6884"/>
                    <a:pt x="18406" y="6800"/>
                    <a:pt x="18420" y="6701"/>
                  </a:cubicBezTo>
                  <a:cubicBezTo>
                    <a:pt x="18420" y="6701"/>
                    <a:pt x="18420" y="6539"/>
                    <a:pt x="18392" y="6525"/>
                  </a:cubicBezTo>
                  <a:lnTo>
                    <a:pt x="18349" y="6546"/>
                  </a:lnTo>
                  <a:cubicBezTo>
                    <a:pt x="18321" y="6518"/>
                    <a:pt x="18293" y="6497"/>
                    <a:pt x="18265" y="6482"/>
                  </a:cubicBezTo>
                  <a:lnTo>
                    <a:pt x="7381" y="89"/>
                  </a:lnTo>
                  <a:cubicBezTo>
                    <a:pt x="7261" y="31"/>
                    <a:pt x="7131" y="1"/>
                    <a:pt x="700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p:cNvSpPr/>
            <p:nvPr/>
          </p:nvSpPr>
          <p:spPr>
            <a:xfrm>
              <a:off x="248500" y="3426300"/>
              <a:ext cx="461950" cy="266475"/>
            </a:xfrm>
            <a:custGeom>
              <a:avLst/>
              <a:gdLst/>
              <a:ahLst/>
              <a:cxnLst/>
              <a:rect l="l" t="t" r="r" b="b"/>
              <a:pathLst>
                <a:path w="18478" h="10659" extrusionOk="0">
                  <a:moveTo>
                    <a:pt x="7040" y="0"/>
                  </a:moveTo>
                  <a:cubicBezTo>
                    <a:pt x="6921" y="0"/>
                    <a:pt x="6802" y="29"/>
                    <a:pt x="6691" y="84"/>
                  </a:cubicBezTo>
                  <a:lnTo>
                    <a:pt x="191" y="3771"/>
                  </a:lnTo>
                  <a:cubicBezTo>
                    <a:pt x="1" y="3884"/>
                    <a:pt x="1" y="4067"/>
                    <a:pt x="191" y="4180"/>
                  </a:cubicBezTo>
                  <a:lnTo>
                    <a:pt x="11075" y="10566"/>
                  </a:lnTo>
                  <a:cubicBezTo>
                    <a:pt x="11188" y="10628"/>
                    <a:pt x="11312" y="10658"/>
                    <a:pt x="11436" y="10658"/>
                  </a:cubicBezTo>
                  <a:cubicBezTo>
                    <a:pt x="11553" y="10658"/>
                    <a:pt x="11671" y="10632"/>
                    <a:pt x="11780" y="10580"/>
                  </a:cubicBezTo>
                  <a:lnTo>
                    <a:pt x="18280" y="6887"/>
                  </a:lnTo>
                  <a:cubicBezTo>
                    <a:pt x="18477" y="6774"/>
                    <a:pt x="18477" y="6591"/>
                    <a:pt x="18280" y="6478"/>
                  </a:cubicBezTo>
                  <a:lnTo>
                    <a:pt x="14692" y="4370"/>
                  </a:lnTo>
                  <a:cubicBezTo>
                    <a:pt x="14664" y="4376"/>
                    <a:pt x="14636" y="4378"/>
                    <a:pt x="14608" y="4378"/>
                  </a:cubicBezTo>
                  <a:cubicBezTo>
                    <a:pt x="14528" y="4378"/>
                    <a:pt x="14447" y="4357"/>
                    <a:pt x="14374" y="4321"/>
                  </a:cubicBezTo>
                  <a:lnTo>
                    <a:pt x="11061" y="2382"/>
                  </a:lnTo>
                  <a:cubicBezTo>
                    <a:pt x="10977" y="2333"/>
                    <a:pt x="10956" y="2255"/>
                    <a:pt x="10991" y="2192"/>
                  </a:cubicBezTo>
                  <a:lnTo>
                    <a:pt x="7396" y="91"/>
                  </a:lnTo>
                  <a:cubicBezTo>
                    <a:pt x="7285" y="30"/>
                    <a:pt x="7163" y="0"/>
                    <a:pt x="7040"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p:cNvSpPr/>
            <p:nvPr/>
          </p:nvSpPr>
          <p:spPr>
            <a:xfrm>
              <a:off x="247800" y="3425925"/>
              <a:ext cx="463175" cy="267200"/>
            </a:xfrm>
            <a:custGeom>
              <a:avLst/>
              <a:gdLst/>
              <a:ahLst/>
              <a:cxnLst/>
              <a:rect l="l" t="t" r="r" b="b"/>
              <a:pathLst>
                <a:path w="18527" h="10688" extrusionOk="0">
                  <a:moveTo>
                    <a:pt x="7063" y="32"/>
                  </a:moveTo>
                  <a:cubicBezTo>
                    <a:pt x="7185" y="32"/>
                    <a:pt x="7308" y="62"/>
                    <a:pt x="7417" y="120"/>
                  </a:cubicBezTo>
                  <a:lnTo>
                    <a:pt x="10991" y="2214"/>
                  </a:lnTo>
                  <a:cubicBezTo>
                    <a:pt x="10969" y="2291"/>
                    <a:pt x="11005" y="2376"/>
                    <a:pt x="11082" y="2411"/>
                  </a:cubicBezTo>
                  <a:lnTo>
                    <a:pt x="14395" y="4357"/>
                  </a:lnTo>
                  <a:cubicBezTo>
                    <a:pt x="14468" y="4393"/>
                    <a:pt x="14549" y="4414"/>
                    <a:pt x="14631" y="4414"/>
                  </a:cubicBezTo>
                  <a:cubicBezTo>
                    <a:pt x="14661" y="4414"/>
                    <a:pt x="14690" y="4412"/>
                    <a:pt x="14720" y="4406"/>
                  </a:cubicBezTo>
                  <a:lnTo>
                    <a:pt x="18301" y="6507"/>
                  </a:lnTo>
                  <a:cubicBezTo>
                    <a:pt x="18484" y="6570"/>
                    <a:pt x="18484" y="6831"/>
                    <a:pt x="18301" y="6888"/>
                  </a:cubicBezTo>
                  <a:lnTo>
                    <a:pt x="11801" y="10574"/>
                  </a:lnTo>
                  <a:cubicBezTo>
                    <a:pt x="11694" y="10626"/>
                    <a:pt x="11578" y="10653"/>
                    <a:pt x="11462" y="10653"/>
                  </a:cubicBezTo>
                  <a:cubicBezTo>
                    <a:pt x="11342" y="10653"/>
                    <a:pt x="11221" y="10625"/>
                    <a:pt x="11110" y="10567"/>
                  </a:cubicBezTo>
                  <a:lnTo>
                    <a:pt x="233" y="4181"/>
                  </a:lnTo>
                  <a:cubicBezTo>
                    <a:pt x="50" y="4117"/>
                    <a:pt x="50" y="3856"/>
                    <a:pt x="233" y="3800"/>
                  </a:cubicBezTo>
                  <a:lnTo>
                    <a:pt x="6726" y="113"/>
                  </a:lnTo>
                  <a:cubicBezTo>
                    <a:pt x="6832" y="59"/>
                    <a:pt x="6947" y="32"/>
                    <a:pt x="7063" y="32"/>
                  </a:cubicBezTo>
                  <a:close/>
                  <a:moveTo>
                    <a:pt x="7070" y="0"/>
                  </a:moveTo>
                  <a:cubicBezTo>
                    <a:pt x="6946" y="0"/>
                    <a:pt x="6821" y="29"/>
                    <a:pt x="6705" y="85"/>
                  </a:cubicBezTo>
                  <a:lnTo>
                    <a:pt x="212" y="3772"/>
                  </a:lnTo>
                  <a:cubicBezTo>
                    <a:pt x="1" y="3842"/>
                    <a:pt x="1" y="4138"/>
                    <a:pt x="212" y="4209"/>
                  </a:cubicBezTo>
                  <a:lnTo>
                    <a:pt x="11096" y="10603"/>
                  </a:lnTo>
                  <a:cubicBezTo>
                    <a:pt x="11199" y="10654"/>
                    <a:pt x="11314" y="10688"/>
                    <a:pt x="11430" y="10688"/>
                  </a:cubicBezTo>
                  <a:cubicBezTo>
                    <a:pt x="11441" y="10688"/>
                    <a:pt x="11452" y="10688"/>
                    <a:pt x="11463" y="10687"/>
                  </a:cubicBezTo>
                  <a:cubicBezTo>
                    <a:pt x="11474" y="10688"/>
                    <a:pt x="11484" y="10688"/>
                    <a:pt x="11495" y="10688"/>
                  </a:cubicBezTo>
                  <a:cubicBezTo>
                    <a:pt x="11610" y="10688"/>
                    <a:pt x="11719" y="10654"/>
                    <a:pt x="11822" y="10603"/>
                  </a:cubicBezTo>
                  <a:lnTo>
                    <a:pt x="18315" y="6916"/>
                  </a:lnTo>
                  <a:cubicBezTo>
                    <a:pt x="18526" y="6845"/>
                    <a:pt x="18526" y="6549"/>
                    <a:pt x="18315" y="6479"/>
                  </a:cubicBezTo>
                  <a:cubicBezTo>
                    <a:pt x="18315" y="6479"/>
                    <a:pt x="14727" y="4371"/>
                    <a:pt x="14713" y="4371"/>
                  </a:cubicBezTo>
                  <a:cubicBezTo>
                    <a:pt x="14687" y="4376"/>
                    <a:pt x="14660" y="4379"/>
                    <a:pt x="14633" y="4379"/>
                  </a:cubicBezTo>
                  <a:cubicBezTo>
                    <a:pt x="14556" y="4379"/>
                    <a:pt x="14477" y="4358"/>
                    <a:pt x="14409" y="4322"/>
                  </a:cubicBezTo>
                  <a:lnTo>
                    <a:pt x="11096" y="2376"/>
                  </a:lnTo>
                  <a:cubicBezTo>
                    <a:pt x="11019" y="2334"/>
                    <a:pt x="10998" y="2270"/>
                    <a:pt x="11033" y="2200"/>
                  </a:cubicBezTo>
                  <a:lnTo>
                    <a:pt x="7431" y="85"/>
                  </a:lnTo>
                  <a:cubicBezTo>
                    <a:pt x="7318" y="29"/>
                    <a:pt x="7195" y="0"/>
                    <a:pt x="707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p:cNvSpPr/>
            <p:nvPr/>
          </p:nvSpPr>
          <p:spPr>
            <a:xfrm>
              <a:off x="455750" y="3517725"/>
              <a:ext cx="153875" cy="57675"/>
            </a:xfrm>
            <a:custGeom>
              <a:avLst/>
              <a:gdLst/>
              <a:ahLst/>
              <a:cxnLst/>
              <a:rect l="l" t="t" r="r" b="b"/>
              <a:pathLst>
                <a:path w="6155" h="2307" extrusionOk="0">
                  <a:moveTo>
                    <a:pt x="19" y="1"/>
                  </a:moveTo>
                  <a:cubicBezTo>
                    <a:pt x="16" y="1"/>
                    <a:pt x="15" y="1"/>
                    <a:pt x="15" y="1"/>
                  </a:cubicBezTo>
                  <a:cubicBezTo>
                    <a:pt x="1" y="29"/>
                    <a:pt x="22" y="65"/>
                    <a:pt x="50" y="79"/>
                  </a:cubicBezTo>
                  <a:lnTo>
                    <a:pt x="3800" y="2278"/>
                  </a:lnTo>
                  <a:cubicBezTo>
                    <a:pt x="3836" y="2297"/>
                    <a:pt x="3875" y="2306"/>
                    <a:pt x="3913" y="2306"/>
                  </a:cubicBezTo>
                  <a:cubicBezTo>
                    <a:pt x="3959" y="2306"/>
                    <a:pt x="4005" y="2294"/>
                    <a:pt x="4047" y="2271"/>
                  </a:cubicBezTo>
                  <a:lnTo>
                    <a:pt x="6084" y="1122"/>
                  </a:lnTo>
                  <a:cubicBezTo>
                    <a:pt x="6134" y="1087"/>
                    <a:pt x="6155" y="1044"/>
                    <a:pt x="6141" y="1016"/>
                  </a:cubicBezTo>
                  <a:cubicBezTo>
                    <a:pt x="6134" y="1002"/>
                    <a:pt x="186" y="1"/>
                    <a:pt x="19" y="1"/>
                  </a:cubicBezTo>
                  <a:close/>
                </a:path>
              </a:pathLst>
            </a:custGeom>
            <a:solidFill>
              <a:srgbClr val="361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8"/>
            <p:cNvSpPr/>
            <p:nvPr/>
          </p:nvSpPr>
          <p:spPr>
            <a:xfrm>
              <a:off x="455400" y="3517375"/>
              <a:ext cx="154575" cy="58375"/>
            </a:xfrm>
            <a:custGeom>
              <a:avLst/>
              <a:gdLst/>
              <a:ahLst/>
              <a:cxnLst/>
              <a:rect l="l" t="t" r="r" b="b"/>
              <a:pathLst>
                <a:path w="6183" h="2335" extrusionOk="0">
                  <a:moveTo>
                    <a:pt x="43" y="29"/>
                  </a:moveTo>
                  <a:lnTo>
                    <a:pt x="43" y="29"/>
                  </a:lnTo>
                  <a:cubicBezTo>
                    <a:pt x="360" y="64"/>
                    <a:pt x="5866" y="981"/>
                    <a:pt x="6141" y="1044"/>
                  </a:cubicBezTo>
                  <a:cubicBezTo>
                    <a:pt x="6141" y="1065"/>
                    <a:pt x="6120" y="1094"/>
                    <a:pt x="6091" y="1115"/>
                  </a:cubicBezTo>
                  <a:lnTo>
                    <a:pt x="4054" y="2264"/>
                  </a:lnTo>
                  <a:cubicBezTo>
                    <a:pt x="4015" y="2287"/>
                    <a:pt x="3972" y="2298"/>
                    <a:pt x="3928" y="2298"/>
                  </a:cubicBezTo>
                  <a:cubicBezTo>
                    <a:pt x="3893" y="2298"/>
                    <a:pt x="3856" y="2291"/>
                    <a:pt x="3821" y="2278"/>
                  </a:cubicBezTo>
                  <a:lnTo>
                    <a:pt x="78" y="71"/>
                  </a:lnTo>
                  <a:cubicBezTo>
                    <a:pt x="57" y="64"/>
                    <a:pt x="43" y="43"/>
                    <a:pt x="43" y="29"/>
                  </a:cubicBezTo>
                  <a:close/>
                  <a:moveTo>
                    <a:pt x="17" y="0"/>
                  </a:moveTo>
                  <a:cubicBezTo>
                    <a:pt x="13" y="0"/>
                    <a:pt x="10" y="1"/>
                    <a:pt x="8" y="1"/>
                  </a:cubicBezTo>
                  <a:cubicBezTo>
                    <a:pt x="1" y="43"/>
                    <a:pt x="22" y="86"/>
                    <a:pt x="57" y="100"/>
                  </a:cubicBezTo>
                  <a:lnTo>
                    <a:pt x="3807" y="2306"/>
                  </a:lnTo>
                  <a:cubicBezTo>
                    <a:pt x="3843" y="2320"/>
                    <a:pt x="3885" y="2334"/>
                    <a:pt x="3927" y="2334"/>
                  </a:cubicBezTo>
                  <a:cubicBezTo>
                    <a:pt x="3977" y="2334"/>
                    <a:pt x="4026" y="2320"/>
                    <a:pt x="4068" y="2292"/>
                  </a:cubicBezTo>
                  <a:lnTo>
                    <a:pt x="6105" y="1143"/>
                  </a:lnTo>
                  <a:cubicBezTo>
                    <a:pt x="6162" y="1108"/>
                    <a:pt x="6183" y="1065"/>
                    <a:pt x="6176" y="1023"/>
                  </a:cubicBezTo>
                  <a:cubicBezTo>
                    <a:pt x="6169" y="1009"/>
                    <a:pt x="6169" y="1009"/>
                    <a:pt x="5217" y="847"/>
                  </a:cubicBezTo>
                  <a:cubicBezTo>
                    <a:pt x="4660" y="748"/>
                    <a:pt x="3906" y="621"/>
                    <a:pt x="3145" y="494"/>
                  </a:cubicBezTo>
                  <a:cubicBezTo>
                    <a:pt x="1790" y="268"/>
                    <a:pt x="181" y="0"/>
                    <a:pt x="1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8"/>
            <p:cNvSpPr/>
            <p:nvPr/>
          </p:nvSpPr>
          <p:spPr>
            <a:xfrm>
              <a:off x="456100" y="3486325"/>
              <a:ext cx="153175" cy="88125"/>
            </a:xfrm>
            <a:custGeom>
              <a:avLst/>
              <a:gdLst/>
              <a:ahLst/>
              <a:cxnLst/>
              <a:rect l="l" t="t" r="r" b="b"/>
              <a:pathLst>
                <a:path w="6127" h="3525" extrusionOk="0">
                  <a:moveTo>
                    <a:pt x="2233" y="1"/>
                  </a:moveTo>
                  <a:cubicBezTo>
                    <a:pt x="2184" y="1"/>
                    <a:pt x="2135" y="14"/>
                    <a:pt x="2095" y="38"/>
                  </a:cubicBezTo>
                  <a:lnTo>
                    <a:pt x="57" y="1187"/>
                  </a:lnTo>
                  <a:cubicBezTo>
                    <a:pt x="29" y="1201"/>
                    <a:pt x="8" y="1222"/>
                    <a:pt x="1" y="1250"/>
                  </a:cubicBezTo>
                  <a:cubicBezTo>
                    <a:pt x="8" y="1271"/>
                    <a:pt x="22" y="1285"/>
                    <a:pt x="36" y="1299"/>
                  </a:cubicBezTo>
                  <a:lnTo>
                    <a:pt x="3786" y="3499"/>
                  </a:lnTo>
                  <a:cubicBezTo>
                    <a:pt x="3823" y="3516"/>
                    <a:pt x="3864" y="3524"/>
                    <a:pt x="3904" y="3524"/>
                  </a:cubicBezTo>
                  <a:cubicBezTo>
                    <a:pt x="3948" y="3524"/>
                    <a:pt x="3993" y="3514"/>
                    <a:pt x="4033" y="3492"/>
                  </a:cubicBezTo>
                  <a:lnTo>
                    <a:pt x="6070" y="2336"/>
                  </a:lnTo>
                  <a:cubicBezTo>
                    <a:pt x="6099" y="2322"/>
                    <a:pt x="6120" y="2300"/>
                    <a:pt x="6127" y="2272"/>
                  </a:cubicBezTo>
                  <a:cubicBezTo>
                    <a:pt x="6120" y="2258"/>
                    <a:pt x="6106" y="2237"/>
                    <a:pt x="6092" y="2230"/>
                  </a:cubicBezTo>
                  <a:lnTo>
                    <a:pt x="2341" y="23"/>
                  </a:lnTo>
                  <a:cubicBezTo>
                    <a:pt x="2308" y="8"/>
                    <a:pt x="2270" y="1"/>
                    <a:pt x="2233"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8"/>
            <p:cNvSpPr/>
            <p:nvPr/>
          </p:nvSpPr>
          <p:spPr>
            <a:xfrm>
              <a:off x="455575" y="3485825"/>
              <a:ext cx="154050" cy="89050"/>
            </a:xfrm>
            <a:custGeom>
              <a:avLst/>
              <a:gdLst/>
              <a:ahLst/>
              <a:cxnLst/>
              <a:rect l="l" t="t" r="r" b="b"/>
              <a:pathLst>
                <a:path w="6162" h="3562" extrusionOk="0">
                  <a:moveTo>
                    <a:pt x="2248" y="34"/>
                  </a:moveTo>
                  <a:cubicBezTo>
                    <a:pt x="2284" y="34"/>
                    <a:pt x="2320" y="42"/>
                    <a:pt x="2355" y="58"/>
                  </a:cubicBezTo>
                  <a:lnTo>
                    <a:pt x="6106" y="2264"/>
                  </a:lnTo>
                  <a:cubicBezTo>
                    <a:pt x="6113" y="2271"/>
                    <a:pt x="6127" y="2278"/>
                    <a:pt x="6134" y="2292"/>
                  </a:cubicBezTo>
                  <a:cubicBezTo>
                    <a:pt x="6120" y="2313"/>
                    <a:pt x="6106" y="2327"/>
                    <a:pt x="6084" y="2342"/>
                  </a:cubicBezTo>
                  <a:lnTo>
                    <a:pt x="4047" y="3491"/>
                  </a:lnTo>
                  <a:cubicBezTo>
                    <a:pt x="4010" y="3513"/>
                    <a:pt x="3970" y="3523"/>
                    <a:pt x="3929" y="3523"/>
                  </a:cubicBezTo>
                  <a:cubicBezTo>
                    <a:pt x="3892" y="3523"/>
                    <a:pt x="3855" y="3514"/>
                    <a:pt x="3822" y="3498"/>
                  </a:cubicBezTo>
                  <a:lnTo>
                    <a:pt x="71" y="1298"/>
                  </a:lnTo>
                  <a:cubicBezTo>
                    <a:pt x="57" y="1291"/>
                    <a:pt x="50" y="1284"/>
                    <a:pt x="43" y="1270"/>
                  </a:cubicBezTo>
                  <a:lnTo>
                    <a:pt x="36" y="1270"/>
                  </a:lnTo>
                  <a:cubicBezTo>
                    <a:pt x="50" y="1249"/>
                    <a:pt x="71" y="1235"/>
                    <a:pt x="92" y="1221"/>
                  </a:cubicBezTo>
                  <a:lnTo>
                    <a:pt x="2123" y="65"/>
                  </a:lnTo>
                  <a:cubicBezTo>
                    <a:pt x="2161" y="45"/>
                    <a:pt x="2204" y="34"/>
                    <a:pt x="2248" y="34"/>
                  </a:cubicBezTo>
                  <a:close/>
                  <a:moveTo>
                    <a:pt x="2247" y="1"/>
                  </a:moveTo>
                  <a:cubicBezTo>
                    <a:pt x="2197" y="1"/>
                    <a:pt x="2147" y="14"/>
                    <a:pt x="2102" y="36"/>
                  </a:cubicBezTo>
                  <a:lnTo>
                    <a:pt x="71" y="1192"/>
                  </a:lnTo>
                  <a:cubicBezTo>
                    <a:pt x="36" y="1207"/>
                    <a:pt x="8" y="1235"/>
                    <a:pt x="1" y="1277"/>
                  </a:cubicBezTo>
                  <a:cubicBezTo>
                    <a:pt x="8" y="1298"/>
                    <a:pt x="29" y="1319"/>
                    <a:pt x="50" y="1326"/>
                  </a:cubicBezTo>
                  <a:lnTo>
                    <a:pt x="3800" y="3533"/>
                  </a:lnTo>
                  <a:cubicBezTo>
                    <a:pt x="3836" y="3554"/>
                    <a:pt x="3878" y="3561"/>
                    <a:pt x="3920" y="3561"/>
                  </a:cubicBezTo>
                  <a:cubicBezTo>
                    <a:pt x="3970" y="3561"/>
                    <a:pt x="4019" y="3547"/>
                    <a:pt x="4061" y="3526"/>
                  </a:cubicBezTo>
                  <a:lnTo>
                    <a:pt x="6098" y="2370"/>
                  </a:lnTo>
                  <a:cubicBezTo>
                    <a:pt x="6134" y="2356"/>
                    <a:pt x="6155" y="2320"/>
                    <a:pt x="6162" y="2285"/>
                  </a:cubicBezTo>
                  <a:cubicBezTo>
                    <a:pt x="6155" y="2264"/>
                    <a:pt x="6141" y="2243"/>
                    <a:pt x="6120" y="2229"/>
                  </a:cubicBezTo>
                  <a:lnTo>
                    <a:pt x="2369" y="29"/>
                  </a:lnTo>
                  <a:cubicBezTo>
                    <a:pt x="2331" y="10"/>
                    <a:pt x="2289" y="1"/>
                    <a:pt x="224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8"/>
            <p:cNvSpPr/>
            <p:nvPr/>
          </p:nvSpPr>
          <p:spPr>
            <a:xfrm>
              <a:off x="276000" y="3526825"/>
              <a:ext cx="22575" cy="12650"/>
            </a:xfrm>
            <a:custGeom>
              <a:avLst/>
              <a:gdLst/>
              <a:ahLst/>
              <a:cxnLst/>
              <a:rect l="l" t="t" r="r" b="b"/>
              <a:pathLst>
                <a:path w="903" h="506" extrusionOk="0">
                  <a:moveTo>
                    <a:pt x="318" y="0"/>
                  </a:moveTo>
                  <a:cubicBezTo>
                    <a:pt x="298" y="0"/>
                    <a:pt x="279" y="4"/>
                    <a:pt x="261" y="11"/>
                  </a:cubicBezTo>
                  <a:lnTo>
                    <a:pt x="43" y="138"/>
                  </a:lnTo>
                  <a:cubicBezTo>
                    <a:pt x="8" y="159"/>
                    <a:pt x="1" y="187"/>
                    <a:pt x="36" y="208"/>
                  </a:cubicBezTo>
                  <a:lnTo>
                    <a:pt x="522" y="490"/>
                  </a:lnTo>
                  <a:cubicBezTo>
                    <a:pt x="540" y="501"/>
                    <a:pt x="561" y="506"/>
                    <a:pt x="582" y="506"/>
                  </a:cubicBezTo>
                  <a:cubicBezTo>
                    <a:pt x="603" y="506"/>
                    <a:pt x="624" y="501"/>
                    <a:pt x="642" y="490"/>
                  </a:cubicBezTo>
                  <a:lnTo>
                    <a:pt x="861" y="370"/>
                  </a:lnTo>
                  <a:cubicBezTo>
                    <a:pt x="889" y="349"/>
                    <a:pt x="903" y="321"/>
                    <a:pt x="868" y="300"/>
                  </a:cubicBezTo>
                  <a:lnTo>
                    <a:pt x="374" y="11"/>
                  </a:lnTo>
                  <a:cubicBezTo>
                    <a:pt x="357" y="4"/>
                    <a:pt x="337" y="0"/>
                    <a:pt x="31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8"/>
            <p:cNvSpPr/>
            <p:nvPr/>
          </p:nvSpPr>
          <p:spPr>
            <a:xfrm>
              <a:off x="295025" y="3537775"/>
              <a:ext cx="22250" cy="12800"/>
            </a:xfrm>
            <a:custGeom>
              <a:avLst/>
              <a:gdLst/>
              <a:ahLst/>
              <a:cxnLst/>
              <a:rect l="l" t="t" r="r" b="b"/>
              <a:pathLst>
                <a:path w="890" h="512" extrusionOk="0">
                  <a:moveTo>
                    <a:pt x="311" y="1"/>
                  </a:moveTo>
                  <a:cubicBezTo>
                    <a:pt x="292" y="1"/>
                    <a:pt x="272" y="6"/>
                    <a:pt x="255" y="17"/>
                  </a:cubicBezTo>
                  <a:lnTo>
                    <a:pt x="36" y="137"/>
                  </a:lnTo>
                  <a:cubicBezTo>
                    <a:pt x="1" y="158"/>
                    <a:pt x="1" y="193"/>
                    <a:pt x="29" y="207"/>
                  </a:cubicBezTo>
                  <a:lnTo>
                    <a:pt x="516" y="496"/>
                  </a:lnTo>
                  <a:cubicBezTo>
                    <a:pt x="537" y="507"/>
                    <a:pt x="558" y="512"/>
                    <a:pt x="578" y="512"/>
                  </a:cubicBezTo>
                  <a:cubicBezTo>
                    <a:pt x="598" y="512"/>
                    <a:pt x="618" y="507"/>
                    <a:pt x="635" y="496"/>
                  </a:cubicBezTo>
                  <a:lnTo>
                    <a:pt x="854" y="376"/>
                  </a:lnTo>
                  <a:cubicBezTo>
                    <a:pt x="889" y="355"/>
                    <a:pt x="889" y="327"/>
                    <a:pt x="861" y="306"/>
                  </a:cubicBezTo>
                  <a:lnTo>
                    <a:pt x="367" y="17"/>
                  </a:lnTo>
                  <a:cubicBezTo>
                    <a:pt x="350" y="6"/>
                    <a:pt x="330" y="1"/>
                    <a:pt x="31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8"/>
            <p:cNvSpPr/>
            <p:nvPr/>
          </p:nvSpPr>
          <p:spPr>
            <a:xfrm>
              <a:off x="313375" y="3548700"/>
              <a:ext cx="22400" cy="12675"/>
            </a:xfrm>
            <a:custGeom>
              <a:avLst/>
              <a:gdLst/>
              <a:ahLst/>
              <a:cxnLst/>
              <a:rect l="l" t="t" r="r" b="b"/>
              <a:pathLst>
                <a:path w="896" h="507" extrusionOk="0">
                  <a:moveTo>
                    <a:pt x="317" y="1"/>
                  </a:moveTo>
                  <a:cubicBezTo>
                    <a:pt x="298" y="1"/>
                    <a:pt x="278" y="6"/>
                    <a:pt x="261" y="17"/>
                  </a:cubicBezTo>
                  <a:lnTo>
                    <a:pt x="42" y="137"/>
                  </a:lnTo>
                  <a:cubicBezTo>
                    <a:pt x="7" y="158"/>
                    <a:pt x="0" y="186"/>
                    <a:pt x="35" y="207"/>
                  </a:cubicBezTo>
                  <a:lnTo>
                    <a:pt x="522" y="496"/>
                  </a:lnTo>
                  <a:cubicBezTo>
                    <a:pt x="538" y="503"/>
                    <a:pt x="556" y="506"/>
                    <a:pt x="575" y="506"/>
                  </a:cubicBezTo>
                  <a:cubicBezTo>
                    <a:pt x="598" y="506"/>
                    <a:pt x="622" y="501"/>
                    <a:pt x="642" y="489"/>
                  </a:cubicBezTo>
                  <a:lnTo>
                    <a:pt x="860" y="369"/>
                  </a:lnTo>
                  <a:cubicBezTo>
                    <a:pt x="895" y="348"/>
                    <a:pt x="895" y="320"/>
                    <a:pt x="867" y="306"/>
                  </a:cubicBezTo>
                  <a:lnTo>
                    <a:pt x="374" y="17"/>
                  </a:lnTo>
                  <a:cubicBezTo>
                    <a:pt x="356" y="6"/>
                    <a:pt x="337" y="1"/>
                    <a:pt x="31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8"/>
            <p:cNvSpPr/>
            <p:nvPr/>
          </p:nvSpPr>
          <p:spPr>
            <a:xfrm>
              <a:off x="332050" y="3559625"/>
              <a:ext cx="22225" cy="12675"/>
            </a:xfrm>
            <a:custGeom>
              <a:avLst/>
              <a:gdLst/>
              <a:ahLst/>
              <a:cxnLst/>
              <a:rect l="l" t="t" r="r" b="b"/>
              <a:pathLst>
                <a:path w="889" h="507" extrusionOk="0">
                  <a:moveTo>
                    <a:pt x="317" y="0"/>
                  </a:moveTo>
                  <a:cubicBezTo>
                    <a:pt x="295" y="0"/>
                    <a:pt x="273" y="5"/>
                    <a:pt x="254" y="17"/>
                  </a:cubicBezTo>
                  <a:lnTo>
                    <a:pt x="36" y="137"/>
                  </a:lnTo>
                  <a:cubicBezTo>
                    <a:pt x="0" y="158"/>
                    <a:pt x="0" y="186"/>
                    <a:pt x="28" y="207"/>
                  </a:cubicBezTo>
                  <a:lnTo>
                    <a:pt x="515" y="496"/>
                  </a:lnTo>
                  <a:cubicBezTo>
                    <a:pt x="536" y="503"/>
                    <a:pt x="557" y="507"/>
                    <a:pt x="577" y="507"/>
                  </a:cubicBezTo>
                  <a:cubicBezTo>
                    <a:pt x="598" y="507"/>
                    <a:pt x="617" y="503"/>
                    <a:pt x="635" y="496"/>
                  </a:cubicBezTo>
                  <a:lnTo>
                    <a:pt x="853" y="369"/>
                  </a:lnTo>
                  <a:cubicBezTo>
                    <a:pt x="881" y="348"/>
                    <a:pt x="888" y="320"/>
                    <a:pt x="860" y="299"/>
                  </a:cubicBezTo>
                  <a:lnTo>
                    <a:pt x="374" y="10"/>
                  </a:lnTo>
                  <a:cubicBezTo>
                    <a:pt x="355" y="4"/>
                    <a:pt x="336" y="0"/>
                    <a:pt x="31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8"/>
            <p:cNvSpPr/>
            <p:nvPr/>
          </p:nvSpPr>
          <p:spPr>
            <a:xfrm>
              <a:off x="350375" y="3570400"/>
              <a:ext cx="22400" cy="12825"/>
            </a:xfrm>
            <a:custGeom>
              <a:avLst/>
              <a:gdLst/>
              <a:ahLst/>
              <a:cxnLst/>
              <a:rect l="l" t="t" r="r" b="b"/>
              <a:pathLst>
                <a:path w="896" h="513" extrusionOk="0">
                  <a:moveTo>
                    <a:pt x="317" y="0"/>
                  </a:moveTo>
                  <a:cubicBezTo>
                    <a:pt x="296" y="0"/>
                    <a:pt x="275" y="5"/>
                    <a:pt x="254" y="16"/>
                  </a:cubicBezTo>
                  <a:lnTo>
                    <a:pt x="43" y="143"/>
                  </a:lnTo>
                  <a:cubicBezTo>
                    <a:pt x="7" y="164"/>
                    <a:pt x="0" y="192"/>
                    <a:pt x="29" y="213"/>
                  </a:cubicBezTo>
                  <a:lnTo>
                    <a:pt x="522" y="502"/>
                  </a:lnTo>
                  <a:cubicBezTo>
                    <a:pt x="540" y="509"/>
                    <a:pt x="559" y="513"/>
                    <a:pt x="579" y="513"/>
                  </a:cubicBezTo>
                  <a:cubicBezTo>
                    <a:pt x="600" y="513"/>
                    <a:pt x="621" y="509"/>
                    <a:pt x="642" y="502"/>
                  </a:cubicBezTo>
                  <a:lnTo>
                    <a:pt x="853" y="375"/>
                  </a:lnTo>
                  <a:cubicBezTo>
                    <a:pt x="889" y="354"/>
                    <a:pt x="896" y="319"/>
                    <a:pt x="867" y="305"/>
                  </a:cubicBezTo>
                  <a:lnTo>
                    <a:pt x="374" y="16"/>
                  </a:lnTo>
                  <a:cubicBezTo>
                    <a:pt x="356" y="5"/>
                    <a:pt x="337" y="0"/>
                    <a:pt x="31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8"/>
            <p:cNvSpPr/>
            <p:nvPr/>
          </p:nvSpPr>
          <p:spPr>
            <a:xfrm>
              <a:off x="368875" y="3581325"/>
              <a:ext cx="22400" cy="12650"/>
            </a:xfrm>
            <a:custGeom>
              <a:avLst/>
              <a:gdLst/>
              <a:ahLst/>
              <a:cxnLst/>
              <a:rect l="l" t="t" r="r" b="b"/>
              <a:pathLst>
                <a:path w="896" h="506" extrusionOk="0">
                  <a:moveTo>
                    <a:pt x="314" y="0"/>
                  </a:moveTo>
                  <a:cubicBezTo>
                    <a:pt x="293" y="0"/>
                    <a:pt x="272" y="5"/>
                    <a:pt x="254" y="16"/>
                  </a:cubicBezTo>
                  <a:lnTo>
                    <a:pt x="36" y="136"/>
                  </a:lnTo>
                  <a:cubicBezTo>
                    <a:pt x="1" y="157"/>
                    <a:pt x="1" y="185"/>
                    <a:pt x="29" y="206"/>
                  </a:cubicBezTo>
                  <a:lnTo>
                    <a:pt x="522" y="495"/>
                  </a:lnTo>
                  <a:cubicBezTo>
                    <a:pt x="540" y="502"/>
                    <a:pt x="559" y="506"/>
                    <a:pt x="579" y="506"/>
                  </a:cubicBezTo>
                  <a:cubicBezTo>
                    <a:pt x="598" y="506"/>
                    <a:pt x="617" y="502"/>
                    <a:pt x="635" y="495"/>
                  </a:cubicBezTo>
                  <a:lnTo>
                    <a:pt x="854" y="368"/>
                  </a:lnTo>
                  <a:cubicBezTo>
                    <a:pt x="889" y="347"/>
                    <a:pt x="896" y="319"/>
                    <a:pt x="868" y="298"/>
                  </a:cubicBezTo>
                  <a:lnTo>
                    <a:pt x="374" y="16"/>
                  </a:lnTo>
                  <a:cubicBezTo>
                    <a:pt x="357" y="5"/>
                    <a:pt x="335" y="0"/>
                    <a:pt x="31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8"/>
            <p:cNvSpPr/>
            <p:nvPr/>
          </p:nvSpPr>
          <p:spPr>
            <a:xfrm>
              <a:off x="387375" y="3592075"/>
              <a:ext cx="22425" cy="12650"/>
            </a:xfrm>
            <a:custGeom>
              <a:avLst/>
              <a:gdLst/>
              <a:ahLst/>
              <a:cxnLst/>
              <a:rect l="l" t="t" r="r" b="b"/>
              <a:pathLst>
                <a:path w="897" h="506" extrusionOk="0">
                  <a:moveTo>
                    <a:pt x="314" y="0"/>
                  </a:moveTo>
                  <a:cubicBezTo>
                    <a:pt x="293" y="0"/>
                    <a:pt x="272" y="5"/>
                    <a:pt x="255" y="16"/>
                  </a:cubicBezTo>
                  <a:lnTo>
                    <a:pt x="36" y="143"/>
                  </a:lnTo>
                  <a:cubicBezTo>
                    <a:pt x="1" y="157"/>
                    <a:pt x="1" y="192"/>
                    <a:pt x="29" y="206"/>
                  </a:cubicBezTo>
                  <a:lnTo>
                    <a:pt x="522" y="495"/>
                  </a:lnTo>
                  <a:cubicBezTo>
                    <a:pt x="540" y="502"/>
                    <a:pt x="559" y="506"/>
                    <a:pt x="579" y="506"/>
                  </a:cubicBezTo>
                  <a:cubicBezTo>
                    <a:pt x="598" y="506"/>
                    <a:pt x="618" y="502"/>
                    <a:pt x="635" y="495"/>
                  </a:cubicBezTo>
                  <a:lnTo>
                    <a:pt x="854" y="368"/>
                  </a:lnTo>
                  <a:cubicBezTo>
                    <a:pt x="889" y="354"/>
                    <a:pt x="896" y="319"/>
                    <a:pt x="861" y="305"/>
                  </a:cubicBezTo>
                  <a:lnTo>
                    <a:pt x="374" y="16"/>
                  </a:lnTo>
                  <a:cubicBezTo>
                    <a:pt x="357" y="5"/>
                    <a:pt x="336" y="0"/>
                    <a:pt x="31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8"/>
            <p:cNvSpPr/>
            <p:nvPr/>
          </p:nvSpPr>
          <p:spPr>
            <a:xfrm>
              <a:off x="405875" y="3603000"/>
              <a:ext cx="22425" cy="12650"/>
            </a:xfrm>
            <a:custGeom>
              <a:avLst/>
              <a:gdLst/>
              <a:ahLst/>
              <a:cxnLst/>
              <a:rect l="l" t="t" r="r" b="b"/>
              <a:pathLst>
                <a:path w="897" h="506" extrusionOk="0">
                  <a:moveTo>
                    <a:pt x="312" y="0"/>
                  </a:moveTo>
                  <a:cubicBezTo>
                    <a:pt x="292" y="0"/>
                    <a:pt x="272" y="5"/>
                    <a:pt x="255" y="16"/>
                  </a:cubicBezTo>
                  <a:lnTo>
                    <a:pt x="36" y="136"/>
                  </a:lnTo>
                  <a:cubicBezTo>
                    <a:pt x="1" y="157"/>
                    <a:pt x="1" y="185"/>
                    <a:pt x="29" y="206"/>
                  </a:cubicBezTo>
                  <a:lnTo>
                    <a:pt x="523" y="495"/>
                  </a:lnTo>
                  <a:cubicBezTo>
                    <a:pt x="540" y="502"/>
                    <a:pt x="560" y="506"/>
                    <a:pt x="579" y="506"/>
                  </a:cubicBezTo>
                  <a:cubicBezTo>
                    <a:pt x="598" y="506"/>
                    <a:pt x="618" y="502"/>
                    <a:pt x="635" y="495"/>
                  </a:cubicBezTo>
                  <a:lnTo>
                    <a:pt x="854" y="368"/>
                  </a:lnTo>
                  <a:cubicBezTo>
                    <a:pt x="889" y="347"/>
                    <a:pt x="896" y="319"/>
                    <a:pt x="861" y="305"/>
                  </a:cubicBezTo>
                  <a:lnTo>
                    <a:pt x="375" y="16"/>
                  </a:lnTo>
                  <a:cubicBezTo>
                    <a:pt x="353" y="5"/>
                    <a:pt x="332" y="0"/>
                    <a:pt x="31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8"/>
            <p:cNvSpPr/>
            <p:nvPr/>
          </p:nvSpPr>
          <p:spPr>
            <a:xfrm>
              <a:off x="424225" y="3613875"/>
              <a:ext cx="22400" cy="12675"/>
            </a:xfrm>
            <a:custGeom>
              <a:avLst/>
              <a:gdLst/>
              <a:ahLst/>
              <a:cxnLst/>
              <a:rect l="l" t="t" r="r" b="b"/>
              <a:pathLst>
                <a:path w="896" h="507" extrusionOk="0">
                  <a:moveTo>
                    <a:pt x="318" y="0"/>
                  </a:moveTo>
                  <a:cubicBezTo>
                    <a:pt x="298" y="0"/>
                    <a:pt x="278" y="4"/>
                    <a:pt x="261" y="11"/>
                  </a:cubicBezTo>
                  <a:lnTo>
                    <a:pt x="42" y="138"/>
                  </a:lnTo>
                  <a:cubicBezTo>
                    <a:pt x="7" y="159"/>
                    <a:pt x="0" y="187"/>
                    <a:pt x="35" y="201"/>
                  </a:cubicBezTo>
                  <a:lnTo>
                    <a:pt x="522" y="490"/>
                  </a:lnTo>
                  <a:cubicBezTo>
                    <a:pt x="543" y="501"/>
                    <a:pt x="564" y="506"/>
                    <a:pt x="584" y="506"/>
                  </a:cubicBezTo>
                  <a:cubicBezTo>
                    <a:pt x="605" y="506"/>
                    <a:pt x="624" y="501"/>
                    <a:pt x="642" y="490"/>
                  </a:cubicBezTo>
                  <a:lnTo>
                    <a:pt x="860" y="371"/>
                  </a:lnTo>
                  <a:cubicBezTo>
                    <a:pt x="895" y="349"/>
                    <a:pt x="895" y="321"/>
                    <a:pt x="867" y="300"/>
                  </a:cubicBezTo>
                  <a:lnTo>
                    <a:pt x="381" y="11"/>
                  </a:lnTo>
                  <a:cubicBezTo>
                    <a:pt x="360" y="4"/>
                    <a:pt x="338" y="0"/>
                    <a:pt x="31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8"/>
            <p:cNvSpPr/>
            <p:nvPr/>
          </p:nvSpPr>
          <p:spPr>
            <a:xfrm>
              <a:off x="442725" y="3624675"/>
              <a:ext cx="22400" cy="12650"/>
            </a:xfrm>
            <a:custGeom>
              <a:avLst/>
              <a:gdLst/>
              <a:ahLst/>
              <a:cxnLst/>
              <a:rect l="l" t="t" r="r" b="b"/>
              <a:pathLst>
                <a:path w="896" h="506" extrusionOk="0">
                  <a:moveTo>
                    <a:pt x="317" y="0"/>
                  </a:moveTo>
                  <a:cubicBezTo>
                    <a:pt x="298" y="0"/>
                    <a:pt x="279" y="6"/>
                    <a:pt x="261" y="16"/>
                  </a:cubicBezTo>
                  <a:lnTo>
                    <a:pt x="43" y="136"/>
                  </a:lnTo>
                  <a:cubicBezTo>
                    <a:pt x="7" y="157"/>
                    <a:pt x="0" y="185"/>
                    <a:pt x="35" y="206"/>
                  </a:cubicBezTo>
                  <a:lnTo>
                    <a:pt x="522" y="495"/>
                  </a:lnTo>
                  <a:cubicBezTo>
                    <a:pt x="539" y="502"/>
                    <a:pt x="561" y="506"/>
                    <a:pt x="582" y="506"/>
                  </a:cubicBezTo>
                  <a:cubicBezTo>
                    <a:pt x="603" y="506"/>
                    <a:pt x="624" y="502"/>
                    <a:pt x="642" y="495"/>
                  </a:cubicBezTo>
                  <a:lnTo>
                    <a:pt x="860" y="369"/>
                  </a:lnTo>
                  <a:cubicBezTo>
                    <a:pt x="895" y="354"/>
                    <a:pt x="895" y="319"/>
                    <a:pt x="867" y="305"/>
                  </a:cubicBezTo>
                  <a:lnTo>
                    <a:pt x="374" y="16"/>
                  </a:lnTo>
                  <a:cubicBezTo>
                    <a:pt x="356" y="6"/>
                    <a:pt x="337" y="0"/>
                    <a:pt x="31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8"/>
            <p:cNvSpPr/>
            <p:nvPr/>
          </p:nvSpPr>
          <p:spPr>
            <a:xfrm>
              <a:off x="461225" y="3635575"/>
              <a:ext cx="22400" cy="12825"/>
            </a:xfrm>
            <a:custGeom>
              <a:avLst/>
              <a:gdLst/>
              <a:ahLst/>
              <a:cxnLst/>
              <a:rect l="l" t="t" r="r" b="b"/>
              <a:pathLst>
                <a:path w="896" h="513" extrusionOk="0">
                  <a:moveTo>
                    <a:pt x="323" y="0"/>
                  </a:moveTo>
                  <a:cubicBezTo>
                    <a:pt x="302" y="0"/>
                    <a:pt x="281" y="6"/>
                    <a:pt x="261" y="17"/>
                  </a:cubicBezTo>
                  <a:lnTo>
                    <a:pt x="43" y="137"/>
                  </a:lnTo>
                  <a:cubicBezTo>
                    <a:pt x="7" y="158"/>
                    <a:pt x="0" y="193"/>
                    <a:pt x="29" y="207"/>
                  </a:cubicBezTo>
                  <a:lnTo>
                    <a:pt x="522" y="496"/>
                  </a:lnTo>
                  <a:cubicBezTo>
                    <a:pt x="540" y="507"/>
                    <a:pt x="561" y="512"/>
                    <a:pt x="582" y="512"/>
                  </a:cubicBezTo>
                  <a:cubicBezTo>
                    <a:pt x="603" y="512"/>
                    <a:pt x="624" y="507"/>
                    <a:pt x="642" y="496"/>
                  </a:cubicBezTo>
                  <a:lnTo>
                    <a:pt x="853" y="377"/>
                  </a:lnTo>
                  <a:cubicBezTo>
                    <a:pt x="896" y="348"/>
                    <a:pt x="896" y="320"/>
                    <a:pt x="867" y="299"/>
                  </a:cubicBezTo>
                  <a:lnTo>
                    <a:pt x="374" y="10"/>
                  </a:lnTo>
                  <a:cubicBezTo>
                    <a:pt x="358" y="4"/>
                    <a:pt x="341" y="0"/>
                    <a:pt x="32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8"/>
            <p:cNvSpPr/>
            <p:nvPr/>
          </p:nvSpPr>
          <p:spPr>
            <a:xfrm>
              <a:off x="479725" y="3646350"/>
              <a:ext cx="22400" cy="12800"/>
            </a:xfrm>
            <a:custGeom>
              <a:avLst/>
              <a:gdLst/>
              <a:ahLst/>
              <a:cxnLst/>
              <a:rect l="l" t="t" r="r" b="b"/>
              <a:pathLst>
                <a:path w="896" h="512" extrusionOk="0">
                  <a:moveTo>
                    <a:pt x="318" y="0"/>
                  </a:moveTo>
                  <a:cubicBezTo>
                    <a:pt x="298" y="0"/>
                    <a:pt x="279" y="6"/>
                    <a:pt x="261" y="16"/>
                  </a:cubicBezTo>
                  <a:lnTo>
                    <a:pt x="43" y="143"/>
                  </a:lnTo>
                  <a:cubicBezTo>
                    <a:pt x="8" y="157"/>
                    <a:pt x="1" y="192"/>
                    <a:pt x="29" y="206"/>
                  </a:cubicBezTo>
                  <a:lnTo>
                    <a:pt x="522" y="496"/>
                  </a:lnTo>
                  <a:cubicBezTo>
                    <a:pt x="540" y="506"/>
                    <a:pt x="559" y="511"/>
                    <a:pt x="579" y="511"/>
                  </a:cubicBezTo>
                  <a:cubicBezTo>
                    <a:pt x="600" y="511"/>
                    <a:pt x="621" y="506"/>
                    <a:pt x="642" y="496"/>
                  </a:cubicBezTo>
                  <a:lnTo>
                    <a:pt x="854" y="376"/>
                  </a:lnTo>
                  <a:cubicBezTo>
                    <a:pt x="889" y="355"/>
                    <a:pt x="896" y="319"/>
                    <a:pt x="868" y="305"/>
                  </a:cubicBezTo>
                  <a:lnTo>
                    <a:pt x="374" y="16"/>
                  </a:lnTo>
                  <a:cubicBezTo>
                    <a:pt x="357" y="6"/>
                    <a:pt x="337" y="0"/>
                    <a:pt x="31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8"/>
            <p:cNvSpPr/>
            <p:nvPr/>
          </p:nvSpPr>
          <p:spPr>
            <a:xfrm>
              <a:off x="498225" y="3657275"/>
              <a:ext cx="22425" cy="12625"/>
            </a:xfrm>
            <a:custGeom>
              <a:avLst/>
              <a:gdLst/>
              <a:ahLst/>
              <a:cxnLst/>
              <a:rect l="l" t="t" r="r" b="b"/>
              <a:pathLst>
                <a:path w="897" h="505" extrusionOk="0">
                  <a:moveTo>
                    <a:pt x="317" y="0"/>
                  </a:moveTo>
                  <a:cubicBezTo>
                    <a:pt x="297" y="0"/>
                    <a:pt x="276" y="6"/>
                    <a:pt x="255" y="16"/>
                  </a:cubicBezTo>
                  <a:lnTo>
                    <a:pt x="36" y="136"/>
                  </a:lnTo>
                  <a:cubicBezTo>
                    <a:pt x="8" y="157"/>
                    <a:pt x="1" y="185"/>
                    <a:pt x="29" y="207"/>
                  </a:cubicBezTo>
                  <a:lnTo>
                    <a:pt x="522" y="489"/>
                  </a:lnTo>
                  <a:cubicBezTo>
                    <a:pt x="540" y="499"/>
                    <a:pt x="559" y="504"/>
                    <a:pt x="580" y="504"/>
                  </a:cubicBezTo>
                  <a:cubicBezTo>
                    <a:pt x="600" y="504"/>
                    <a:pt x="621" y="499"/>
                    <a:pt x="642" y="489"/>
                  </a:cubicBezTo>
                  <a:lnTo>
                    <a:pt x="854" y="369"/>
                  </a:lnTo>
                  <a:cubicBezTo>
                    <a:pt x="889" y="348"/>
                    <a:pt x="896" y="319"/>
                    <a:pt x="868" y="298"/>
                  </a:cubicBezTo>
                  <a:lnTo>
                    <a:pt x="374" y="16"/>
                  </a:lnTo>
                  <a:cubicBezTo>
                    <a:pt x="357" y="6"/>
                    <a:pt x="337" y="0"/>
                    <a:pt x="31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8"/>
            <p:cNvSpPr/>
            <p:nvPr/>
          </p:nvSpPr>
          <p:spPr>
            <a:xfrm>
              <a:off x="516725" y="3668175"/>
              <a:ext cx="22425" cy="12700"/>
            </a:xfrm>
            <a:custGeom>
              <a:avLst/>
              <a:gdLst/>
              <a:ahLst/>
              <a:cxnLst/>
              <a:rect l="l" t="t" r="r" b="b"/>
              <a:pathLst>
                <a:path w="897" h="508" extrusionOk="0">
                  <a:moveTo>
                    <a:pt x="321" y="0"/>
                  </a:moveTo>
                  <a:cubicBezTo>
                    <a:pt x="298" y="0"/>
                    <a:pt x="274" y="6"/>
                    <a:pt x="255" y="17"/>
                  </a:cubicBezTo>
                  <a:lnTo>
                    <a:pt x="36" y="137"/>
                  </a:lnTo>
                  <a:cubicBezTo>
                    <a:pt x="8" y="158"/>
                    <a:pt x="1" y="186"/>
                    <a:pt x="29" y="208"/>
                  </a:cubicBezTo>
                  <a:lnTo>
                    <a:pt x="523" y="497"/>
                  </a:lnTo>
                  <a:cubicBezTo>
                    <a:pt x="540" y="504"/>
                    <a:pt x="560" y="507"/>
                    <a:pt x="579" y="507"/>
                  </a:cubicBezTo>
                  <a:cubicBezTo>
                    <a:pt x="598" y="507"/>
                    <a:pt x="618" y="504"/>
                    <a:pt x="635" y="497"/>
                  </a:cubicBezTo>
                  <a:lnTo>
                    <a:pt x="854" y="370"/>
                  </a:lnTo>
                  <a:cubicBezTo>
                    <a:pt x="889" y="349"/>
                    <a:pt x="896" y="320"/>
                    <a:pt x="861" y="299"/>
                  </a:cubicBezTo>
                  <a:lnTo>
                    <a:pt x="375" y="10"/>
                  </a:lnTo>
                  <a:cubicBezTo>
                    <a:pt x="359" y="4"/>
                    <a:pt x="340" y="0"/>
                    <a:pt x="32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8"/>
            <p:cNvSpPr/>
            <p:nvPr/>
          </p:nvSpPr>
          <p:spPr>
            <a:xfrm>
              <a:off x="500875" y="3642425"/>
              <a:ext cx="29275" cy="16600"/>
            </a:xfrm>
            <a:custGeom>
              <a:avLst/>
              <a:gdLst/>
              <a:ahLst/>
              <a:cxnLst/>
              <a:rect l="l" t="t" r="r" b="b"/>
              <a:pathLst>
                <a:path w="1171" h="664" extrusionOk="0">
                  <a:moveTo>
                    <a:pt x="575" y="0"/>
                  </a:moveTo>
                  <a:cubicBezTo>
                    <a:pt x="554" y="0"/>
                    <a:pt x="533" y="4"/>
                    <a:pt x="515" y="11"/>
                  </a:cubicBezTo>
                  <a:lnTo>
                    <a:pt x="36" y="286"/>
                  </a:lnTo>
                  <a:cubicBezTo>
                    <a:pt x="0" y="300"/>
                    <a:pt x="0" y="335"/>
                    <a:pt x="29" y="349"/>
                  </a:cubicBezTo>
                  <a:lnTo>
                    <a:pt x="536" y="653"/>
                  </a:lnTo>
                  <a:cubicBezTo>
                    <a:pt x="557" y="660"/>
                    <a:pt x="579" y="663"/>
                    <a:pt x="599" y="663"/>
                  </a:cubicBezTo>
                  <a:cubicBezTo>
                    <a:pt x="619" y="663"/>
                    <a:pt x="638" y="660"/>
                    <a:pt x="656" y="653"/>
                  </a:cubicBezTo>
                  <a:lnTo>
                    <a:pt x="1135" y="378"/>
                  </a:lnTo>
                  <a:cubicBezTo>
                    <a:pt x="1171" y="363"/>
                    <a:pt x="1171" y="328"/>
                    <a:pt x="1142" y="314"/>
                  </a:cubicBezTo>
                  <a:lnTo>
                    <a:pt x="635" y="11"/>
                  </a:lnTo>
                  <a:cubicBezTo>
                    <a:pt x="617" y="4"/>
                    <a:pt x="596" y="0"/>
                    <a:pt x="57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8"/>
            <p:cNvSpPr/>
            <p:nvPr/>
          </p:nvSpPr>
          <p:spPr>
            <a:xfrm>
              <a:off x="483075" y="3631900"/>
              <a:ext cx="29275" cy="16675"/>
            </a:xfrm>
            <a:custGeom>
              <a:avLst/>
              <a:gdLst/>
              <a:ahLst/>
              <a:cxnLst/>
              <a:rect l="l" t="t" r="r" b="b"/>
              <a:pathLst>
                <a:path w="1171" h="667" extrusionOk="0">
                  <a:moveTo>
                    <a:pt x="575" y="0"/>
                  </a:moveTo>
                  <a:cubicBezTo>
                    <a:pt x="554" y="0"/>
                    <a:pt x="533" y="6"/>
                    <a:pt x="515" y="16"/>
                  </a:cubicBezTo>
                  <a:lnTo>
                    <a:pt x="36" y="284"/>
                  </a:lnTo>
                  <a:cubicBezTo>
                    <a:pt x="1" y="305"/>
                    <a:pt x="1" y="333"/>
                    <a:pt x="29" y="354"/>
                  </a:cubicBezTo>
                  <a:lnTo>
                    <a:pt x="536" y="651"/>
                  </a:lnTo>
                  <a:cubicBezTo>
                    <a:pt x="557" y="661"/>
                    <a:pt x="579" y="666"/>
                    <a:pt x="599" y="666"/>
                  </a:cubicBezTo>
                  <a:cubicBezTo>
                    <a:pt x="619" y="666"/>
                    <a:pt x="638" y="661"/>
                    <a:pt x="656" y="651"/>
                  </a:cubicBezTo>
                  <a:lnTo>
                    <a:pt x="1135" y="383"/>
                  </a:lnTo>
                  <a:cubicBezTo>
                    <a:pt x="1171" y="362"/>
                    <a:pt x="1171" y="333"/>
                    <a:pt x="1142" y="319"/>
                  </a:cubicBezTo>
                  <a:lnTo>
                    <a:pt x="635" y="16"/>
                  </a:lnTo>
                  <a:cubicBezTo>
                    <a:pt x="617" y="6"/>
                    <a:pt x="596" y="0"/>
                    <a:pt x="57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8"/>
            <p:cNvSpPr/>
            <p:nvPr/>
          </p:nvSpPr>
          <p:spPr>
            <a:xfrm>
              <a:off x="465275" y="3621500"/>
              <a:ext cx="29275" cy="16675"/>
            </a:xfrm>
            <a:custGeom>
              <a:avLst/>
              <a:gdLst/>
              <a:ahLst/>
              <a:cxnLst/>
              <a:rect l="l" t="t" r="r" b="b"/>
              <a:pathLst>
                <a:path w="1171" h="667" extrusionOk="0">
                  <a:moveTo>
                    <a:pt x="578" y="0"/>
                  </a:moveTo>
                  <a:cubicBezTo>
                    <a:pt x="557" y="0"/>
                    <a:pt x="536" y="6"/>
                    <a:pt x="515" y="16"/>
                  </a:cubicBezTo>
                  <a:lnTo>
                    <a:pt x="43" y="284"/>
                  </a:lnTo>
                  <a:cubicBezTo>
                    <a:pt x="8" y="305"/>
                    <a:pt x="1" y="333"/>
                    <a:pt x="29" y="355"/>
                  </a:cubicBezTo>
                  <a:lnTo>
                    <a:pt x="543" y="651"/>
                  </a:lnTo>
                  <a:cubicBezTo>
                    <a:pt x="561" y="661"/>
                    <a:pt x="580" y="666"/>
                    <a:pt x="600" y="666"/>
                  </a:cubicBezTo>
                  <a:cubicBezTo>
                    <a:pt x="619" y="666"/>
                    <a:pt x="638" y="661"/>
                    <a:pt x="656" y="651"/>
                  </a:cubicBezTo>
                  <a:lnTo>
                    <a:pt x="1135" y="383"/>
                  </a:lnTo>
                  <a:cubicBezTo>
                    <a:pt x="1171" y="362"/>
                    <a:pt x="1171" y="333"/>
                    <a:pt x="1143" y="312"/>
                  </a:cubicBezTo>
                  <a:lnTo>
                    <a:pt x="635" y="16"/>
                  </a:lnTo>
                  <a:cubicBezTo>
                    <a:pt x="617" y="6"/>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447475" y="3611050"/>
              <a:ext cx="29450" cy="16600"/>
            </a:xfrm>
            <a:custGeom>
              <a:avLst/>
              <a:gdLst/>
              <a:ahLst/>
              <a:cxnLst/>
              <a:rect l="l" t="t" r="r" b="b"/>
              <a:pathLst>
                <a:path w="1178" h="664" extrusionOk="0">
                  <a:moveTo>
                    <a:pt x="578" y="1"/>
                  </a:moveTo>
                  <a:cubicBezTo>
                    <a:pt x="557" y="1"/>
                    <a:pt x="536" y="4"/>
                    <a:pt x="515" y="11"/>
                  </a:cubicBezTo>
                  <a:lnTo>
                    <a:pt x="43" y="286"/>
                  </a:lnTo>
                  <a:cubicBezTo>
                    <a:pt x="8" y="307"/>
                    <a:pt x="1" y="336"/>
                    <a:pt x="29" y="350"/>
                  </a:cubicBezTo>
                  <a:lnTo>
                    <a:pt x="543" y="653"/>
                  </a:lnTo>
                  <a:cubicBezTo>
                    <a:pt x="561" y="660"/>
                    <a:pt x="580" y="663"/>
                    <a:pt x="600" y="663"/>
                  </a:cubicBezTo>
                  <a:cubicBezTo>
                    <a:pt x="619" y="663"/>
                    <a:pt x="639" y="660"/>
                    <a:pt x="656" y="653"/>
                  </a:cubicBezTo>
                  <a:lnTo>
                    <a:pt x="1135" y="378"/>
                  </a:lnTo>
                  <a:cubicBezTo>
                    <a:pt x="1171" y="364"/>
                    <a:pt x="1178" y="328"/>
                    <a:pt x="1143" y="314"/>
                  </a:cubicBezTo>
                  <a:lnTo>
                    <a:pt x="635" y="11"/>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8"/>
            <p:cNvSpPr/>
            <p:nvPr/>
          </p:nvSpPr>
          <p:spPr>
            <a:xfrm>
              <a:off x="429675" y="3600650"/>
              <a:ext cx="29450" cy="16600"/>
            </a:xfrm>
            <a:custGeom>
              <a:avLst/>
              <a:gdLst/>
              <a:ahLst/>
              <a:cxnLst/>
              <a:rect l="l" t="t" r="r" b="b"/>
              <a:pathLst>
                <a:path w="1178" h="664" extrusionOk="0">
                  <a:moveTo>
                    <a:pt x="578" y="1"/>
                  </a:moveTo>
                  <a:cubicBezTo>
                    <a:pt x="557" y="1"/>
                    <a:pt x="536" y="4"/>
                    <a:pt x="515" y="11"/>
                  </a:cubicBezTo>
                  <a:lnTo>
                    <a:pt x="43" y="286"/>
                  </a:lnTo>
                  <a:cubicBezTo>
                    <a:pt x="8" y="307"/>
                    <a:pt x="1" y="336"/>
                    <a:pt x="36" y="350"/>
                  </a:cubicBezTo>
                  <a:lnTo>
                    <a:pt x="543" y="653"/>
                  </a:lnTo>
                  <a:cubicBezTo>
                    <a:pt x="561" y="660"/>
                    <a:pt x="580" y="663"/>
                    <a:pt x="600" y="663"/>
                  </a:cubicBezTo>
                  <a:cubicBezTo>
                    <a:pt x="619" y="663"/>
                    <a:pt x="639" y="660"/>
                    <a:pt x="656" y="653"/>
                  </a:cubicBezTo>
                  <a:lnTo>
                    <a:pt x="1136" y="378"/>
                  </a:lnTo>
                  <a:cubicBezTo>
                    <a:pt x="1171" y="364"/>
                    <a:pt x="1178" y="329"/>
                    <a:pt x="1143" y="314"/>
                  </a:cubicBezTo>
                  <a:lnTo>
                    <a:pt x="635" y="11"/>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8"/>
            <p:cNvSpPr/>
            <p:nvPr/>
          </p:nvSpPr>
          <p:spPr>
            <a:xfrm>
              <a:off x="411875" y="3590125"/>
              <a:ext cx="29450" cy="16725"/>
            </a:xfrm>
            <a:custGeom>
              <a:avLst/>
              <a:gdLst/>
              <a:ahLst/>
              <a:cxnLst/>
              <a:rect l="l" t="t" r="r" b="b"/>
              <a:pathLst>
                <a:path w="1178" h="669" extrusionOk="0">
                  <a:moveTo>
                    <a:pt x="579" y="1"/>
                  </a:moveTo>
                  <a:cubicBezTo>
                    <a:pt x="559" y="1"/>
                    <a:pt x="540" y="6"/>
                    <a:pt x="522" y="16"/>
                  </a:cubicBezTo>
                  <a:lnTo>
                    <a:pt x="43" y="291"/>
                  </a:lnTo>
                  <a:cubicBezTo>
                    <a:pt x="8" y="305"/>
                    <a:pt x="1" y="341"/>
                    <a:pt x="29" y="355"/>
                  </a:cubicBezTo>
                  <a:lnTo>
                    <a:pt x="543" y="658"/>
                  </a:lnTo>
                  <a:cubicBezTo>
                    <a:pt x="561" y="665"/>
                    <a:pt x="580" y="668"/>
                    <a:pt x="600" y="668"/>
                  </a:cubicBezTo>
                  <a:cubicBezTo>
                    <a:pt x="619" y="668"/>
                    <a:pt x="639" y="665"/>
                    <a:pt x="656" y="658"/>
                  </a:cubicBezTo>
                  <a:lnTo>
                    <a:pt x="1136" y="383"/>
                  </a:lnTo>
                  <a:cubicBezTo>
                    <a:pt x="1171" y="362"/>
                    <a:pt x="1178" y="334"/>
                    <a:pt x="1150" y="313"/>
                  </a:cubicBezTo>
                  <a:lnTo>
                    <a:pt x="635" y="16"/>
                  </a:lnTo>
                  <a:cubicBezTo>
                    <a:pt x="617" y="6"/>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8"/>
            <p:cNvSpPr/>
            <p:nvPr/>
          </p:nvSpPr>
          <p:spPr>
            <a:xfrm>
              <a:off x="394075" y="3579725"/>
              <a:ext cx="29450" cy="16675"/>
            </a:xfrm>
            <a:custGeom>
              <a:avLst/>
              <a:gdLst/>
              <a:ahLst/>
              <a:cxnLst/>
              <a:rect l="l" t="t" r="r" b="b"/>
              <a:pathLst>
                <a:path w="1178" h="667" extrusionOk="0">
                  <a:moveTo>
                    <a:pt x="579" y="1"/>
                  </a:moveTo>
                  <a:cubicBezTo>
                    <a:pt x="559" y="1"/>
                    <a:pt x="540" y="6"/>
                    <a:pt x="522" y="17"/>
                  </a:cubicBezTo>
                  <a:lnTo>
                    <a:pt x="43" y="284"/>
                  </a:lnTo>
                  <a:cubicBezTo>
                    <a:pt x="8" y="306"/>
                    <a:pt x="1" y="334"/>
                    <a:pt x="36" y="355"/>
                  </a:cubicBezTo>
                  <a:lnTo>
                    <a:pt x="543" y="651"/>
                  </a:lnTo>
                  <a:cubicBezTo>
                    <a:pt x="561" y="662"/>
                    <a:pt x="580" y="667"/>
                    <a:pt x="601" y="667"/>
                  </a:cubicBezTo>
                  <a:cubicBezTo>
                    <a:pt x="621" y="667"/>
                    <a:pt x="642" y="662"/>
                    <a:pt x="663" y="651"/>
                  </a:cubicBezTo>
                  <a:lnTo>
                    <a:pt x="1136" y="383"/>
                  </a:lnTo>
                  <a:cubicBezTo>
                    <a:pt x="1171" y="362"/>
                    <a:pt x="1178" y="334"/>
                    <a:pt x="1150" y="313"/>
                  </a:cubicBezTo>
                  <a:lnTo>
                    <a:pt x="635" y="17"/>
                  </a:lnTo>
                  <a:cubicBezTo>
                    <a:pt x="617" y="6"/>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8"/>
            <p:cNvSpPr/>
            <p:nvPr/>
          </p:nvSpPr>
          <p:spPr>
            <a:xfrm>
              <a:off x="376275" y="3569325"/>
              <a:ext cx="29450" cy="16675"/>
            </a:xfrm>
            <a:custGeom>
              <a:avLst/>
              <a:gdLst/>
              <a:ahLst/>
              <a:cxnLst/>
              <a:rect l="l" t="t" r="r" b="b"/>
              <a:pathLst>
                <a:path w="1178" h="667" extrusionOk="0">
                  <a:moveTo>
                    <a:pt x="579" y="1"/>
                  </a:moveTo>
                  <a:cubicBezTo>
                    <a:pt x="559" y="1"/>
                    <a:pt x="540" y="6"/>
                    <a:pt x="522" y="17"/>
                  </a:cubicBezTo>
                  <a:lnTo>
                    <a:pt x="43" y="284"/>
                  </a:lnTo>
                  <a:cubicBezTo>
                    <a:pt x="8" y="306"/>
                    <a:pt x="1" y="334"/>
                    <a:pt x="36" y="355"/>
                  </a:cubicBezTo>
                  <a:lnTo>
                    <a:pt x="543" y="651"/>
                  </a:lnTo>
                  <a:cubicBezTo>
                    <a:pt x="561" y="662"/>
                    <a:pt x="580" y="667"/>
                    <a:pt x="601" y="667"/>
                  </a:cubicBezTo>
                  <a:cubicBezTo>
                    <a:pt x="621" y="667"/>
                    <a:pt x="642" y="662"/>
                    <a:pt x="663" y="651"/>
                  </a:cubicBezTo>
                  <a:lnTo>
                    <a:pt x="1136" y="383"/>
                  </a:lnTo>
                  <a:cubicBezTo>
                    <a:pt x="1171" y="362"/>
                    <a:pt x="1178" y="327"/>
                    <a:pt x="1150" y="313"/>
                  </a:cubicBezTo>
                  <a:lnTo>
                    <a:pt x="635" y="17"/>
                  </a:lnTo>
                  <a:cubicBezTo>
                    <a:pt x="617" y="6"/>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8"/>
            <p:cNvSpPr/>
            <p:nvPr/>
          </p:nvSpPr>
          <p:spPr>
            <a:xfrm>
              <a:off x="358475" y="3558900"/>
              <a:ext cx="29450" cy="16575"/>
            </a:xfrm>
            <a:custGeom>
              <a:avLst/>
              <a:gdLst/>
              <a:ahLst/>
              <a:cxnLst/>
              <a:rect l="l" t="t" r="r" b="b"/>
              <a:pathLst>
                <a:path w="1178" h="663" extrusionOk="0">
                  <a:moveTo>
                    <a:pt x="580" y="0"/>
                  </a:moveTo>
                  <a:cubicBezTo>
                    <a:pt x="559" y="0"/>
                    <a:pt x="540" y="4"/>
                    <a:pt x="522" y="11"/>
                  </a:cubicBezTo>
                  <a:lnTo>
                    <a:pt x="43" y="286"/>
                  </a:lnTo>
                  <a:cubicBezTo>
                    <a:pt x="8" y="307"/>
                    <a:pt x="1" y="335"/>
                    <a:pt x="36" y="349"/>
                  </a:cubicBezTo>
                  <a:lnTo>
                    <a:pt x="543" y="652"/>
                  </a:lnTo>
                  <a:cubicBezTo>
                    <a:pt x="561" y="659"/>
                    <a:pt x="580" y="663"/>
                    <a:pt x="601" y="663"/>
                  </a:cubicBezTo>
                  <a:cubicBezTo>
                    <a:pt x="621" y="663"/>
                    <a:pt x="642" y="659"/>
                    <a:pt x="663" y="652"/>
                  </a:cubicBezTo>
                  <a:lnTo>
                    <a:pt x="1136" y="377"/>
                  </a:lnTo>
                  <a:cubicBezTo>
                    <a:pt x="1171" y="356"/>
                    <a:pt x="1178" y="328"/>
                    <a:pt x="1150" y="314"/>
                  </a:cubicBezTo>
                  <a:lnTo>
                    <a:pt x="642" y="11"/>
                  </a:lnTo>
                  <a:cubicBezTo>
                    <a:pt x="621" y="4"/>
                    <a:pt x="600" y="0"/>
                    <a:pt x="580"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8"/>
            <p:cNvSpPr/>
            <p:nvPr/>
          </p:nvSpPr>
          <p:spPr>
            <a:xfrm>
              <a:off x="340850" y="3548350"/>
              <a:ext cx="29275" cy="16725"/>
            </a:xfrm>
            <a:custGeom>
              <a:avLst/>
              <a:gdLst/>
              <a:ahLst/>
              <a:cxnLst/>
              <a:rect l="l" t="t" r="r" b="b"/>
              <a:pathLst>
                <a:path w="1171" h="669" extrusionOk="0">
                  <a:moveTo>
                    <a:pt x="573" y="1"/>
                  </a:moveTo>
                  <a:cubicBezTo>
                    <a:pt x="552" y="1"/>
                    <a:pt x="533" y="6"/>
                    <a:pt x="515" y="17"/>
                  </a:cubicBezTo>
                  <a:lnTo>
                    <a:pt x="36" y="292"/>
                  </a:lnTo>
                  <a:cubicBezTo>
                    <a:pt x="1" y="306"/>
                    <a:pt x="1" y="341"/>
                    <a:pt x="29" y="355"/>
                  </a:cubicBezTo>
                  <a:lnTo>
                    <a:pt x="536" y="658"/>
                  </a:lnTo>
                  <a:cubicBezTo>
                    <a:pt x="554" y="665"/>
                    <a:pt x="575" y="669"/>
                    <a:pt x="596" y="669"/>
                  </a:cubicBezTo>
                  <a:cubicBezTo>
                    <a:pt x="618" y="669"/>
                    <a:pt x="639" y="665"/>
                    <a:pt x="656" y="658"/>
                  </a:cubicBezTo>
                  <a:lnTo>
                    <a:pt x="1136" y="383"/>
                  </a:lnTo>
                  <a:cubicBezTo>
                    <a:pt x="1171" y="362"/>
                    <a:pt x="1171" y="334"/>
                    <a:pt x="1143" y="313"/>
                  </a:cubicBezTo>
                  <a:lnTo>
                    <a:pt x="635" y="17"/>
                  </a:lnTo>
                  <a:cubicBezTo>
                    <a:pt x="614" y="6"/>
                    <a:pt x="593" y="1"/>
                    <a:pt x="57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8"/>
            <p:cNvSpPr/>
            <p:nvPr/>
          </p:nvSpPr>
          <p:spPr>
            <a:xfrm>
              <a:off x="323050" y="3537950"/>
              <a:ext cx="29275" cy="16700"/>
            </a:xfrm>
            <a:custGeom>
              <a:avLst/>
              <a:gdLst/>
              <a:ahLst/>
              <a:cxnLst/>
              <a:rect l="l" t="t" r="r" b="b"/>
              <a:pathLst>
                <a:path w="1171" h="668" extrusionOk="0">
                  <a:moveTo>
                    <a:pt x="573" y="1"/>
                  </a:moveTo>
                  <a:cubicBezTo>
                    <a:pt x="552" y="1"/>
                    <a:pt x="533" y="6"/>
                    <a:pt x="515" y="17"/>
                  </a:cubicBezTo>
                  <a:lnTo>
                    <a:pt x="36" y="285"/>
                  </a:lnTo>
                  <a:cubicBezTo>
                    <a:pt x="1" y="306"/>
                    <a:pt x="1" y="334"/>
                    <a:pt x="29" y="355"/>
                  </a:cubicBezTo>
                  <a:lnTo>
                    <a:pt x="537" y="651"/>
                  </a:lnTo>
                  <a:cubicBezTo>
                    <a:pt x="554" y="662"/>
                    <a:pt x="575" y="667"/>
                    <a:pt x="596" y="667"/>
                  </a:cubicBezTo>
                  <a:cubicBezTo>
                    <a:pt x="618" y="667"/>
                    <a:pt x="639" y="662"/>
                    <a:pt x="656" y="651"/>
                  </a:cubicBezTo>
                  <a:lnTo>
                    <a:pt x="1136" y="383"/>
                  </a:lnTo>
                  <a:cubicBezTo>
                    <a:pt x="1171" y="362"/>
                    <a:pt x="1171" y="334"/>
                    <a:pt x="1143" y="313"/>
                  </a:cubicBezTo>
                  <a:lnTo>
                    <a:pt x="635" y="17"/>
                  </a:lnTo>
                  <a:cubicBezTo>
                    <a:pt x="614" y="6"/>
                    <a:pt x="593" y="1"/>
                    <a:pt x="57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8"/>
            <p:cNvSpPr/>
            <p:nvPr/>
          </p:nvSpPr>
          <p:spPr>
            <a:xfrm>
              <a:off x="305250" y="3527525"/>
              <a:ext cx="29275" cy="16725"/>
            </a:xfrm>
            <a:custGeom>
              <a:avLst/>
              <a:gdLst/>
              <a:ahLst/>
              <a:cxnLst/>
              <a:rect l="l" t="t" r="r" b="b"/>
              <a:pathLst>
                <a:path w="1171" h="669" extrusionOk="0">
                  <a:moveTo>
                    <a:pt x="572" y="0"/>
                  </a:moveTo>
                  <a:cubicBezTo>
                    <a:pt x="552" y="0"/>
                    <a:pt x="533" y="4"/>
                    <a:pt x="515" y="11"/>
                  </a:cubicBezTo>
                  <a:lnTo>
                    <a:pt x="36" y="286"/>
                  </a:lnTo>
                  <a:cubicBezTo>
                    <a:pt x="1" y="307"/>
                    <a:pt x="1" y="335"/>
                    <a:pt x="29" y="349"/>
                  </a:cubicBezTo>
                  <a:lnTo>
                    <a:pt x="537" y="652"/>
                  </a:lnTo>
                  <a:cubicBezTo>
                    <a:pt x="554" y="663"/>
                    <a:pt x="574" y="668"/>
                    <a:pt x="594" y="668"/>
                  </a:cubicBezTo>
                  <a:cubicBezTo>
                    <a:pt x="614" y="668"/>
                    <a:pt x="635" y="663"/>
                    <a:pt x="656" y="652"/>
                  </a:cubicBezTo>
                  <a:lnTo>
                    <a:pt x="1129" y="385"/>
                  </a:lnTo>
                  <a:cubicBezTo>
                    <a:pt x="1171" y="363"/>
                    <a:pt x="1171" y="328"/>
                    <a:pt x="1143" y="314"/>
                  </a:cubicBezTo>
                  <a:lnTo>
                    <a:pt x="628" y="11"/>
                  </a:lnTo>
                  <a:cubicBezTo>
                    <a:pt x="611" y="4"/>
                    <a:pt x="591"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8"/>
            <p:cNvSpPr/>
            <p:nvPr/>
          </p:nvSpPr>
          <p:spPr>
            <a:xfrm>
              <a:off x="287100" y="3516825"/>
              <a:ext cx="29275" cy="16675"/>
            </a:xfrm>
            <a:custGeom>
              <a:avLst/>
              <a:gdLst/>
              <a:ahLst/>
              <a:cxnLst/>
              <a:rect l="l" t="t" r="r" b="b"/>
              <a:pathLst>
                <a:path w="1171" h="667" extrusionOk="0">
                  <a:moveTo>
                    <a:pt x="573" y="0"/>
                  </a:moveTo>
                  <a:cubicBezTo>
                    <a:pt x="552" y="0"/>
                    <a:pt x="533" y="5"/>
                    <a:pt x="515" y="16"/>
                  </a:cubicBezTo>
                  <a:lnTo>
                    <a:pt x="36" y="284"/>
                  </a:lnTo>
                  <a:cubicBezTo>
                    <a:pt x="1" y="305"/>
                    <a:pt x="1" y="340"/>
                    <a:pt x="29" y="354"/>
                  </a:cubicBezTo>
                  <a:lnTo>
                    <a:pt x="536" y="650"/>
                  </a:lnTo>
                  <a:cubicBezTo>
                    <a:pt x="554" y="661"/>
                    <a:pt x="575" y="666"/>
                    <a:pt x="596" y="666"/>
                  </a:cubicBezTo>
                  <a:cubicBezTo>
                    <a:pt x="618" y="666"/>
                    <a:pt x="639" y="661"/>
                    <a:pt x="656" y="650"/>
                  </a:cubicBezTo>
                  <a:lnTo>
                    <a:pt x="1136" y="383"/>
                  </a:lnTo>
                  <a:cubicBezTo>
                    <a:pt x="1164" y="361"/>
                    <a:pt x="1171" y="333"/>
                    <a:pt x="1143" y="312"/>
                  </a:cubicBezTo>
                  <a:lnTo>
                    <a:pt x="635" y="16"/>
                  </a:lnTo>
                  <a:cubicBezTo>
                    <a:pt x="614" y="5"/>
                    <a:pt x="593" y="0"/>
                    <a:pt x="57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8"/>
            <p:cNvSpPr/>
            <p:nvPr/>
          </p:nvSpPr>
          <p:spPr>
            <a:xfrm>
              <a:off x="518675" y="3652875"/>
              <a:ext cx="37925" cy="21650"/>
            </a:xfrm>
            <a:custGeom>
              <a:avLst/>
              <a:gdLst/>
              <a:ahLst/>
              <a:cxnLst/>
              <a:rect l="l" t="t" r="r" b="b"/>
              <a:pathLst>
                <a:path w="1517" h="866" extrusionOk="0">
                  <a:moveTo>
                    <a:pt x="572" y="0"/>
                  </a:moveTo>
                  <a:cubicBezTo>
                    <a:pt x="552" y="0"/>
                    <a:pt x="533" y="5"/>
                    <a:pt x="515" y="16"/>
                  </a:cubicBezTo>
                  <a:lnTo>
                    <a:pt x="36" y="284"/>
                  </a:lnTo>
                  <a:cubicBezTo>
                    <a:pt x="0" y="305"/>
                    <a:pt x="0" y="333"/>
                    <a:pt x="29" y="354"/>
                  </a:cubicBezTo>
                  <a:lnTo>
                    <a:pt x="882" y="855"/>
                  </a:lnTo>
                  <a:cubicBezTo>
                    <a:pt x="899" y="862"/>
                    <a:pt x="919" y="865"/>
                    <a:pt x="939" y="865"/>
                  </a:cubicBezTo>
                  <a:cubicBezTo>
                    <a:pt x="959" y="865"/>
                    <a:pt x="980" y="862"/>
                    <a:pt x="1001" y="855"/>
                  </a:cubicBezTo>
                  <a:lnTo>
                    <a:pt x="1481" y="580"/>
                  </a:lnTo>
                  <a:cubicBezTo>
                    <a:pt x="1509" y="559"/>
                    <a:pt x="1516" y="531"/>
                    <a:pt x="1488" y="516"/>
                  </a:cubicBezTo>
                  <a:lnTo>
                    <a:pt x="635" y="16"/>
                  </a:lnTo>
                  <a:cubicBezTo>
                    <a:pt x="614" y="5"/>
                    <a:pt x="593"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8"/>
            <p:cNvSpPr/>
            <p:nvPr/>
          </p:nvSpPr>
          <p:spPr>
            <a:xfrm>
              <a:off x="509150" y="3627100"/>
              <a:ext cx="29275" cy="16575"/>
            </a:xfrm>
            <a:custGeom>
              <a:avLst/>
              <a:gdLst/>
              <a:ahLst/>
              <a:cxnLst/>
              <a:rect l="l" t="t" r="r" b="b"/>
              <a:pathLst>
                <a:path w="1171" h="663" extrusionOk="0">
                  <a:moveTo>
                    <a:pt x="575" y="0"/>
                  </a:moveTo>
                  <a:cubicBezTo>
                    <a:pt x="554" y="0"/>
                    <a:pt x="533" y="4"/>
                    <a:pt x="515" y="11"/>
                  </a:cubicBezTo>
                  <a:lnTo>
                    <a:pt x="36" y="286"/>
                  </a:lnTo>
                  <a:cubicBezTo>
                    <a:pt x="1" y="307"/>
                    <a:pt x="1" y="335"/>
                    <a:pt x="29" y="349"/>
                  </a:cubicBezTo>
                  <a:lnTo>
                    <a:pt x="537" y="652"/>
                  </a:lnTo>
                  <a:cubicBezTo>
                    <a:pt x="558" y="659"/>
                    <a:pt x="579" y="663"/>
                    <a:pt x="599" y="663"/>
                  </a:cubicBezTo>
                  <a:cubicBezTo>
                    <a:pt x="619" y="663"/>
                    <a:pt x="639" y="659"/>
                    <a:pt x="656" y="652"/>
                  </a:cubicBezTo>
                  <a:lnTo>
                    <a:pt x="1136" y="377"/>
                  </a:lnTo>
                  <a:cubicBezTo>
                    <a:pt x="1171" y="363"/>
                    <a:pt x="1171" y="328"/>
                    <a:pt x="1143" y="314"/>
                  </a:cubicBezTo>
                  <a:lnTo>
                    <a:pt x="635" y="11"/>
                  </a:lnTo>
                  <a:cubicBezTo>
                    <a:pt x="618" y="4"/>
                    <a:pt x="596" y="0"/>
                    <a:pt x="57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8"/>
            <p:cNvSpPr/>
            <p:nvPr/>
          </p:nvSpPr>
          <p:spPr>
            <a:xfrm>
              <a:off x="526775" y="3637500"/>
              <a:ext cx="29450" cy="16700"/>
            </a:xfrm>
            <a:custGeom>
              <a:avLst/>
              <a:gdLst/>
              <a:ahLst/>
              <a:cxnLst/>
              <a:rect l="l" t="t" r="r" b="b"/>
              <a:pathLst>
                <a:path w="1178" h="668" extrusionOk="0">
                  <a:moveTo>
                    <a:pt x="579" y="0"/>
                  </a:moveTo>
                  <a:cubicBezTo>
                    <a:pt x="559" y="0"/>
                    <a:pt x="540" y="4"/>
                    <a:pt x="522" y="11"/>
                  </a:cubicBezTo>
                  <a:lnTo>
                    <a:pt x="43" y="286"/>
                  </a:lnTo>
                  <a:cubicBezTo>
                    <a:pt x="8" y="307"/>
                    <a:pt x="1" y="335"/>
                    <a:pt x="36" y="356"/>
                  </a:cubicBezTo>
                  <a:lnTo>
                    <a:pt x="544" y="652"/>
                  </a:lnTo>
                  <a:cubicBezTo>
                    <a:pt x="561" y="663"/>
                    <a:pt x="581" y="668"/>
                    <a:pt x="601" y="668"/>
                  </a:cubicBezTo>
                  <a:cubicBezTo>
                    <a:pt x="621" y="668"/>
                    <a:pt x="642" y="663"/>
                    <a:pt x="663" y="652"/>
                  </a:cubicBezTo>
                  <a:lnTo>
                    <a:pt x="1136" y="384"/>
                  </a:lnTo>
                  <a:cubicBezTo>
                    <a:pt x="1171" y="363"/>
                    <a:pt x="1178" y="328"/>
                    <a:pt x="1150" y="314"/>
                  </a:cubicBezTo>
                  <a:lnTo>
                    <a:pt x="635" y="11"/>
                  </a:lnTo>
                  <a:cubicBezTo>
                    <a:pt x="618" y="4"/>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8"/>
            <p:cNvSpPr/>
            <p:nvPr/>
          </p:nvSpPr>
          <p:spPr>
            <a:xfrm>
              <a:off x="544750" y="3647925"/>
              <a:ext cx="29275" cy="16675"/>
            </a:xfrm>
            <a:custGeom>
              <a:avLst/>
              <a:gdLst/>
              <a:ahLst/>
              <a:cxnLst/>
              <a:rect l="l" t="t" r="r" b="b"/>
              <a:pathLst>
                <a:path w="1171" h="667" extrusionOk="0">
                  <a:moveTo>
                    <a:pt x="573" y="1"/>
                  </a:moveTo>
                  <a:cubicBezTo>
                    <a:pt x="552" y="1"/>
                    <a:pt x="533" y="6"/>
                    <a:pt x="515" y="17"/>
                  </a:cubicBezTo>
                  <a:lnTo>
                    <a:pt x="36" y="284"/>
                  </a:lnTo>
                  <a:cubicBezTo>
                    <a:pt x="1" y="306"/>
                    <a:pt x="1" y="341"/>
                    <a:pt x="29" y="355"/>
                  </a:cubicBezTo>
                  <a:lnTo>
                    <a:pt x="537" y="651"/>
                  </a:lnTo>
                  <a:cubicBezTo>
                    <a:pt x="554" y="662"/>
                    <a:pt x="575" y="667"/>
                    <a:pt x="596" y="667"/>
                  </a:cubicBezTo>
                  <a:cubicBezTo>
                    <a:pt x="618" y="667"/>
                    <a:pt x="639" y="662"/>
                    <a:pt x="656" y="651"/>
                  </a:cubicBezTo>
                  <a:lnTo>
                    <a:pt x="1136" y="383"/>
                  </a:lnTo>
                  <a:cubicBezTo>
                    <a:pt x="1164" y="362"/>
                    <a:pt x="1171" y="334"/>
                    <a:pt x="1143" y="313"/>
                  </a:cubicBezTo>
                  <a:lnTo>
                    <a:pt x="635" y="17"/>
                  </a:lnTo>
                  <a:cubicBezTo>
                    <a:pt x="614" y="6"/>
                    <a:pt x="593" y="1"/>
                    <a:pt x="57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8"/>
            <p:cNvSpPr/>
            <p:nvPr/>
          </p:nvSpPr>
          <p:spPr>
            <a:xfrm>
              <a:off x="491350" y="3616550"/>
              <a:ext cx="29300" cy="16725"/>
            </a:xfrm>
            <a:custGeom>
              <a:avLst/>
              <a:gdLst/>
              <a:ahLst/>
              <a:cxnLst/>
              <a:rect l="l" t="t" r="r" b="b"/>
              <a:pathLst>
                <a:path w="1172" h="669" extrusionOk="0">
                  <a:moveTo>
                    <a:pt x="575" y="1"/>
                  </a:moveTo>
                  <a:cubicBezTo>
                    <a:pt x="554" y="1"/>
                    <a:pt x="533" y="6"/>
                    <a:pt x="515" y="17"/>
                  </a:cubicBezTo>
                  <a:lnTo>
                    <a:pt x="43" y="292"/>
                  </a:lnTo>
                  <a:cubicBezTo>
                    <a:pt x="8" y="306"/>
                    <a:pt x="1" y="341"/>
                    <a:pt x="29" y="355"/>
                  </a:cubicBezTo>
                  <a:lnTo>
                    <a:pt x="544" y="658"/>
                  </a:lnTo>
                  <a:cubicBezTo>
                    <a:pt x="561" y="665"/>
                    <a:pt x="581" y="669"/>
                    <a:pt x="600" y="669"/>
                  </a:cubicBezTo>
                  <a:cubicBezTo>
                    <a:pt x="619" y="669"/>
                    <a:pt x="639" y="665"/>
                    <a:pt x="656" y="658"/>
                  </a:cubicBezTo>
                  <a:lnTo>
                    <a:pt x="1136" y="383"/>
                  </a:lnTo>
                  <a:cubicBezTo>
                    <a:pt x="1171" y="362"/>
                    <a:pt x="1171" y="334"/>
                    <a:pt x="1143" y="320"/>
                  </a:cubicBezTo>
                  <a:lnTo>
                    <a:pt x="635" y="17"/>
                  </a:lnTo>
                  <a:cubicBezTo>
                    <a:pt x="618" y="6"/>
                    <a:pt x="596" y="1"/>
                    <a:pt x="57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8"/>
            <p:cNvSpPr/>
            <p:nvPr/>
          </p:nvSpPr>
          <p:spPr>
            <a:xfrm>
              <a:off x="473550" y="3606175"/>
              <a:ext cx="29300" cy="16675"/>
            </a:xfrm>
            <a:custGeom>
              <a:avLst/>
              <a:gdLst/>
              <a:ahLst/>
              <a:cxnLst/>
              <a:rect l="l" t="t" r="r" b="b"/>
              <a:pathLst>
                <a:path w="1172" h="667" extrusionOk="0">
                  <a:moveTo>
                    <a:pt x="578" y="0"/>
                  </a:moveTo>
                  <a:cubicBezTo>
                    <a:pt x="558" y="0"/>
                    <a:pt x="537" y="5"/>
                    <a:pt x="515" y="16"/>
                  </a:cubicBezTo>
                  <a:lnTo>
                    <a:pt x="36" y="284"/>
                  </a:lnTo>
                  <a:cubicBezTo>
                    <a:pt x="8" y="305"/>
                    <a:pt x="1" y="340"/>
                    <a:pt x="29" y="354"/>
                  </a:cubicBezTo>
                  <a:lnTo>
                    <a:pt x="537" y="650"/>
                  </a:lnTo>
                  <a:cubicBezTo>
                    <a:pt x="558" y="661"/>
                    <a:pt x="579" y="666"/>
                    <a:pt x="599" y="666"/>
                  </a:cubicBezTo>
                  <a:cubicBezTo>
                    <a:pt x="619" y="666"/>
                    <a:pt x="639" y="661"/>
                    <a:pt x="656" y="650"/>
                  </a:cubicBezTo>
                  <a:lnTo>
                    <a:pt x="1136" y="382"/>
                  </a:lnTo>
                  <a:cubicBezTo>
                    <a:pt x="1171" y="361"/>
                    <a:pt x="1171" y="333"/>
                    <a:pt x="1143" y="312"/>
                  </a:cubicBezTo>
                  <a:lnTo>
                    <a:pt x="635" y="16"/>
                  </a:lnTo>
                  <a:cubicBezTo>
                    <a:pt x="618" y="5"/>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8"/>
            <p:cNvSpPr/>
            <p:nvPr/>
          </p:nvSpPr>
          <p:spPr>
            <a:xfrm>
              <a:off x="455750" y="3595725"/>
              <a:ext cx="29475" cy="16600"/>
            </a:xfrm>
            <a:custGeom>
              <a:avLst/>
              <a:gdLst/>
              <a:ahLst/>
              <a:cxnLst/>
              <a:rect l="l" t="t" r="r" b="b"/>
              <a:pathLst>
                <a:path w="1179" h="664" extrusionOk="0">
                  <a:moveTo>
                    <a:pt x="578" y="0"/>
                  </a:moveTo>
                  <a:cubicBezTo>
                    <a:pt x="558" y="0"/>
                    <a:pt x="537" y="4"/>
                    <a:pt x="515" y="11"/>
                  </a:cubicBezTo>
                  <a:lnTo>
                    <a:pt x="43" y="286"/>
                  </a:lnTo>
                  <a:cubicBezTo>
                    <a:pt x="8" y="307"/>
                    <a:pt x="1" y="335"/>
                    <a:pt x="29" y="349"/>
                  </a:cubicBezTo>
                  <a:lnTo>
                    <a:pt x="544" y="652"/>
                  </a:lnTo>
                  <a:cubicBezTo>
                    <a:pt x="561" y="659"/>
                    <a:pt x="581" y="663"/>
                    <a:pt x="600" y="663"/>
                  </a:cubicBezTo>
                  <a:cubicBezTo>
                    <a:pt x="619" y="663"/>
                    <a:pt x="639" y="659"/>
                    <a:pt x="656" y="652"/>
                  </a:cubicBezTo>
                  <a:lnTo>
                    <a:pt x="1136" y="378"/>
                  </a:lnTo>
                  <a:cubicBezTo>
                    <a:pt x="1171" y="363"/>
                    <a:pt x="1178" y="335"/>
                    <a:pt x="1143" y="314"/>
                  </a:cubicBezTo>
                  <a:lnTo>
                    <a:pt x="635" y="11"/>
                  </a:lnTo>
                  <a:cubicBezTo>
                    <a:pt x="618" y="4"/>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8"/>
            <p:cNvSpPr/>
            <p:nvPr/>
          </p:nvSpPr>
          <p:spPr>
            <a:xfrm>
              <a:off x="437950" y="3585325"/>
              <a:ext cx="29475" cy="16600"/>
            </a:xfrm>
            <a:custGeom>
              <a:avLst/>
              <a:gdLst/>
              <a:ahLst/>
              <a:cxnLst/>
              <a:rect l="l" t="t" r="r" b="b"/>
              <a:pathLst>
                <a:path w="1179" h="664" extrusionOk="0">
                  <a:moveTo>
                    <a:pt x="579" y="0"/>
                  </a:moveTo>
                  <a:cubicBezTo>
                    <a:pt x="560" y="0"/>
                    <a:pt x="540" y="4"/>
                    <a:pt x="523" y="11"/>
                  </a:cubicBezTo>
                  <a:lnTo>
                    <a:pt x="43" y="286"/>
                  </a:lnTo>
                  <a:cubicBezTo>
                    <a:pt x="8" y="307"/>
                    <a:pt x="1" y="335"/>
                    <a:pt x="36" y="356"/>
                  </a:cubicBezTo>
                  <a:lnTo>
                    <a:pt x="544" y="653"/>
                  </a:lnTo>
                  <a:cubicBezTo>
                    <a:pt x="561" y="660"/>
                    <a:pt x="581" y="663"/>
                    <a:pt x="600" y="663"/>
                  </a:cubicBezTo>
                  <a:cubicBezTo>
                    <a:pt x="619" y="663"/>
                    <a:pt x="639" y="660"/>
                    <a:pt x="656" y="653"/>
                  </a:cubicBezTo>
                  <a:lnTo>
                    <a:pt x="1136" y="378"/>
                  </a:lnTo>
                  <a:cubicBezTo>
                    <a:pt x="1171" y="364"/>
                    <a:pt x="1178" y="328"/>
                    <a:pt x="1143" y="314"/>
                  </a:cubicBezTo>
                  <a:lnTo>
                    <a:pt x="635" y="11"/>
                  </a:lnTo>
                  <a:cubicBezTo>
                    <a:pt x="618" y="4"/>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8"/>
            <p:cNvSpPr/>
            <p:nvPr/>
          </p:nvSpPr>
          <p:spPr>
            <a:xfrm>
              <a:off x="420150" y="3574925"/>
              <a:ext cx="29475" cy="16600"/>
            </a:xfrm>
            <a:custGeom>
              <a:avLst/>
              <a:gdLst/>
              <a:ahLst/>
              <a:cxnLst/>
              <a:rect l="l" t="t" r="r" b="b"/>
              <a:pathLst>
                <a:path w="1179" h="664" extrusionOk="0">
                  <a:moveTo>
                    <a:pt x="579" y="1"/>
                  </a:moveTo>
                  <a:cubicBezTo>
                    <a:pt x="560" y="1"/>
                    <a:pt x="540" y="4"/>
                    <a:pt x="523" y="11"/>
                  </a:cubicBezTo>
                  <a:lnTo>
                    <a:pt x="43" y="286"/>
                  </a:lnTo>
                  <a:cubicBezTo>
                    <a:pt x="8" y="300"/>
                    <a:pt x="1" y="335"/>
                    <a:pt x="36" y="350"/>
                  </a:cubicBezTo>
                  <a:lnTo>
                    <a:pt x="544" y="653"/>
                  </a:lnTo>
                  <a:cubicBezTo>
                    <a:pt x="561" y="660"/>
                    <a:pt x="581" y="663"/>
                    <a:pt x="601" y="663"/>
                  </a:cubicBezTo>
                  <a:cubicBezTo>
                    <a:pt x="621" y="663"/>
                    <a:pt x="642" y="660"/>
                    <a:pt x="664" y="653"/>
                  </a:cubicBezTo>
                  <a:lnTo>
                    <a:pt x="1136" y="378"/>
                  </a:lnTo>
                  <a:cubicBezTo>
                    <a:pt x="1171" y="357"/>
                    <a:pt x="1178" y="328"/>
                    <a:pt x="1143" y="314"/>
                  </a:cubicBezTo>
                  <a:lnTo>
                    <a:pt x="635" y="11"/>
                  </a:lnTo>
                  <a:cubicBezTo>
                    <a:pt x="618" y="4"/>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8"/>
            <p:cNvSpPr/>
            <p:nvPr/>
          </p:nvSpPr>
          <p:spPr>
            <a:xfrm>
              <a:off x="402350" y="3564400"/>
              <a:ext cx="29475" cy="16675"/>
            </a:xfrm>
            <a:custGeom>
              <a:avLst/>
              <a:gdLst/>
              <a:ahLst/>
              <a:cxnLst/>
              <a:rect l="l" t="t" r="r" b="b"/>
              <a:pathLst>
                <a:path w="1179" h="667" extrusionOk="0">
                  <a:moveTo>
                    <a:pt x="579" y="0"/>
                  </a:moveTo>
                  <a:cubicBezTo>
                    <a:pt x="560" y="0"/>
                    <a:pt x="540" y="6"/>
                    <a:pt x="523" y="16"/>
                  </a:cubicBezTo>
                  <a:lnTo>
                    <a:pt x="43" y="284"/>
                  </a:lnTo>
                  <a:cubicBezTo>
                    <a:pt x="8" y="305"/>
                    <a:pt x="1" y="333"/>
                    <a:pt x="36" y="355"/>
                  </a:cubicBezTo>
                  <a:lnTo>
                    <a:pt x="544" y="651"/>
                  </a:lnTo>
                  <a:cubicBezTo>
                    <a:pt x="561" y="661"/>
                    <a:pt x="581" y="667"/>
                    <a:pt x="601" y="667"/>
                  </a:cubicBezTo>
                  <a:cubicBezTo>
                    <a:pt x="621" y="667"/>
                    <a:pt x="642" y="661"/>
                    <a:pt x="664" y="651"/>
                  </a:cubicBezTo>
                  <a:lnTo>
                    <a:pt x="1136" y="383"/>
                  </a:lnTo>
                  <a:cubicBezTo>
                    <a:pt x="1171" y="362"/>
                    <a:pt x="1178" y="333"/>
                    <a:pt x="1150" y="312"/>
                  </a:cubicBezTo>
                  <a:lnTo>
                    <a:pt x="635" y="16"/>
                  </a:lnTo>
                  <a:cubicBezTo>
                    <a:pt x="618" y="6"/>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8"/>
            <p:cNvSpPr/>
            <p:nvPr/>
          </p:nvSpPr>
          <p:spPr>
            <a:xfrm>
              <a:off x="384750" y="3554000"/>
              <a:ext cx="29275" cy="16675"/>
            </a:xfrm>
            <a:custGeom>
              <a:avLst/>
              <a:gdLst/>
              <a:ahLst/>
              <a:cxnLst/>
              <a:rect l="l" t="t" r="r" b="b"/>
              <a:pathLst>
                <a:path w="1171" h="667" extrusionOk="0">
                  <a:moveTo>
                    <a:pt x="572" y="0"/>
                  </a:moveTo>
                  <a:cubicBezTo>
                    <a:pt x="552" y="0"/>
                    <a:pt x="532" y="6"/>
                    <a:pt x="515" y="16"/>
                  </a:cubicBezTo>
                  <a:lnTo>
                    <a:pt x="35" y="284"/>
                  </a:lnTo>
                  <a:cubicBezTo>
                    <a:pt x="0" y="305"/>
                    <a:pt x="0" y="334"/>
                    <a:pt x="28" y="355"/>
                  </a:cubicBezTo>
                  <a:lnTo>
                    <a:pt x="536" y="651"/>
                  </a:lnTo>
                  <a:cubicBezTo>
                    <a:pt x="553" y="661"/>
                    <a:pt x="573" y="667"/>
                    <a:pt x="593" y="667"/>
                  </a:cubicBezTo>
                  <a:cubicBezTo>
                    <a:pt x="613" y="667"/>
                    <a:pt x="634" y="661"/>
                    <a:pt x="656" y="651"/>
                  </a:cubicBezTo>
                  <a:lnTo>
                    <a:pt x="1128" y="383"/>
                  </a:lnTo>
                  <a:cubicBezTo>
                    <a:pt x="1163" y="362"/>
                    <a:pt x="1170" y="334"/>
                    <a:pt x="1142" y="312"/>
                  </a:cubicBezTo>
                  <a:lnTo>
                    <a:pt x="634" y="16"/>
                  </a:lnTo>
                  <a:cubicBezTo>
                    <a:pt x="613" y="6"/>
                    <a:pt x="592"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8"/>
            <p:cNvSpPr/>
            <p:nvPr/>
          </p:nvSpPr>
          <p:spPr>
            <a:xfrm>
              <a:off x="366750" y="3543550"/>
              <a:ext cx="29475" cy="16600"/>
            </a:xfrm>
            <a:custGeom>
              <a:avLst/>
              <a:gdLst/>
              <a:ahLst/>
              <a:cxnLst/>
              <a:rect l="l" t="t" r="r" b="b"/>
              <a:pathLst>
                <a:path w="1179" h="664" extrusionOk="0">
                  <a:moveTo>
                    <a:pt x="579" y="1"/>
                  </a:moveTo>
                  <a:cubicBezTo>
                    <a:pt x="560" y="1"/>
                    <a:pt x="540" y="4"/>
                    <a:pt x="523" y="11"/>
                  </a:cubicBezTo>
                  <a:lnTo>
                    <a:pt x="43" y="286"/>
                  </a:lnTo>
                  <a:cubicBezTo>
                    <a:pt x="8" y="307"/>
                    <a:pt x="1" y="336"/>
                    <a:pt x="36" y="350"/>
                  </a:cubicBezTo>
                  <a:lnTo>
                    <a:pt x="544" y="653"/>
                  </a:lnTo>
                  <a:cubicBezTo>
                    <a:pt x="561" y="660"/>
                    <a:pt x="581" y="663"/>
                    <a:pt x="601" y="663"/>
                  </a:cubicBezTo>
                  <a:cubicBezTo>
                    <a:pt x="621" y="663"/>
                    <a:pt x="642" y="660"/>
                    <a:pt x="664" y="653"/>
                  </a:cubicBezTo>
                  <a:lnTo>
                    <a:pt x="1136" y="378"/>
                  </a:lnTo>
                  <a:cubicBezTo>
                    <a:pt x="1178" y="364"/>
                    <a:pt x="1178" y="329"/>
                    <a:pt x="1150" y="314"/>
                  </a:cubicBezTo>
                  <a:lnTo>
                    <a:pt x="635" y="11"/>
                  </a:lnTo>
                  <a:cubicBezTo>
                    <a:pt x="618" y="4"/>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8"/>
            <p:cNvSpPr/>
            <p:nvPr/>
          </p:nvSpPr>
          <p:spPr>
            <a:xfrm>
              <a:off x="349150" y="3533175"/>
              <a:ext cx="29275" cy="16700"/>
            </a:xfrm>
            <a:custGeom>
              <a:avLst/>
              <a:gdLst/>
              <a:ahLst/>
              <a:cxnLst/>
              <a:rect l="l" t="t" r="r" b="b"/>
              <a:pathLst>
                <a:path w="1171" h="668" extrusionOk="0">
                  <a:moveTo>
                    <a:pt x="578" y="1"/>
                  </a:moveTo>
                  <a:cubicBezTo>
                    <a:pt x="556" y="1"/>
                    <a:pt x="534" y="6"/>
                    <a:pt x="515" y="18"/>
                  </a:cubicBezTo>
                  <a:lnTo>
                    <a:pt x="35" y="285"/>
                  </a:lnTo>
                  <a:cubicBezTo>
                    <a:pt x="0" y="307"/>
                    <a:pt x="0" y="335"/>
                    <a:pt x="28" y="356"/>
                  </a:cubicBezTo>
                  <a:lnTo>
                    <a:pt x="536" y="652"/>
                  </a:lnTo>
                  <a:cubicBezTo>
                    <a:pt x="553" y="663"/>
                    <a:pt x="575" y="668"/>
                    <a:pt x="596" y="668"/>
                  </a:cubicBezTo>
                  <a:cubicBezTo>
                    <a:pt x="617" y="668"/>
                    <a:pt x="638" y="663"/>
                    <a:pt x="656" y="652"/>
                  </a:cubicBezTo>
                  <a:lnTo>
                    <a:pt x="1135" y="384"/>
                  </a:lnTo>
                  <a:cubicBezTo>
                    <a:pt x="1163" y="356"/>
                    <a:pt x="1170" y="328"/>
                    <a:pt x="1142" y="314"/>
                  </a:cubicBezTo>
                  <a:lnTo>
                    <a:pt x="634" y="10"/>
                  </a:lnTo>
                  <a:cubicBezTo>
                    <a:pt x="615" y="4"/>
                    <a:pt x="596"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8"/>
            <p:cNvSpPr/>
            <p:nvPr/>
          </p:nvSpPr>
          <p:spPr>
            <a:xfrm>
              <a:off x="331350" y="3522625"/>
              <a:ext cx="29450" cy="16725"/>
            </a:xfrm>
            <a:custGeom>
              <a:avLst/>
              <a:gdLst/>
              <a:ahLst/>
              <a:cxnLst/>
              <a:rect l="l" t="t" r="r" b="b"/>
              <a:pathLst>
                <a:path w="1178" h="669" extrusionOk="0">
                  <a:moveTo>
                    <a:pt x="577" y="1"/>
                  </a:moveTo>
                  <a:cubicBezTo>
                    <a:pt x="557" y="1"/>
                    <a:pt x="536" y="6"/>
                    <a:pt x="515" y="17"/>
                  </a:cubicBezTo>
                  <a:lnTo>
                    <a:pt x="42" y="291"/>
                  </a:lnTo>
                  <a:cubicBezTo>
                    <a:pt x="7" y="306"/>
                    <a:pt x="0" y="341"/>
                    <a:pt x="28" y="355"/>
                  </a:cubicBezTo>
                  <a:lnTo>
                    <a:pt x="543" y="658"/>
                  </a:lnTo>
                  <a:cubicBezTo>
                    <a:pt x="560" y="665"/>
                    <a:pt x="580" y="669"/>
                    <a:pt x="599" y="669"/>
                  </a:cubicBezTo>
                  <a:cubicBezTo>
                    <a:pt x="619" y="669"/>
                    <a:pt x="638" y="665"/>
                    <a:pt x="656" y="658"/>
                  </a:cubicBezTo>
                  <a:lnTo>
                    <a:pt x="1135" y="383"/>
                  </a:lnTo>
                  <a:cubicBezTo>
                    <a:pt x="1170" y="362"/>
                    <a:pt x="1177" y="334"/>
                    <a:pt x="1142" y="313"/>
                  </a:cubicBezTo>
                  <a:lnTo>
                    <a:pt x="635" y="17"/>
                  </a:lnTo>
                  <a:cubicBezTo>
                    <a:pt x="617" y="6"/>
                    <a:pt x="598" y="1"/>
                    <a:pt x="57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8"/>
            <p:cNvSpPr/>
            <p:nvPr/>
          </p:nvSpPr>
          <p:spPr>
            <a:xfrm>
              <a:off x="304550" y="3506950"/>
              <a:ext cx="38100" cy="21650"/>
            </a:xfrm>
            <a:custGeom>
              <a:avLst/>
              <a:gdLst/>
              <a:ahLst/>
              <a:cxnLst/>
              <a:rect l="l" t="t" r="r" b="b"/>
              <a:pathLst>
                <a:path w="1524" h="866" extrusionOk="0">
                  <a:moveTo>
                    <a:pt x="575" y="0"/>
                  </a:moveTo>
                  <a:cubicBezTo>
                    <a:pt x="554" y="0"/>
                    <a:pt x="533" y="6"/>
                    <a:pt x="515" y="16"/>
                  </a:cubicBezTo>
                  <a:lnTo>
                    <a:pt x="36" y="284"/>
                  </a:lnTo>
                  <a:cubicBezTo>
                    <a:pt x="1" y="305"/>
                    <a:pt x="1" y="333"/>
                    <a:pt x="29" y="355"/>
                  </a:cubicBezTo>
                  <a:lnTo>
                    <a:pt x="882" y="855"/>
                  </a:lnTo>
                  <a:cubicBezTo>
                    <a:pt x="903" y="862"/>
                    <a:pt x="924" y="866"/>
                    <a:pt x="944" y="866"/>
                  </a:cubicBezTo>
                  <a:cubicBezTo>
                    <a:pt x="965" y="866"/>
                    <a:pt x="984" y="862"/>
                    <a:pt x="1002" y="855"/>
                  </a:cubicBezTo>
                  <a:lnTo>
                    <a:pt x="1481" y="580"/>
                  </a:lnTo>
                  <a:cubicBezTo>
                    <a:pt x="1516" y="566"/>
                    <a:pt x="1523" y="531"/>
                    <a:pt x="1488" y="517"/>
                  </a:cubicBezTo>
                  <a:lnTo>
                    <a:pt x="635" y="16"/>
                  </a:lnTo>
                  <a:cubicBezTo>
                    <a:pt x="617" y="6"/>
                    <a:pt x="596" y="0"/>
                    <a:pt x="57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8"/>
            <p:cNvSpPr/>
            <p:nvPr/>
          </p:nvSpPr>
          <p:spPr>
            <a:xfrm>
              <a:off x="531000" y="3619725"/>
              <a:ext cx="29475" cy="16675"/>
            </a:xfrm>
            <a:custGeom>
              <a:avLst/>
              <a:gdLst/>
              <a:ahLst/>
              <a:cxnLst/>
              <a:rect l="l" t="t" r="r" b="b"/>
              <a:pathLst>
                <a:path w="1179" h="667" extrusionOk="0">
                  <a:moveTo>
                    <a:pt x="578" y="1"/>
                  </a:moveTo>
                  <a:cubicBezTo>
                    <a:pt x="558" y="1"/>
                    <a:pt x="537" y="6"/>
                    <a:pt x="516" y="17"/>
                  </a:cubicBezTo>
                  <a:lnTo>
                    <a:pt x="43" y="285"/>
                  </a:lnTo>
                  <a:cubicBezTo>
                    <a:pt x="8" y="306"/>
                    <a:pt x="1" y="334"/>
                    <a:pt x="29" y="355"/>
                  </a:cubicBezTo>
                  <a:lnTo>
                    <a:pt x="544" y="651"/>
                  </a:lnTo>
                  <a:cubicBezTo>
                    <a:pt x="561" y="662"/>
                    <a:pt x="581" y="667"/>
                    <a:pt x="600" y="667"/>
                  </a:cubicBezTo>
                  <a:cubicBezTo>
                    <a:pt x="619" y="667"/>
                    <a:pt x="639" y="662"/>
                    <a:pt x="657" y="651"/>
                  </a:cubicBezTo>
                  <a:lnTo>
                    <a:pt x="1136" y="383"/>
                  </a:lnTo>
                  <a:cubicBezTo>
                    <a:pt x="1171" y="362"/>
                    <a:pt x="1178" y="334"/>
                    <a:pt x="1143" y="313"/>
                  </a:cubicBezTo>
                  <a:lnTo>
                    <a:pt x="635" y="17"/>
                  </a:lnTo>
                  <a:cubicBezTo>
                    <a:pt x="618" y="6"/>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8"/>
            <p:cNvSpPr/>
            <p:nvPr/>
          </p:nvSpPr>
          <p:spPr>
            <a:xfrm>
              <a:off x="548975" y="3630275"/>
              <a:ext cx="29300" cy="16700"/>
            </a:xfrm>
            <a:custGeom>
              <a:avLst/>
              <a:gdLst/>
              <a:ahLst/>
              <a:cxnLst/>
              <a:rect l="l" t="t" r="r" b="b"/>
              <a:pathLst>
                <a:path w="1172" h="668" extrusionOk="0">
                  <a:moveTo>
                    <a:pt x="573" y="0"/>
                  </a:moveTo>
                  <a:cubicBezTo>
                    <a:pt x="553" y="0"/>
                    <a:pt x="533" y="4"/>
                    <a:pt x="516" y="11"/>
                  </a:cubicBezTo>
                  <a:lnTo>
                    <a:pt x="36" y="286"/>
                  </a:lnTo>
                  <a:cubicBezTo>
                    <a:pt x="1" y="307"/>
                    <a:pt x="1" y="335"/>
                    <a:pt x="29" y="349"/>
                  </a:cubicBezTo>
                  <a:lnTo>
                    <a:pt x="537" y="652"/>
                  </a:lnTo>
                  <a:cubicBezTo>
                    <a:pt x="554" y="663"/>
                    <a:pt x="575" y="668"/>
                    <a:pt x="597" y="668"/>
                  </a:cubicBezTo>
                  <a:cubicBezTo>
                    <a:pt x="618" y="668"/>
                    <a:pt x="639" y="663"/>
                    <a:pt x="657" y="652"/>
                  </a:cubicBezTo>
                  <a:lnTo>
                    <a:pt x="1136" y="384"/>
                  </a:lnTo>
                  <a:cubicBezTo>
                    <a:pt x="1171" y="363"/>
                    <a:pt x="1171" y="328"/>
                    <a:pt x="1143" y="314"/>
                  </a:cubicBezTo>
                  <a:lnTo>
                    <a:pt x="635" y="11"/>
                  </a:lnTo>
                  <a:cubicBezTo>
                    <a:pt x="614" y="4"/>
                    <a:pt x="593" y="0"/>
                    <a:pt x="57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8"/>
            <p:cNvSpPr/>
            <p:nvPr/>
          </p:nvSpPr>
          <p:spPr>
            <a:xfrm>
              <a:off x="559550" y="3640700"/>
              <a:ext cx="31925" cy="18100"/>
            </a:xfrm>
            <a:custGeom>
              <a:avLst/>
              <a:gdLst/>
              <a:ahLst/>
              <a:cxnLst/>
              <a:rect l="l" t="t" r="r" b="b"/>
              <a:pathLst>
                <a:path w="1277" h="724" extrusionOk="0">
                  <a:moveTo>
                    <a:pt x="867" y="1"/>
                  </a:moveTo>
                  <a:cubicBezTo>
                    <a:pt x="847" y="1"/>
                    <a:pt x="826" y="6"/>
                    <a:pt x="805" y="17"/>
                  </a:cubicBezTo>
                  <a:lnTo>
                    <a:pt x="43" y="454"/>
                  </a:lnTo>
                  <a:cubicBezTo>
                    <a:pt x="8" y="475"/>
                    <a:pt x="1" y="503"/>
                    <a:pt x="29" y="517"/>
                  </a:cubicBezTo>
                  <a:lnTo>
                    <a:pt x="360" y="707"/>
                  </a:lnTo>
                  <a:cubicBezTo>
                    <a:pt x="378" y="718"/>
                    <a:pt x="397" y="723"/>
                    <a:pt x="417" y="723"/>
                  </a:cubicBezTo>
                  <a:cubicBezTo>
                    <a:pt x="436" y="723"/>
                    <a:pt x="456" y="718"/>
                    <a:pt x="473" y="707"/>
                  </a:cubicBezTo>
                  <a:lnTo>
                    <a:pt x="1242" y="277"/>
                  </a:lnTo>
                  <a:cubicBezTo>
                    <a:pt x="1277" y="256"/>
                    <a:pt x="1277" y="228"/>
                    <a:pt x="1249" y="207"/>
                  </a:cubicBezTo>
                  <a:lnTo>
                    <a:pt x="924" y="17"/>
                  </a:lnTo>
                  <a:cubicBezTo>
                    <a:pt x="907" y="6"/>
                    <a:pt x="887" y="1"/>
                    <a:pt x="86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8"/>
            <p:cNvSpPr/>
            <p:nvPr/>
          </p:nvSpPr>
          <p:spPr>
            <a:xfrm>
              <a:off x="513200" y="3609325"/>
              <a:ext cx="29475" cy="16700"/>
            </a:xfrm>
            <a:custGeom>
              <a:avLst/>
              <a:gdLst/>
              <a:ahLst/>
              <a:cxnLst/>
              <a:rect l="l" t="t" r="r" b="b"/>
              <a:pathLst>
                <a:path w="1179" h="668" extrusionOk="0">
                  <a:moveTo>
                    <a:pt x="579" y="1"/>
                  </a:moveTo>
                  <a:cubicBezTo>
                    <a:pt x="560" y="1"/>
                    <a:pt x="540" y="6"/>
                    <a:pt x="523" y="17"/>
                  </a:cubicBezTo>
                  <a:lnTo>
                    <a:pt x="43" y="285"/>
                  </a:lnTo>
                  <a:cubicBezTo>
                    <a:pt x="8" y="306"/>
                    <a:pt x="1" y="334"/>
                    <a:pt x="36" y="355"/>
                  </a:cubicBezTo>
                  <a:lnTo>
                    <a:pt x="544" y="651"/>
                  </a:lnTo>
                  <a:cubicBezTo>
                    <a:pt x="561" y="662"/>
                    <a:pt x="581" y="667"/>
                    <a:pt x="600" y="667"/>
                  </a:cubicBezTo>
                  <a:cubicBezTo>
                    <a:pt x="620" y="667"/>
                    <a:pt x="639" y="662"/>
                    <a:pt x="657" y="651"/>
                  </a:cubicBezTo>
                  <a:lnTo>
                    <a:pt x="1136" y="383"/>
                  </a:lnTo>
                  <a:cubicBezTo>
                    <a:pt x="1171" y="362"/>
                    <a:pt x="1178" y="334"/>
                    <a:pt x="1143" y="313"/>
                  </a:cubicBezTo>
                  <a:lnTo>
                    <a:pt x="635" y="17"/>
                  </a:lnTo>
                  <a:cubicBezTo>
                    <a:pt x="618" y="6"/>
                    <a:pt x="598" y="1"/>
                    <a:pt x="579"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8"/>
            <p:cNvSpPr/>
            <p:nvPr/>
          </p:nvSpPr>
          <p:spPr>
            <a:xfrm>
              <a:off x="495400" y="3598900"/>
              <a:ext cx="29475" cy="16575"/>
            </a:xfrm>
            <a:custGeom>
              <a:avLst/>
              <a:gdLst/>
              <a:ahLst/>
              <a:cxnLst/>
              <a:rect l="l" t="t" r="r" b="b"/>
              <a:pathLst>
                <a:path w="1179" h="663" extrusionOk="0">
                  <a:moveTo>
                    <a:pt x="579" y="0"/>
                  </a:moveTo>
                  <a:cubicBezTo>
                    <a:pt x="560" y="0"/>
                    <a:pt x="540" y="4"/>
                    <a:pt x="523" y="11"/>
                  </a:cubicBezTo>
                  <a:lnTo>
                    <a:pt x="43" y="286"/>
                  </a:lnTo>
                  <a:cubicBezTo>
                    <a:pt x="8" y="300"/>
                    <a:pt x="1" y="335"/>
                    <a:pt x="36" y="349"/>
                  </a:cubicBezTo>
                  <a:lnTo>
                    <a:pt x="544" y="652"/>
                  </a:lnTo>
                  <a:cubicBezTo>
                    <a:pt x="561" y="659"/>
                    <a:pt x="581" y="663"/>
                    <a:pt x="601" y="663"/>
                  </a:cubicBezTo>
                  <a:cubicBezTo>
                    <a:pt x="621" y="663"/>
                    <a:pt x="642" y="659"/>
                    <a:pt x="664" y="652"/>
                  </a:cubicBezTo>
                  <a:lnTo>
                    <a:pt x="1136" y="377"/>
                  </a:lnTo>
                  <a:cubicBezTo>
                    <a:pt x="1171" y="363"/>
                    <a:pt x="1178" y="328"/>
                    <a:pt x="1143" y="314"/>
                  </a:cubicBezTo>
                  <a:lnTo>
                    <a:pt x="635" y="11"/>
                  </a:lnTo>
                  <a:cubicBezTo>
                    <a:pt x="618" y="4"/>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8"/>
            <p:cNvSpPr/>
            <p:nvPr/>
          </p:nvSpPr>
          <p:spPr>
            <a:xfrm>
              <a:off x="477800" y="3588550"/>
              <a:ext cx="29450" cy="16675"/>
            </a:xfrm>
            <a:custGeom>
              <a:avLst/>
              <a:gdLst/>
              <a:ahLst/>
              <a:cxnLst/>
              <a:rect l="l" t="t" r="r" b="b"/>
              <a:pathLst>
                <a:path w="1178" h="667" extrusionOk="0">
                  <a:moveTo>
                    <a:pt x="577" y="0"/>
                  </a:moveTo>
                  <a:cubicBezTo>
                    <a:pt x="557" y="0"/>
                    <a:pt x="536" y="5"/>
                    <a:pt x="515" y="16"/>
                  </a:cubicBezTo>
                  <a:lnTo>
                    <a:pt x="42" y="284"/>
                  </a:lnTo>
                  <a:cubicBezTo>
                    <a:pt x="7" y="305"/>
                    <a:pt x="0" y="333"/>
                    <a:pt x="35" y="354"/>
                  </a:cubicBezTo>
                  <a:lnTo>
                    <a:pt x="543" y="650"/>
                  </a:lnTo>
                  <a:cubicBezTo>
                    <a:pt x="560" y="661"/>
                    <a:pt x="580" y="666"/>
                    <a:pt x="599" y="666"/>
                  </a:cubicBezTo>
                  <a:cubicBezTo>
                    <a:pt x="619" y="666"/>
                    <a:pt x="638" y="661"/>
                    <a:pt x="656" y="650"/>
                  </a:cubicBezTo>
                  <a:lnTo>
                    <a:pt x="1135" y="383"/>
                  </a:lnTo>
                  <a:cubicBezTo>
                    <a:pt x="1170" y="361"/>
                    <a:pt x="1177" y="333"/>
                    <a:pt x="1142" y="312"/>
                  </a:cubicBezTo>
                  <a:lnTo>
                    <a:pt x="634" y="16"/>
                  </a:lnTo>
                  <a:cubicBezTo>
                    <a:pt x="617" y="5"/>
                    <a:pt x="597" y="0"/>
                    <a:pt x="57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8"/>
            <p:cNvSpPr/>
            <p:nvPr/>
          </p:nvSpPr>
          <p:spPr>
            <a:xfrm>
              <a:off x="460000" y="3578100"/>
              <a:ext cx="29450" cy="16600"/>
            </a:xfrm>
            <a:custGeom>
              <a:avLst/>
              <a:gdLst/>
              <a:ahLst/>
              <a:cxnLst/>
              <a:rect l="l" t="t" r="r" b="b"/>
              <a:pathLst>
                <a:path w="1178" h="664" extrusionOk="0">
                  <a:moveTo>
                    <a:pt x="578" y="0"/>
                  </a:moveTo>
                  <a:cubicBezTo>
                    <a:pt x="559" y="0"/>
                    <a:pt x="539" y="4"/>
                    <a:pt x="522" y="11"/>
                  </a:cubicBezTo>
                  <a:lnTo>
                    <a:pt x="42" y="286"/>
                  </a:lnTo>
                  <a:cubicBezTo>
                    <a:pt x="7" y="307"/>
                    <a:pt x="0" y="335"/>
                    <a:pt x="35" y="349"/>
                  </a:cubicBezTo>
                  <a:lnTo>
                    <a:pt x="543" y="653"/>
                  </a:lnTo>
                  <a:cubicBezTo>
                    <a:pt x="560" y="660"/>
                    <a:pt x="580" y="663"/>
                    <a:pt x="600" y="663"/>
                  </a:cubicBezTo>
                  <a:cubicBezTo>
                    <a:pt x="620" y="663"/>
                    <a:pt x="642" y="660"/>
                    <a:pt x="663" y="653"/>
                  </a:cubicBezTo>
                  <a:lnTo>
                    <a:pt x="1135" y="378"/>
                  </a:lnTo>
                  <a:cubicBezTo>
                    <a:pt x="1170" y="363"/>
                    <a:pt x="1177" y="328"/>
                    <a:pt x="1149" y="314"/>
                  </a:cubicBezTo>
                  <a:lnTo>
                    <a:pt x="634" y="11"/>
                  </a:lnTo>
                  <a:cubicBezTo>
                    <a:pt x="617" y="4"/>
                    <a:pt x="597"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8"/>
            <p:cNvSpPr/>
            <p:nvPr/>
          </p:nvSpPr>
          <p:spPr>
            <a:xfrm>
              <a:off x="442200" y="3567575"/>
              <a:ext cx="29450" cy="16725"/>
            </a:xfrm>
            <a:custGeom>
              <a:avLst/>
              <a:gdLst/>
              <a:ahLst/>
              <a:cxnLst/>
              <a:rect l="l" t="t" r="r" b="b"/>
              <a:pathLst>
                <a:path w="1178" h="669" extrusionOk="0">
                  <a:moveTo>
                    <a:pt x="578" y="0"/>
                  </a:moveTo>
                  <a:cubicBezTo>
                    <a:pt x="559" y="0"/>
                    <a:pt x="539" y="6"/>
                    <a:pt x="522" y="16"/>
                  </a:cubicBezTo>
                  <a:lnTo>
                    <a:pt x="42" y="284"/>
                  </a:lnTo>
                  <a:cubicBezTo>
                    <a:pt x="7" y="305"/>
                    <a:pt x="0" y="340"/>
                    <a:pt x="35" y="354"/>
                  </a:cubicBezTo>
                  <a:lnTo>
                    <a:pt x="543" y="658"/>
                  </a:lnTo>
                  <a:cubicBezTo>
                    <a:pt x="560" y="665"/>
                    <a:pt x="580" y="668"/>
                    <a:pt x="600" y="668"/>
                  </a:cubicBezTo>
                  <a:cubicBezTo>
                    <a:pt x="620" y="668"/>
                    <a:pt x="642" y="665"/>
                    <a:pt x="663" y="658"/>
                  </a:cubicBezTo>
                  <a:lnTo>
                    <a:pt x="1135" y="383"/>
                  </a:lnTo>
                  <a:cubicBezTo>
                    <a:pt x="1170" y="362"/>
                    <a:pt x="1177" y="333"/>
                    <a:pt x="1149" y="312"/>
                  </a:cubicBezTo>
                  <a:lnTo>
                    <a:pt x="635" y="16"/>
                  </a:lnTo>
                  <a:cubicBezTo>
                    <a:pt x="617" y="6"/>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8"/>
            <p:cNvSpPr/>
            <p:nvPr/>
          </p:nvSpPr>
          <p:spPr>
            <a:xfrm>
              <a:off x="424575" y="3557175"/>
              <a:ext cx="29275" cy="16675"/>
            </a:xfrm>
            <a:custGeom>
              <a:avLst/>
              <a:gdLst/>
              <a:ahLst/>
              <a:cxnLst/>
              <a:rect l="l" t="t" r="r" b="b"/>
              <a:pathLst>
                <a:path w="1171" h="667" extrusionOk="0">
                  <a:moveTo>
                    <a:pt x="571" y="0"/>
                  </a:moveTo>
                  <a:cubicBezTo>
                    <a:pt x="552" y="0"/>
                    <a:pt x="532" y="6"/>
                    <a:pt x="515" y="16"/>
                  </a:cubicBezTo>
                  <a:lnTo>
                    <a:pt x="35" y="284"/>
                  </a:lnTo>
                  <a:cubicBezTo>
                    <a:pt x="0" y="305"/>
                    <a:pt x="0" y="333"/>
                    <a:pt x="28" y="355"/>
                  </a:cubicBezTo>
                  <a:lnTo>
                    <a:pt x="536" y="651"/>
                  </a:lnTo>
                  <a:cubicBezTo>
                    <a:pt x="554" y="661"/>
                    <a:pt x="573" y="667"/>
                    <a:pt x="593" y="667"/>
                  </a:cubicBezTo>
                  <a:cubicBezTo>
                    <a:pt x="613" y="667"/>
                    <a:pt x="635" y="661"/>
                    <a:pt x="656" y="651"/>
                  </a:cubicBezTo>
                  <a:lnTo>
                    <a:pt x="1135" y="383"/>
                  </a:lnTo>
                  <a:cubicBezTo>
                    <a:pt x="1163" y="362"/>
                    <a:pt x="1170" y="333"/>
                    <a:pt x="1142" y="312"/>
                  </a:cubicBezTo>
                  <a:lnTo>
                    <a:pt x="628" y="16"/>
                  </a:lnTo>
                  <a:cubicBezTo>
                    <a:pt x="610" y="6"/>
                    <a:pt x="591" y="0"/>
                    <a:pt x="57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8"/>
            <p:cNvSpPr/>
            <p:nvPr/>
          </p:nvSpPr>
          <p:spPr>
            <a:xfrm>
              <a:off x="406775" y="3546775"/>
              <a:ext cx="29275" cy="16675"/>
            </a:xfrm>
            <a:custGeom>
              <a:avLst/>
              <a:gdLst/>
              <a:ahLst/>
              <a:cxnLst/>
              <a:rect l="l" t="t" r="r" b="b"/>
              <a:pathLst>
                <a:path w="1171" h="667" extrusionOk="0">
                  <a:moveTo>
                    <a:pt x="572" y="0"/>
                  </a:moveTo>
                  <a:cubicBezTo>
                    <a:pt x="552" y="0"/>
                    <a:pt x="532" y="6"/>
                    <a:pt x="515" y="16"/>
                  </a:cubicBezTo>
                  <a:lnTo>
                    <a:pt x="35" y="284"/>
                  </a:lnTo>
                  <a:cubicBezTo>
                    <a:pt x="0" y="305"/>
                    <a:pt x="0" y="334"/>
                    <a:pt x="28" y="355"/>
                  </a:cubicBezTo>
                  <a:lnTo>
                    <a:pt x="536" y="651"/>
                  </a:lnTo>
                  <a:cubicBezTo>
                    <a:pt x="554" y="661"/>
                    <a:pt x="575" y="667"/>
                    <a:pt x="596" y="667"/>
                  </a:cubicBezTo>
                  <a:cubicBezTo>
                    <a:pt x="617" y="667"/>
                    <a:pt x="638" y="661"/>
                    <a:pt x="656" y="651"/>
                  </a:cubicBezTo>
                  <a:lnTo>
                    <a:pt x="1135" y="383"/>
                  </a:lnTo>
                  <a:cubicBezTo>
                    <a:pt x="1163" y="362"/>
                    <a:pt x="1170" y="326"/>
                    <a:pt x="1142" y="312"/>
                  </a:cubicBezTo>
                  <a:lnTo>
                    <a:pt x="635" y="16"/>
                  </a:lnTo>
                  <a:cubicBezTo>
                    <a:pt x="613" y="6"/>
                    <a:pt x="592"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8"/>
            <p:cNvSpPr/>
            <p:nvPr/>
          </p:nvSpPr>
          <p:spPr>
            <a:xfrm>
              <a:off x="388975" y="3536325"/>
              <a:ext cx="29275" cy="16600"/>
            </a:xfrm>
            <a:custGeom>
              <a:avLst/>
              <a:gdLst/>
              <a:ahLst/>
              <a:cxnLst/>
              <a:rect l="l" t="t" r="r" b="b"/>
              <a:pathLst>
                <a:path w="1171" h="664" extrusionOk="0">
                  <a:moveTo>
                    <a:pt x="571" y="1"/>
                  </a:moveTo>
                  <a:cubicBezTo>
                    <a:pt x="552" y="1"/>
                    <a:pt x="532" y="4"/>
                    <a:pt x="515" y="11"/>
                  </a:cubicBezTo>
                  <a:lnTo>
                    <a:pt x="35" y="286"/>
                  </a:lnTo>
                  <a:cubicBezTo>
                    <a:pt x="0" y="307"/>
                    <a:pt x="0" y="336"/>
                    <a:pt x="28" y="350"/>
                  </a:cubicBezTo>
                  <a:lnTo>
                    <a:pt x="536" y="653"/>
                  </a:lnTo>
                  <a:cubicBezTo>
                    <a:pt x="554" y="660"/>
                    <a:pt x="573" y="663"/>
                    <a:pt x="593" y="663"/>
                  </a:cubicBezTo>
                  <a:cubicBezTo>
                    <a:pt x="613" y="663"/>
                    <a:pt x="635" y="660"/>
                    <a:pt x="656" y="653"/>
                  </a:cubicBezTo>
                  <a:lnTo>
                    <a:pt x="1128" y="378"/>
                  </a:lnTo>
                  <a:cubicBezTo>
                    <a:pt x="1170" y="364"/>
                    <a:pt x="1170" y="329"/>
                    <a:pt x="1142" y="314"/>
                  </a:cubicBezTo>
                  <a:lnTo>
                    <a:pt x="628" y="11"/>
                  </a:lnTo>
                  <a:cubicBezTo>
                    <a:pt x="610" y="4"/>
                    <a:pt x="591" y="1"/>
                    <a:pt x="57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p:nvPr/>
          </p:nvSpPr>
          <p:spPr>
            <a:xfrm>
              <a:off x="371175" y="3525800"/>
              <a:ext cx="29275" cy="16725"/>
            </a:xfrm>
            <a:custGeom>
              <a:avLst/>
              <a:gdLst/>
              <a:ahLst/>
              <a:cxnLst/>
              <a:rect l="l" t="t" r="r" b="b"/>
              <a:pathLst>
                <a:path w="1171" h="669" extrusionOk="0">
                  <a:moveTo>
                    <a:pt x="578" y="1"/>
                  </a:moveTo>
                  <a:cubicBezTo>
                    <a:pt x="559" y="1"/>
                    <a:pt x="539" y="6"/>
                    <a:pt x="522" y="16"/>
                  </a:cubicBezTo>
                  <a:lnTo>
                    <a:pt x="43" y="291"/>
                  </a:lnTo>
                  <a:cubicBezTo>
                    <a:pt x="7" y="305"/>
                    <a:pt x="0" y="341"/>
                    <a:pt x="35" y="355"/>
                  </a:cubicBezTo>
                  <a:lnTo>
                    <a:pt x="543" y="658"/>
                  </a:lnTo>
                  <a:cubicBezTo>
                    <a:pt x="561" y="665"/>
                    <a:pt x="580" y="669"/>
                    <a:pt x="600" y="669"/>
                  </a:cubicBezTo>
                  <a:cubicBezTo>
                    <a:pt x="621" y="669"/>
                    <a:pt x="642" y="665"/>
                    <a:pt x="663" y="658"/>
                  </a:cubicBezTo>
                  <a:lnTo>
                    <a:pt x="1135" y="383"/>
                  </a:lnTo>
                  <a:cubicBezTo>
                    <a:pt x="1170" y="362"/>
                    <a:pt x="1170" y="334"/>
                    <a:pt x="1149" y="313"/>
                  </a:cubicBezTo>
                  <a:lnTo>
                    <a:pt x="635" y="16"/>
                  </a:lnTo>
                  <a:cubicBezTo>
                    <a:pt x="617" y="6"/>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8"/>
            <p:cNvSpPr/>
            <p:nvPr/>
          </p:nvSpPr>
          <p:spPr>
            <a:xfrm>
              <a:off x="353375" y="3515525"/>
              <a:ext cx="29450" cy="16600"/>
            </a:xfrm>
            <a:custGeom>
              <a:avLst/>
              <a:gdLst/>
              <a:ahLst/>
              <a:cxnLst/>
              <a:rect l="l" t="t" r="r" b="b"/>
              <a:pathLst>
                <a:path w="1178" h="664" extrusionOk="0">
                  <a:moveTo>
                    <a:pt x="578" y="1"/>
                  </a:moveTo>
                  <a:cubicBezTo>
                    <a:pt x="559" y="1"/>
                    <a:pt x="540" y="4"/>
                    <a:pt x="522" y="12"/>
                  </a:cubicBezTo>
                  <a:lnTo>
                    <a:pt x="43" y="286"/>
                  </a:lnTo>
                  <a:cubicBezTo>
                    <a:pt x="7" y="308"/>
                    <a:pt x="0" y="336"/>
                    <a:pt x="35" y="350"/>
                  </a:cubicBezTo>
                  <a:lnTo>
                    <a:pt x="543" y="653"/>
                  </a:lnTo>
                  <a:cubicBezTo>
                    <a:pt x="561" y="660"/>
                    <a:pt x="580" y="664"/>
                    <a:pt x="599" y="664"/>
                  </a:cubicBezTo>
                  <a:cubicBezTo>
                    <a:pt x="619" y="664"/>
                    <a:pt x="638" y="660"/>
                    <a:pt x="656" y="653"/>
                  </a:cubicBezTo>
                  <a:lnTo>
                    <a:pt x="1135" y="378"/>
                  </a:lnTo>
                  <a:cubicBezTo>
                    <a:pt x="1170" y="357"/>
                    <a:pt x="1177" y="329"/>
                    <a:pt x="1142" y="315"/>
                  </a:cubicBezTo>
                  <a:lnTo>
                    <a:pt x="635" y="12"/>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8"/>
            <p:cNvSpPr/>
            <p:nvPr/>
          </p:nvSpPr>
          <p:spPr>
            <a:xfrm>
              <a:off x="322000" y="3497025"/>
              <a:ext cx="42675" cy="24475"/>
            </a:xfrm>
            <a:custGeom>
              <a:avLst/>
              <a:gdLst/>
              <a:ahLst/>
              <a:cxnLst/>
              <a:rect l="l" t="t" r="r" b="b"/>
              <a:pathLst>
                <a:path w="1707" h="979" extrusionOk="0">
                  <a:moveTo>
                    <a:pt x="578" y="1"/>
                  </a:moveTo>
                  <a:cubicBezTo>
                    <a:pt x="557" y="1"/>
                    <a:pt x="536" y="4"/>
                    <a:pt x="515" y="11"/>
                  </a:cubicBezTo>
                  <a:lnTo>
                    <a:pt x="43" y="286"/>
                  </a:lnTo>
                  <a:cubicBezTo>
                    <a:pt x="8" y="307"/>
                    <a:pt x="0" y="336"/>
                    <a:pt x="29" y="350"/>
                  </a:cubicBezTo>
                  <a:lnTo>
                    <a:pt x="1072" y="963"/>
                  </a:lnTo>
                  <a:cubicBezTo>
                    <a:pt x="1090" y="974"/>
                    <a:pt x="1109" y="979"/>
                    <a:pt x="1128" y="979"/>
                  </a:cubicBezTo>
                  <a:cubicBezTo>
                    <a:pt x="1148" y="979"/>
                    <a:pt x="1167" y="974"/>
                    <a:pt x="1185" y="963"/>
                  </a:cubicBezTo>
                  <a:lnTo>
                    <a:pt x="1664" y="688"/>
                  </a:lnTo>
                  <a:cubicBezTo>
                    <a:pt x="1706" y="674"/>
                    <a:pt x="1706" y="639"/>
                    <a:pt x="1671" y="625"/>
                  </a:cubicBezTo>
                  <a:lnTo>
                    <a:pt x="635" y="11"/>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8"/>
            <p:cNvSpPr/>
            <p:nvPr/>
          </p:nvSpPr>
          <p:spPr>
            <a:xfrm>
              <a:off x="380150" y="3510950"/>
              <a:ext cx="29275" cy="16600"/>
            </a:xfrm>
            <a:custGeom>
              <a:avLst/>
              <a:gdLst/>
              <a:ahLst/>
              <a:cxnLst/>
              <a:rect l="l" t="t" r="r" b="b"/>
              <a:pathLst>
                <a:path w="1171" h="664" extrusionOk="0">
                  <a:moveTo>
                    <a:pt x="572" y="1"/>
                  </a:moveTo>
                  <a:cubicBezTo>
                    <a:pt x="552" y="1"/>
                    <a:pt x="533" y="4"/>
                    <a:pt x="515" y="11"/>
                  </a:cubicBezTo>
                  <a:lnTo>
                    <a:pt x="36" y="286"/>
                  </a:lnTo>
                  <a:cubicBezTo>
                    <a:pt x="1" y="300"/>
                    <a:pt x="1" y="336"/>
                    <a:pt x="29" y="350"/>
                  </a:cubicBezTo>
                  <a:lnTo>
                    <a:pt x="536" y="653"/>
                  </a:lnTo>
                  <a:cubicBezTo>
                    <a:pt x="554" y="660"/>
                    <a:pt x="573" y="663"/>
                    <a:pt x="594" y="663"/>
                  </a:cubicBezTo>
                  <a:cubicBezTo>
                    <a:pt x="614" y="663"/>
                    <a:pt x="635" y="660"/>
                    <a:pt x="656" y="653"/>
                  </a:cubicBezTo>
                  <a:lnTo>
                    <a:pt x="1129" y="378"/>
                  </a:lnTo>
                  <a:cubicBezTo>
                    <a:pt x="1164" y="357"/>
                    <a:pt x="1171" y="328"/>
                    <a:pt x="1143" y="314"/>
                  </a:cubicBezTo>
                  <a:lnTo>
                    <a:pt x="628" y="11"/>
                  </a:lnTo>
                  <a:cubicBezTo>
                    <a:pt x="610" y="4"/>
                    <a:pt x="591" y="1"/>
                    <a:pt x="57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8"/>
            <p:cNvSpPr/>
            <p:nvPr/>
          </p:nvSpPr>
          <p:spPr>
            <a:xfrm>
              <a:off x="361125" y="3499850"/>
              <a:ext cx="29450" cy="16600"/>
            </a:xfrm>
            <a:custGeom>
              <a:avLst/>
              <a:gdLst/>
              <a:ahLst/>
              <a:cxnLst/>
              <a:rect l="l" t="t" r="r" b="b"/>
              <a:pathLst>
                <a:path w="1178" h="664" extrusionOk="0">
                  <a:moveTo>
                    <a:pt x="578" y="1"/>
                  </a:moveTo>
                  <a:cubicBezTo>
                    <a:pt x="559" y="1"/>
                    <a:pt x="540" y="4"/>
                    <a:pt x="522" y="11"/>
                  </a:cubicBezTo>
                  <a:lnTo>
                    <a:pt x="43" y="286"/>
                  </a:lnTo>
                  <a:cubicBezTo>
                    <a:pt x="7" y="300"/>
                    <a:pt x="0" y="335"/>
                    <a:pt x="36" y="350"/>
                  </a:cubicBezTo>
                  <a:lnTo>
                    <a:pt x="543" y="653"/>
                  </a:lnTo>
                  <a:cubicBezTo>
                    <a:pt x="561" y="660"/>
                    <a:pt x="580" y="663"/>
                    <a:pt x="600" y="663"/>
                  </a:cubicBezTo>
                  <a:cubicBezTo>
                    <a:pt x="621" y="663"/>
                    <a:pt x="642" y="660"/>
                    <a:pt x="663" y="653"/>
                  </a:cubicBezTo>
                  <a:lnTo>
                    <a:pt x="1135" y="378"/>
                  </a:lnTo>
                  <a:cubicBezTo>
                    <a:pt x="1171" y="357"/>
                    <a:pt x="1178" y="328"/>
                    <a:pt x="1149" y="314"/>
                  </a:cubicBezTo>
                  <a:lnTo>
                    <a:pt x="635" y="11"/>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8"/>
            <p:cNvSpPr/>
            <p:nvPr/>
          </p:nvSpPr>
          <p:spPr>
            <a:xfrm>
              <a:off x="339450" y="3487025"/>
              <a:ext cx="32975" cy="18800"/>
            </a:xfrm>
            <a:custGeom>
              <a:avLst/>
              <a:gdLst/>
              <a:ahLst/>
              <a:cxnLst/>
              <a:rect l="l" t="t" r="r" b="b"/>
              <a:pathLst>
                <a:path w="1319" h="752" extrusionOk="0">
                  <a:moveTo>
                    <a:pt x="578" y="1"/>
                  </a:moveTo>
                  <a:cubicBezTo>
                    <a:pt x="559" y="1"/>
                    <a:pt x="540" y="6"/>
                    <a:pt x="522" y="17"/>
                  </a:cubicBezTo>
                  <a:lnTo>
                    <a:pt x="43" y="284"/>
                  </a:lnTo>
                  <a:cubicBezTo>
                    <a:pt x="7" y="306"/>
                    <a:pt x="0" y="341"/>
                    <a:pt x="36" y="355"/>
                  </a:cubicBezTo>
                  <a:lnTo>
                    <a:pt x="684" y="736"/>
                  </a:lnTo>
                  <a:cubicBezTo>
                    <a:pt x="702" y="746"/>
                    <a:pt x="721" y="751"/>
                    <a:pt x="741" y="751"/>
                  </a:cubicBezTo>
                  <a:cubicBezTo>
                    <a:pt x="762" y="751"/>
                    <a:pt x="783" y="746"/>
                    <a:pt x="804" y="736"/>
                  </a:cubicBezTo>
                  <a:lnTo>
                    <a:pt x="1283" y="468"/>
                  </a:lnTo>
                  <a:cubicBezTo>
                    <a:pt x="1312" y="447"/>
                    <a:pt x="1319" y="418"/>
                    <a:pt x="1290" y="397"/>
                  </a:cubicBezTo>
                  <a:lnTo>
                    <a:pt x="635" y="17"/>
                  </a:lnTo>
                  <a:cubicBezTo>
                    <a:pt x="617" y="6"/>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8"/>
            <p:cNvSpPr/>
            <p:nvPr/>
          </p:nvSpPr>
          <p:spPr>
            <a:xfrm>
              <a:off x="397950" y="3521350"/>
              <a:ext cx="29275" cy="16600"/>
            </a:xfrm>
            <a:custGeom>
              <a:avLst/>
              <a:gdLst/>
              <a:ahLst/>
              <a:cxnLst/>
              <a:rect l="l" t="t" r="r" b="b"/>
              <a:pathLst>
                <a:path w="1171" h="664" extrusionOk="0">
                  <a:moveTo>
                    <a:pt x="572" y="1"/>
                  </a:moveTo>
                  <a:cubicBezTo>
                    <a:pt x="552" y="1"/>
                    <a:pt x="533" y="4"/>
                    <a:pt x="515" y="11"/>
                  </a:cubicBezTo>
                  <a:lnTo>
                    <a:pt x="36" y="286"/>
                  </a:lnTo>
                  <a:cubicBezTo>
                    <a:pt x="1" y="307"/>
                    <a:pt x="1" y="335"/>
                    <a:pt x="29" y="357"/>
                  </a:cubicBezTo>
                  <a:lnTo>
                    <a:pt x="536" y="653"/>
                  </a:lnTo>
                  <a:cubicBezTo>
                    <a:pt x="554" y="660"/>
                    <a:pt x="573" y="663"/>
                    <a:pt x="594" y="663"/>
                  </a:cubicBezTo>
                  <a:cubicBezTo>
                    <a:pt x="614" y="663"/>
                    <a:pt x="635" y="660"/>
                    <a:pt x="656" y="653"/>
                  </a:cubicBezTo>
                  <a:lnTo>
                    <a:pt x="1129" y="378"/>
                  </a:lnTo>
                  <a:cubicBezTo>
                    <a:pt x="1164" y="364"/>
                    <a:pt x="1171" y="328"/>
                    <a:pt x="1143" y="314"/>
                  </a:cubicBezTo>
                  <a:lnTo>
                    <a:pt x="628" y="11"/>
                  </a:lnTo>
                  <a:cubicBezTo>
                    <a:pt x="610" y="4"/>
                    <a:pt x="591" y="1"/>
                    <a:pt x="57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8"/>
            <p:cNvSpPr/>
            <p:nvPr/>
          </p:nvSpPr>
          <p:spPr>
            <a:xfrm>
              <a:off x="415575" y="3531800"/>
              <a:ext cx="29450" cy="16675"/>
            </a:xfrm>
            <a:custGeom>
              <a:avLst/>
              <a:gdLst/>
              <a:ahLst/>
              <a:cxnLst/>
              <a:rect l="l" t="t" r="r" b="b"/>
              <a:pathLst>
                <a:path w="1178" h="667" extrusionOk="0">
                  <a:moveTo>
                    <a:pt x="578" y="0"/>
                  </a:moveTo>
                  <a:cubicBezTo>
                    <a:pt x="558" y="0"/>
                    <a:pt x="536" y="6"/>
                    <a:pt x="515" y="16"/>
                  </a:cubicBezTo>
                  <a:lnTo>
                    <a:pt x="43" y="284"/>
                  </a:lnTo>
                  <a:cubicBezTo>
                    <a:pt x="8" y="305"/>
                    <a:pt x="1" y="333"/>
                    <a:pt x="36" y="354"/>
                  </a:cubicBezTo>
                  <a:lnTo>
                    <a:pt x="543" y="651"/>
                  </a:lnTo>
                  <a:cubicBezTo>
                    <a:pt x="561" y="661"/>
                    <a:pt x="580" y="666"/>
                    <a:pt x="601" y="666"/>
                  </a:cubicBezTo>
                  <a:cubicBezTo>
                    <a:pt x="621" y="666"/>
                    <a:pt x="642" y="661"/>
                    <a:pt x="663" y="651"/>
                  </a:cubicBezTo>
                  <a:lnTo>
                    <a:pt x="1136" y="383"/>
                  </a:lnTo>
                  <a:cubicBezTo>
                    <a:pt x="1171" y="362"/>
                    <a:pt x="1178" y="333"/>
                    <a:pt x="1150" y="312"/>
                  </a:cubicBezTo>
                  <a:lnTo>
                    <a:pt x="635" y="16"/>
                  </a:lnTo>
                  <a:cubicBezTo>
                    <a:pt x="617" y="6"/>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8"/>
            <p:cNvSpPr/>
            <p:nvPr/>
          </p:nvSpPr>
          <p:spPr>
            <a:xfrm>
              <a:off x="433375" y="3542200"/>
              <a:ext cx="29450" cy="16675"/>
            </a:xfrm>
            <a:custGeom>
              <a:avLst/>
              <a:gdLst/>
              <a:ahLst/>
              <a:cxnLst/>
              <a:rect l="l" t="t" r="r" b="b"/>
              <a:pathLst>
                <a:path w="1178" h="667" extrusionOk="0">
                  <a:moveTo>
                    <a:pt x="579" y="0"/>
                  </a:moveTo>
                  <a:cubicBezTo>
                    <a:pt x="559" y="0"/>
                    <a:pt x="540" y="5"/>
                    <a:pt x="522" y="16"/>
                  </a:cubicBezTo>
                  <a:lnTo>
                    <a:pt x="43" y="284"/>
                  </a:lnTo>
                  <a:cubicBezTo>
                    <a:pt x="8" y="305"/>
                    <a:pt x="1" y="340"/>
                    <a:pt x="36" y="354"/>
                  </a:cubicBezTo>
                  <a:lnTo>
                    <a:pt x="543" y="650"/>
                  </a:lnTo>
                  <a:cubicBezTo>
                    <a:pt x="561" y="661"/>
                    <a:pt x="580" y="666"/>
                    <a:pt x="601" y="666"/>
                  </a:cubicBezTo>
                  <a:cubicBezTo>
                    <a:pt x="621" y="666"/>
                    <a:pt x="642" y="661"/>
                    <a:pt x="663" y="650"/>
                  </a:cubicBezTo>
                  <a:lnTo>
                    <a:pt x="1136" y="383"/>
                  </a:lnTo>
                  <a:cubicBezTo>
                    <a:pt x="1171" y="361"/>
                    <a:pt x="1178" y="333"/>
                    <a:pt x="1150" y="312"/>
                  </a:cubicBezTo>
                  <a:lnTo>
                    <a:pt x="635" y="16"/>
                  </a:lnTo>
                  <a:cubicBezTo>
                    <a:pt x="617" y="5"/>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8"/>
            <p:cNvSpPr/>
            <p:nvPr/>
          </p:nvSpPr>
          <p:spPr>
            <a:xfrm>
              <a:off x="451175" y="3552725"/>
              <a:ext cx="29450" cy="16575"/>
            </a:xfrm>
            <a:custGeom>
              <a:avLst/>
              <a:gdLst/>
              <a:ahLst/>
              <a:cxnLst/>
              <a:rect l="l" t="t" r="r" b="b"/>
              <a:pathLst>
                <a:path w="1178" h="663" extrusionOk="0">
                  <a:moveTo>
                    <a:pt x="579" y="0"/>
                  </a:moveTo>
                  <a:cubicBezTo>
                    <a:pt x="559" y="0"/>
                    <a:pt x="540" y="4"/>
                    <a:pt x="522" y="11"/>
                  </a:cubicBezTo>
                  <a:lnTo>
                    <a:pt x="43" y="286"/>
                  </a:lnTo>
                  <a:cubicBezTo>
                    <a:pt x="8" y="307"/>
                    <a:pt x="1" y="335"/>
                    <a:pt x="36" y="349"/>
                  </a:cubicBezTo>
                  <a:lnTo>
                    <a:pt x="543" y="652"/>
                  </a:lnTo>
                  <a:cubicBezTo>
                    <a:pt x="561" y="659"/>
                    <a:pt x="580" y="663"/>
                    <a:pt x="601" y="663"/>
                  </a:cubicBezTo>
                  <a:cubicBezTo>
                    <a:pt x="621" y="663"/>
                    <a:pt x="642" y="659"/>
                    <a:pt x="663" y="652"/>
                  </a:cubicBezTo>
                  <a:lnTo>
                    <a:pt x="1136" y="378"/>
                  </a:lnTo>
                  <a:cubicBezTo>
                    <a:pt x="1171" y="356"/>
                    <a:pt x="1178" y="328"/>
                    <a:pt x="1150" y="314"/>
                  </a:cubicBezTo>
                  <a:lnTo>
                    <a:pt x="635" y="11"/>
                  </a:lnTo>
                  <a:cubicBezTo>
                    <a:pt x="617" y="4"/>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8"/>
            <p:cNvSpPr/>
            <p:nvPr/>
          </p:nvSpPr>
          <p:spPr>
            <a:xfrm>
              <a:off x="468975" y="3563175"/>
              <a:ext cx="29450" cy="16675"/>
            </a:xfrm>
            <a:custGeom>
              <a:avLst/>
              <a:gdLst/>
              <a:ahLst/>
              <a:cxnLst/>
              <a:rect l="l" t="t" r="r" b="b"/>
              <a:pathLst>
                <a:path w="1178" h="667" extrusionOk="0">
                  <a:moveTo>
                    <a:pt x="578" y="0"/>
                  </a:moveTo>
                  <a:cubicBezTo>
                    <a:pt x="557" y="0"/>
                    <a:pt x="536" y="5"/>
                    <a:pt x="515" y="16"/>
                  </a:cubicBezTo>
                  <a:lnTo>
                    <a:pt x="43" y="284"/>
                  </a:lnTo>
                  <a:cubicBezTo>
                    <a:pt x="8" y="305"/>
                    <a:pt x="1" y="333"/>
                    <a:pt x="36" y="354"/>
                  </a:cubicBezTo>
                  <a:lnTo>
                    <a:pt x="543" y="650"/>
                  </a:lnTo>
                  <a:cubicBezTo>
                    <a:pt x="561" y="661"/>
                    <a:pt x="580" y="666"/>
                    <a:pt x="600" y="666"/>
                  </a:cubicBezTo>
                  <a:cubicBezTo>
                    <a:pt x="619" y="666"/>
                    <a:pt x="639" y="661"/>
                    <a:pt x="656" y="650"/>
                  </a:cubicBezTo>
                  <a:lnTo>
                    <a:pt x="1136" y="382"/>
                  </a:lnTo>
                  <a:cubicBezTo>
                    <a:pt x="1171" y="361"/>
                    <a:pt x="1178" y="326"/>
                    <a:pt x="1143" y="312"/>
                  </a:cubicBezTo>
                  <a:lnTo>
                    <a:pt x="635" y="16"/>
                  </a:lnTo>
                  <a:cubicBezTo>
                    <a:pt x="617" y="5"/>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8"/>
            <p:cNvSpPr/>
            <p:nvPr/>
          </p:nvSpPr>
          <p:spPr>
            <a:xfrm>
              <a:off x="486775" y="3573700"/>
              <a:ext cx="29450" cy="16575"/>
            </a:xfrm>
            <a:custGeom>
              <a:avLst/>
              <a:gdLst/>
              <a:ahLst/>
              <a:cxnLst/>
              <a:rect l="l" t="t" r="r" b="b"/>
              <a:pathLst>
                <a:path w="1178" h="663" extrusionOk="0">
                  <a:moveTo>
                    <a:pt x="578" y="0"/>
                  </a:moveTo>
                  <a:cubicBezTo>
                    <a:pt x="557" y="0"/>
                    <a:pt x="536" y="4"/>
                    <a:pt x="515" y="11"/>
                  </a:cubicBezTo>
                  <a:lnTo>
                    <a:pt x="43" y="286"/>
                  </a:lnTo>
                  <a:cubicBezTo>
                    <a:pt x="8" y="307"/>
                    <a:pt x="1" y="335"/>
                    <a:pt x="29" y="349"/>
                  </a:cubicBezTo>
                  <a:lnTo>
                    <a:pt x="543" y="652"/>
                  </a:lnTo>
                  <a:cubicBezTo>
                    <a:pt x="561" y="659"/>
                    <a:pt x="580" y="663"/>
                    <a:pt x="600" y="663"/>
                  </a:cubicBezTo>
                  <a:cubicBezTo>
                    <a:pt x="619" y="663"/>
                    <a:pt x="639" y="659"/>
                    <a:pt x="656" y="652"/>
                  </a:cubicBezTo>
                  <a:lnTo>
                    <a:pt x="1135" y="377"/>
                  </a:lnTo>
                  <a:cubicBezTo>
                    <a:pt x="1171" y="363"/>
                    <a:pt x="1178" y="328"/>
                    <a:pt x="1143" y="314"/>
                  </a:cubicBezTo>
                  <a:lnTo>
                    <a:pt x="635" y="11"/>
                  </a:lnTo>
                  <a:cubicBezTo>
                    <a:pt x="617" y="4"/>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8"/>
            <p:cNvSpPr/>
            <p:nvPr/>
          </p:nvSpPr>
          <p:spPr>
            <a:xfrm>
              <a:off x="504575" y="3583950"/>
              <a:ext cx="29450" cy="16725"/>
            </a:xfrm>
            <a:custGeom>
              <a:avLst/>
              <a:gdLst/>
              <a:ahLst/>
              <a:cxnLst/>
              <a:rect l="l" t="t" r="r" b="b"/>
              <a:pathLst>
                <a:path w="1178" h="669" extrusionOk="0">
                  <a:moveTo>
                    <a:pt x="578" y="1"/>
                  </a:moveTo>
                  <a:cubicBezTo>
                    <a:pt x="557" y="1"/>
                    <a:pt x="536" y="6"/>
                    <a:pt x="515" y="17"/>
                  </a:cubicBezTo>
                  <a:lnTo>
                    <a:pt x="43" y="292"/>
                  </a:lnTo>
                  <a:cubicBezTo>
                    <a:pt x="8" y="306"/>
                    <a:pt x="1" y="341"/>
                    <a:pt x="29" y="355"/>
                  </a:cubicBezTo>
                  <a:lnTo>
                    <a:pt x="543" y="658"/>
                  </a:lnTo>
                  <a:cubicBezTo>
                    <a:pt x="561" y="665"/>
                    <a:pt x="580" y="669"/>
                    <a:pt x="600" y="669"/>
                  </a:cubicBezTo>
                  <a:cubicBezTo>
                    <a:pt x="619" y="669"/>
                    <a:pt x="638" y="665"/>
                    <a:pt x="656" y="658"/>
                  </a:cubicBezTo>
                  <a:lnTo>
                    <a:pt x="1135" y="383"/>
                  </a:lnTo>
                  <a:cubicBezTo>
                    <a:pt x="1171" y="362"/>
                    <a:pt x="1178" y="334"/>
                    <a:pt x="1143" y="313"/>
                  </a:cubicBezTo>
                  <a:lnTo>
                    <a:pt x="635" y="17"/>
                  </a:lnTo>
                  <a:cubicBezTo>
                    <a:pt x="617" y="6"/>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522375" y="3594500"/>
              <a:ext cx="29275" cy="16575"/>
            </a:xfrm>
            <a:custGeom>
              <a:avLst/>
              <a:gdLst/>
              <a:ahLst/>
              <a:cxnLst/>
              <a:rect l="l" t="t" r="r" b="b"/>
              <a:pathLst>
                <a:path w="1171" h="663" extrusionOk="0">
                  <a:moveTo>
                    <a:pt x="575" y="0"/>
                  </a:moveTo>
                  <a:cubicBezTo>
                    <a:pt x="554" y="0"/>
                    <a:pt x="533" y="4"/>
                    <a:pt x="515" y="11"/>
                  </a:cubicBezTo>
                  <a:lnTo>
                    <a:pt x="36" y="286"/>
                  </a:lnTo>
                  <a:cubicBezTo>
                    <a:pt x="1" y="307"/>
                    <a:pt x="1" y="335"/>
                    <a:pt x="29" y="349"/>
                  </a:cubicBezTo>
                  <a:lnTo>
                    <a:pt x="543" y="652"/>
                  </a:lnTo>
                  <a:cubicBezTo>
                    <a:pt x="561" y="659"/>
                    <a:pt x="580" y="663"/>
                    <a:pt x="600" y="663"/>
                  </a:cubicBezTo>
                  <a:cubicBezTo>
                    <a:pt x="619" y="663"/>
                    <a:pt x="638" y="659"/>
                    <a:pt x="656" y="652"/>
                  </a:cubicBezTo>
                  <a:lnTo>
                    <a:pt x="1135" y="377"/>
                  </a:lnTo>
                  <a:cubicBezTo>
                    <a:pt x="1171" y="363"/>
                    <a:pt x="1171" y="328"/>
                    <a:pt x="1142" y="314"/>
                  </a:cubicBezTo>
                  <a:lnTo>
                    <a:pt x="635" y="11"/>
                  </a:lnTo>
                  <a:cubicBezTo>
                    <a:pt x="617" y="4"/>
                    <a:pt x="596" y="0"/>
                    <a:pt x="57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540175" y="3604925"/>
              <a:ext cx="29275" cy="16675"/>
            </a:xfrm>
            <a:custGeom>
              <a:avLst/>
              <a:gdLst/>
              <a:ahLst/>
              <a:cxnLst/>
              <a:rect l="l" t="t" r="r" b="b"/>
              <a:pathLst>
                <a:path w="1171" h="667" extrusionOk="0">
                  <a:moveTo>
                    <a:pt x="575" y="1"/>
                  </a:moveTo>
                  <a:cubicBezTo>
                    <a:pt x="554" y="1"/>
                    <a:pt x="533" y="6"/>
                    <a:pt x="515" y="17"/>
                  </a:cubicBezTo>
                  <a:lnTo>
                    <a:pt x="36" y="284"/>
                  </a:lnTo>
                  <a:cubicBezTo>
                    <a:pt x="8" y="306"/>
                    <a:pt x="0" y="334"/>
                    <a:pt x="29" y="355"/>
                  </a:cubicBezTo>
                  <a:lnTo>
                    <a:pt x="536" y="651"/>
                  </a:lnTo>
                  <a:cubicBezTo>
                    <a:pt x="557" y="662"/>
                    <a:pt x="579" y="667"/>
                    <a:pt x="599" y="667"/>
                  </a:cubicBezTo>
                  <a:cubicBezTo>
                    <a:pt x="619" y="667"/>
                    <a:pt x="638" y="662"/>
                    <a:pt x="656" y="651"/>
                  </a:cubicBezTo>
                  <a:lnTo>
                    <a:pt x="1135" y="383"/>
                  </a:lnTo>
                  <a:cubicBezTo>
                    <a:pt x="1171" y="362"/>
                    <a:pt x="1171" y="327"/>
                    <a:pt x="1142" y="313"/>
                  </a:cubicBezTo>
                  <a:lnTo>
                    <a:pt x="635" y="17"/>
                  </a:lnTo>
                  <a:cubicBezTo>
                    <a:pt x="617" y="6"/>
                    <a:pt x="596" y="1"/>
                    <a:pt x="57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557975" y="3615325"/>
              <a:ext cx="51125" cy="29550"/>
            </a:xfrm>
            <a:custGeom>
              <a:avLst/>
              <a:gdLst/>
              <a:ahLst/>
              <a:cxnLst/>
              <a:rect l="l" t="t" r="r" b="b"/>
              <a:pathLst>
                <a:path w="2045" h="1182" extrusionOk="0">
                  <a:moveTo>
                    <a:pt x="575" y="1"/>
                  </a:moveTo>
                  <a:cubicBezTo>
                    <a:pt x="554" y="1"/>
                    <a:pt x="533" y="6"/>
                    <a:pt x="515" y="16"/>
                  </a:cubicBezTo>
                  <a:lnTo>
                    <a:pt x="36" y="291"/>
                  </a:lnTo>
                  <a:cubicBezTo>
                    <a:pt x="0" y="313"/>
                    <a:pt x="0" y="341"/>
                    <a:pt x="29" y="355"/>
                  </a:cubicBezTo>
                  <a:lnTo>
                    <a:pt x="1410" y="1166"/>
                  </a:lnTo>
                  <a:cubicBezTo>
                    <a:pt x="1428" y="1176"/>
                    <a:pt x="1447" y="1181"/>
                    <a:pt x="1467" y="1181"/>
                  </a:cubicBezTo>
                  <a:cubicBezTo>
                    <a:pt x="1486" y="1181"/>
                    <a:pt x="1505" y="1176"/>
                    <a:pt x="1523" y="1166"/>
                  </a:cubicBezTo>
                  <a:lnTo>
                    <a:pt x="2010" y="891"/>
                  </a:lnTo>
                  <a:cubicBezTo>
                    <a:pt x="2045" y="876"/>
                    <a:pt x="2045" y="841"/>
                    <a:pt x="2017" y="827"/>
                  </a:cubicBezTo>
                  <a:lnTo>
                    <a:pt x="635" y="16"/>
                  </a:lnTo>
                  <a:cubicBezTo>
                    <a:pt x="617" y="6"/>
                    <a:pt x="596" y="1"/>
                    <a:pt x="57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374875" y="3487550"/>
              <a:ext cx="29275" cy="16700"/>
            </a:xfrm>
            <a:custGeom>
              <a:avLst/>
              <a:gdLst/>
              <a:ahLst/>
              <a:cxnLst/>
              <a:rect l="l" t="t" r="r" b="b"/>
              <a:pathLst>
                <a:path w="1171" h="668" extrusionOk="0">
                  <a:moveTo>
                    <a:pt x="575" y="1"/>
                  </a:moveTo>
                  <a:cubicBezTo>
                    <a:pt x="554" y="1"/>
                    <a:pt x="532" y="6"/>
                    <a:pt x="515" y="17"/>
                  </a:cubicBezTo>
                  <a:lnTo>
                    <a:pt x="43" y="285"/>
                  </a:lnTo>
                  <a:cubicBezTo>
                    <a:pt x="7" y="306"/>
                    <a:pt x="0" y="341"/>
                    <a:pt x="28" y="355"/>
                  </a:cubicBezTo>
                  <a:lnTo>
                    <a:pt x="543" y="651"/>
                  </a:lnTo>
                  <a:cubicBezTo>
                    <a:pt x="561" y="662"/>
                    <a:pt x="580" y="667"/>
                    <a:pt x="599" y="667"/>
                  </a:cubicBezTo>
                  <a:cubicBezTo>
                    <a:pt x="619" y="667"/>
                    <a:pt x="638" y="662"/>
                    <a:pt x="656" y="651"/>
                  </a:cubicBezTo>
                  <a:lnTo>
                    <a:pt x="1135" y="383"/>
                  </a:lnTo>
                  <a:cubicBezTo>
                    <a:pt x="1170" y="362"/>
                    <a:pt x="1170" y="334"/>
                    <a:pt x="1142" y="313"/>
                  </a:cubicBezTo>
                  <a:lnTo>
                    <a:pt x="635" y="17"/>
                  </a:lnTo>
                  <a:cubicBezTo>
                    <a:pt x="617" y="6"/>
                    <a:pt x="596" y="1"/>
                    <a:pt x="57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357075" y="3477150"/>
              <a:ext cx="29275" cy="16700"/>
            </a:xfrm>
            <a:custGeom>
              <a:avLst/>
              <a:gdLst/>
              <a:ahLst/>
              <a:cxnLst/>
              <a:rect l="l" t="t" r="r" b="b"/>
              <a:pathLst>
                <a:path w="1171" h="668" extrusionOk="0">
                  <a:moveTo>
                    <a:pt x="575" y="1"/>
                  </a:moveTo>
                  <a:cubicBezTo>
                    <a:pt x="554" y="1"/>
                    <a:pt x="532" y="6"/>
                    <a:pt x="515" y="17"/>
                  </a:cubicBezTo>
                  <a:lnTo>
                    <a:pt x="36" y="285"/>
                  </a:lnTo>
                  <a:cubicBezTo>
                    <a:pt x="0" y="306"/>
                    <a:pt x="0" y="334"/>
                    <a:pt x="28" y="355"/>
                  </a:cubicBezTo>
                  <a:lnTo>
                    <a:pt x="536" y="651"/>
                  </a:lnTo>
                  <a:cubicBezTo>
                    <a:pt x="557" y="662"/>
                    <a:pt x="578" y="667"/>
                    <a:pt x="599" y="667"/>
                  </a:cubicBezTo>
                  <a:cubicBezTo>
                    <a:pt x="619" y="667"/>
                    <a:pt x="638" y="662"/>
                    <a:pt x="656" y="651"/>
                  </a:cubicBezTo>
                  <a:lnTo>
                    <a:pt x="1135" y="383"/>
                  </a:lnTo>
                  <a:cubicBezTo>
                    <a:pt x="1170" y="362"/>
                    <a:pt x="1170" y="327"/>
                    <a:pt x="1142" y="313"/>
                  </a:cubicBezTo>
                  <a:lnTo>
                    <a:pt x="635" y="17"/>
                  </a:lnTo>
                  <a:cubicBezTo>
                    <a:pt x="617" y="6"/>
                    <a:pt x="596" y="1"/>
                    <a:pt x="57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410475" y="3508500"/>
              <a:ext cx="34375" cy="19525"/>
            </a:xfrm>
            <a:custGeom>
              <a:avLst/>
              <a:gdLst/>
              <a:ahLst/>
              <a:cxnLst/>
              <a:rect l="l" t="t" r="r" b="b"/>
              <a:pathLst>
                <a:path w="1375" h="781" extrusionOk="0">
                  <a:moveTo>
                    <a:pt x="572" y="0"/>
                  </a:moveTo>
                  <a:cubicBezTo>
                    <a:pt x="552" y="0"/>
                    <a:pt x="532" y="4"/>
                    <a:pt x="515" y="11"/>
                  </a:cubicBezTo>
                  <a:lnTo>
                    <a:pt x="35" y="285"/>
                  </a:lnTo>
                  <a:cubicBezTo>
                    <a:pt x="0" y="307"/>
                    <a:pt x="0" y="335"/>
                    <a:pt x="28" y="349"/>
                  </a:cubicBezTo>
                  <a:lnTo>
                    <a:pt x="740" y="765"/>
                  </a:lnTo>
                  <a:cubicBezTo>
                    <a:pt x="758" y="775"/>
                    <a:pt x="777" y="781"/>
                    <a:pt x="797" y="781"/>
                  </a:cubicBezTo>
                  <a:cubicBezTo>
                    <a:pt x="816" y="781"/>
                    <a:pt x="836" y="775"/>
                    <a:pt x="853" y="765"/>
                  </a:cubicBezTo>
                  <a:lnTo>
                    <a:pt x="1333" y="497"/>
                  </a:lnTo>
                  <a:cubicBezTo>
                    <a:pt x="1368" y="476"/>
                    <a:pt x="1375" y="448"/>
                    <a:pt x="1340" y="426"/>
                  </a:cubicBezTo>
                  <a:lnTo>
                    <a:pt x="635" y="11"/>
                  </a:lnTo>
                  <a:cubicBezTo>
                    <a:pt x="613" y="4"/>
                    <a:pt x="592"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433025" y="3521750"/>
              <a:ext cx="100650" cy="58500"/>
            </a:xfrm>
            <a:custGeom>
              <a:avLst/>
              <a:gdLst/>
              <a:ahLst/>
              <a:cxnLst/>
              <a:rect l="l" t="t" r="r" b="b"/>
              <a:pathLst>
                <a:path w="4026" h="2340" extrusionOk="0">
                  <a:moveTo>
                    <a:pt x="579" y="0"/>
                  </a:moveTo>
                  <a:cubicBezTo>
                    <a:pt x="559" y="0"/>
                    <a:pt x="540" y="6"/>
                    <a:pt x="522" y="16"/>
                  </a:cubicBezTo>
                  <a:lnTo>
                    <a:pt x="43" y="284"/>
                  </a:lnTo>
                  <a:cubicBezTo>
                    <a:pt x="8" y="305"/>
                    <a:pt x="1" y="334"/>
                    <a:pt x="36" y="355"/>
                  </a:cubicBezTo>
                  <a:lnTo>
                    <a:pt x="3391" y="2328"/>
                  </a:lnTo>
                  <a:cubicBezTo>
                    <a:pt x="3409" y="2336"/>
                    <a:pt x="3430" y="2339"/>
                    <a:pt x="3451" y="2339"/>
                  </a:cubicBezTo>
                  <a:cubicBezTo>
                    <a:pt x="3472" y="2339"/>
                    <a:pt x="3493" y="2336"/>
                    <a:pt x="3511" y="2328"/>
                  </a:cubicBezTo>
                  <a:lnTo>
                    <a:pt x="3990" y="2054"/>
                  </a:lnTo>
                  <a:cubicBezTo>
                    <a:pt x="4026" y="2039"/>
                    <a:pt x="4026" y="2004"/>
                    <a:pt x="3997" y="1990"/>
                  </a:cubicBezTo>
                  <a:lnTo>
                    <a:pt x="635" y="16"/>
                  </a:lnTo>
                  <a:cubicBezTo>
                    <a:pt x="617" y="6"/>
                    <a:pt x="598" y="0"/>
                    <a:pt x="57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522025" y="3574100"/>
              <a:ext cx="33325" cy="18950"/>
            </a:xfrm>
            <a:custGeom>
              <a:avLst/>
              <a:gdLst/>
              <a:ahLst/>
              <a:cxnLst/>
              <a:rect l="l" t="t" r="r" b="b"/>
              <a:pathLst>
                <a:path w="1333" h="758" extrusionOk="0">
                  <a:moveTo>
                    <a:pt x="578" y="0"/>
                  </a:moveTo>
                  <a:cubicBezTo>
                    <a:pt x="559" y="0"/>
                    <a:pt x="540" y="5"/>
                    <a:pt x="522" y="16"/>
                  </a:cubicBezTo>
                  <a:lnTo>
                    <a:pt x="43" y="284"/>
                  </a:lnTo>
                  <a:cubicBezTo>
                    <a:pt x="7" y="305"/>
                    <a:pt x="0" y="333"/>
                    <a:pt x="36" y="354"/>
                  </a:cubicBezTo>
                  <a:lnTo>
                    <a:pt x="698" y="742"/>
                  </a:lnTo>
                  <a:cubicBezTo>
                    <a:pt x="716" y="753"/>
                    <a:pt x="737" y="758"/>
                    <a:pt x="758" y="758"/>
                  </a:cubicBezTo>
                  <a:cubicBezTo>
                    <a:pt x="779" y="758"/>
                    <a:pt x="801" y="753"/>
                    <a:pt x="818" y="742"/>
                  </a:cubicBezTo>
                  <a:lnTo>
                    <a:pt x="1297" y="474"/>
                  </a:lnTo>
                  <a:cubicBezTo>
                    <a:pt x="1333" y="453"/>
                    <a:pt x="1333" y="425"/>
                    <a:pt x="1305" y="404"/>
                  </a:cubicBezTo>
                  <a:lnTo>
                    <a:pt x="635" y="16"/>
                  </a:lnTo>
                  <a:cubicBezTo>
                    <a:pt x="617" y="5"/>
                    <a:pt x="598" y="0"/>
                    <a:pt x="57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8"/>
            <p:cNvSpPr/>
            <p:nvPr/>
          </p:nvSpPr>
          <p:spPr>
            <a:xfrm>
              <a:off x="543875" y="3586900"/>
              <a:ext cx="29275" cy="16600"/>
            </a:xfrm>
            <a:custGeom>
              <a:avLst/>
              <a:gdLst/>
              <a:ahLst/>
              <a:cxnLst/>
              <a:rect l="l" t="t" r="r" b="b"/>
              <a:pathLst>
                <a:path w="1171" h="664" extrusionOk="0">
                  <a:moveTo>
                    <a:pt x="572" y="1"/>
                  </a:moveTo>
                  <a:cubicBezTo>
                    <a:pt x="552" y="1"/>
                    <a:pt x="533" y="4"/>
                    <a:pt x="515" y="11"/>
                  </a:cubicBezTo>
                  <a:lnTo>
                    <a:pt x="36" y="286"/>
                  </a:lnTo>
                  <a:cubicBezTo>
                    <a:pt x="1" y="308"/>
                    <a:pt x="1" y="336"/>
                    <a:pt x="29" y="350"/>
                  </a:cubicBezTo>
                  <a:lnTo>
                    <a:pt x="536" y="653"/>
                  </a:lnTo>
                  <a:cubicBezTo>
                    <a:pt x="554" y="660"/>
                    <a:pt x="575" y="664"/>
                    <a:pt x="596" y="664"/>
                  </a:cubicBezTo>
                  <a:cubicBezTo>
                    <a:pt x="617" y="664"/>
                    <a:pt x="638" y="660"/>
                    <a:pt x="656" y="653"/>
                  </a:cubicBezTo>
                  <a:lnTo>
                    <a:pt x="1135" y="378"/>
                  </a:lnTo>
                  <a:cubicBezTo>
                    <a:pt x="1171" y="364"/>
                    <a:pt x="1171" y="329"/>
                    <a:pt x="1143" y="315"/>
                  </a:cubicBezTo>
                  <a:lnTo>
                    <a:pt x="635" y="11"/>
                  </a:lnTo>
                  <a:cubicBezTo>
                    <a:pt x="614" y="4"/>
                    <a:pt x="593" y="1"/>
                    <a:pt x="57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8"/>
            <p:cNvSpPr/>
            <p:nvPr/>
          </p:nvSpPr>
          <p:spPr>
            <a:xfrm>
              <a:off x="570850" y="3597175"/>
              <a:ext cx="20100" cy="11425"/>
            </a:xfrm>
            <a:custGeom>
              <a:avLst/>
              <a:gdLst/>
              <a:ahLst/>
              <a:cxnLst/>
              <a:rect l="l" t="t" r="r" b="b"/>
              <a:pathLst>
                <a:path w="804" h="457" extrusionOk="0">
                  <a:moveTo>
                    <a:pt x="205" y="1"/>
                  </a:moveTo>
                  <a:cubicBezTo>
                    <a:pt x="185" y="1"/>
                    <a:pt x="166" y="6"/>
                    <a:pt x="148" y="16"/>
                  </a:cubicBezTo>
                  <a:lnTo>
                    <a:pt x="42" y="73"/>
                  </a:lnTo>
                  <a:cubicBezTo>
                    <a:pt x="7" y="94"/>
                    <a:pt x="0" y="129"/>
                    <a:pt x="35" y="143"/>
                  </a:cubicBezTo>
                  <a:lnTo>
                    <a:pt x="543" y="446"/>
                  </a:lnTo>
                  <a:cubicBezTo>
                    <a:pt x="560" y="453"/>
                    <a:pt x="580" y="457"/>
                    <a:pt x="600" y="457"/>
                  </a:cubicBezTo>
                  <a:cubicBezTo>
                    <a:pt x="620" y="457"/>
                    <a:pt x="642" y="453"/>
                    <a:pt x="663" y="446"/>
                  </a:cubicBezTo>
                  <a:lnTo>
                    <a:pt x="768" y="383"/>
                  </a:lnTo>
                  <a:cubicBezTo>
                    <a:pt x="797" y="362"/>
                    <a:pt x="804" y="334"/>
                    <a:pt x="775" y="320"/>
                  </a:cubicBezTo>
                  <a:lnTo>
                    <a:pt x="268" y="16"/>
                  </a:lnTo>
                  <a:cubicBezTo>
                    <a:pt x="247" y="6"/>
                    <a:pt x="226" y="1"/>
                    <a:pt x="20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8"/>
            <p:cNvSpPr/>
            <p:nvPr/>
          </p:nvSpPr>
          <p:spPr>
            <a:xfrm>
              <a:off x="579300" y="3607700"/>
              <a:ext cx="29450" cy="16600"/>
            </a:xfrm>
            <a:custGeom>
              <a:avLst/>
              <a:gdLst/>
              <a:ahLst/>
              <a:cxnLst/>
              <a:rect l="l" t="t" r="r" b="b"/>
              <a:pathLst>
                <a:path w="1178" h="664" extrusionOk="0">
                  <a:moveTo>
                    <a:pt x="578" y="1"/>
                  </a:moveTo>
                  <a:cubicBezTo>
                    <a:pt x="559" y="1"/>
                    <a:pt x="540" y="4"/>
                    <a:pt x="522" y="11"/>
                  </a:cubicBezTo>
                  <a:lnTo>
                    <a:pt x="43" y="286"/>
                  </a:lnTo>
                  <a:cubicBezTo>
                    <a:pt x="7" y="307"/>
                    <a:pt x="0" y="336"/>
                    <a:pt x="36" y="357"/>
                  </a:cubicBezTo>
                  <a:lnTo>
                    <a:pt x="543" y="653"/>
                  </a:lnTo>
                  <a:cubicBezTo>
                    <a:pt x="561" y="660"/>
                    <a:pt x="580" y="663"/>
                    <a:pt x="600" y="663"/>
                  </a:cubicBezTo>
                  <a:cubicBezTo>
                    <a:pt x="621" y="663"/>
                    <a:pt x="642" y="660"/>
                    <a:pt x="663" y="653"/>
                  </a:cubicBezTo>
                  <a:lnTo>
                    <a:pt x="1135" y="378"/>
                  </a:lnTo>
                  <a:cubicBezTo>
                    <a:pt x="1171" y="364"/>
                    <a:pt x="1178" y="329"/>
                    <a:pt x="1149" y="314"/>
                  </a:cubicBezTo>
                  <a:lnTo>
                    <a:pt x="635" y="11"/>
                  </a:lnTo>
                  <a:cubicBezTo>
                    <a:pt x="617" y="4"/>
                    <a:pt x="598" y="1"/>
                    <a:pt x="57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8"/>
            <p:cNvSpPr/>
            <p:nvPr/>
          </p:nvSpPr>
          <p:spPr>
            <a:xfrm>
              <a:off x="606625" y="3618150"/>
              <a:ext cx="19925" cy="11400"/>
            </a:xfrm>
            <a:custGeom>
              <a:avLst/>
              <a:gdLst/>
              <a:ahLst/>
              <a:cxnLst/>
              <a:rect l="l" t="t" r="r" b="b"/>
              <a:pathLst>
                <a:path w="797" h="456" extrusionOk="0">
                  <a:moveTo>
                    <a:pt x="198" y="0"/>
                  </a:moveTo>
                  <a:cubicBezTo>
                    <a:pt x="178" y="0"/>
                    <a:pt x="159" y="6"/>
                    <a:pt x="141" y="16"/>
                  </a:cubicBezTo>
                  <a:lnTo>
                    <a:pt x="35" y="73"/>
                  </a:lnTo>
                  <a:cubicBezTo>
                    <a:pt x="0" y="94"/>
                    <a:pt x="0" y="122"/>
                    <a:pt x="28" y="143"/>
                  </a:cubicBezTo>
                  <a:lnTo>
                    <a:pt x="536" y="439"/>
                  </a:lnTo>
                  <a:cubicBezTo>
                    <a:pt x="553" y="450"/>
                    <a:pt x="575" y="455"/>
                    <a:pt x="596" y="455"/>
                  </a:cubicBezTo>
                  <a:cubicBezTo>
                    <a:pt x="617" y="455"/>
                    <a:pt x="638" y="450"/>
                    <a:pt x="656" y="439"/>
                  </a:cubicBezTo>
                  <a:lnTo>
                    <a:pt x="761" y="383"/>
                  </a:lnTo>
                  <a:cubicBezTo>
                    <a:pt x="797" y="362"/>
                    <a:pt x="797" y="333"/>
                    <a:pt x="768" y="312"/>
                  </a:cubicBezTo>
                  <a:lnTo>
                    <a:pt x="261" y="16"/>
                  </a:lnTo>
                  <a:cubicBezTo>
                    <a:pt x="240" y="6"/>
                    <a:pt x="219" y="0"/>
                    <a:pt x="19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392850" y="3498100"/>
              <a:ext cx="29275" cy="16575"/>
            </a:xfrm>
            <a:custGeom>
              <a:avLst/>
              <a:gdLst/>
              <a:ahLst/>
              <a:cxnLst/>
              <a:rect l="l" t="t" r="r" b="b"/>
              <a:pathLst>
                <a:path w="1171" h="663" extrusionOk="0">
                  <a:moveTo>
                    <a:pt x="572" y="0"/>
                  </a:moveTo>
                  <a:cubicBezTo>
                    <a:pt x="552" y="0"/>
                    <a:pt x="532" y="4"/>
                    <a:pt x="515" y="11"/>
                  </a:cubicBezTo>
                  <a:lnTo>
                    <a:pt x="36" y="286"/>
                  </a:lnTo>
                  <a:cubicBezTo>
                    <a:pt x="0" y="307"/>
                    <a:pt x="0" y="335"/>
                    <a:pt x="28" y="349"/>
                  </a:cubicBezTo>
                  <a:lnTo>
                    <a:pt x="536" y="652"/>
                  </a:lnTo>
                  <a:cubicBezTo>
                    <a:pt x="554" y="659"/>
                    <a:pt x="575" y="663"/>
                    <a:pt x="596" y="663"/>
                  </a:cubicBezTo>
                  <a:cubicBezTo>
                    <a:pt x="617" y="663"/>
                    <a:pt x="638" y="659"/>
                    <a:pt x="656" y="652"/>
                  </a:cubicBezTo>
                  <a:lnTo>
                    <a:pt x="1135" y="377"/>
                  </a:lnTo>
                  <a:cubicBezTo>
                    <a:pt x="1170" y="363"/>
                    <a:pt x="1170" y="328"/>
                    <a:pt x="1142" y="314"/>
                  </a:cubicBezTo>
                  <a:lnTo>
                    <a:pt x="635" y="11"/>
                  </a:lnTo>
                  <a:cubicBezTo>
                    <a:pt x="614" y="4"/>
                    <a:pt x="592" y="0"/>
                    <a:pt x="57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8"/>
            <p:cNvSpPr/>
            <p:nvPr/>
          </p:nvSpPr>
          <p:spPr>
            <a:xfrm>
              <a:off x="276000" y="3527700"/>
              <a:ext cx="22575" cy="12675"/>
            </a:xfrm>
            <a:custGeom>
              <a:avLst/>
              <a:gdLst/>
              <a:ahLst/>
              <a:cxnLst/>
              <a:rect l="l" t="t" r="r" b="b"/>
              <a:pathLst>
                <a:path w="903" h="507" extrusionOk="0">
                  <a:moveTo>
                    <a:pt x="318" y="0"/>
                  </a:moveTo>
                  <a:cubicBezTo>
                    <a:pt x="298" y="0"/>
                    <a:pt x="279" y="4"/>
                    <a:pt x="261" y="11"/>
                  </a:cubicBezTo>
                  <a:lnTo>
                    <a:pt x="43" y="138"/>
                  </a:lnTo>
                  <a:cubicBezTo>
                    <a:pt x="8" y="159"/>
                    <a:pt x="1" y="187"/>
                    <a:pt x="36" y="201"/>
                  </a:cubicBezTo>
                  <a:lnTo>
                    <a:pt x="522" y="490"/>
                  </a:lnTo>
                  <a:cubicBezTo>
                    <a:pt x="540" y="501"/>
                    <a:pt x="561" y="506"/>
                    <a:pt x="582" y="506"/>
                  </a:cubicBezTo>
                  <a:cubicBezTo>
                    <a:pt x="603" y="506"/>
                    <a:pt x="624" y="501"/>
                    <a:pt x="642" y="490"/>
                  </a:cubicBezTo>
                  <a:lnTo>
                    <a:pt x="861" y="370"/>
                  </a:lnTo>
                  <a:cubicBezTo>
                    <a:pt x="889" y="349"/>
                    <a:pt x="903" y="321"/>
                    <a:pt x="868" y="300"/>
                  </a:cubicBezTo>
                  <a:lnTo>
                    <a:pt x="374" y="11"/>
                  </a:lnTo>
                  <a:cubicBezTo>
                    <a:pt x="357" y="4"/>
                    <a:pt x="337" y="0"/>
                    <a:pt x="31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8"/>
            <p:cNvSpPr/>
            <p:nvPr/>
          </p:nvSpPr>
          <p:spPr>
            <a:xfrm>
              <a:off x="275825" y="3527400"/>
              <a:ext cx="22750" cy="13450"/>
            </a:xfrm>
            <a:custGeom>
              <a:avLst/>
              <a:gdLst/>
              <a:ahLst/>
              <a:cxnLst/>
              <a:rect l="l" t="t" r="r" b="b"/>
              <a:pathLst>
                <a:path w="910" h="538" extrusionOk="0">
                  <a:moveTo>
                    <a:pt x="332" y="30"/>
                  </a:moveTo>
                  <a:cubicBezTo>
                    <a:pt x="346" y="30"/>
                    <a:pt x="360" y="30"/>
                    <a:pt x="374" y="37"/>
                  </a:cubicBezTo>
                  <a:cubicBezTo>
                    <a:pt x="374" y="37"/>
                    <a:pt x="868" y="326"/>
                    <a:pt x="854" y="368"/>
                  </a:cubicBezTo>
                  <a:lnTo>
                    <a:pt x="642" y="488"/>
                  </a:lnTo>
                  <a:cubicBezTo>
                    <a:pt x="620" y="497"/>
                    <a:pt x="598" y="503"/>
                    <a:pt x="577" y="503"/>
                  </a:cubicBezTo>
                  <a:cubicBezTo>
                    <a:pt x="563" y="503"/>
                    <a:pt x="550" y="501"/>
                    <a:pt x="536" y="495"/>
                  </a:cubicBezTo>
                  <a:cubicBezTo>
                    <a:pt x="536" y="495"/>
                    <a:pt x="50" y="206"/>
                    <a:pt x="57" y="164"/>
                  </a:cubicBezTo>
                  <a:lnTo>
                    <a:pt x="275" y="44"/>
                  </a:lnTo>
                  <a:cubicBezTo>
                    <a:pt x="290" y="37"/>
                    <a:pt x="311" y="30"/>
                    <a:pt x="332" y="30"/>
                  </a:cubicBezTo>
                  <a:close/>
                  <a:moveTo>
                    <a:pt x="322" y="0"/>
                  </a:moveTo>
                  <a:cubicBezTo>
                    <a:pt x="298" y="0"/>
                    <a:pt x="275" y="5"/>
                    <a:pt x="254" y="16"/>
                  </a:cubicBezTo>
                  <a:lnTo>
                    <a:pt x="43" y="136"/>
                  </a:lnTo>
                  <a:cubicBezTo>
                    <a:pt x="22" y="143"/>
                    <a:pt x="8" y="164"/>
                    <a:pt x="1" y="192"/>
                  </a:cubicBezTo>
                  <a:cubicBezTo>
                    <a:pt x="1" y="206"/>
                    <a:pt x="15" y="227"/>
                    <a:pt x="29" y="234"/>
                  </a:cubicBezTo>
                  <a:lnTo>
                    <a:pt x="522" y="523"/>
                  </a:lnTo>
                  <a:cubicBezTo>
                    <a:pt x="543" y="530"/>
                    <a:pt x="564" y="538"/>
                    <a:pt x="586" y="538"/>
                  </a:cubicBezTo>
                  <a:cubicBezTo>
                    <a:pt x="607" y="538"/>
                    <a:pt x="635" y="530"/>
                    <a:pt x="656" y="523"/>
                  </a:cubicBezTo>
                  <a:lnTo>
                    <a:pt x="875" y="404"/>
                  </a:lnTo>
                  <a:cubicBezTo>
                    <a:pt x="896" y="390"/>
                    <a:pt x="910" y="368"/>
                    <a:pt x="910" y="347"/>
                  </a:cubicBezTo>
                  <a:cubicBezTo>
                    <a:pt x="910" y="326"/>
                    <a:pt x="903" y="312"/>
                    <a:pt x="882" y="305"/>
                  </a:cubicBezTo>
                  <a:lnTo>
                    <a:pt x="395" y="16"/>
                  </a:lnTo>
                  <a:cubicBezTo>
                    <a:pt x="371" y="5"/>
                    <a:pt x="346" y="0"/>
                    <a:pt x="3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8"/>
            <p:cNvSpPr/>
            <p:nvPr/>
          </p:nvSpPr>
          <p:spPr>
            <a:xfrm>
              <a:off x="295025" y="3538800"/>
              <a:ext cx="22250" cy="12600"/>
            </a:xfrm>
            <a:custGeom>
              <a:avLst/>
              <a:gdLst/>
              <a:ahLst/>
              <a:cxnLst/>
              <a:rect l="l" t="t" r="r" b="b"/>
              <a:pathLst>
                <a:path w="890" h="504" extrusionOk="0">
                  <a:moveTo>
                    <a:pt x="311" y="0"/>
                  </a:moveTo>
                  <a:cubicBezTo>
                    <a:pt x="292" y="0"/>
                    <a:pt x="272" y="4"/>
                    <a:pt x="255" y="11"/>
                  </a:cubicBezTo>
                  <a:lnTo>
                    <a:pt x="36" y="138"/>
                  </a:lnTo>
                  <a:cubicBezTo>
                    <a:pt x="1" y="152"/>
                    <a:pt x="1" y="187"/>
                    <a:pt x="29" y="201"/>
                  </a:cubicBezTo>
                  <a:lnTo>
                    <a:pt x="516" y="490"/>
                  </a:lnTo>
                  <a:cubicBezTo>
                    <a:pt x="535" y="500"/>
                    <a:pt x="554" y="504"/>
                    <a:pt x="572" y="504"/>
                  </a:cubicBezTo>
                  <a:cubicBezTo>
                    <a:pt x="595" y="504"/>
                    <a:pt x="616" y="498"/>
                    <a:pt x="635" y="490"/>
                  </a:cubicBezTo>
                  <a:lnTo>
                    <a:pt x="854" y="364"/>
                  </a:lnTo>
                  <a:cubicBezTo>
                    <a:pt x="889" y="349"/>
                    <a:pt x="889" y="321"/>
                    <a:pt x="861" y="300"/>
                  </a:cubicBezTo>
                  <a:lnTo>
                    <a:pt x="367" y="11"/>
                  </a:lnTo>
                  <a:cubicBezTo>
                    <a:pt x="350" y="4"/>
                    <a:pt x="330" y="0"/>
                    <a:pt x="31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8"/>
            <p:cNvSpPr/>
            <p:nvPr/>
          </p:nvSpPr>
          <p:spPr>
            <a:xfrm>
              <a:off x="294675" y="3538500"/>
              <a:ext cx="22775" cy="13450"/>
            </a:xfrm>
            <a:custGeom>
              <a:avLst/>
              <a:gdLst/>
              <a:ahLst/>
              <a:cxnLst/>
              <a:rect l="l" t="t" r="r" b="b"/>
              <a:pathLst>
                <a:path w="911" h="538" extrusionOk="0">
                  <a:moveTo>
                    <a:pt x="332" y="30"/>
                  </a:moveTo>
                  <a:cubicBezTo>
                    <a:pt x="346" y="30"/>
                    <a:pt x="360" y="30"/>
                    <a:pt x="374" y="37"/>
                  </a:cubicBezTo>
                  <a:cubicBezTo>
                    <a:pt x="374" y="37"/>
                    <a:pt x="868" y="326"/>
                    <a:pt x="861" y="361"/>
                  </a:cubicBezTo>
                  <a:lnTo>
                    <a:pt x="635" y="488"/>
                  </a:lnTo>
                  <a:cubicBezTo>
                    <a:pt x="621" y="499"/>
                    <a:pt x="605" y="504"/>
                    <a:pt x="589" y="504"/>
                  </a:cubicBezTo>
                  <a:cubicBezTo>
                    <a:pt x="572" y="504"/>
                    <a:pt x="554" y="499"/>
                    <a:pt x="537" y="488"/>
                  </a:cubicBezTo>
                  <a:cubicBezTo>
                    <a:pt x="537" y="488"/>
                    <a:pt x="50" y="206"/>
                    <a:pt x="57" y="164"/>
                  </a:cubicBezTo>
                  <a:lnTo>
                    <a:pt x="276" y="44"/>
                  </a:lnTo>
                  <a:cubicBezTo>
                    <a:pt x="290" y="37"/>
                    <a:pt x="311" y="30"/>
                    <a:pt x="332" y="30"/>
                  </a:cubicBezTo>
                  <a:close/>
                  <a:moveTo>
                    <a:pt x="326" y="0"/>
                  </a:moveTo>
                  <a:cubicBezTo>
                    <a:pt x="302" y="0"/>
                    <a:pt x="279" y="5"/>
                    <a:pt x="262" y="16"/>
                  </a:cubicBezTo>
                  <a:lnTo>
                    <a:pt x="43" y="143"/>
                  </a:lnTo>
                  <a:cubicBezTo>
                    <a:pt x="22" y="150"/>
                    <a:pt x="8" y="171"/>
                    <a:pt x="1" y="192"/>
                  </a:cubicBezTo>
                  <a:cubicBezTo>
                    <a:pt x="1" y="213"/>
                    <a:pt x="15" y="227"/>
                    <a:pt x="29" y="235"/>
                  </a:cubicBezTo>
                  <a:lnTo>
                    <a:pt x="522" y="524"/>
                  </a:lnTo>
                  <a:cubicBezTo>
                    <a:pt x="544" y="538"/>
                    <a:pt x="565" y="538"/>
                    <a:pt x="586" y="538"/>
                  </a:cubicBezTo>
                  <a:cubicBezTo>
                    <a:pt x="607" y="538"/>
                    <a:pt x="635" y="538"/>
                    <a:pt x="656" y="524"/>
                  </a:cubicBezTo>
                  <a:lnTo>
                    <a:pt x="875" y="404"/>
                  </a:lnTo>
                  <a:cubicBezTo>
                    <a:pt x="896" y="390"/>
                    <a:pt x="910" y="368"/>
                    <a:pt x="910" y="347"/>
                  </a:cubicBezTo>
                  <a:cubicBezTo>
                    <a:pt x="910" y="326"/>
                    <a:pt x="903" y="312"/>
                    <a:pt x="882" y="305"/>
                  </a:cubicBezTo>
                  <a:lnTo>
                    <a:pt x="396" y="16"/>
                  </a:lnTo>
                  <a:cubicBezTo>
                    <a:pt x="374" y="5"/>
                    <a:pt x="350" y="0"/>
                    <a:pt x="32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313375" y="3549600"/>
              <a:ext cx="22400" cy="12675"/>
            </a:xfrm>
            <a:custGeom>
              <a:avLst/>
              <a:gdLst/>
              <a:ahLst/>
              <a:cxnLst/>
              <a:rect l="l" t="t" r="r" b="b"/>
              <a:pathLst>
                <a:path w="896" h="507" extrusionOk="0">
                  <a:moveTo>
                    <a:pt x="317" y="0"/>
                  </a:moveTo>
                  <a:cubicBezTo>
                    <a:pt x="298" y="0"/>
                    <a:pt x="278" y="6"/>
                    <a:pt x="261" y="16"/>
                  </a:cubicBezTo>
                  <a:lnTo>
                    <a:pt x="42" y="136"/>
                  </a:lnTo>
                  <a:cubicBezTo>
                    <a:pt x="7" y="157"/>
                    <a:pt x="0" y="185"/>
                    <a:pt x="28" y="206"/>
                  </a:cubicBezTo>
                  <a:lnTo>
                    <a:pt x="522" y="495"/>
                  </a:lnTo>
                  <a:cubicBezTo>
                    <a:pt x="539" y="503"/>
                    <a:pt x="560" y="506"/>
                    <a:pt x="582" y="506"/>
                  </a:cubicBezTo>
                  <a:cubicBezTo>
                    <a:pt x="603" y="506"/>
                    <a:pt x="624" y="503"/>
                    <a:pt x="642" y="495"/>
                  </a:cubicBezTo>
                  <a:lnTo>
                    <a:pt x="860" y="369"/>
                  </a:lnTo>
                  <a:cubicBezTo>
                    <a:pt x="895" y="347"/>
                    <a:pt x="895" y="319"/>
                    <a:pt x="867" y="305"/>
                  </a:cubicBezTo>
                  <a:lnTo>
                    <a:pt x="374" y="16"/>
                  </a:lnTo>
                  <a:cubicBezTo>
                    <a:pt x="356" y="6"/>
                    <a:pt x="337" y="0"/>
                    <a:pt x="31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313175" y="3549250"/>
              <a:ext cx="22775" cy="13525"/>
            </a:xfrm>
            <a:custGeom>
              <a:avLst/>
              <a:gdLst/>
              <a:ahLst/>
              <a:cxnLst/>
              <a:rect l="l" t="t" r="r" b="b"/>
              <a:pathLst>
                <a:path w="911" h="541" extrusionOk="0">
                  <a:moveTo>
                    <a:pt x="345" y="34"/>
                  </a:moveTo>
                  <a:cubicBezTo>
                    <a:pt x="355" y="34"/>
                    <a:pt x="365" y="39"/>
                    <a:pt x="375" y="44"/>
                  </a:cubicBezTo>
                  <a:cubicBezTo>
                    <a:pt x="375" y="44"/>
                    <a:pt x="868" y="333"/>
                    <a:pt x="854" y="368"/>
                  </a:cubicBezTo>
                  <a:lnTo>
                    <a:pt x="635" y="488"/>
                  </a:lnTo>
                  <a:cubicBezTo>
                    <a:pt x="620" y="500"/>
                    <a:pt x="602" y="505"/>
                    <a:pt x="584" y="505"/>
                  </a:cubicBezTo>
                  <a:cubicBezTo>
                    <a:pt x="568" y="505"/>
                    <a:pt x="553" y="502"/>
                    <a:pt x="537" y="495"/>
                  </a:cubicBezTo>
                  <a:cubicBezTo>
                    <a:pt x="537" y="495"/>
                    <a:pt x="50" y="206"/>
                    <a:pt x="57" y="171"/>
                  </a:cubicBezTo>
                  <a:lnTo>
                    <a:pt x="276" y="44"/>
                  </a:lnTo>
                  <a:cubicBezTo>
                    <a:pt x="286" y="39"/>
                    <a:pt x="299" y="34"/>
                    <a:pt x="314" y="34"/>
                  </a:cubicBezTo>
                  <a:cubicBezTo>
                    <a:pt x="320" y="34"/>
                    <a:pt x="326" y="35"/>
                    <a:pt x="332" y="37"/>
                  </a:cubicBezTo>
                  <a:cubicBezTo>
                    <a:pt x="336" y="35"/>
                    <a:pt x="341" y="34"/>
                    <a:pt x="345" y="34"/>
                  </a:cubicBezTo>
                  <a:close/>
                  <a:moveTo>
                    <a:pt x="322" y="0"/>
                  </a:moveTo>
                  <a:cubicBezTo>
                    <a:pt x="299" y="0"/>
                    <a:pt x="276" y="5"/>
                    <a:pt x="255" y="16"/>
                  </a:cubicBezTo>
                  <a:lnTo>
                    <a:pt x="43" y="143"/>
                  </a:lnTo>
                  <a:cubicBezTo>
                    <a:pt x="22" y="150"/>
                    <a:pt x="8" y="171"/>
                    <a:pt x="1" y="192"/>
                  </a:cubicBezTo>
                  <a:cubicBezTo>
                    <a:pt x="1" y="213"/>
                    <a:pt x="15" y="227"/>
                    <a:pt x="29" y="242"/>
                  </a:cubicBezTo>
                  <a:lnTo>
                    <a:pt x="523" y="524"/>
                  </a:lnTo>
                  <a:cubicBezTo>
                    <a:pt x="544" y="538"/>
                    <a:pt x="558" y="538"/>
                    <a:pt x="579" y="538"/>
                  </a:cubicBezTo>
                  <a:cubicBezTo>
                    <a:pt x="587" y="540"/>
                    <a:pt x="594" y="540"/>
                    <a:pt x="602" y="540"/>
                  </a:cubicBezTo>
                  <a:cubicBezTo>
                    <a:pt x="622" y="540"/>
                    <a:pt x="641" y="534"/>
                    <a:pt x="657" y="524"/>
                  </a:cubicBezTo>
                  <a:lnTo>
                    <a:pt x="875" y="404"/>
                  </a:lnTo>
                  <a:cubicBezTo>
                    <a:pt x="896" y="397"/>
                    <a:pt x="910" y="376"/>
                    <a:pt x="910" y="347"/>
                  </a:cubicBezTo>
                  <a:cubicBezTo>
                    <a:pt x="910" y="333"/>
                    <a:pt x="903" y="312"/>
                    <a:pt x="882" y="305"/>
                  </a:cubicBezTo>
                  <a:lnTo>
                    <a:pt x="389" y="16"/>
                  </a:lnTo>
                  <a:cubicBezTo>
                    <a:pt x="368" y="5"/>
                    <a:pt x="345" y="0"/>
                    <a:pt x="3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331875" y="3560475"/>
              <a:ext cx="22400" cy="12675"/>
            </a:xfrm>
            <a:custGeom>
              <a:avLst/>
              <a:gdLst/>
              <a:ahLst/>
              <a:cxnLst/>
              <a:rect l="l" t="t" r="r" b="b"/>
              <a:pathLst>
                <a:path w="896" h="507" extrusionOk="0">
                  <a:moveTo>
                    <a:pt x="317" y="1"/>
                  </a:moveTo>
                  <a:cubicBezTo>
                    <a:pt x="298" y="1"/>
                    <a:pt x="279" y="4"/>
                    <a:pt x="261" y="11"/>
                  </a:cubicBezTo>
                  <a:lnTo>
                    <a:pt x="43" y="138"/>
                  </a:lnTo>
                  <a:cubicBezTo>
                    <a:pt x="7" y="159"/>
                    <a:pt x="0" y="187"/>
                    <a:pt x="28" y="201"/>
                  </a:cubicBezTo>
                  <a:lnTo>
                    <a:pt x="522" y="490"/>
                  </a:lnTo>
                  <a:cubicBezTo>
                    <a:pt x="539" y="501"/>
                    <a:pt x="559" y="506"/>
                    <a:pt x="579" y="506"/>
                  </a:cubicBezTo>
                  <a:cubicBezTo>
                    <a:pt x="599" y="506"/>
                    <a:pt x="621" y="501"/>
                    <a:pt x="642" y="490"/>
                  </a:cubicBezTo>
                  <a:lnTo>
                    <a:pt x="853" y="371"/>
                  </a:lnTo>
                  <a:cubicBezTo>
                    <a:pt x="888" y="349"/>
                    <a:pt x="895" y="321"/>
                    <a:pt x="867" y="300"/>
                  </a:cubicBezTo>
                  <a:lnTo>
                    <a:pt x="374" y="11"/>
                  </a:lnTo>
                  <a:cubicBezTo>
                    <a:pt x="356" y="4"/>
                    <a:pt x="337" y="1"/>
                    <a:pt x="3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331700" y="3560175"/>
              <a:ext cx="22750" cy="13450"/>
            </a:xfrm>
            <a:custGeom>
              <a:avLst/>
              <a:gdLst/>
              <a:ahLst/>
              <a:cxnLst/>
              <a:rect l="l" t="t" r="r" b="b"/>
              <a:pathLst>
                <a:path w="910" h="538" extrusionOk="0">
                  <a:moveTo>
                    <a:pt x="331" y="30"/>
                  </a:moveTo>
                  <a:cubicBezTo>
                    <a:pt x="346" y="30"/>
                    <a:pt x="360" y="37"/>
                    <a:pt x="374" y="44"/>
                  </a:cubicBezTo>
                  <a:cubicBezTo>
                    <a:pt x="374" y="44"/>
                    <a:pt x="860" y="333"/>
                    <a:pt x="853" y="369"/>
                  </a:cubicBezTo>
                  <a:lnTo>
                    <a:pt x="635" y="495"/>
                  </a:lnTo>
                  <a:cubicBezTo>
                    <a:pt x="621" y="502"/>
                    <a:pt x="605" y="506"/>
                    <a:pt x="588" y="506"/>
                  </a:cubicBezTo>
                  <a:cubicBezTo>
                    <a:pt x="571" y="506"/>
                    <a:pt x="554" y="502"/>
                    <a:pt x="536" y="495"/>
                  </a:cubicBezTo>
                  <a:cubicBezTo>
                    <a:pt x="536" y="495"/>
                    <a:pt x="50" y="206"/>
                    <a:pt x="57" y="171"/>
                  </a:cubicBezTo>
                  <a:lnTo>
                    <a:pt x="275" y="44"/>
                  </a:lnTo>
                  <a:cubicBezTo>
                    <a:pt x="289" y="37"/>
                    <a:pt x="310" y="30"/>
                    <a:pt x="331" y="30"/>
                  </a:cubicBezTo>
                  <a:close/>
                  <a:moveTo>
                    <a:pt x="321" y="0"/>
                  </a:moveTo>
                  <a:cubicBezTo>
                    <a:pt x="298" y="0"/>
                    <a:pt x="275" y="5"/>
                    <a:pt x="254" y="16"/>
                  </a:cubicBezTo>
                  <a:lnTo>
                    <a:pt x="42" y="136"/>
                  </a:lnTo>
                  <a:cubicBezTo>
                    <a:pt x="14" y="143"/>
                    <a:pt x="0" y="164"/>
                    <a:pt x="0" y="192"/>
                  </a:cubicBezTo>
                  <a:cubicBezTo>
                    <a:pt x="0" y="206"/>
                    <a:pt x="14" y="228"/>
                    <a:pt x="28" y="235"/>
                  </a:cubicBezTo>
                  <a:lnTo>
                    <a:pt x="522" y="524"/>
                  </a:lnTo>
                  <a:cubicBezTo>
                    <a:pt x="536" y="531"/>
                    <a:pt x="557" y="538"/>
                    <a:pt x="578" y="538"/>
                  </a:cubicBezTo>
                  <a:cubicBezTo>
                    <a:pt x="606" y="538"/>
                    <a:pt x="635" y="531"/>
                    <a:pt x="656" y="524"/>
                  </a:cubicBezTo>
                  <a:lnTo>
                    <a:pt x="874" y="397"/>
                  </a:lnTo>
                  <a:cubicBezTo>
                    <a:pt x="895" y="390"/>
                    <a:pt x="910" y="369"/>
                    <a:pt x="910" y="347"/>
                  </a:cubicBezTo>
                  <a:cubicBezTo>
                    <a:pt x="910" y="326"/>
                    <a:pt x="895" y="312"/>
                    <a:pt x="881" y="305"/>
                  </a:cubicBezTo>
                  <a:lnTo>
                    <a:pt x="388" y="16"/>
                  </a:lnTo>
                  <a:cubicBezTo>
                    <a:pt x="367" y="5"/>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350375" y="3571275"/>
              <a:ext cx="22400" cy="12650"/>
            </a:xfrm>
            <a:custGeom>
              <a:avLst/>
              <a:gdLst/>
              <a:ahLst/>
              <a:cxnLst/>
              <a:rect l="l" t="t" r="r" b="b"/>
              <a:pathLst>
                <a:path w="896" h="506" extrusionOk="0">
                  <a:moveTo>
                    <a:pt x="317" y="0"/>
                  </a:moveTo>
                  <a:cubicBezTo>
                    <a:pt x="296" y="0"/>
                    <a:pt x="275" y="6"/>
                    <a:pt x="254" y="16"/>
                  </a:cubicBezTo>
                  <a:lnTo>
                    <a:pt x="43" y="136"/>
                  </a:lnTo>
                  <a:cubicBezTo>
                    <a:pt x="7" y="157"/>
                    <a:pt x="0" y="192"/>
                    <a:pt x="29" y="206"/>
                  </a:cubicBezTo>
                  <a:lnTo>
                    <a:pt x="522" y="496"/>
                  </a:lnTo>
                  <a:cubicBezTo>
                    <a:pt x="538" y="502"/>
                    <a:pt x="555" y="505"/>
                    <a:pt x="573" y="505"/>
                  </a:cubicBezTo>
                  <a:cubicBezTo>
                    <a:pt x="595" y="505"/>
                    <a:pt x="619" y="500"/>
                    <a:pt x="642" y="488"/>
                  </a:cubicBezTo>
                  <a:lnTo>
                    <a:pt x="853" y="369"/>
                  </a:lnTo>
                  <a:cubicBezTo>
                    <a:pt x="889" y="355"/>
                    <a:pt x="896" y="319"/>
                    <a:pt x="860" y="305"/>
                  </a:cubicBezTo>
                  <a:lnTo>
                    <a:pt x="374" y="16"/>
                  </a:lnTo>
                  <a:cubicBezTo>
                    <a:pt x="356" y="6"/>
                    <a:pt x="337" y="0"/>
                    <a:pt x="31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350200" y="3570925"/>
              <a:ext cx="22750" cy="13625"/>
            </a:xfrm>
            <a:custGeom>
              <a:avLst/>
              <a:gdLst/>
              <a:ahLst/>
              <a:cxnLst/>
              <a:rect l="l" t="t" r="r" b="b"/>
              <a:pathLst>
                <a:path w="910" h="545" extrusionOk="0">
                  <a:moveTo>
                    <a:pt x="332" y="37"/>
                  </a:moveTo>
                  <a:cubicBezTo>
                    <a:pt x="346" y="37"/>
                    <a:pt x="360" y="44"/>
                    <a:pt x="374" y="51"/>
                  </a:cubicBezTo>
                  <a:cubicBezTo>
                    <a:pt x="374" y="51"/>
                    <a:pt x="860" y="340"/>
                    <a:pt x="853" y="376"/>
                  </a:cubicBezTo>
                  <a:lnTo>
                    <a:pt x="635" y="495"/>
                  </a:lnTo>
                  <a:cubicBezTo>
                    <a:pt x="621" y="506"/>
                    <a:pt x="605" y="511"/>
                    <a:pt x="588" y="511"/>
                  </a:cubicBezTo>
                  <a:cubicBezTo>
                    <a:pt x="571" y="511"/>
                    <a:pt x="554" y="506"/>
                    <a:pt x="536" y="495"/>
                  </a:cubicBezTo>
                  <a:cubicBezTo>
                    <a:pt x="536" y="495"/>
                    <a:pt x="50" y="213"/>
                    <a:pt x="57" y="171"/>
                  </a:cubicBezTo>
                  <a:lnTo>
                    <a:pt x="268" y="51"/>
                  </a:lnTo>
                  <a:cubicBezTo>
                    <a:pt x="289" y="37"/>
                    <a:pt x="311" y="37"/>
                    <a:pt x="332" y="37"/>
                  </a:cubicBezTo>
                  <a:close/>
                  <a:moveTo>
                    <a:pt x="321" y="0"/>
                  </a:moveTo>
                  <a:cubicBezTo>
                    <a:pt x="298" y="0"/>
                    <a:pt x="275" y="5"/>
                    <a:pt x="254" y="16"/>
                  </a:cubicBezTo>
                  <a:lnTo>
                    <a:pt x="36" y="143"/>
                  </a:lnTo>
                  <a:cubicBezTo>
                    <a:pt x="14" y="150"/>
                    <a:pt x="0" y="171"/>
                    <a:pt x="0" y="192"/>
                  </a:cubicBezTo>
                  <a:cubicBezTo>
                    <a:pt x="0" y="213"/>
                    <a:pt x="14" y="228"/>
                    <a:pt x="29" y="242"/>
                  </a:cubicBezTo>
                  <a:lnTo>
                    <a:pt x="522" y="531"/>
                  </a:lnTo>
                  <a:cubicBezTo>
                    <a:pt x="536" y="538"/>
                    <a:pt x="557" y="545"/>
                    <a:pt x="578" y="545"/>
                  </a:cubicBezTo>
                  <a:cubicBezTo>
                    <a:pt x="607" y="545"/>
                    <a:pt x="628" y="538"/>
                    <a:pt x="656" y="531"/>
                  </a:cubicBezTo>
                  <a:lnTo>
                    <a:pt x="867" y="404"/>
                  </a:lnTo>
                  <a:cubicBezTo>
                    <a:pt x="896" y="397"/>
                    <a:pt x="910" y="376"/>
                    <a:pt x="910" y="347"/>
                  </a:cubicBezTo>
                  <a:cubicBezTo>
                    <a:pt x="910" y="333"/>
                    <a:pt x="896" y="312"/>
                    <a:pt x="882" y="305"/>
                  </a:cubicBezTo>
                  <a:lnTo>
                    <a:pt x="388" y="16"/>
                  </a:lnTo>
                  <a:cubicBezTo>
                    <a:pt x="367" y="5"/>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368875" y="3582200"/>
              <a:ext cx="22400" cy="12625"/>
            </a:xfrm>
            <a:custGeom>
              <a:avLst/>
              <a:gdLst/>
              <a:ahLst/>
              <a:cxnLst/>
              <a:rect l="l" t="t" r="r" b="b"/>
              <a:pathLst>
                <a:path w="896" h="505" extrusionOk="0">
                  <a:moveTo>
                    <a:pt x="314" y="0"/>
                  </a:moveTo>
                  <a:cubicBezTo>
                    <a:pt x="293" y="0"/>
                    <a:pt x="272" y="6"/>
                    <a:pt x="254" y="16"/>
                  </a:cubicBezTo>
                  <a:lnTo>
                    <a:pt x="36" y="136"/>
                  </a:lnTo>
                  <a:cubicBezTo>
                    <a:pt x="1" y="157"/>
                    <a:pt x="1" y="185"/>
                    <a:pt x="29" y="207"/>
                  </a:cubicBezTo>
                  <a:lnTo>
                    <a:pt x="522" y="489"/>
                  </a:lnTo>
                  <a:cubicBezTo>
                    <a:pt x="540" y="499"/>
                    <a:pt x="559" y="504"/>
                    <a:pt x="579" y="504"/>
                  </a:cubicBezTo>
                  <a:cubicBezTo>
                    <a:pt x="598" y="504"/>
                    <a:pt x="617" y="499"/>
                    <a:pt x="635" y="489"/>
                  </a:cubicBezTo>
                  <a:lnTo>
                    <a:pt x="854" y="369"/>
                  </a:lnTo>
                  <a:cubicBezTo>
                    <a:pt x="889" y="348"/>
                    <a:pt x="896" y="319"/>
                    <a:pt x="861" y="298"/>
                  </a:cubicBezTo>
                  <a:lnTo>
                    <a:pt x="374" y="16"/>
                  </a:lnTo>
                  <a:cubicBezTo>
                    <a:pt x="357" y="6"/>
                    <a:pt x="335" y="0"/>
                    <a:pt x="31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368700" y="3581850"/>
              <a:ext cx="22750" cy="13450"/>
            </a:xfrm>
            <a:custGeom>
              <a:avLst/>
              <a:gdLst/>
              <a:ahLst/>
              <a:cxnLst/>
              <a:rect l="l" t="t" r="r" b="b"/>
              <a:pathLst>
                <a:path w="910" h="538" extrusionOk="0">
                  <a:moveTo>
                    <a:pt x="332" y="30"/>
                  </a:moveTo>
                  <a:cubicBezTo>
                    <a:pt x="346" y="30"/>
                    <a:pt x="360" y="37"/>
                    <a:pt x="374" y="44"/>
                  </a:cubicBezTo>
                  <a:cubicBezTo>
                    <a:pt x="374" y="44"/>
                    <a:pt x="861" y="333"/>
                    <a:pt x="853" y="369"/>
                  </a:cubicBezTo>
                  <a:lnTo>
                    <a:pt x="635" y="495"/>
                  </a:lnTo>
                  <a:cubicBezTo>
                    <a:pt x="621" y="503"/>
                    <a:pt x="603" y="506"/>
                    <a:pt x="586" y="506"/>
                  </a:cubicBezTo>
                  <a:cubicBezTo>
                    <a:pt x="568" y="506"/>
                    <a:pt x="550" y="503"/>
                    <a:pt x="536" y="495"/>
                  </a:cubicBezTo>
                  <a:cubicBezTo>
                    <a:pt x="536" y="495"/>
                    <a:pt x="43" y="206"/>
                    <a:pt x="57" y="171"/>
                  </a:cubicBezTo>
                  <a:lnTo>
                    <a:pt x="268" y="44"/>
                  </a:lnTo>
                  <a:cubicBezTo>
                    <a:pt x="290" y="37"/>
                    <a:pt x="311" y="30"/>
                    <a:pt x="332" y="30"/>
                  </a:cubicBezTo>
                  <a:close/>
                  <a:moveTo>
                    <a:pt x="321" y="0"/>
                  </a:moveTo>
                  <a:cubicBezTo>
                    <a:pt x="298" y="0"/>
                    <a:pt x="275" y="6"/>
                    <a:pt x="254" y="16"/>
                  </a:cubicBezTo>
                  <a:lnTo>
                    <a:pt x="36" y="136"/>
                  </a:lnTo>
                  <a:cubicBezTo>
                    <a:pt x="15" y="150"/>
                    <a:pt x="1" y="171"/>
                    <a:pt x="1" y="192"/>
                  </a:cubicBezTo>
                  <a:cubicBezTo>
                    <a:pt x="1" y="213"/>
                    <a:pt x="8" y="228"/>
                    <a:pt x="29" y="235"/>
                  </a:cubicBezTo>
                  <a:lnTo>
                    <a:pt x="522" y="524"/>
                  </a:lnTo>
                  <a:cubicBezTo>
                    <a:pt x="536" y="538"/>
                    <a:pt x="557" y="538"/>
                    <a:pt x="579" y="538"/>
                  </a:cubicBezTo>
                  <a:cubicBezTo>
                    <a:pt x="607" y="538"/>
                    <a:pt x="628" y="538"/>
                    <a:pt x="656" y="524"/>
                  </a:cubicBezTo>
                  <a:lnTo>
                    <a:pt x="868" y="404"/>
                  </a:lnTo>
                  <a:cubicBezTo>
                    <a:pt x="889" y="390"/>
                    <a:pt x="903" y="369"/>
                    <a:pt x="910" y="347"/>
                  </a:cubicBezTo>
                  <a:cubicBezTo>
                    <a:pt x="910" y="326"/>
                    <a:pt x="896" y="312"/>
                    <a:pt x="882" y="305"/>
                  </a:cubicBezTo>
                  <a:lnTo>
                    <a:pt x="388" y="16"/>
                  </a:lnTo>
                  <a:cubicBezTo>
                    <a:pt x="367" y="6"/>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387375" y="3592950"/>
              <a:ext cx="22425" cy="12675"/>
            </a:xfrm>
            <a:custGeom>
              <a:avLst/>
              <a:gdLst/>
              <a:ahLst/>
              <a:cxnLst/>
              <a:rect l="l" t="t" r="r" b="b"/>
              <a:pathLst>
                <a:path w="897" h="507" extrusionOk="0">
                  <a:moveTo>
                    <a:pt x="314" y="0"/>
                  </a:moveTo>
                  <a:cubicBezTo>
                    <a:pt x="293" y="0"/>
                    <a:pt x="272" y="6"/>
                    <a:pt x="255" y="16"/>
                  </a:cubicBezTo>
                  <a:lnTo>
                    <a:pt x="36" y="136"/>
                  </a:lnTo>
                  <a:cubicBezTo>
                    <a:pt x="1" y="157"/>
                    <a:pt x="1" y="192"/>
                    <a:pt x="29" y="207"/>
                  </a:cubicBezTo>
                  <a:lnTo>
                    <a:pt x="522" y="496"/>
                  </a:lnTo>
                  <a:cubicBezTo>
                    <a:pt x="540" y="503"/>
                    <a:pt x="559" y="506"/>
                    <a:pt x="579" y="506"/>
                  </a:cubicBezTo>
                  <a:cubicBezTo>
                    <a:pt x="598" y="506"/>
                    <a:pt x="618" y="503"/>
                    <a:pt x="635" y="496"/>
                  </a:cubicBezTo>
                  <a:lnTo>
                    <a:pt x="854" y="369"/>
                  </a:lnTo>
                  <a:cubicBezTo>
                    <a:pt x="889" y="355"/>
                    <a:pt x="896" y="319"/>
                    <a:pt x="861" y="305"/>
                  </a:cubicBezTo>
                  <a:lnTo>
                    <a:pt x="374" y="16"/>
                  </a:lnTo>
                  <a:cubicBezTo>
                    <a:pt x="357" y="6"/>
                    <a:pt x="336" y="0"/>
                    <a:pt x="31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387200" y="3592600"/>
              <a:ext cx="22775" cy="13625"/>
            </a:xfrm>
            <a:custGeom>
              <a:avLst/>
              <a:gdLst/>
              <a:ahLst/>
              <a:cxnLst/>
              <a:rect l="l" t="t" r="r" b="b"/>
              <a:pathLst>
                <a:path w="911" h="545" extrusionOk="0">
                  <a:moveTo>
                    <a:pt x="332" y="37"/>
                  </a:moveTo>
                  <a:cubicBezTo>
                    <a:pt x="346" y="37"/>
                    <a:pt x="360" y="44"/>
                    <a:pt x="374" y="51"/>
                  </a:cubicBezTo>
                  <a:cubicBezTo>
                    <a:pt x="374" y="51"/>
                    <a:pt x="861" y="340"/>
                    <a:pt x="854" y="376"/>
                  </a:cubicBezTo>
                  <a:lnTo>
                    <a:pt x="635" y="495"/>
                  </a:lnTo>
                  <a:cubicBezTo>
                    <a:pt x="621" y="506"/>
                    <a:pt x="603" y="511"/>
                    <a:pt x="586" y="511"/>
                  </a:cubicBezTo>
                  <a:cubicBezTo>
                    <a:pt x="568" y="511"/>
                    <a:pt x="551" y="506"/>
                    <a:pt x="536" y="495"/>
                  </a:cubicBezTo>
                  <a:cubicBezTo>
                    <a:pt x="536" y="495"/>
                    <a:pt x="43" y="214"/>
                    <a:pt x="57" y="171"/>
                  </a:cubicBezTo>
                  <a:lnTo>
                    <a:pt x="269" y="51"/>
                  </a:lnTo>
                  <a:cubicBezTo>
                    <a:pt x="290" y="37"/>
                    <a:pt x="311" y="37"/>
                    <a:pt x="325" y="37"/>
                  </a:cubicBezTo>
                  <a:close/>
                  <a:moveTo>
                    <a:pt x="321" y="0"/>
                  </a:moveTo>
                  <a:cubicBezTo>
                    <a:pt x="299" y="0"/>
                    <a:pt x="276" y="6"/>
                    <a:pt x="254" y="16"/>
                  </a:cubicBezTo>
                  <a:lnTo>
                    <a:pt x="36" y="143"/>
                  </a:lnTo>
                  <a:cubicBezTo>
                    <a:pt x="15" y="150"/>
                    <a:pt x="1" y="171"/>
                    <a:pt x="1" y="199"/>
                  </a:cubicBezTo>
                  <a:cubicBezTo>
                    <a:pt x="1" y="214"/>
                    <a:pt x="8" y="235"/>
                    <a:pt x="29" y="242"/>
                  </a:cubicBezTo>
                  <a:lnTo>
                    <a:pt x="515" y="531"/>
                  </a:lnTo>
                  <a:cubicBezTo>
                    <a:pt x="536" y="538"/>
                    <a:pt x="558" y="545"/>
                    <a:pt x="579" y="545"/>
                  </a:cubicBezTo>
                  <a:cubicBezTo>
                    <a:pt x="607" y="545"/>
                    <a:pt x="628" y="538"/>
                    <a:pt x="656" y="531"/>
                  </a:cubicBezTo>
                  <a:lnTo>
                    <a:pt x="868" y="404"/>
                  </a:lnTo>
                  <a:cubicBezTo>
                    <a:pt x="889" y="397"/>
                    <a:pt x="903" y="376"/>
                    <a:pt x="910" y="354"/>
                  </a:cubicBezTo>
                  <a:cubicBezTo>
                    <a:pt x="910" y="333"/>
                    <a:pt x="896" y="312"/>
                    <a:pt x="882" y="305"/>
                  </a:cubicBezTo>
                  <a:lnTo>
                    <a:pt x="388" y="16"/>
                  </a:lnTo>
                  <a:cubicBezTo>
                    <a:pt x="367" y="6"/>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405875" y="3603875"/>
              <a:ext cx="22250" cy="12800"/>
            </a:xfrm>
            <a:custGeom>
              <a:avLst/>
              <a:gdLst/>
              <a:ahLst/>
              <a:cxnLst/>
              <a:rect l="l" t="t" r="r" b="b"/>
              <a:pathLst>
                <a:path w="890" h="512" extrusionOk="0">
                  <a:moveTo>
                    <a:pt x="312" y="0"/>
                  </a:moveTo>
                  <a:cubicBezTo>
                    <a:pt x="292" y="0"/>
                    <a:pt x="272" y="6"/>
                    <a:pt x="255" y="16"/>
                  </a:cubicBezTo>
                  <a:lnTo>
                    <a:pt x="36" y="136"/>
                  </a:lnTo>
                  <a:cubicBezTo>
                    <a:pt x="1" y="157"/>
                    <a:pt x="1" y="193"/>
                    <a:pt x="29" y="207"/>
                  </a:cubicBezTo>
                  <a:lnTo>
                    <a:pt x="523" y="496"/>
                  </a:lnTo>
                  <a:cubicBezTo>
                    <a:pt x="540" y="506"/>
                    <a:pt x="560" y="511"/>
                    <a:pt x="579" y="511"/>
                  </a:cubicBezTo>
                  <a:cubicBezTo>
                    <a:pt x="598" y="511"/>
                    <a:pt x="618" y="506"/>
                    <a:pt x="635" y="496"/>
                  </a:cubicBezTo>
                  <a:lnTo>
                    <a:pt x="854" y="376"/>
                  </a:lnTo>
                  <a:cubicBezTo>
                    <a:pt x="889" y="348"/>
                    <a:pt x="889" y="319"/>
                    <a:pt x="861" y="305"/>
                  </a:cubicBezTo>
                  <a:lnTo>
                    <a:pt x="375" y="16"/>
                  </a:lnTo>
                  <a:cubicBezTo>
                    <a:pt x="353" y="6"/>
                    <a:pt x="332" y="0"/>
                    <a:pt x="31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405525" y="3603525"/>
              <a:ext cx="22950" cy="13525"/>
            </a:xfrm>
            <a:custGeom>
              <a:avLst/>
              <a:gdLst/>
              <a:ahLst/>
              <a:cxnLst/>
              <a:rect l="l" t="t" r="r" b="b"/>
              <a:pathLst>
                <a:path w="918" h="541" extrusionOk="0">
                  <a:moveTo>
                    <a:pt x="332" y="30"/>
                  </a:moveTo>
                  <a:cubicBezTo>
                    <a:pt x="346" y="37"/>
                    <a:pt x="367" y="37"/>
                    <a:pt x="374" y="44"/>
                  </a:cubicBezTo>
                  <a:cubicBezTo>
                    <a:pt x="374" y="44"/>
                    <a:pt x="868" y="333"/>
                    <a:pt x="861" y="376"/>
                  </a:cubicBezTo>
                  <a:lnTo>
                    <a:pt x="642" y="496"/>
                  </a:lnTo>
                  <a:cubicBezTo>
                    <a:pt x="625" y="503"/>
                    <a:pt x="607" y="506"/>
                    <a:pt x="590" y="506"/>
                  </a:cubicBezTo>
                  <a:cubicBezTo>
                    <a:pt x="574" y="506"/>
                    <a:pt x="558" y="503"/>
                    <a:pt x="544" y="496"/>
                  </a:cubicBezTo>
                  <a:cubicBezTo>
                    <a:pt x="544" y="496"/>
                    <a:pt x="50" y="207"/>
                    <a:pt x="57" y="171"/>
                  </a:cubicBezTo>
                  <a:lnTo>
                    <a:pt x="276" y="44"/>
                  </a:lnTo>
                  <a:cubicBezTo>
                    <a:pt x="297" y="37"/>
                    <a:pt x="311" y="30"/>
                    <a:pt x="332" y="30"/>
                  </a:cubicBezTo>
                  <a:close/>
                  <a:moveTo>
                    <a:pt x="329" y="0"/>
                  </a:moveTo>
                  <a:cubicBezTo>
                    <a:pt x="306" y="0"/>
                    <a:pt x="283" y="6"/>
                    <a:pt x="262" y="16"/>
                  </a:cubicBezTo>
                  <a:lnTo>
                    <a:pt x="43" y="143"/>
                  </a:lnTo>
                  <a:cubicBezTo>
                    <a:pt x="22" y="150"/>
                    <a:pt x="8" y="171"/>
                    <a:pt x="1" y="192"/>
                  </a:cubicBezTo>
                  <a:cubicBezTo>
                    <a:pt x="8" y="214"/>
                    <a:pt x="15" y="228"/>
                    <a:pt x="36" y="235"/>
                  </a:cubicBezTo>
                  <a:lnTo>
                    <a:pt x="522" y="524"/>
                  </a:lnTo>
                  <a:cubicBezTo>
                    <a:pt x="544" y="538"/>
                    <a:pt x="565" y="538"/>
                    <a:pt x="586" y="538"/>
                  </a:cubicBezTo>
                  <a:cubicBezTo>
                    <a:pt x="592" y="540"/>
                    <a:pt x="598" y="541"/>
                    <a:pt x="604" y="541"/>
                  </a:cubicBezTo>
                  <a:cubicBezTo>
                    <a:pt x="622" y="541"/>
                    <a:pt x="641" y="534"/>
                    <a:pt x="656" y="524"/>
                  </a:cubicBezTo>
                  <a:lnTo>
                    <a:pt x="875" y="404"/>
                  </a:lnTo>
                  <a:cubicBezTo>
                    <a:pt x="896" y="390"/>
                    <a:pt x="910" y="369"/>
                    <a:pt x="917" y="347"/>
                  </a:cubicBezTo>
                  <a:cubicBezTo>
                    <a:pt x="910" y="326"/>
                    <a:pt x="903" y="312"/>
                    <a:pt x="882" y="305"/>
                  </a:cubicBezTo>
                  <a:lnTo>
                    <a:pt x="396" y="16"/>
                  </a:lnTo>
                  <a:cubicBezTo>
                    <a:pt x="374" y="6"/>
                    <a:pt x="352" y="0"/>
                    <a:pt x="32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8"/>
            <p:cNvSpPr/>
            <p:nvPr/>
          </p:nvSpPr>
          <p:spPr>
            <a:xfrm>
              <a:off x="424225" y="3614750"/>
              <a:ext cx="22400" cy="12675"/>
            </a:xfrm>
            <a:custGeom>
              <a:avLst/>
              <a:gdLst/>
              <a:ahLst/>
              <a:cxnLst/>
              <a:rect l="l" t="t" r="r" b="b"/>
              <a:pathLst>
                <a:path w="896" h="507" extrusionOk="0">
                  <a:moveTo>
                    <a:pt x="318" y="1"/>
                  </a:moveTo>
                  <a:cubicBezTo>
                    <a:pt x="298" y="1"/>
                    <a:pt x="278" y="4"/>
                    <a:pt x="261" y="11"/>
                  </a:cubicBezTo>
                  <a:lnTo>
                    <a:pt x="42" y="138"/>
                  </a:lnTo>
                  <a:cubicBezTo>
                    <a:pt x="7" y="159"/>
                    <a:pt x="0" y="188"/>
                    <a:pt x="35" y="202"/>
                  </a:cubicBezTo>
                  <a:lnTo>
                    <a:pt x="522" y="491"/>
                  </a:lnTo>
                  <a:cubicBezTo>
                    <a:pt x="543" y="501"/>
                    <a:pt x="564" y="506"/>
                    <a:pt x="584" y="506"/>
                  </a:cubicBezTo>
                  <a:cubicBezTo>
                    <a:pt x="605" y="506"/>
                    <a:pt x="624" y="501"/>
                    <a:pt x="642" y="491"/>
                  </a:cubicBezTo>
                  <a:lnTo>
                    <a:pt x="860" y="371"/>
                  </a:lnTo>
                  <a:cubicBezTo>
                    <a:pt x="895" y="350"/>
                    <a:pt x="895" y="321"/>
                    <a:pt x="867" y="300"/>
                  </a:cubicBezTo>
                  <a:lnTo>
                    <a:pt x="381" y="11"/>
                  </a:lnTo>
                  <a:cubicBezTo>
                    <a:pt x="360" y="4"/>
                    <a:pt x="338" y="1"/>
                    <a:pt x="31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a:off x="424050" y="3614450"/>
              <a:ext cx="22750" cy="13450"/>
            </a:xfrm>
            <a:custGeom>
              <a:avLst/>
              <a:gdLst/>
              <a:ahLst/>
              <a:cxnLst/>
              <a:rect l="l" t="t" r="r" b="b"/>
              <a:pathLst>
                <a:path w="910" h="538" extrusionOk="0">
                  <a:moveTo>
                    <a:pt x="331" y="30"/>
                  </a:moveTo>
                  <a:cubicBezTo>
                    <a:pt x="345" y="30"/>
                    <a:pt x="360" y="37"/>
                    <a:pt x="374" y="44"/>
                  </a:cubicBezTo>
                  <a:cubicBezTo>
                    <a:pt x="374" y="44"/>
                    <a:pt x="867" y="333"/>
                    <a:pt x="860" y="369"/>
                  </a:cubicBezTo>
                  <a:lnTo>
                    <a:pt x="641" y="496"/>
                  </a:lnTo>
                  <a:cubicBezTo>
                    <a:pt x="624" y="503"/>
                    <a:pt x="606" y="506"/>
                    <a:pt x="589" y="506"/>
                  </a:cubicBezTo>
                  <a:cubicBezTo>
                    <a:pt x="573" y="506"/>
                    <a:pt x="557" y="503"/>
                    <a:pt x="543" y="496"/>
                  </a:cubicBezTo>
                  <a:cubicBezTo>
                    <a:pt x="543" y="496"/>
                    <a:pt x="49" y="207"/>
                    <a:pt x="56" y="164"/>
                  </a:cubicBezTo>
                  <a:lnTo>
                    <a:pt x="275" y="44"/>
                  </a:lnTo>
                  <a:cubicBezTo>
                    <a:pt x="289" y="37"/>
                    <a:pt x="310" y="30"/>
                    <a:pt x="331" y="30"/>
                  </a:cubicBezTo>
                  <a:close/>
                  <a:moveTo>
                    <a:pt x="328" y="0"/>
                  </a:moveTo>
                  <a:cubicBezTo>
                    <a:pt x="305" y="0"/>
                    <a:pt x="282" y="6"/>
                    <a:pt x="261" y="16"/>
                  </a:cubicBezTo>
                  <a:lnTo>
                    <a:pt x="42" y="136"/>
                  </a:lnTo>
                  <a:cubicBezTo>
                    <a:pt x="21" y="143"/>
                    <a:pt x="7" y="164"/>
                    <a:pt x="0" y="192"/>
                  </a:cubicBezTo>
                  <a:cubicBezTo>
                    <a:pt x="7" y="207"/>
                    <a:pt x="14" y="228"/>
                    <a:pt x="35" y="235"/>
                  </a:cubicBezTo>
                  <a:lnTo>
                    <a:pt x="522" y="524"/>
                  </a:lnTo>
                  <a:cubicBezTo>
                    <a:pt x="543" y="531"/>
                    <a:pt x="564" y="538"/>
                    <a:pt x="585" y="538"/>
                  </a:cubicBezTo>
                  <a:cubicBezTo>
                    <a:pt x="606" y="538"/>
                    <a:pt x="634" y="531"/>
                    <a:pt x="656" y="524"/>
                  </a:cubicBezTo>
                  <a:lnTo>
                    <a:pt x="874" y="404"/>
                  </a:lnTo>
                  <a:cubicBezTo>
                    <a:pt x="895" y="390"/>
                    <a:pt x="909" y="369"/>
                    <a:pt x="909" y="348"/>
                  </a:cubicBezTo>
                  <a:cubicBezTo>
                    <a:pt x="909" y="326"/>
                    <a:pt x="902" y="312"/>
                    <a:pt x="881" y="305"/>
                  </a:cubicBezTo>
                  <a:lnTo>
                    <a:pt x="395" y="16"/>
                  </a:lnTo>
                  <a:cubicBezTo>
                    <a:pt x="374" y="6"/>
                    <a:pt x="351" y="0"/>
                    <a:pt x="32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8"/>
            <p:cNvSpPr/>
            <p:nvPr/>
          </p:nvSpPr>
          <p:spPr>
            <a:xfrm>
              <a:off x="442725" y="3625550"/>
              <a:ext cx="22400" cy="12675"/>
            </a:xfrm>
            <a:custGeom>
              <a:avLst/>
              <a:gdLst/>
              <a:ahLst/>
              <a:cxnLst/>
              <a:rect l="l" t="t" r="r" b="b"/>
              <a:pathLst>
                <a:path w="896" h="507" extrusionOk="0">
                  <a:moveTo>
                    <a:pt x="317" y="0"/>
                  </a:moveTo>
                  <a:cubicBezTo>
                    <a:pt x="298" y="0"/>
                    <a:pt x="279" y="6"/>
                    <a:pt x="261" y="16"/>
                  </a:cubicBezTo>
                  <a:lnTo>
                    <a:pt x="43" y="136"/>
                  </a:lnTo>
                  <a:cubicBezTo>
                    <a:pt x="7" y="157"/>
                    <a:pt x="0" y="186"/>
                    <a:pt x="35" y="207"/>
                  </a:cubicBezTo>
                  <a:lnTo>
                    <a:pt x="522" y="496"/>
                  </a:lnTo>
                  <a:cubicBezTo>
                    <a:pt x="539" y="503"/>
                    <a:pt x="561" y="506"/>
                    <a:pt x="582" y="506"/>
                  </a:cubicBezTo>
                  <a:cubicBezTo>
                    <a:pt x="603" y="506"/>
                    <a:pt x="624" y="503"/>
                    <a:pt x="642" y="496"/>
                  </a:cubicBezTo>
                  <a:lnTo>
                    <a:pt x="860" y="369"/>
                  </a:lnTo>
                  <a:cubicBezTo>
                    <a:pt x="895" y="355"/>
                    <a:pt x="895" y="319"/>
                    <a:pt x="867" y="305"/>
                  </a:cubicBezTo>
                  <a:lnTo>
                    <a:pt x="374" y="16"/>
                  </a:lnTo>
                  <a:cubicBezTo>
                    <a:pt x="356" y="6"/>
                    <a:pt x="337" y="0"/>
                    <a:pt x="31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8"/>
            <p:cNvSpPr/>
            <p:nvPr/>
          </p:nvSpPr>
          <p:spPr>
            <a:xfrm>
              <a:off x="442550" y="3625200"/>
              <a:ext cx="22750" cy="13625"/>
            </a:xfrm>
            <a:custGeom>
              <a:avLst/>
              <a:gdLst/>
              <a:ahLst/>
              <a:cxnLst/>
              <a:rect l="l" t="t" r="r" b="b"/>
              <a:pathLst>
                <a:path w="910" h="545" extrusionOk="0">
                  <a:moveTo>
                    <a:pt x="331" y="37"/>
                  </a:moveTo>
                  <a:cubicBezTo>
                    <a:pt x="346" y="37"/>
                    <a:pt x="360" y="37"/>
                    <a:pt x="374" y="51"/>
                  </a:cubicBezTo>
                  <a:cubicBezTo>
                    <a:pt x="374" y="51"/>
                    <a:pt x="867" y="333"/>
                    <a:pt x="853" y="376"/>
                  </a:cubicBezTo>
                  <a:lnTo>
                    <a:pt x="642" y="496"/>
                  </a:lnTo>
                  <a:cubicBezTo>
                    <a:pt x="624" y="503"/>
                    <a:pt x="606" y="506"/>
                    <a:pt x="589" y="506"/>
                  </a:cubicBezTo>
                  <a:cubicBezTo>
                    <a:pt x="571" y="506"/>
                    <a:pt x="554" y="503"/>
                    <a:pt x="536" y="496"/>
                  </a:cubicBezTo>
                  <a:cubicBezTo>
                    <a:pt x="536" y="496"/>
                    <a:pt x="50" y="207"/>
                    <a:pt x="57" y="171"/>
                  </a:cubicBezTo>
                  <a:lnTo>
                    <a:pt x="275" y="51"/>
                  </a:lnTo>
                  <a:cubicBezTo>
                    <a:pt x="289" y="37"/>
                    <a:pt x="310" y="37"/>
                    <a:pt x="331" y="37"/>
                  </a:cubicBezTo>
                  <a:close/>
                  <a:moveTo>
                    <a:pt x="324" y="0"/>
                  </a:moveTo>
                  <a:cubicBezTo>
                    <a:pt x="300" y="0"/>
                    <a:pt x="275" y="6"/>
                    <a:pt x="254" y="16"/>
                  </a:cubicBezTo>
                  <a:lnTo>
                    <a:pt x="42" y="143"/>
                  </a:lnTo>
                  <a:cubicBezTo>
                    <a:pt x="21" y="150"/>
                    <a:pt x="7" y="171"/>
                    <a:pt x="0" y="192"/>
                  </a:cubicBezTo>
                  <a:cubicBezTo>
                    <a:pt x="0" y="214"/>
                    <a:pt x="14" y="228"/>
                    <a:pt x="28" y="242"/>
                  </a:cubicBezTo>
                  <a:lnTo>
                    <a:pt x="522" y="524"/>
                  </a:lnTo>
                  <a:cubicBezTo>
                    <a:pt x="543" y="538"/>
                    <a:pt x="564" y="545"/>
                    <a:pt x="585" y="545"/>
                  </a:cubicBezTo>
                  <a:cubicBezTo>
                    <a:pt x="606" y="545"/>
                    <a:pt x="635" y="538"/>
                    <a:pt x="656" y="524"/>
                  </a:cubicBezTo>
                  <a:lnTo>
                    <a:pt x="874" y="404"/>
                  </a:lnTo>
                  <a:cubicBezTo>
                    <a:pt x="895" y="397"/>
                    <a:pt x="910" y="376"/>
                    <a:pt x="910" y="348"/>
                  </a:cubicBezTo>
                  <a:cubicBezTo>
                    <a:pt x="910" y="333"/>
                    <a:pt x="902" y="312"/>
                    <a:pt x="881" y="305"/>
                  </a:cubicBezTo>
                  <a:lnTo>
                    <a:pt x="395" y="16"/>
                  </a:lnTo>
                  <a:cubicBezTo>
                    <a:pt x="374" y="6"/>
                    <a:pt x="349" y="0"/>
                    <a:pt x="32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461225" y="3636425"/>
              <a:ext cx="22400" cy="12675"/>
            </a:xfrm>
            <a:custGeom>
              <a:avLst/>
              <a:gdLst/>
              <a:ahLst/>
              <a:cxnLst/>
              <a:rect l="l" t="t" r="r" b="b"/>
              <a:pathLst>
                <a:path w="896" h="507" extrusionOk="0">
                  <a:moveTo>
                    <a:pt x="317" y="1"/>
                  </a:moveTo>
                  <a:cubicBezTo>
                    <a:pt x="296" y="1"/>
                    <a:pt x="275" y="4"/>
                    <a:pt x="254" y="11"/>
                  </a:cubicBezTo>
                  <a:lnTo>
                    <a:pt x="43" y="138"/>
                  </a:lnTo>
                  <a:cubicBezTo>
                    <a:pt x="7" y="159"/>
                    <a:pt x="0" y="188"/>
                    <a:pt x="29" y="202"/>
                  </a:cubicBezTo>
                  <a:lnTo>
                    <a:pt x="522" y="491"/>
                  </a:lnTo>
                  <a:cubicBezTo>
                    <a:pt x="540" y="501"/>
                    <a:pt x="561" y="507"/>
                    <a:pt x="582" y="507"/>
                  </a:cubicBezTo>
                  <a:cubicBezTo>
                    <a:pt x="603" y="507"/>
                    <a:pt x="624" y="501"/>
                    <a:pt x="642" y="491"/>
                  </a:cubicBezTo>
                  <a:lnTo>
                    <a:pt x="860" y="371"/>
                  </a:lnTo>
                  <a:cubicBezTo>
                    <a:pt x="896" y="350"/>
                    <a:pt x="896" y="322"/>
                    <a:pt x="867" y="300"/>
                  </a:cubicBezTo>
                  <a:lnTo>
                    <a:pt x="374" y="11"/>
                  </a:lnTo>
                  <a:cubicBezTo>
                    <a:pt x="356" y="4"/>
                    <a:pt x="337" y="1"/>
                    <a:pt x="3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8"/>
            <p:cNvSpPr/>
            <p:nvPr/>
          </p:nvSpPr>
          <p:spPr>
            <a:xfrm>
              <a:off x="461050" y="3636125"/>
              <a:ext cx="22750" cy="13450"/>
            </a:xfrm>
            <a:custGeom>
              <a:avLst/>
              <a:gdLst/>
              <a:ahLst/>
              <a:cxnLst/>
              <a:rect l="l" t="t" r="r" b="b"/>
              <a:pathLst>
                <a:path w="910" h="538" extrusionOk="0">
                  <a:moveTo>
                    <a:pt x="332" y="30"/>
                  </a:moveTo>
                  <a:cubicBezTo>
                    <a:pt x="346" y="30"/>
                    <a:pt x="360" y="37"/>
                    <a:pt x="374" y="44"/>
                  </a:cubicBezTo>
                  <a:cubicBezTo>
                    <a:pt x="374" y="44"/>
                    <a:pt x="860" y="334"/>
                    <a:pt x="853" y="369"/>
                  </a:cubicBezTo>
                  <a:lnTo>
                    <a:pt x="635" y="496"/>
                  </a:lnTo>
                  <a:cubicBezTo>
                    <a:pt x="621" y="503"/>
                    <a:pt x="605" y="506"/>
                    <a:pt x="588" y="506"/>
                  </a:cubicBezTo>
                  <a:cubicBezTo>
                    <a:pt x="571" y="506"/>
                    <a:pt x="554" y="503"/>
                    <a:pt x="536" y="496"/>
                  </a:cubicBezTo>
                  <a:cubicBezTo>
                    <a:pt x="536" y="496"/>
                    <a:pt x="50" y="207"/>
                    <a:pt x="57" y="171"/>
                  </a:cubicBezTo>
                  <a:lnTo>
                    <a:pt x="275" y="44"/>
                  </a:lnTo>
                  <a:cubicBezTo>
                    <a:pt x="289" y="37"/>
                    <a:pt x="311" y="30"/>
                    <a:pt x="332" y="30"/>
                  </a:cubicBezTo>
                  <a:close/>
                  <a:moveTo>
                    <a:pt x="321" y="0"/>
                  </a:moveTo>
                  <a:cubicBezTo>
                    <a:pt x="298" y="0"/>
                    <a:pt x="275" y="6"/>
                    <a:pt x="254" y="16"/>
                  </a:cubicBezTo>
                  <a:lnTo>
                    <a:pt x="36" y="136"/>
                  </a:lnTo>
                  <a:cubicBezTo>
                    <a:pt x="14" y="150"/>
                    <a:pt x="0" y="164"/>
                    <a:pt x="0" y="193"/>
                  </a:cubicBezTo>
                  <a:cubicBezTo>
                    <a:pt x="0" y="207"/>
                    <a:pt x="14" y="228"/>
                    <a:pt x="29" y="235"/>
                  </a:cubicBezTo>
                  <a:lnTo>
                    <a:pt x="522" y="524"/>
                  </a:lnTo>
                  <a:cubicBezTo>
                    <a:pt x="543" y="531"/>
                    <a:pt x="557" y="538"/>
                    <a:pt x="578" y="538"/>
                  </a:cubicBezTo>
                  <a:cubicBezTo>
                    <a:pt x="607" y="538"/>
                    <a:pt x="635" y="538"/>
                    <a:pt x="656" y="524"/>
                  </a:cubicBezTo>
                  <a:lnTo>
                    <a:pt x="874" y="397"/>
                  </a:lnTo>
                  <a:cubicBezTo>
                    <a:pt x="896" y="390"/>
                    <a:pt x="910" y="369"/>
                    <a:pt x="910" y="348"/>
                  </a:cubicBezTo>
                  <a:cubicBezTo>
                    <a:pt x="910" y="326"/>
                    <a:pt x="896" y="312"/>
                    <a:pt x="882" y="305"/>
                  </a:cubicBezTo>
                  <a:lnTo>
                    <a:pt x="388" y="16"/>
                  </a:lnTo>
                  <a:cubicBezTo>
                    <a:pt x="367" y="6"/>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8"/>
            <p:cNvSpPr/>
            <p:nvPr/>
          </p:nvSpPr>
          <p:spPr>
            <a:xfrm>
              <a:off x="479725" y="3647225"/>
              <a:ext cx="22400" cy="12650"/>
            </a:xfrm>
            <a:custGeom>
              <a:avLst/>
              <a:gdLst/>
              <a:ahLst/>
              <a:cxnLst/>
              <a:rect l="l" t="t" r="r" b="b"/>
              <a:pathLst>
                <a:path w="896" h="506" extrusionOk="0">
                  <a:moveTo>
                    <a:pt x="317" y="1"/>
                  </a:moveTo>
                  <a:cubicBezTo>
                    <a:pt x="297" y="1"/>
                    <a:pt x="275" y="6"/>
                    <a:pt x="254" y="16"/>
                  </a:cubicBezTo>
                  <a:lnTo>
                    <a:pt x="43" y="143"/>
                  </a:lnTo>
                  <a:cubicBezTo>
                    <a:pt x="8" y="157"/>
                    <a:pt x="1" y="193"/>
                    <a:pt x="29" y="207"/>
                  </a:cubicBezTo>
                  <a:lnTo>
                    <a:pt x="522" y="496"/>
                  </a:lnTo>
                  <a:cubicBezTo>
                    <a:pt x="538" y="502"/>
                    <a:pt x="557" y="506"/>
                    <a:pt x="576" y="506"/>
                  </a:cubicBezTo>
                  <a:cubicBezTo>
                    <a:pt x="599" y="506"/>
                    <a:pt x="623" y="500"/>
                    <a:pt x="642" y="489"/>
                  </a:cubicBezTo>
                  <a:lnTo>
                    <a:pt x="854" y="369"/>
                  </a:lnTo>
                  <a:cubicBezTo>
                    <a:pt x="889" y="355"/>
                    <a:pt x="896" y="320"/>
                    <a:pt x="868" y="305"/>
                  </a:cubicBezTo>
                  <a:lnTo>
                    <a:pt x="374" y="16"/>
                  </a:lnTo>
                  <a:cubicBezTo>
                    <a:pt x="357" y="6"/>
                    <a:pt x="337" y="1"/>
                    <a:pt x="3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8"/>
            <p:cNvSpPr/>
            <p:nvPr/>
          </p:nvSpPr>
          <p:spPr>
            <a:xfrm>
              <a:off x="479550" y="3646875"/>
              <a:ext cx="22750" cy="13625"/>
            </a:xfrm>
            <a:custGeom>
              <a:avLst/>
              <a:gdLst/>
              <a:ahLst/>
              <a:cxnLst/>
              <a:rect l="l" t="t" r="r" b="b"/>
              <a:pathLst>
                <a:path w="910" h="545" extrusionOk="0">
                  <a:moveTo>
                    <a:pt x="332" y="37"/>
                  </a:moveTo>
                  <a:cubicBezTo>
                    <a:pt x="346" y="37"/>
                    <a:pt x="360" y="37"/>
                    <a:pt x="374" y="52"/>
                  </a:cubicBezTo>
                  <a:cubicBezTo>
                    <a:pt x="374" y="52"/>
                    <a:pt x="861" y="341"/>
                    <a:pt x="853" y="376"/>
                  </a:cubicBezTo>
                  <a:lnTo>
                    <a:pt x="635" y="496"/>
                  </a:lnTo>
                  <a:cubicBezTo>
                    <a:pt x="621" y="503"/>
                    <a:pt x="605" y="506"/>
                    <a:pt x="588" y="506"/>
                  </a:cubicBezTo>
                  <a:cubicBezTo>
                    <a:pt x="572" y="506"/>
                    <a:pt x="554" y="503"/>
                    <a:pt x="536" y="496"/>
                  </a:cubicBezTo>
                  <a:cubicBezTo>
                    <a:pt x="536" y="496"/>
                    <a:pt x="50" y="214"/>
                    <a:pt x="57" y="171"/>
                  </a:cubicBezTo>
                  <a:lnTo>
                    <a:pt x="275" y="52"/>
                  </a:lnTo>
                  <a:cubicBezTo>
                    <a:pt x="290" y="37"/>
                    <a:pt x="311" y="37"/>
                    <a:pt x="332" y="37"/>
                  </a:cubicBezTo>
                  <a:close/>
                  <a:moveTo>
                    <a:pt x="321" y="0"/>
                  </a:moveTo>
                  <a:cubicBezTo>
                    <a:pt x="298" y="0"/>
                    <a:pt x="275" y="6"/>
                    <a:pt x="254" y="16"/>
                  </a:cubicBezTo>
                  <a:lnTo>
                    <a:pt x="36" y="143"/>
                  </a:lnTo>
                  <a:cubicBezTo>
                    <a:pt x="15" y="150"/>
                    <a:pt x="1" y="171"/>
                    <a:pt x="1" y="193"/>
                  </a:cubicBezTo>
                  <a:cubicBezTo>
                    <a:pt x="1" y="214"/>
                    <a:pt x="15" y="235"/>
                    <a:pt x="29" y="242"/>
                  </a:cubicBezTo>
                  <a:lnTo>
                    <a:pt x="522" y="531"/>
                  </a:lnTo>
                  <a:cubicBezTo>
                    <a:pt x="536" y="538"/>
                    <a:pt x="557" y="545"/>
                    <a:pt x="579" y="545"/>
                  </a:cubicBezTo>
                  <a:cubicBezTo>
                    <a:pt x="607" y="545"/>
                    <a:pt x="635" y="538"/>
                    <a:pt x="656" y="531"/>
                  </a:cubicBezTo>
                  <a:lnTo>
                    <a:pt x="875" y="404"/>
                  </a:lnTo>
                  <a:cubicBezTo>
                    <a:pt x="896" y="397"/>
                    <a:pt x="910" y="376"/>
                    <a:pt x="910" y="355"/>
                  </a:cubicBezTo>
                  <a:cubicBezTo>
                    <a:pt x="910" y="334"/>
                    <a:pt x="896" y="312"/>
                    <a:pt x="882" y="305"/>
                  </a:cubicBezTo>
                  <a:lnTo>
                    <a:pt x="388" y="16"/>
                  </a:lnTo>
                  <a:cubicBezTo>
                    <a:pt x="367" y="6"/>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8"/>
            <p:cNvSpPr/>
            <p:nvPr/>
          </p:nvSpPr>
          <p:spPr>
            <a:xfrm>
              <a:off x="498225" y="3658150"/>
              <a:ext cx="22425" cy="12800"/>
            </a:xfrm>
            <a:custGeom>
              <a:avLst/>
              <a:gdLst/>
              <a:ahLst/>
              <a:cxnLst/>
              <a:rect l="l" t="t" r="r" b="b"/>
              <a:pathLst>
                <a:path w="897" h="512" extrusionOk="0">
                  <a:moveTo>
                    <a:pt x="314" y="1"/>
                  </a:moveTo>
                  <a:cubicBezTo>
                    <a:pt x="293" y="1"/>
                    <a:pt x="272" y="6"/>
                    <a:pt x="255" y="16"/>
                  </a:cubicBezTo>
                  <a:lnTo>
                    <a:pt x="36" y="143"/>
                  </a:lnTo>
                  <a:cubicBezTo>
                    <a:pt x="8" y="157"/>
                    <a:pt x="1" y="193"/>
                    <a:pt x="29" y="207"/>
                  </a:cubicBezTo>
                  <a:lnTo>
                    <a:pt x="522" y="496"/>
                  </a:lnTo>
                  <a:cubicBezTo>
                    <a:pt x="540" y="506"/>
                    <a:pt x="559" y="512"/>
                    <a:pt x="580" y="512"/>
                  </a:cubicBezTo>
                  <a:cubicBezTo>
                    <a:pt x="600" y="512"/>
                    <a:pt x="621" y="506"/>
                    <a:pt x="642" y="496"/>
                  </a:cubicBezTo>
                  <a:lnTo>
                    <a:pt x="854" y="376"/>
                  </a:lnTo>
                  <a:cubicBezTo>
                    <a:pt x="889" y="348"/>
                    <a:pt x="896" y="320"/>
                    <a:pt x="868" y="298"/>
                  </a:cubicBezTo>
                  <a:lnTo>
                    <a:pt x="374" y="16"/>
                  </a:lnTo>
                  <a:cubicBezTo>
                    <a:pt x="357" y="6"/>
                    <a:pt x="336" y="1"/>
                    <a:pt x="3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8"/>
            <p:cNvSpPr/>
            <p:nvPr/>
          </p:nvSpPr>
          <p:spPr>
            <a:xfrm>
              <a:off x="498050" y="3657800"/>
              <a:ext cx="22775" cy="13450"/>
            </a:xfrm>
            <a:custGeom>
              <a:avLst/>
              <a:gdLst/>
              <a:ahLst/>
              <a:cxnLst/>
              <a:rect l="l" t="t" r="r" b="b"/>
              <a:pathLst>
                <a:path w="911" h="538" extrusionOk="0">
                  <a:moveTo>
                    <a:pt x="332" y="30"/>
                  </a:moveTo>
                  <a:cubicBezTo>
                    <a:pt x="346" y="30"/>
                    <a:pt x="360" y="38"/>
                    <a:pt x="374" y="45"/>
                  </a:cubicBezTo>
                  <a:cubicBezTo>
                    <a:pt x="374" y="45"/>
                    <a:pt x="861" y="334"/>
                    <a:pt x="854" y="369"/>
                  </a:cubicBezTo>
                  <a:lnTo>
                    <a:pt x="635" y="489"/>
                  </a:lnTo>
                  <a:cubicBezTo>
                    <a:pt x="620" y="500"/>
                    <a:pt x="602" y="506"/>
                    <a:pt x="583" y="506"/>
                  </a:cubicBezTo>
                  <a:cubicBezTo>
                    <a:pt x="568" y="506"/>
                    <a:pt x="552" y="502"/>
                    <a:pt x="536" y="496"/>
                  </a:cubicBezTo>
                  <a:cubicBezTo>
                    <a:pt x="536" y="496"/>
                    <a:pt x="43" y="207"/>
                    <a:pt x="57" y="171"/>
                  </a:cubicBezTo>
                  <a:lnTo>
                    <a:pt x="269" y="45"/>
                  </a:lnTo>
                  <a:cubicBezTo>
                    <a:pt x="290" y="38"/>
                    <a:pt x="311" y="30"/>
                    <a:pt x="332" y="30"/>
                  </a:cubicBezTo>
                  <a:close/>
                  <a:moveTo>
                    <a:pt x="321" y="0"/>
                  </a:moveTo>
                  <a:cubicBezTo>
                    <a:pt x="299" y="0"/>
                    <a:pt x="276" y="6"/>
                    <a:pt x="254" y="16"/>
                  </a:cubicBezTo>
                  <a:lnTo>
                    <a:pt x="36" y="136"/>
                  </a:lnTo>
                  <a:cubicBezTo>
                    <a:pt x="15" y="150"/>
                    <a:pt x="1" y="171"/>
                    <a:pt x="1" y="193"/>
                  </a:cubicBezTo>
                  <a:cubicBezTo>
                    <a:pt x="1" y="214"/>
                    <a:pt x="15" y="228"/>
                    <a:pt x="29" y="235"/>
                  </a:cubicBezTo>
                  <a:lnTo>
                    <a:pt x="522" y="524"/>
                  </a:lnTo>
                  <a:cubicBezTo>
                    <a:pt x="536" y="538"/>
                    <a:pt x="558" y="538"/>
                    <a:pt x="579" y="538"/>
                  </a:cubicBezTo>
                  <a:cubicBezTo>
                    <a:pt x="607" y="538"/>
                    <a:pt x="628" y="538"/>
                    <a:pt x="656" y="524"/>
                  </a:cubicBezTo>
                  <a:lnTo>
                    <a:pt x="875" y="404"/>
                  </a:lnTo>
                  <a:cubicBezTo>
                    <a:pt x="896" y="390"/>
                    <a:pt x="910" y="376"/>
                    <a:pt x="910" y="348"/>
                  </a:cubicBezTo>
                  <a:cubicBezTo>
                    <a:pt x="910" y="334"/>
                    <a:pt x="896" y="312"/>
                    <a:pt x="882" y="305"/>
                  </a:cubicBezTo>
                  <a:lnTo>
                    <a:pt x="388" y="16"/>
                  </a:lnTo>
                  <a:cubicBezTo>
                    <a:pt x="367" y="6"/>
                    <a:pt x="344" y="0"/>
                    <a:pt x="3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8"/>
            <p:cNvSpPr/>
            <p:nvPr/>
          </p:nvSpPr>
          <p:spPr>
            <a:xfrm>
              <a:off x="516725" y="3668900"/>
              <a:ext cx="22425" cy="12800"/>
            </a:xfrm>
            <a:custGeom>
              <a:avLst/>
              <a:gdLst/>
              <a:ahLst/>
              <a:cxnLst/>
              <a:rect l="l" t="t" r="r" b="b"/>
              <a:pathLst>
                <a:path w="897" h="512" extrusionOk="0">
                  <a:moveTo>
                    <a:pt x="315" y="1"/>
                  </a:moveTo>
                  <a:cubicBezTo>
                    <a:pt x="293" y="1"/>
                    <a:pt x="272" y="6"/>
                    <a:pt x="255" y="16"/>
                  </a:cubicBezTo>
                  <a:lnTo>
                    <a:pt x="36" y="143"/>
                  </a:lnTo>
                  <a:cubicBezTo>
                    <a:pt x="1" y="157"/>
                    <a:pt x="1" y="193"/>
                    <a:pt x="29" y="207"/>
                  </a:cubicBezTo>
                  <a:lnTo>
                    <a:pt x="523" y="496"/>
                  </a:lnTo>
                  <a:cubicBezTo>
                    <a:pt x="540" y="506"/>
                    <a:pt x="560" y="512"/>
                    <a:pt x="579" y="512"/>
                  </a:cubicBezTo>
                  <a:cubicBezTo>
                    <a:pt x="598" y="512"/>
                    <a:pt x="618" y="506"/>
                    <a:pt x="635" y="496"/>
                  </a:cubicBezTo>
                  <a:lnTo>
                    <a:pt x="854" y="376"/>
                  </a:lnTo>
                  <a:cubicBezTo>
                    <a:pt x="889" y="355"/>
                    <a:pt x="896" y="327"/>
                    <a:pt x="861" y="305"/>
                  </a:cubicBezTo>
                  <a:lnTo>
                    <a:pt x="375" y="16"/>
                  </a:lnTo>
                  <a:cubicBezTo>
                    <a:pt x="357" y="6"/>
                    <a:pt x="336" y="1"/>
                    <a:pt x="3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516550" y="3668600"/>
              <a:ext cx="22775" cy="13600"/>
            </a:xfrm>
            <a:custGeom>
              <a:avLst/>
              <a:gdLst/>
              <a:ahLst/>
              <a:cxnLst/>
              <a:rect l="l" t="t" r="r" b="b"/>
              <a:pathLst>
                <a:path w="911" h="544" extrusionOk="0">
                  <a:moveTo>
                    <a:pt x="332" y="36"/>
                  </a:moveTo>
                  <a:cubicBezTo>
                    <a:pt x="346" y="36"/>
                    <a:pt x="360" y="43"/>
                    <a:pt x="374" y="50"/>
                  </a:cubicBezTo>
                  <a:cubicBezTo>
                    <a:pt x="374" y="50"/>
                    <a:pt x="861" y="339"/>
                    <a:pt x="854" y="374"/>
                  </a:cubicBezTo>
                  <a:lnTo>
                    <a:pt x="635" y="501"/>
                  </a:lnTo>
                  <a:cubicBezTo>
                    <a:pt x="621" y="508"/>
                    <a:pt x="604" y="511"/>
                    <a:pt x="586" y="511"/>
                  </a:cubicBezTo>
                  <a:cubicBezTo>
                    <a:pt x="568" y="511"/>
                    <a:pt x="551" y="508"/>
                    <a:pt x="537" y="501"/>
                  </a:cubicBezTo>
                  <a:cubicBezTo>
                    <a:pt x="537" y="501"/>
                    <a:pt x="43" y="212"/>
                    <a:pt x="57" y="169"/>
                  </a:cubicBezTo>
                  <a:lnTo>
                    <a:pt x="269" y="50"/>
                  </a:lnTo>
                  <a:cubicBezTo>
                    <a:pt x="290" y="43"/>
                    <a:pt x="311" y="36"/>
                    <a:pt x="332" y="36"/>
                  </a:cubicBezTo>
                  <a:close/>
                  <a:moveTo>
                    <a:pt x="322" y="0"/>
                  </a:moveTo>
                  <a:cubicBezTo>
                    <a:pt x="299" y="0"/>
                    <a:pt x="276" y="7"/>
                    <a:pt x="255" y="21"/>
                  </a:cubicBezTo>
                  <a:lnTo>
                    <a:pt x="36" y="141"/>
                  </a:lnTo>
                  <a:cubicBezTo>
                    <a:pt x="15" y="148"/>
                    <a:pt x="1" y="169"/>
                    <a:pt x="1" y="198"/>
                  </a:cubicBezTo>
                  <a:cubicBezTo>
                    <a:pt x="1" y="212"/>
                    <a:pt x="8" y="233"/>
                    <a:pt x="29" y="240"/>
                  </a:cubicBezTo>
                  <a:lnTo>
                    <a:pt x="515" y="529"/>
                  </a:lnTo>
                  <a:cubicBezTo>
                    <a:pt x="537" y="536"/>
                    <a:pt x="558" y="543"/>
                    <a:pt x="579" y="543"/>
                  </a:cubicBezTo>
                  <a:cubicBezTo>
                    <a:pt x="607" y="543"/>
                    <a:pt x="628" y="536"/>
                    <a:pt x="656" y="529"/>
                  </a:cubicBezTo>
                  <a:lnTo>
                    <a:pt x="868" y="402"/>
                  </a:lnTo>
                  <a:cubicBezTo>
                    <a:pt x="889" y="395"/>
                    <a:pt x="903" y="374"/>
                    <a:pt x="910" y="353"/>
                  </a:cubicBezTo>
                  <a:cubicBezTo>
                    <a:pt x="910" y="332"/>
                    <a:pt x="896" y="317"/>
                    <a:pt x="882" y="303"/>
                  </a:cubicBezTo>
                  <a:lnTo>
                    <a:pt x="389" y="21"/>
                  </a:lnTo>
                  <a:cubicBezTo>
                    <a:pt x="367" y="7"/>
                    <a:pt x="345" y="0"/>
                    <a:pt x="32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500875" y="3643325"/>
              <a:ext cx="29275" cy="16700"/>
            </a:xfrm>
            <a:custGeom>
              <a:avLst/>
              <a:gdLst/>
              <a:ahLst/>
              <a:cxnLst/>
              <a:rect l="l" t="t" r="r" b="b"/>
              <a:pathLst>
                <a:path w="1171" h="668" extrusionOk="0">
                  <a:moveTo>
                    <a:pt x="579" y="0"/>
                  </a:moveTo>
                  <a:cubicBezTo>
                    <a:pt x="556" y="0"/>
                    <a:pt x="534" y="6"/>
                    <a:pt x="515" y="17"/>
                  </a:cubicBezTo>
                  <a:lnTo>
                    <a:pt x="36" y="285"/>
                  </a:lnTo>
                  <a:cubicBezTo>
                    <a:pt x="0" y="306"/>
                    <a:pt x="0" y="335"/>
                    <a:pt x="29" y="356"/>
                  </a:cubicBezTo>
                  <a:lnTo>
                    <a:pt x="536" y="652"/>
                  </a:lnTo>
                  <a:cubicBezTo>
                    <a:pt x="557" y="662"/>
                    <a:pt x="579" y="668"/>
                    <a:pt x="599" y="668"/>
                  </a:cubicBezTo>
                  <a:cubicBezTo>
                    <a:pt x="619" y="668"/>
                    <a:pt x="638" y="662"/>
                    <a:pt x="656" y="652"/>
                  </a:cubicBezTo>
                  <a:lnTo>
                    <a:pt x="1135" y="377"/>
                  </a:lnTo>
                  <a:cubicBezTo>
                    <a:pt x="1171" y="363"/>
                    <a:pt x="1171" y="327"/>
                    <a:pt x="1142" y="313"/>
                  </a:cubicBezTo>
                  <a:lnTo>
                    <a:pt x="635" y="10"/>
                  </a:lnTo>
                  <a:cubicBezTo>
                    <a:pt x="616" y="4"/>
                    <a:pt x="597"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8"/>
            <p:cNvSpPr/>
            <p:nvPr/>
          </p:nvSpPr>
          <p:spPr>
            <a:xfrm>
              <a:off x="500700" y="3643000"/>
              <a:ext cx="29625" cy="17500"/>
            </a:xfrm>
            <a:custGeom>
              <a:avLst/>
              <a:gdLst/>
              <a:ahLst/>
              <a:cxnLst/>
              <a:rect l="l" t="t" r="r" b="b"/>
              <a:pathLst>
                <a:path w="1185" h="700" extrusionOk="0">
                  <a:moveTo>
                    <a:pt x="586" y="30"/>
                  </a:moveTo>
                  <a:cubicBezTo>
                    <a:pt x="607" y="30"/>
                    <a:pt x="621" y="37"/>
                    <a:pt x="628" y="44"/>
                  </a:cubicBezTo>
                  <a:cubicBezTo>
                    <a:pt x="628" y="44"/>
                    <a:pt x="1142" y="340"/>
                    <a:pt x="1135" y="383"/>
                  </a:cubicBezTo>
                  <a:lnTo>
                    <a:pt x="656" y="651"/>
                  </a:lnTo>
                  <a:cubicBezTo>
                    <a:pt x="638" y="658"/>
                    <a:pt x="621" y="661"/>
                    <a:pt x="604" y="661"/>
                  </a:cubicBezTo>
                  <a:cubicBezTo>
                    <a:pt x="587" y="661"/>
                    <a:pt x="571" y="658"/>
                    <a:pt x="557" y="651"/>
                  </a:cubicBezTo>
                  <a:cubicBezTo>
                    <a:pt x="557" y="651"/>
                    <a:pt x="43" y="355"/>
                    <a:pt x="57" y="319"/>
                  </a:cubicBezTo>
                  <a:lnTo>
                    <a:pt x="529" y="44"/>
                  </a:lnTo>
                  <a:cubicBezTo>
                    <a:pt x="550" y="37"/>
                    <a:pt x="571" y="30"/>
                    <a:pt x="586" y="30"/>
                  </a:cubicBezTo>
                  <a:close/>
                  <a:moveTo>
                    <a:pt x="582" y="0"/>
                  </a:moveTo>
                  <a:cubicBezTo>
                    <a:pt x="559" y="0"/>
                    <a:pt x="536" y="6"/>
                    <a:pt x="515" y="16"/>
                  </a:cubicBezTo>
                  <a:lnTo>
                    <a:pt x="36" y="284"/>
                  </a:lnTo>
                  <a:cubicBezTo>
                    <a:pt x="15" y="291"/>
                    <a:pt x="0" y="312"/>
                    <a:pt x="0" y="340"/>
                  </a:cubicBezTo>
                  <a:cubicBezTo>
                    <a:pt x="0" y="355"/>
                    <a:pt x="7" y="376"/>
                    <a:pt x="29" y="383"/>
                  </a:cubicBezTo>
                  <a:lnTo>
                    <a:pt x="536" y="686"/>
                  </a:lnTo>
                  <a:cubicBezTo>
                    <a:pt x="557" y="693"/>
                    <a:pt x="578" y="700"/>
                    <a:pt x="600" y="700"/>
                  </a:cubicBezTo>
                  <a:cubicBezTo>
                    <a:pt x="621" y="700"/>
                    <a:pt x="649" y="693"/>
                    <a:pt x="670" y="679"/>
                  </a:cubicBezTo>
                  <a:lnTo>
                    <a:pt x="1149" y="411"/>
                  </a:lnTo>
                  <a:cubicBezTo>
                    <a:pt x="1171" y="404"/>
                    <a:pt x="1185" y="383"/>
                    <a:pt x="1185" y="355"/>
                  </a:cubicBezTo>
                  <a:cubicBezTo>
                    <a:pt x="1185" y="340"/>
                    <a:pt x="1178" y="319"/>
                    <a:pt x="1157" y="312"/>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8"/>
            <p:cNvSpPr/>
            <p:nvPr/>
          </p:nvSpPr>
          <p:spPr>
            <a:xfrm>
              <a:off x="483075" y="3632925"/>
              <a:ext cx="29275" cy="16700"/>
            </a:xfrm>
            <a:custGeom>
              <a:avLst/>
              <a:gdLst/>
              <a:ahLst/>
              <a:cxnLst/>
              <a:rect l="l" t="t" r="r" b="b"/>
              <a:pathLst>
                <a:path w="1171" h="668" extrusionOk="0">
                  <a:moveTo>
                    <a:pt x="581" y="1"/>
                  </a:moveTo>
                  <a:cubicBezTo>
                    <a:pt x="558" y="1"/>
                    <a:pt x="535" y="6"/>
                    <a:pt x="515" y="17"/>
                  </a:cubicBezTo>
                  <a:lnTo>
                    <a:pt x="36" y="285"/>
                  </a:lnTo>
                  <a:cubicBezTo>
                    <a:pt x="8" y="306"/>
                    <a:pt x="1" y="335"/>
                    <a:pt x="29" y="356"/>
                  </a:cubicBezTo>
                  <a:lnTo>
                    <a:pt x="536" y="652"/>
                  </a:lnTo>
                  <a:cubicBezTo>
                    <a:pt x="557" y="662"/>
                    <a:pt x="579" y="668"/>
                    <a:pt x="599" y="668"/>
                  </a:cubicBezTo>
                  <a:cubicBezTo>
                    <a:pt x="619" y="668"/>
                    <a:pt x="638" y="662"/>
                    <a:pt x="656" y="652"/>
                  </a:cubicBezTo>
                  <a:lnTo>
                    <a:pt x="1135" y="384"/>
                  </a:lnTo>
                  <a:cubicBezTo>
                    <a:pt x="1171" y="356"/>
                    <a:pt x="1171" y="328"/>
                    <a:pt x="1142" y="306"/>
                  </a:cubicBezTo>
                  <a:lnTo>
                    <a:pt x="635" y="10"/>
                  </a:lnTo>
                  <a:cubicBezTo>
                    <a:pt x="619" y="4"/>
                    <a:pt x="600" y="1"/>
                    <a:pt x="58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482900" y="3632425"/>
              <a:ext cx="29625" cy="17525"/>
            </a:xfrm>
            <a:custGeom>
              <a:avLst/>
              <a:gdLst/>
              <a:ahLst/>
              <a:cxnLst/>
              <a:rect l="l" t="t" r="r" b="b"/>
              <a:pathLst>
                <a:path w="1185" h="701" extrusionOk="0">
                  <a:moveTo>
                    <a:pt x="593" y="37"/>
                  </a:moveTo>
                  <a:cubicBezTo>
                    <a:pt x="607" y="37"/>
                    <a:pt x="621" y="37"/>
                    <a:pt x="635" y="52"/>
                  </a:cubicBezTo>
                  <a:cubicBezTo>
                    <a:pt x="635" y="52"/>
                    <a:pt x="1142" y="348"/>
                    <a:pt x="1135" y="383"/>
                  </a:cubicBezTo>
                  <a:lnTo>
                    <a:pt x="656" y="658"/>
                  </a:lnTo>
                  <a:cubicBezTo>
                    <a:pt x="638" y="665"/>
                    <a:pt x="621" y="668"/>
                    <a:pt x="604" y="668"/>
                  </a:cubicBezTo>
                  <a:cubicBezTo>
                    <a:pt x="587" y="668"/>
                    <a:pt x="571" y="665"/>
                    <a:pt x="557" y="658"/>
                  </a:cubicBezTo>
                  <a:cubicBezTo>
                    <a:pt x="557" y="658"/>
                    <a:pt x="43" y="362"/>
                    <a:pt x="57" y="319"/>
                  </a:cubicBezTo>
                  <a:lnTo>
                    <a:pt x="529" y="52"/>
                  </a:lnTo>
                  <a:cubicBezTo>
                    <a:pt x="550" y="37"/>
                    <a:pt x="571" y="37"/>
                    <a:pt x="593" y="37"/>
                  </a:cubicBezTo>
                  <a:close/>
                  <a:moveTo>
                    <a:pt x="582" y="0"/>
                  </a:moveTo>
                  <a:cubicBezTo>
                    <a:pt x="559" y="0"/>
                    <a:pt x="536" y="6"/>
                    <a:pt x="515" y="16"/>
                  </a:cubicBezTo>
                  <a:lnTo>
                    <a:pt x="36" y="291"/>
                  </a:lnTo>
                  <a:cubicBezTo>
                    <a:pt x="15" y="298"/>
                    <a:pt x="0" y="319"/>
                    <a:pt x="0" y="341"/>
                  </a:cubicBezTo>
                  <a:cubicBezTo>
                    <a:pt x="0" y="362"/>
                    <a:pt x="8" y="383"/>
                    <a:pt x="29" y="390"/>
                  </a:cubicBezTo>
                  <a:lnTo>
                    <a:pt x="536" y="686"/>
                  </a:lnTo>
                  <a:cubicBezTo>
                    <a:pt x="557" y="700"/>
                    <a:pt x="579" y="700"/>
                    <a:pt x="600" y="700"/>
                  </a:cubicBezTo>
                  <a:cubicBezTo>
                    <a:pt x="621" y="700"/>
                    <a:pt x="649" y="700"/>
                    <a:pt x="670" y="686"/>
                  </a:cubicBezTo>
                  <a:lnTo>
                    <a:pt x="1149" y="418"/>
                  </a:lnTo>
                  <a:cubicBezTo>
                    <a:pt x="1171" y="404"/>
                    <a:pt x="1185" y="383"/>
                    <a:pt x="1185" y="362"/>
                  </a:cubicBezTo>
                  <a:cubicBezTo>
                    <a:pt x="1185" y="341"/>
                    <a:pt x="1178" y="326"/>
                    <a:pt x="1157" y="319"/>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465275" y="3622375"/>
              <a:ext cx="29275" cy="16675"/>
            </a:xfrm>
            <a:custGeom>
              <a:avLst/>
              <a:gdLst/>
              <a:ahLst/>
              <a:cxnLst/>
              <a:rect l="l" t="t" r="r" b="b"/>
              <a:pathLst>
                <a:path w="1171" h="667" extrusionOk="0">
                  <a:moveTo>
                    <a:pt x="575" y="1"/>
                  </a:moveTo>
                  <a:cubicBezTo>
                    <a:pt x="554" y="1"/>
                    <a:pt x="533" y="6"/>
                    <a:pt x="515" y="16"/>
                  </a:cubicBezTo>
                  <a:lnTo>
                    <a:pt x="43" y="284"/>
                  </a:lnTo>
                  <a:cubicBezTo>
                    <a:pt x="8" y="305"/>
                    <a:pt x="1" y="334"/>
                    <a:pt x="29" y="355"/>
                  </a:cubicBezTo>
                  <a:lnTo>
                    <a:pt x="543" y="651"/>
                  </a:lnTo>
                  <a:cubicBezTo>
                    <a:pt x="561" y="661"/>
                    <a:pt x="580" y="667"/>
                    <a:pt x="600" y="667"/>
                  </a:cubicBezTo>
                  <a:cubicBezTo>
                    <a:pt x="619" y="667"/>
                    <a:pt x="638" y="661"/>
                    <a:pt x="656" y="651"/>
                  </a:cubicBezTo>
                  <a:lnTo>
                    <a:pt x="1135" y="383"/>
                  </a:lnTo>
                  <a:cubicBezTo>
                    <a:pt x="1171" y="362"/>
                    <a:pt x="1171" y="334"/>
                    <a:pt x="1143" y="313"/>
                  </a:cubicBezTo>
                  <a:lnTo>
                    <a:pt x="635" y="16"/>
                  </a:lnTo>
                  <a:cubicBezTo>
                    <a:pt x="617" y="6"/>
                    <a:pt x="596" y="1"/>
                    <a:pt x="57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465100" y="3622025"/>
              <a:ext cx="29625" cy="17525"/>
            </a:xfrm>
            <a:custGeom>
              <a:avLst/>
              <a:gdLst/>
              <a:ahLst/>
              <a:cxnLst/>
              <a:rect l="l" t="t" r="r" b="b"/>
              <a:pathLst>
                <a:path w="1185" h="701" extrusionOk="0">
                  <a:moveTo>
                    <a:pt x="573" y="35"/>
                  </a:moveTo>
                  <a:cubicBezTo>
                    <a:pt x="578" y="35"/>
                    <a:pt x="582" y="36"/>
                    <a:pt x="586" y="37"/>
                  </a:cubicBezTo>
                  <a:cubicBezTo>
                    <a:pt x="607" y="37"/>
                    <a:pt x="621" y="37"/>
                    <a:pt x="635" y="52"/>
                  </a:cubicBezTo>
                  <a:cubicBezTo>
                    <a:pt x="635" y="52"/>
                    <a:pt x="1142" y="348"/>
                    <a:pt x="1135" y="383"/>
                  </a:cubicBezTo>
                  <a:lnTo>
                    <a:pt x="656" y="658"/>
                  </a:lnTo>
                  <a:cubicBezTo>
                    <a:pt x="638" y="665"/>
                    <a:pt x="621" y="668"/>
                    <a:pt x="604" y="668"/>
                  </a:cubicBezTo>
                  <a:cubicBezTo>
                    <a:pt x="587" y="668"/>
                    <a:pt x="571" y="665"/>
                    <a:pt x="557" y="658"/>
                  </a:cubicBezTo>
                  <a:cubicBezTo>
                    <a:pt x="557" y="658"/>
                    <a:pt x="50" y="355"/>
                    <a:pt x="57" y="319"/>
                  </a:cubicBezTo>
                  <a:lnTo>
                    <a:pt x="529" y="52"/>
                  </a:lnTo>
                  <a:cubicBezTo>
                    <a:pt x="545" y="41"/>
                    <a:pt x="560" y="35"/>
                    <a:pt x="573" y="35"/>
                  </a:cubicBezTo>
                  <a:close/>
                  <a:moveTo>
                    <a:pt x="582" y="0"/>
                  </a:moveTo>
                  <a:cubicBezTo>
                    <a:pt x="559" y="0"/>
                    <a:pt x="536" y="6"/>
                    <a:pt x="515" y="16"/>
                  </a:cubicBezTo>
                  <a:lnTo>
                    <a:pt x="36" y="291"/>
                  </a:lnTo>
                  <a:cubicBezTo>
                    <a:pt x="15" y="298"/>
                    <a:pt x="0" y="319"/>
                    <a:pt x="0" y="341"/>
                  </a:cubicBezTo>
                  <a:cubicBezTo>
                    <a:pt x="0" y="362"/>
                    <a:pt x="15" y="376"/>
                    <a:pt x="29" y="390"/>
                  </a:cubicBezTo>
                  <a:lnTo>
                    <a:pt x="536" y="686"/>
                  </a:lnTo>
                  <a:cubicBezTo>
                    <a:pt x="557" y="693"/>
                    <a:pt x="579" y="700"/>
                    <a:pt x="600" y="700"/>
                  </a:cubicBezTo>
                  <a:cubicBezTo>
                    <a:pt x="621" y="700"/>
                    <a:pt x="649" y="693"/>
                    <a:pt x="670" y="686"/>
                  </a:cubicBezTo>
                  <a:lnTo>
                    <a:pt x="1150" y="418"/>
                  </a:lnTo>
                  <a:cubicBezTo>
                    <a:pt x="1171" y="404"/>
                    <a:pt x="1185" y="383"/>
                    <a:pt x="1185" y="362"/>
                  </a:cubicBezTo>
                  <a:cubicBezTo>
                    <a:pt x="1185" y="341"/>
                    <a:pt x="1178" y="327"/>
                    <a:pt x="1157" y="319"/>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8"/>
            <p:cNvSpPr/>
            <p:nvPr/>
          </p:nvSpPr>
          <p:spPr>
            <a:xfrm>
              <a:off x="447475" y="3611975"/>
              <a:ext cx="29450" cy="16675"/>
            </a:xfrm>
            <a:custGeom>
              <a:avLst/>
              <a:gdLst/>
              <a:ahLst/>
              <a:cxnLst/>
              <a:rect l="l" t="t" r="r" b="b"/>
              <a:pathLst>
                <a:path w="1178" h="667" extrusionOk="0">
                  <a:moveTo>
                    <a:pt x="578" y="1"/>
                  </a:moveTo>
                  <a:cubicBezTo>
                    <a:pt x="557" y="1"/>
                    <a:pt x="536" y="6"/>
                    <a:pt x="515" y="17"/>
                  </a:cubicBezTo>
                  <a:lnTo>
                    <a:pt x="43" y="284"/>
                  </a:lnTo>
                  <a:cubicBezTo>
                    <a:pt x="8" y="306"/>
                    <a:pt x="1" y="334"/>
                    <a:pt x="29" y="355"/>
                  </a:cubicBezTo>
                  <a:lnTo>
                    <a:pt x="543" y="651"/>
                  </a:lnTo>
                  <a:cubicBezTo>
                    <a:pt x="561" y="662"/>
                    <a:pt x="580" y="667"/>
                    <a:pt x="600" y="667"/>
                  </a:cubicBezTo>
                  <a:cubicBezTo>
                    <a:pt x="619" y="667"/>
                    <a:pt x="639" y="662"/>
                    <a:pt x="656" y="651"/>
                  </a:cubicBezTo>
                  <a:lnTo>
                    <a:pt x="1135" y="383"/>
                  </a:lnTo>
                  <a:cubicBezTo>
                    <a:pt x="1171" y="362"/>
                    <a:pt x="1178" y="334"/>
                    <a:pt x="1143" y="313"/>
                  </a:cubicBezTo>
                  <a:lnTo>
                    <a:pt x="635" y="17"/>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8"/>
            <p:cNvSpPr/>
            <p:nvPr/>
          </p:nvSpPr>
          <p:spPr>
            <a:xfrm>
              <a:off x="447300" y="3611625"/>
              <a:ext cx="29800" cy="17525"/>
            </a:xfrm>
            <a:custGeom>
              <a:avLst/>
              <a:gdLst/>
              <a:ahLst/>
              <a:cxnLst/>
              <a:rect l="l" t="t" r="r" b="b"/>
              <a:pathLst>
                <a:path w="1192" h="701" extrusionOk="0">
                  <a:moveTo>
                    <a:pt x="593" y="31"/>
                  </a:moveTo>
                  <a:cubicBezTo>
                    <a:pt x="607" y="31"/>
                    <a:pt x="621" y="38"/>
                    <a:pt x="635" y="45"/>
                  </a:cubicBezTo>
                  <a:cubicBezTo>
                    <a:pt x="635" y="45"/>
                    <a:pt x="1142" y="348"/>
                    <a:pt x="1135" y="383"/>
                  </a:cubicBezTo>
                  <a:lnTo>
                    <a:pt x="656" y="651"/>
                  </a:lnTo>
                  <a:cubicBezTo>
                    <a:pt x="642" y="661"/>
                    <a:pt x="624" y="667"/>
                    <a:pt x="607" y="667"/>
                  </a:cubicBezTo>
                  <a:cubicBezTo>
                    <a:pt x="589" y="667"/>
                    <a:pt x="572" y="661"/>
                    <a:pt x="557" y="651"/>
                  </a:cubicBezTo>
                  <a:cubicBezTo>
                    <a:pt x="557" y="651"/>
                    <a:pt x="50" y="355"/>
                    <a:pt x="57" y="320"/>
                  </a:cubicBezTo>
                  <a:lnTo>
                    <a:pt x="536" y="45"/>
                  </a:lnTo>
                  <a:cubicBezTo>
                    <a:pt x="550" y="38"/>
                    <a:pt x="572" y="31"/>
                    <a:pt x="593" y="31"/>
                  </a:cubicBezTo>
                  <a:close/>
                  <a:moveTo>
                    <a:pt x="582" y="1"/>
                  </a:moveTo>
                  <a:cubicBezTo>
                    <a:pt x="559" y="1"/>
                    <a:pt x="536" y="6"/>
                    <a:pt x="515" y="16"/>
                  </a:cubicBezTo>
                  <a:lnTo>
                    <a:pt x="36" y="284"/>
                  </a:lnTo>
                  <a:cubicBezTo>
                    <a:pt x="15" y="298"/>
                    <a:pt x="1" y="320"/>
                    <a:pt x="1" y="341"/>
                  </a:cubicBezTo>
                  <a:cubicBezTo>
                    <a:pt x="1" y="362"/>
                    <a:pt x="15" y="376"/>
                    <a:pt x="29" y="383"/>
                  </a:cubicBezTo>
                  <a:lnTo>
                    <a:pt x="536" y="686"/>
                  </a:lnTo>
                  <a:cubicBezTo>
                    <a:pt x="557" y="693"/>
                    <a:pt x="579" y="700"/>
                    <a:pt x="600" y="700"/>
                  </a:cubicBezTo>
                  <a:cubicBezTo>
                    <a:pt x="628" y="700"/>
                    <a:pt x="649" y="693"/>
                    <a:pt x="677" y="686"/>
                  </a:cubicBezTo>
                  <a:lnTo>
                    <a:pt x="1150" y="411"/>
                  </a:lnTo>
                  <a:cubicBezTo>
                    <a:pt x="1171" y="404"/>
                    <a:pt x="1185" y="383"/>
                    <a:pt x="1192" y="362"/>
                  </a:cubicBezTo>
                  <a:cubicBezTo>
                    <a:pt x="1192" y="341"/>
                    <a:pt x="1178" y="320"/>
                    <a:pt x="1164" y="313"/>
                  </a:cubicBezTo>
                  <a:lnTo>
                    <a:pt x="649" y="16"/>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429675" y="3601400"/>
              <a:ext cx="29450" cy="16675"/>
            </a:xfrm>
            <a:custGeom>
              <a:avLst/>
              <a:gdLst/>
              <a:ahLst/>
              <a:cxnLst/>
              <a:rect l="l" t="t" r="r" b="b"/>
              <a:pathLst>
                <a:path w="1178" h="667" extrusionOk="0">
                  <a:moveTo>
                    <a:pt x="578" y="1"/>
                  </a:moveTo>
                  <a:cubicBezTo>
                    <a:pt x="557" y="1"/>
                    <a:pt x="536" y="6"/>
                    <a:pt x="515" y="17"/>
                  </a:cubicBezTo>
                  <a:lnTo>
                    <a:pt x="43" y="284"/>
                  </a:lnTo>
                  <a:cubicBezTo>
                    <a:pt x="8" y="306"/>
                    <a:pt x="1" y="334"/>
                    <a:pt x="29" y="355"/>
                  </a:cubicBezTo>
                  <a:lnTo>
                    <a:pt x="543" y="651"/>
                  </a:lnTo>
                  <a:cubicBezTo>
                    <a:pt x="561" y="662"/>
                    <a:pt x="580" y="667"/>
                    <a:pt x="600" y="667"/>
                  </a:cubicBezTo>
                  <a:cubicBezTo>
                    <a:pt x="619" y="667"/>
                    <a:pt x="639" y="662"/>
                    <a:pt x="656" y="651"/>
                  </a:cubicBezTo>
                  <a:lnTo>
                    <a:pt x="1136" y="383"/>
                  </a:lnTo>
                  <a:cubicBezTo>
                    <a:pt x="1171" y="369"/>
                    <a:pt x="1178" y="334"/>
                    <a:pt x="1143" y="313"/>
                  </a:cubicBezTo>
                  <a:lnTo>
                    <a:pt x="635" y="17"/>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429500" y="3601225"/>
              <a:ext cx="29800" cy="17525"/>
            </a:xfrm>
            <a:custGeom>
              <a:avLst/>
              <a:gdLst/>
              <a:ahLst/>
              <a:cxnLst/>
              <a:rect l="l" t="t" r="r" b="b"/>
              <a:pathLst>
                <a:path w="1192" h="701" extrusionOk="0">
                  <a:moveTo>
                    <a:pt x="593" y="31"/>
                  </a:moveTo>
                  <a:cubicBezTo>
                    <a:pt x="607" y="31"/>
                    <a:pt x="621" y="38"/>
                    <a:pt x="635" y="45"/>
                  </a:cubicBezTo>
                  <a:cubicBezTo>
                    <a:pt x="635" y="45"/>
                    <a:pt x="1143" y="341"/>
                    <a:pt x="1135" y="383"/>
                  </a:cubicBezTo>
                  <a:lnTo>
                    <a:pt x="656" y="651"/>
                  </a:lnTo>
                  <a:cubicBezTo>
                    <a:pt x="642" y="658"/>
                    <a:pt x="624" y="662"/>
                    <a:pt x="607" y="662"/>
                  </a:cubicBezTo>
                  <a:cubicBezTo>
                    <a:pt x="589" y="662"/>
                    <a:pt x="572" y="658"/>
                    <a:pt x="557" y="651"/>
                  </a:cubicBezTo>
                  <a:cubicBezTo>
                    <a:pt x="557" y="651"/>
                    <a:pt x="50" y="355"/>
                    <a:pt x="57" y="313"/>
                  </a:cubicBezTo>
                  <a:lnTo>
                    <a:pt x="536" y="45"/>
                  </a:lnTo>
                  <a:cubicBezTo>
                    <a:pt x="550" y="38"/>
                    <a:pt x="572" y="31"/>
                    <a:pt x="593" y="31"/>
                  </a:cubicBezTo>
                  <a:close/>
                  <a:moveTo>
                    <a:pt x="582" y="1"/>
                  </a:moveTo>
                  <a:cubicBezTo>
                    <a:pt x="559" y="1"/>
                    <a:pt x="536" y="6"/>
                    <a:pt x="515" y="17"/>
                  </a:cubicBezTo>
                  <a:lnTo>
                    <a:pt x="43" y="284"/>
                  </a:lnTo>
                  <a:cubicBezTo>
                    <a:pt x="15" y="291"/>
                    <a:pt x="1" y="313"/>
                    <a:pt x="1" y="341"/>
                  </a:cubicBezTo>
                  <a:cubicBezTo>
                    <a:pt x="1" y="355"/>
                    <a:pt x="15" y="376"/>
                    <a:pt x="29" y="383"/>
                  </a:cubicBezTo>
                  <a:lnTo>
                    <a:pt x="536" y="679"/>
                  </a:lnTo>
                  <a:cubicBezTo>
                    <a:pt x="557" y="693"/>
                    <a:pt x="579" y="700"/>
                    <a:pt x="600" y="700"/>
                  </a:cubicBezTo>
                  <a:cubicBezTo>
                    <a:pt x="628" y="700"/>
                    <a:pt x="649" y="693"/>
                    <a:pt x="677" y="679"/>
                  </a:cubicBezTo>
                  <a:lnTo>
                    <a:pt x="1150" y="411"/>
                  </a:lnTo>
                  <a:cubicBezTo>
                    <a:pt x="1171" y="404"/>
                    <a:pt x="1185" y="383"/>
                    <a:pt x="1192" y="355"/>
                  </a:cubicBezTo>
                  <a:cubicBezTo>
                    <a:pt x="1192" y="341"/>
                    <a:pt x="1178" y="320"/>
                    <a:pt x="1164" y="31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411875" y="3591000"/>
              <a:ext cx="29450" cy="16725"/>
            </a:xfrm>
            <a:custGeom>
              <a:avLst/>
              <a:gdLst/>
              <a:ahLst/>
              <a:cxnLst/>
              <a:rect l="l" t="t" r="r" b="b"/>
              <a:pathLst>
                <a:path w="1178" h="669" extrusionOk="0">
                  <a:moveTo>
                    <a:pt x="579" y="1"/>
                  </a:moveTo>
                  <a:cubicBezTo>
                    <a:pt x="559" y="1"/>
                    <a:pt x="540" y="6"/>
                    <a:pt x="522" y="17"/>
                  </a:cubicBezTo>
                  <a:lnTo>
                    <a:pt x="43" y="285"/>
                  </a:lnTo>
                  <a:cubicBezTo>
                    <a:pt x="8" y="306"/>
                    <a:pt x="1" y="341"/>
                    <a:pt x="36" y="355"/>
                  </a:cubicBezTo>
                  <a:lnTo>
                    <a:pt x="543" y="658"/>
                  </a:lnTo>
                  <a:cubicBezTo>
                    <a:pt x="561" y="665"/>
                    <a:pt x="580" y="669"/>
                    <a:pt x="600" y="669"/>
                  </a:cubicBezTo>
                  <a:cubicBezTo>
                    <a:pt x="619" y="669"/>
                    <a:pt x="639" y="665"/>
                    <a:pt x="656" y="658"/>
                  </a:cubicBezTo>
                  <a:lnTo>
                    <a:pt x="1136" y="383"/>
                  </a:lnTo>
                  <a:cubicBezTo>
                    <a:pt x="1171" y="362"/>
                    <a:pt x="1178" y="334"/>
                    <a:pt x="1143" y="313"/>
                  </a:cubicBezTo>
                  <a:lnTo>
                    <a:pt x="635" y="17"/>
                  </a:lnTo>
                  <a:cubicBezTo>
                    <a:pt x="617" y="6"/>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411700" y="3590650"/>
              <a:ext cx="29800" cy="17525"/>
            </a:xfrm>
            <a:custGeom>
              <a:avLst/>
              <a:gdLst/>
              <a:ahLst/>
              <a:cxnLst/>
              <a:rect l="l" t="t" r="r" b="b"/>
              <a:pathLst>
                <a:path w="1192" h="701" extrusionOk="0">
                  <a:moveTo>
                    <a:pt x="593" y="38"/>
                  </a:moveTo>
                  <a:cubicBezTo>
                    <a:pt x="607" y="38"/>
                    <a:pt x="621" y="45"/>
                    <a:pt x="635" y="52"/>
                  </a:cubicBezTo>
                  <a:cubicBezTo>
                    <a:pt x="635" y="52"/>
                    <a:pt x="1143" y="348"/>
                    <a:pt x="1135" y="390"/>
                  </a:cubicBezTo>
                  <a:lnTo>
                    <a:pt x="656" y="658"/>
                  </a:lnTo>
                  <a:cubicBezTo>
                    <a:pt x="642" y="665"/>
                    <a:pt x="624" y="669"/>
                    <a:pt x="607" y="669"/>
                  </a:cubicBezTo>
                  <a:cubicBezTo>
                    <a:pt x="589" y="669"/>
                    <a:pt x="572" y="665"/>
                    <a:pt x="557" y="658"/>
                  </a:cubicBezTo>
                  <a:cubicBezTo>
                    <a:pt x="557" y="658"/>
                    <a:pt x="50" y="362"/>
                    <a:pt x="57" y="320"/>
                  </a:cubicBezTo>
                  <a:lnTo>
                    <a:pt x="536" y="52"/>
                  </a:lnTo>
                  <a:cubicBezTo>
                    <a:pt x="550" y="38"/>
                    <a:pt x="572" y="38"/>
                    <a:pt x="593" y="38"/>
                  </a:cubicBezTo>
                  <a:close/>
                  <a:moveTo>
                    <a:pt x="582" y="1"/>
                  </a:moveTo>
                  <a:cubicBezTo>
                    <a:pt x="559" y="1"/>
                    <a:pt x="536" y="6"/>
                    <a:pt x="515" y="17"/>
                  </a:cubicBezTo>
                  <a:lnTo>
                    <a:pt x="36" y="292"/>
                  </a:lnTo>
                  <a:cubicBezTo>
                    <a:pt x="15" y="299"/>
                    <a:pt x="1" y="320"/>
                    <a:pt x="1" y="341"/>
                  </a:cubicBezTo>
                  <a:cubicBezTo>
                    <a:pt x="1" y="362"/>
                    <a:pt x="15" y="383"/>
                    <a:pt x="29" y="390"/>
                  </a:cubicBezTo>
                  <a:lnTo>
                    <a:pt x="536" y="686"/>
                  </a:lnTo>
                  <a:cubicBezTo>
                    <a:pt x="557" y="700"/>
                    <a:pt x="579" y="700"/>
                    <a:pt x="600" y="700"/>
                  </a:cubicBezTo>
                  <a:cubicBezTo>
                    <a:pt x="628" y="700"/>
                    <a:pt x="649" y="700"/>
                    <a:pt x="677" y="686"/>
                  </a:cubicBezTo>
                  <a:lnTo>
                    <a:pt x="1150" y="418"/>
                  </a:lnTo>
                  <a:cubicBezTo>
                    <a:pt x="1171" y="404"/>
                    <a:pt x="1185" y="390"/>
                    <a:pt x="1192" y="362"/>
                  </a:cubicBezTo>
                  <a:cubicBezTo>
                    <a:pt x="1192" y="348"/>
                    <a:pt x="1178" y="327"/>
                    <a:pt x="1164" y="320"/>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394075" y="3580600"/>
              <a:ext cx="29450" cy="16700"/>
            </a:xfrm>
            <a:custGeom>
              <a:avLst/>
              <a:gdLst/>
              <a:ahLst/>
              <a:cxnLst/>
              <a:rect l="l" t="t" r="r" b="b"/>
              <a:pathLst>
                <a:path w="1178" h="668" extrusionOk="0">
                  <a:moveTo>
                    <a:pt x="579" y="1"/>
                  </a:moveTo>
                  <a:cubicBezTo>
                    <a:pt x="559" y="1"/>
                    <a:pt x="540" y="6"/>
                    <a:pt x="522" y="17"/>
                  </a:cubicBezTo>
                  <a:lnTo>
                    <a:pt x="43" y="285"/>
                  </a:lnTo>
                  <a:cubicBezTo>
                    <a:pt x="8" y="306"/>
                    <a:pt x="1" y="334"/>
                    <a:pt x="36" y="355"/>
                  </a:cubicBezTo>
                  <a:lnTo>
                    <a:pt x="543" y="651"/>
                  </a:lnTo>
                  <a:cubicBezTo>
                    <a:pt x="561" y="662"/>
                    <a:pt x="580" y="667"/>
                    <a:pt x="601" y="667"/>
                  </a:cubicBezTo>
                  <a:cubicBezTo>
                    <a:pt x="621" y="667"/>
                    <a:pt x="642" y="662"/>
                    <a:pt x="663" y="651"/>
                  </a:cubicBezTo>
                  <a:lnTo>
                    <a:pt x="1136" y="383"/>
                  </a:lnTo>
                  <a:cubicBezTo>
                    <a:pt x="1171" y="362"/>
                    <a:pt x="1178" y="334"/>
                    <a:pt x="1143" y="313"/>
                  </a:cubicBezTo>
                  <a:lnTo>
                    <a:pt x="635" y="17"/>
                  </a:lnTo>
                  <a:cubicBezTo>
                    <a:pt x="617" y="6"/>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8"/>
            <p:cNvSpPr/>
            <p:nvPr/>
          </p:nvSpPr>
          <p:spPr>
            <a:xfrm>
              <a:off x="393900" y="3580250"/>
              <a:ext cx="29800" cy="17525"/>
            </a:xfrm>
            <a:custGeom>
              <a:avLst/>
              <a:gdLst/>
              <a:ahLst/>
              <a:cxnLst/>
              <a:rect l="l" t="t" r="r" b="b"/>
              <a:pathLst>
                <a:path w="1192" h="701" extrusionOk="0">
                  <a:moveTo>
                    <a:pt x="576" y="35"/>
                  </a:moveTo>
                  <a:cubicBezTo>
                    <a:pt x="581" y="35"/>
                    <a:pt x="587" y="36"/>
                    <a:pt x="593" y="38"/>
                  </a:cubicBezTo>
                  <a:cubicBezTo>
                    <a:pt x="607" y="38"/>
                    <a:pt x="621" y="38"/>
                    <a:pt x="635" y="52"/>
                  </a:cubicBezTo>
                  <a:cubicBezTo>
                    <a:pt x="635" y="52"/>
                    <a:pt x="1143" y="348"/>
                    <a:pt x="1136" y="383"/>
                  </a:cubicBezTo>
                  <a:lnTo>
                    <a:pt x="656" y="658"/>
                  </a:lnTo>
                  <a:cubicBezTo>
                    <a:pt x="642" y="665"/>
                    <a:pt x="626" y="669"/>
                    <a:pt x="609" y="669"/>
                  </a:cubicBezTo>
                  <a:cubicBezTo>
                    <a:pt x="593" y="669"/>
                    <a:pt x="575" y="665"/>
                    <a:pt x="557" y="658"/>
                  </a:cubicBezTo>
                  <a:cubicBezTo>
                    <a:pt x="557" y="658"/>
                    <a:pt x="50" y="355"/>
                    <a:pt x="57" y="320"/>
                  </a:cubicBezTo>
                  <a:lnTo>
                    <a:pt x="536" y="52"/>
                  </a:lnTo>
                  <a:cubicBezTo>
                    <a:pt x="547" y="42"/>
                    <a:pt x="561" y="35"/>
                    <a:pt x="576" y="35"/>
                  </a:cubicBezTo>
                  <a:close/>
                  <a:moveTo>
                    <a:pt x="582" y="1"/>
                  </a:moveTo>
                  <a:cubicBezTo>
                    <a:pt x="559" y="1"/>
                    <a:pt x="536" y="6"/>
                    <a:pt x="515" y="17"/>
                  </a:cubicBezTo>
                  <a:lnTo>
                    <a:pt x="43" y="292"/>
                  </a:lnTo>
                  <a:cubicBezTo>
                    <a:pt x="22" y="299"/>
                    <a:pt x="8" y="320"/>
                    <a:pt x="1" y="341"/>
                  </a:cubicBezTo>
                  <a:cubicBezTo>
                    <a:pt x="1" y="362"/>
                    <a:pt x="15" y="376"/>
                    <a:pt x="29" y="383"/>
                  </a:cubicBezTo>
                  <a:lnTo>
                    <a:pt x="543" y="686"/>
                  </a:lnTo>
                  <a:cubicBezTo>
                    <a:pt x="557" y="693"/>
                    <a:pt x="579" y="700"/>
                    <a:pt x="600" y="700"/>
                  </a:cubicBezTo>
                  <a:cubicBezTo>
                    <a:pt x="628" y="700"/>
                    <a:pt x="649" y="700"/>
                    <a:pt x="677" y="686"/>
                  </a:cubicBezTo>
                  <a:lnTo>
                    <a:pt x="1150" y="418"/>
                  </a:lnTo>
                  <a:cubicBezTo>
                    <a:pt x="1178" y="404"/>
                    <a:pt x="1192" y="383"/>
                    <a:pt x="1192" y="362"/>
                  </a:cubicBezTo>
                  <a:cubicBezTo>
                    <a:pt x="1192" y="341"/>
                    <a:pt x="1178" y="327"/>
                    <a:pt x="1164" y="320"/>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8"/>
            <p:cNvSpPr/>
            <p:nvPr/>
          </p:nvSpPr>
          <p:spPr>
            <a:xfrm>
              <a:off x="376275" y="3570225"/>
              <a:ext cx="29450" cy="16675"/>
            </a:xfrm>
            <a:custGeom>
              <a:avLst/>
              <a:gdLst/>
              <a:ahLst/>
              <a:cxnLst/>
              <a:rect l="l" t="t" r="r" b="b"/>
              <a:pathLst>
                <a:path w="1178" h="667" extrusionOk="0">
                  <a:moveTo>
                    <a:pt x="579" y="0"/>
                  </a:moveTo>
                  <a:cubicBezTo>
                    <a:pt x="559" y="0"/>
                    <a:pt x="540" y="5"/>
                    <a:pt x="522" y="16"/>
                  </a:cubicBezTo>
                  <a:lnTo>
                    <a:pt x="43" y="284"/>
                  </a:lnTo>
                  <a:cubicBezTo>
                    <a:pt x="8" y="305"/>
                    <a:pt x="1" y="333"/>
                    <a:pt x="36" y="354"/>
                  </a:cubicBezTo>
                  <a:lnTo>
                    <a:pt x="543" y="650"/>
                  </a:lnTo>
                  <a:cubicBezTo>
                    <a:pt x="561" y="661"/>
                    <a:pt x="580" y="666"/>
                    <a:pt x="601" y="666"/>
                  </a:cubicBezTo>
                  <a:cubicBezTo>
                    <a:pt x="621" y="666"/>
                    <a:pt x="642" y="661"/>
                    <a:pt x="663" y="650"/>
                  </a:cubicBezTo>
                  <a:lnTo>
                    <a:pt x="1136" y="382"/>
                  </a:lnTo>
                  <a:cubicBezTo>
                    <a:pt x="1171" y="361"/>
                    <a:pt x="1178" y="326"/>
                    <a:pt x="1150" y="312"/>
                  </a:cubicBezTo>
                  <a:lnTo>
                    <a:pt x="635" y="16"/>
                  </a:lnTo>
                  <a:cubicBezTo>
                    <a:pt x="617" y="5"/>
                    <a:pt x="598"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376100" y="3569675"/>
              <a:ext cx="29800" cy="17525"/>
            </a:xfrm>
            <a:custGeom>
              <a:avLst/>
              <a:gdLst/>
              <a:ahLst/>
              <a:cxnLst/>
              <a:rect l="l" t="t" r="r" b="b"/>
              <a:pathLst>
                <a:path w="1192" h="701" extrusionOk="0">
                  <a:moveTo>
                    <a:pt x="600" y="38"/>
                  </a:moveTo>
                  <a:cubicBezTo>
                    <a:pt x="614" y="38"/>
                    <a:pt x="621" y="45"/>
                    <a:pt x="635" y="52"/>
                  </a:cubicBezTo>
                  <a:cubicBezTo>
                    <a:pt x="635" y="52"/>
                    <a:pt x="1143" y="348"/>
                    <a:pt x="1136" y="383"/>
                  </a:cubicBezTo>
                  <a:lnTo>
                    <a:pt x="656" y="658"/>
                  </a:lnTo>
                  <a:cubicBezTo>
                    <a:pt x="642" y="665"/>
                    <a:pt x="626" y="669"/>
                    <a:pt x="609" y="669"/>
                  </a:cubicBezTo>
                  <a:cubicBezTo>
                    <a:pt x="593" y="669"/>
                    <a:pt x="575" y="665"/>
                    <a:pt x="557" y="658"/>
                  </a:cubicBezTo>
                  <a:cubicBezTo>
                    <a:pt x="557" y="658"/>
                    <a:pt x="50" y="355"/>
                    <a:pt x="57" y="320"/>
                  </a:cubicBezTo>
                  <a:lnTo>
                    <a:pt x="536" y="52"/>
                  </a:lnTo>
                  <a:cubicBezTo>
                    <a:pt x="550" y="38"/>
                    <a:pt x="572" y="38"/>
                    <a:pt x="593" y="38"/>
                  </a:cubicBezTo>
                  <a:close/>
                  <a:moveTo>
                    <a:pt x="589" y="1"/>
                  </a:moveTo>
                  <a:cubicBezTo>
                    <a:pt x="566" y="1"/>
                    <a:pt x="543" y="6"/>
                    <a:pt x="522" y="17"/>
                  </a:cubicBezTo>
                  <a:lnTo>
                    <a:pt x="43" y="292"/>
                  </a:lnTo>
                  <a:cubicBezTo>
                    <a:pt x="22" y="299"/>
                    <a:pt x="8" y="320"/>
                    <a:pt x="1" y="341"/>
                  </a:cubicBezTo>
                  <a:cubicBezTo>
                    <a:pt x="1" y="362"/>
                    <a:pt x="15" y="376"/>
                    <a:pt x="29" y="390"/>
                  </a:cubicBezTo>
                  <a:lnTo>
                    <a:pt x="543" y="686"/>
                  </a:lnTo>
                  <a:cubicBezTo>
                    <a:pt x="557" y="700"/>
                    <a:pt x="579" y="700"/>
                    <a:pt x="600" y="700"/>
                  </a:cubicBezTo>
                  <a:cubicBezTo>
                    <a:pt x="628" y="700"/>
                    <a:pt x="656" y="700"/>
                    <a:pt x="677" y="686"/>
                  </a:cubicBezTo>
                  <a:lnTo>
                    <a:pt x="1157" y="419"/>
                  </a:lnTo>
                  <a:cubicBezTo>
                    <a:pt x="1178" y="404"/>
                    <a:pt x="1192" y="390"/>
                    <a:pt x="1192" y="362"/>
                  </a:cubicBezTo>
                  <a:cubicBezTo>
                    <a:pt x="1192" y="348"/>
                    <a:pt x="1178" y="327"/>
                    <a:pt x="1164" y="320"/>
                  </a:cubicBezTo>
                  <a:lnTo>
                    <a:pt x="656" y="17"/>
                  </a:lnTo>
                  <a:cubicBezTo>
                    <a:pt x="635" y="6"/>
                    <a:pt x="612" y="1"/>
                    <a:pt x="5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358475" y="3559775"/>
              <a:ext cx="29450" cy="16575"/>
            </a:xfrm>
            <a:custGeom>
              <a:avLst/>
              <a:gdLst/>
              <a:ahLst/>
              <a:cxnLst/>
              <a:rect l="l" t="t" r="r" b="b"/>
              <a:pathLst>
                <a:path w="1178" h="663" extrusionOk="0">
                  <a:moveTo>
                    <a:pt x="580" y="0"/>
                  </a:moveTo>
                  <a:cubicBezTo>
                    <a:pt x="559" y="0"/>
                    <a:pt x="540" y="4"/>
                    <a:pt x="522" y="11"/>
                  </a:cubicBezTo>
                  <a:lnTo>
                    <a:pt x="43" y="286"/>
                  </a:lnTo>
                  <a:cubicBezTo>
                    <a:pt x="8" y="300"/>
                    <a:pt x="1" y="335"/>
                    <a:pt x="36" y="349"/>
                  </a:cubicBezTo>
                  <a:lnTo>
                    <a:pt x="543" y="652"/>
                  </a:lnTo>
                  <a:cubicBezTo>
                    <a:pt x="561" y="659"/>
                    <a:pt x="580" y="663"/>
                    <a:pt x="601" y="663"/>
                  </a:cubicBezTo>
                  <a:cubicBezTo>
                    <a:pt x="621" y="663"/>
                    <a:pt x="642" y="659"/>
                    <a:pt x="663" y="652"/>
                  </a:cubicBezTo>
                  <a:lnTo>
                    <a:pt x="1143" y="377"/>
                  </a:lnTo>
                  <a:cubicBezTo>
                    <a:pt x="1171" y="356"/>
                    <a:pt x="1178" y="328"/>
                    <a:pt x="1150" y="314"/>
                  </a:cubicBezTo>
                  <a:lnTo>
                    <a:pt x="642" y="11"/>
                  </a:lnTo>
                  <a:cubicBezTo>
                    <a:pt x="621" y="4"/>
                    <a:pt x="600" y="0"/>
                    <a:pt x="58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358475" y="3559475"/>
              <a:ext cx="29625" cy="17500"/>
            </a:xfrm>
            <a:custGeom>
              <a:avLst/>
              <a:gdLst/>
              <a:ahLst/>
              <a:cxnLst/>
              <a:rect l="l" t="t" r="r" b="b"/>
              <a:pathLst>
                <a:path w="1185" h="700" extrusionOk="0">
                  <a:moveTo>
                    <a:pt x="586" y="30"/>
                  </a:moveTo>
                  <a:cubicBezTo>
                    <a:pt x="600" y="30"/>
                    <a:pt x="621" y="37"/>
                    <a:pt x="628" y="44"/>
                  </a:cubicBezTo>
                  <a:cubicBezTo>
                    <a:pt x="628" y="44"/>
                    <a:pt x="1143" y="340"/>
                    <a:pt x="1129" y="382"/>
                  </a:cubicBezTo>
                  <a:lnTo>
                    <a:pt x="656" y="650"/>
                  </a:lnTo>
                  <a:cubicBezTo>
                    <a:pt x="639" y="657"/>
                    <a:pt x="621" y="661"/>
                    <a:pt x="603" y="661"/>
                  </a:cubicBezTo>
                  <a:cubicBezTo>
                    <a:pt x="586" y="661"/>
                    <a:pt x="568" y="657"/>
                    <a:pt x="551" y="650"/>
                  </a:cubicBezTo>
                  <a:cubicBezTo>
                    <a:pt x="551" y="650"/>
                    <a:pt x="43" y="354"/>
                    <a:pt x="50" y="312"/>
                  </a:cubicBezTo>
                  <a:lnTo>
                    <a:pt x="529" y="44"/>
                  </a:lnTo>
                  <a:cubicBezTo>
                    <a:pt x="551" y="37"/>
                    <a:pt x="572" y="30"/>
                    <a:pt x="586" y="30"/>
                  </a:cubicBezTo>
                  <a:close/>
                  <a:moveTo>
                    <a:pt x="582" y="0"/>
                  </a:moveTo>
                  <a:cubicBezTo>
                    <a:pt x="559" y="0"/>
                    <a:pt x="536" y="5"/>
                    <a:pt x="515" y="16"/>
                  </a:cubicBezTo>
                  <a:lnTo>
                    <a:pt x="36" y="284"/>
                  </a:lnTo>
                  <a:cubicBezTo>
                    <a:pt x="15" y="291"/>
                    <a:pt x="1" y="312"/>
                    <a:pt x="1" y="340"/>
                  </a:cubicBezTo>
                  <a:cubicBezTo>
                    <a:pt x="1" y="354"/>
                    <a:pt x="8" y="375"/>
                    <a:pt x="29" y="382"/>
                  </a:cubicBezTo>
                  <a:lnTo>
                    <a:pt x="536" y="678"/>
                  </a:lnTo>
                  <a:cubicBezTo>
                    <a:pt x="558" y="693"/>
                    <a:pt x="579" y="700"/>
                    <a:pt x="600" y="700"/>
                  </a:cubicBezTo>
                  <a:cubicBezTo>
                    <a:pt x="621" y="700"/>
                    <a:pt x="649" y="693"/>
                    <a:pt x="670" y="686"/>
                  </a:cubicBezTo>
                  <a:lnTo>
                    <a:pt x="1150" y="411"/>
                  </a:lnTo>
                  <a:cubicBezTo>
                    <a:pt x="1171" y="404"/>
                    <a:pt x="1185" y="382"/>
                    <a:pt x="1185" y="361"/>
                  </a:cubicBezTo>
                  <a:cubicBezTo>
                    <a:pt x="1185" y="340"/>
                    <a:pt x="1178" y="319"/>
                    <a:pt x="1157"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340850" y="3549250"/>
              <a:ext cx="29275" cy="16675"/>
            </a:xfrm>
            <a:custGeom>
              <a:avLst/>
              <a:gdLst/>
              <a:ahLst/>
              <a:cxnLst/>
              <a:rect l="l" t="t" r="r" b="b"/>
              <a:pathLst>
                <a:path w="1171" h="667" extrusionOk="0">
                  <a:moveTo>
                    <a:pt x="572" y="0"/>
                  </a:moveTo>
                  <a:cubicBezTo>
                    <a:pt x="552" y="0"/>
                    <a:pt x="533" y="5"/>
                    <a:pt x="515" y="16"/>
                  </a:cubicBezTo>
                  <a:lnTo>
                    <a:pt x="36" y="284"/>
                  </a:lnTo>
                  <a:cubicBezTo>
                    <a:pt x="1" y="305"/>
                    <a:pt x="1" y="333"/>
                    <a:pt x="29" y="354"/>
                  </a:cubicBezTo>
                  <a:lnTo>
                    <a:pt x="536" y="650"/>
                  </a:lnTo>
                  <a:cubicBezTo>
                    <a:pt x="554" y="661"/>
                    <a:pt x="575" y="666"/>
                    <a:pt x="596" y="666"/>
                  </a:cubicBezTo>
                  <a:cubicBezTo>
                    <a:pt x="618" y="666"/>
                    <a:pt x="639" y="661"/>
                    <a:pt x="656" y="650"/>
                  </a:cubicBezTo>
                  <a:lnTo>
                    <a:pt x="1129" y="383"/>
                  </a:lnTo>
                  <a:cubicBezTo>
                    <a:pt x="1171" y="361"/>
                    <a:pt x="1171" y="333"/>
                    <a:pt x="1143" y="312"/>
                  </a:cubicBezTo>
                  <a:lnTo>
                    <a:pt x="628" y="16"/>
                  </a:lnTo>
                  <a:cubicBezTo>
                    <a:pt x="610" y="5"/>
                    <a:pt x="591" y="0"/>
                    <a:pt x="57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340675" y="3548900"/>
              <a:ext cx="29625" cy="17500"/>
            </a:xfrm>
            <a:custGeom>
              <a:avLst/>
              <a:gdLst/>
              <a:ahLst/>
              <a:cxnLst/>
              <a:rect l="l" t="t" r="r" b="b"/>
              <a:pathLst>
                <a:path w="1185" h="700" extrusionOk="0">
                  <a:moveTo>
                    <a:pt x="586" y="37"/>
                  </a:moveTo>
                  <a:cubicBezTo>
                    <a:pt x="600" y="37"/>
                    <a:pt x="614" y="44"/>
                    <a:pt x="628" y="51"/>
                  </a:cubicBezTo>
                  <a:cubicBezTo>
                    <a:pt x="628" y="51"/>
                    <a:pt x="1136" y="347"/>
                    <a:pt x="1129" y="382"/>
                  </a:cubicBezTo>
                  <a:lnTo>
                    <a:pt x="649" y="657"/>
                  </a:lnTo>
                  <a:cubicBezTo>
                    <a:pt x="635" y="664"/>
                    <a:pt x="619" y="668"/>
                    <a:pt x="603" y="668"/>
                  </a:cubicBezTo>
                  <a:cubicBezTo>
                    <a:pt x="586" y="668"/>
                    <a:pt x="568" y="664"/>
                    <a:pt x="551" y="657"/>
                  </a:cubicBezTo>
                  <a:cubicBezTo>
                    <a:pt x="551" y="657"/>
                    <a:pt x="43" y="354"/>
                    <a:pt x="50" y="319"/>
                  </a:cubicBezTo>
                  <a:lnTo>
                    <a:pt x="529" y="51"/>
                  </a:lnTo>
                  <a:cubicBezTo>
                    <a:pt x="551" y="37"/>
                    <a:pt x="565" y="37"/>
                    <a:pt x="586" y="37"/>
                  </a:cubicBezTo>
                  <a:close/>
                  <a:moveTo>
                    <a:pt x="582" y="0"/>
                  </a:moveTo>
                  <a:cubicBezTo>
                    <a:pt x="559" y="0"/>
                    <a:pt x="536" y="5"/>
                    <a:pt x="515" y="16"/>
                  </a:cubicBezTo>
                  <a:lnTo>
                    <a:pt x="36" y="291"/>
                  </a:lnTo>
                  <a:cubicBezTo>
                    <a:pt x="15" y="298"/>
                    <a:pt x="1" y="319"/>
                    <a:pt x="1" y="340"/>
                  </a:cubicBezTo>
                  <a:cubicBezTo>
                    <a:pt x="1" y="361"/>
                    <a:pt x="8" y="382"/>
                    <a:pt x="29" y="390"/>
                  </a:cubicBezTo>
                  <a:lnTo>
                    <a:pt x="536" y="686"/>
                  </a:lnTo>
                  <a:cubicBezTo>
                    <a:pt x="558" y="700"/>
                    <a:pt x="572" y="700"/>
                    <a:pt x="593" y="700"/>
                  </a:cubicBezTo>
                  <a:cubicBezTo>
                    <a:pt x="621" y="700"/>
                    <a:pt x="649" y="700"/>
                    <a:pt x="670" y="686"/>
                  </a:cubicBezTo>
                  <a:lnTo>
                    <a:pt x="1150" y="418"/>
                  </a:lnTo>
                  <a:cubicBezTo>
                    <a:pt x="1171" y="404"/>
                    <a:pt x="1185" y="390"/>
                    <a:pt x="1185" y="361"/>
                  </a:cubicBezTo>
                  <a:cubicBezTo>
                    <a:pt x="1185" y="347"/>
                    <a:pt x="1178" y="326"/>
                    <a:pt x="1157" y="319"/>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323050" y="3538850"/>
              <a:ext cx="29275" cy="16675"/>
            </a:xfrm>
            <a:custGeom>
              <a:avLst/>
              <a:gdLst/>
              <a:ahLst/>
              <a:cxnLst/>
              <a:rect l="l" t="t" r="r" b="b"/>
              <a:pathLst>
                <a:path w="1171" h="667" extrusionOk="0">
                  <a:moveTo>
                    <a:pt x="573" y="0"/>
                  </a:moveTo>
                  <a:cubicBezTo>
                    <a:pt x="552" y="0"/>
                    <a:pt x="533" y="6"/>
                    <a:pt x="515" y="16"/>
                  </a:cubicBezTo>
                  <a:lnTo>
                    <a:pt x="36" y="284"/>
                  </a:lnTo>
                  <a:cubicBezTo>
                    <a:pt x="1" y="305"/>
                    <a:pt x="1" y="333"/>
                    <a:pt x="29" y="354"/>
                  </a:cubicBezTo>
                  <a:lnTo>
                    <a:pt x="537" y="651"/>
                  </a:lnTo>
                  <a:cubicBezTo>
                    <a:pt x="554" y="661"/>
                    <a:pt x="575" y="666"/>
                    <a:pt x="596" y="666"/>
                  </a:cubicBezTo>
                  <a:cubicBezTo>
                    <a:pt x="618" y="666"/>
                    <a:pt x="639" y="661"/>
                    <a:pt x="656" y="651"/>
                  </a:cubicBezTo>
                  <a:lnTo>
                    <a:pt x="1136" y="383"/>
                  </a:lnTo>
                  <a:cubicBezTo>
                    <a:pt x="1171" y="362"/>
                    <a:pt x="1171" y="333"/>
                    <a:pt x="1143" y="312"/>
                  </a:cubicBezTo>
                  <a:lnTo>
                    <a:pt x="635" y="16"/>
                  </a:lnTo>
                  <a:cubicBezTo>
                    <a:pt x="614" y="6"/>
                    <a:pt x="593" y="0"/>
                    <a:pt x="57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322875" y="3538500"/>
              <a:ext cx="29625" cy="17500"/>
            </a:xfrm>
            <a:custGeom>
              <a:avLst/>
              <a:gdLst/>
              <a:ahLst/>
              <a:cxnLst/>
              <a:rect l="l" t="t" r="r" b="b"/>
              <a:pathLst>
                <a:path w="1185" h="700" extrusionOk="0">
                  <a:moveTo>
                    <a:pt x="569" y="34"/>
                  </a:moveTo>
                  <a:cubicBezTo>
                    <a:pt x="574" y="34"/>
                    <a:pt x="580" y="35"/>
                    <a:pt x="586" y="37"/>
                  </a:cubicBezTo>
                  <a:cubicBezTo>
                    <a:pt x="600" y="37"/>
                    <a:pt x="621" y="37"/>
                    <a:pt x="628" y="51"/>
                  </a:cubicBezTo>
                  <a:cubicBezTo>
                    <a:pt x="628" y="51"/>
                    <a:pt x="1143" y="347"/>
                    <a:pt x="1129" y="383"/>
                  </a:cubicBezTo>
                  <a:lnTo>
                    <a:pt x="656" y="657"/>
                  </a:lnTo>
                  <a:cubicBezTo>
                    <a:pt x="639" y="665"/>
                    <a:pt x="621" y="668"/>
                    <a:pt x="603" y="668"/>
                  </a:cubicBezTo>
                  <a:cubicBezTo>
                    <a:pt x="586" y="668"/>
                    <a:pt x="568" y="665"/>
                    <a:pt x="551" y="657"/>
                  </a:cubicBezTo>
                  <a:cubicBezTo>
                    <a:pt x="551" y="657"/>
                    <a:pt x="43" y="354"/>
                    <a:pt x="57" y="319"/>
                  </a:cubicBezTo>
                  <a:lnTo>
                    <a:pt x="529" y="44"/>
                  </a:lnTo>
                  <a:cubicBezTo>
                    <a:pt x="544" y="39"/>
                    <a:pt x="556" y="34"/>
                    <a:pt x="569" y="34"/>
                  </a:cubicBezTo>
                  <a:close/>
                  <a:moveTo>
                    <a:pt x="582" y="0"/>
                  </a:moveTo>
                  <a:cubicBezTo>
                    <a:pt x="559" y="0"/>
                    <a:pt x="536" y="5"/>
                    <a:pt x="515" y="16"/>
                  </a:cubicBezTo>
                  <a:lnTo>
                    <a:pt x="36" y="291"/>
                  </a:lnTo>
                  <a:cubicBezTo>
                    <a:pt x="15" y="298"/>
                    <a:pt x="1" y="319"/>
                    <a:pt x="1" y="340"/>
                  </a:cubicBezTo>
                  <a:cubicBezTo>
                    <a:pt x="1" y="361"/>
                    <a:pt x="8" y="376"/>
                    <a:pt x="29" y="383"/>
                  </a:cubicBezTo>
                  <a:lnTo>
                    <a:pt x="536" y="686"/>
                  </a:lnTo>
                  <a:cubicBezTo>
                    <a:pt x="558" y="693"/>
                    <a:pt x="579" y="700"/>
                    <a:pt x="600" y="700"/>
                  </a:cubicBezTo>
                  <a:cubicBezTo>
                    <a:pt x="621" y="700"/>
                    <a:pt x="649" y="693"/>
                    <a:pt x="670" y="686"/>
                  </a:cubicBezTo>
                  <a:lnTo>
                    <a:pt x="1150" y="411"/>
                  </a:lnTo>
                  <a:cubicBezTo>
                    <a:pt x="1171" y="404"/>
                    <a:pt x="1185" y="383"/>
                    <a:pt x="1185" y="361"/>
                  </a:cubicBezTo>
                  <a:cubicBezTo>
                    <a:pt x="1185" y="340"/>
                    <a:pt x="1178" y="326"/>
                    <a:pt x="1157"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305075" y="3528400"/>
              <a:ext cx="29450" cy="16725"/>
            </a:xfrm>
            <a:custGeom>
              <a:avLst/>
              <a:gdLst/>
              <a:ahLst/>
              <a:cxnLst/>
              <a:rect l="l" t="t" r="r" b="b"/>
              <a:pathLst>
                <a:path w="1178" h="669" extrusionOk="0">
                  <a:moveTo>
                    <a:pt x="579" y="1"/>
                  </a:moveTo>
                  <a:cubicBezTo>
                    <a:pt x="559" y="1"/>
                    <a:pt x="540" y="4"/>
                    <a:pt x="522" y="11"/>
                  </a:cubicBezTo>
                  <a:lnTo>
                    <a:pt x="43" y="286"/>
                  </a:lnTo>
                  <a:cubicBezTo>
                    <a:pt x="8" y="307"/>
                    <a:pt x="1" y="335"/>
                    <a:pt x="36" y="350"/>
                  </a:cubicBezTo>
                  <a:lnTo>
                    <a:pt x="544" y="653"/>
                  </a:lnTo>
                  <a:cubicBezTo>
                    <a:pt x="561" y="663"/>
                    <a:pt x="581" y="668"/>
                    <a:pt x="601" y="668"/>
                  </a:cubicBezTo>
                  <a:cubicBezTo>
                    <a:pt x="621" y="668"/>
                    <a:pt x="642" y="663"/>
                    <a:pt x="663" y="653"/>
                  </a:cubicBezTo>
                  <a:lnTo>
                    <a:pt x="1136" y="385"/>
                  </a:lnTo>
                  <a:cubicBezTo>
                    <a:pt x="1178" y="364"/>
                    <a:pt x="1178" y="328"/>
                    <a:pt x="1150" y="314"/>
                  </a:cubicBezTo>
                  <a:lnTo>
                    <a:pt x="635" y="11"/>
                  </a:lnTo>
                  <a:cubicBezTo>
                    <a:pt x="618" y="4"/>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305075" y="3528100"/>
              <a:ext cx="29825" cy="17500"/>
            </a:xfrm>
            <a:custGeom>
              <a:avLst/>
              <a:gdLst/>
              <a:ahLst/>
              <a:cxnLst/>
              <a:rect l="l" t="t" r="r" b="b"/>
              <a:pathLst>
                <a:path w="1193" h="700" extrusionOk="0">
                  <a:moveTo>
                    <a:pt x="586" y="30"/>
                  </a:moveTo>
                  <a:cubicBezTo>
                    <a:pt x="607" y="30"/>
                    <a:pt x="621" y="37"/>
                    <a:pt x="635" y="44"/>
                  </a:cubicBezTo>
                  <a:cubicBezTo>
                    <a:pt x="635" y="44"/>
                    <a:pt x="1143" y="347"/>
                    <a:pt x="1136" y="383"/>
                  </a:cubicBezTo>
                  <a:lnTo>
                    <a:pt x="656" y="651"/>
                  </a:lnTo>
                  <a:cubicBezTo>
                    <a:pt x="639" y="658"/>
                    <a:pt x="621" y="661"/>
                    <a:pt x="604" y="661"/>
                  </a:cubicBezTo>
                  <a:cubicBezTo>
                    <a:pt x="588" y="661"/>
                    <a:pt x="572" y="658"/>
                    <a:pt x="558" y="651"/>
                  </a:cubicBezTo>
                  <a:cubicBezTo>
                    <a:pt x="558" y="651"/>
                    <a:pt x="43" y="354"/>
                    <a:pt x="57" y="319"/>
                  </a:cubicBezTo>
                  <a:lnTo>
                    <a:pt x="529" y="44"/>
                  </a:lnTo>
                  <a:cubicBezTo>
                    <a:pt x="551" y="37"/>
                    <a:pt x="572" y="30"/>
                    <a:pt x="586" y="30"/>
                  </a:cubicBezTo>
                  <a:close/>
                  <a:moveTo>
                    <a:pt x="582" y="0"/>
                  </a:moveTo>
                  <a:cubicBezTo>
                    <a:pt x="559" y="0"/>
                    <a:pt x="536" y="6"/>
                    <a:pt x="515" y="16"/>
                  </a:cubicBezTo>
                  <a:lnTo>
                    <a:pt x="43" y="284"/>
                  </a:lnTo>
                  <a:cubicBezTo>
                    <a:pt x="15" y="291"/>
                    <a:pt x="1" y="312"/>
                    <a:pt x="1" y="340"/>
                  </a:cubicBezTo>
                  <a:cubicBezTo>
                    <a:pt x="1" y="354"/>
                    <a:pt x="8" y="376"/>
                    <a:pt x="29" y="383"/>
                  </a:cubicBezTo>
                  <a:lnTo>
                    <a:pt x="536" y="686"/>
                  </a:lnTo>
                  <a:cubicBezTo>
                    <a:pt x="558" y="693"/>
                    <a:pt x="579" y="700"/>
                    <a:pt x="600" y="700"/>
                  </a:cubicBezTo>
                  <a:cubicBezTo>
                    <a:pt x="621" y="700"/>
                    <a:pt x="649" y="693"/>
                    <a:pt x="677" y="686"/>
                  </a:cubicBezTo>
                  <a:lnTo>
                    <a:pt x="1150" y="411"/>
                  </a:lnTo>
                  <a:cubicBezTo>
                    <a:pt x="1171" y="404"/>
                    <a:pt x="1185" y="383"/>
                    <a:pt x="1192" y="354"/>
                  </a:cubicBezTo>
                  <a:cubicBezTo>
                    <a:pt x="1192" y="340"/>
                    <a:pt x="1178" y="319"/>
                    <a:pt x="1164" y="312"/>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287100" y="3517700"/>
              <a:ext cx="29275" cy="16675"/>
            </a:xfrm>
            <a:custGeom>
              <a:avLst/>
              <a:gdLst/>
              <a:ahLst/>
              <a:cxnLst/>
              <a:rect l="l" t="t" r="r" b="b"/>
              <a:pathLst>
                <a:path w="1171" h="667" extrusionOk="0">
                  <a:moveTo>
                    <a:pt x="573" y="0"/>
                  </a:moveTo>
                  <a:cubicBezTo>
                    <a:pt x="552" y="0"/>
                    <a:pt x="533" y="6"/>
                    <a:pt x="515" y="16"/>
                  </a:cubicBezTo>
                  <a:lnTo>
                    <a:pt x="36" y="284"/>
                  </a:lnTo>
                  <a:cubicBezTo>
                    <a:pt x="1" y="305"/>
                    <a:pt x="1" y="333"/>
                    <a:pt x="29" y="355"/>
                  </a:cubicBezTo>
                  <a:lnTo>
                    <a:pt x="536" y="651"/>
                  </a:lnTo>
                  <a:cubicBezTo>
                    <a:pt x="554" y="661"/>
                    <a:pt x="575" y="666"/>
                    <a:pt x="596" y="666"/>
                  </a:cubicBezTo>
                  <a:cubicBezTo>
                    <a:pt x="618" y="666"/>
                    <a:pt x="639" y="661"/>
                    <a:pt x="656" y="651"/>
                  </a:cubicBezTo>
                  <a:lnTo>
                    <a:pt x="1136" y="383"/>
                  </a:lnTo>
                  <a:cubicBezTo>
                    <a:pt x="1164" y="362"/>
                    <a:pt x="1171" y="333"/>
                    <a:pt x="1143" y="312"/>
                  </a:cubicBezTo>
                  <a:lnTo>
                    <a:pt x="635" y="16"/>
                  </a:lnTo>
                  <a:cubicBezTo>
                    <a:pt x="614" y="6"/>
                    <a:pt x="593" y="0"/>
                    <a:pt x="57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286750" y="3517350"/>
              <a:ext cx="29800" cy="17500"/>
            </a:xfrm>
            <a:custGeom>
              <a:avLst/>
              <a:gdLst/>
              <a:ahLst/>
              <a:cxnLst/>
              <a:rect l="l" t="t" r="r" b="b"/>
              <a:pathLst>
                <a:path w="1192" h="700" extrusionOk="0">
                  <a:moveTo>
                    <a:pt x="593" y="37"/>
                  </a:moveTo>
                  <a:cubicBezTo>
                    <a:pt x="607" y="37"/>
                    <a:pt x="628" y="37"/>
                    <a:pt x="635" y="51"/>
                  </a:cubicBezTo>
                  <a:cubicBezTo>
                    <a:pt x="635" y="51"/>
                    <a:pt x="1150" y="347"/>
                    <a:pt x="1136" y="383"/>
                  </a:cubicBezTo>
                  <a:lnTo>
                    <a:pt x="663" y="658"/>
                  </a:lnTo>
                  <a:cubicBezTo>
                    <a:pt x="646" y="665"/>
                    <a:pt x="628" y="668"/>
                    <a:pt x="610" y="668"/>
                  </a:cubicBezTo>
                  <a:cubicBezTo>
                    <a:pt x="593" y="668"/>
                    <a:pt x="575" y="665"/>
                    <a:pt x="557" y="658"/>
                  </a:cubicBezTo>
                  <a:cubicBezTo>
                    <a:pt x="557" y="658"/>
                    <a:pt x="50" y="354"/>
                    <a:pt x="57" y="319"/>
                  </a:cubicBezTo>
                  <a:lnTo>
                    <a:pt x="536" y="51"/>
                  </a:lnTo>
                  <a:cubicBezTo>
                    <a:pt x="557" y="37"/>
                    <a:pt x="572" y="37"/>
                    <a:pt x="593" y="37"/>
                  </a:cubicBezTo>
                  <a:close/>
                  <a:moveTo>
                    <a:pt x="582" y="0"/>
                  </a:moveTo>
                  <a:cubicBezTo>
                    <a:pt x="559" y="0"/>
                    <a:pt x="536" y="6"/>
                    <a:pt x="515" y="16"/>
                  </a:cubicBezTo>
                  <a:lnTo>
                    <a:pt x="36" y="291"/>
                  </a:lnTo>
                  <a:cubicBezTo>
                    <a:pt x="15" y="298"/>
                    <a:pt x="1" y="319"/>
                    <a:pt x="1" y="340"/>
                  </a:cubicBezTo>
                  <a:cubicBezTo>
                    <a:pt x="1" y="362"/>
                    <a:pt x="15" y="376"/>
                    <a:pt x="29" y="390"/>
                  </a:cubicBezTo>
                  <a:lnTo>
                    <a:pt x="543" y="686"/>
                  </a:lnTo>
                  <a:cubicBezTo>
                    <a:pt x="565" y="693"/>
                    <a:pt x="579" y="700"/>
                    <a:pt x="607" y="700"/>
                  </a:cubicBezTo>
                  <a:cubicBezTo>
                    <a:pt x="628" y="700"/>
                    <a:pt x="656" y="693"/>
                    <a:pt x="677" y="679"/>
                  </a:cubicBezTo>
                  <a:lnTo>
                    <a:pt x="1150" y="418"/>
                  </a:lnTo>
                  <a:cubicBezTo>
                    <a:pt x="1171" y="404"/>
                    <a:pt x="1185" y="383"/>
                    <a:pt x="1192" y="362"/>
                  </a:cubicBezTo>
                  <a:cubicBezTo>
                    <a:pt x="1192" y="340"/>
                    <a:pt x="1178" y="326"/>
                    <a:pt x="1164" y="319"/>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518675" y="3653725"/>
              <a:ext cx="37925" cy="21650"/>
            </a:xfrm>
            <a:custGeom>
              <a:avLst/>
              <a:gdLst/>
              <a:ahLst/>
              <a:cxnLst/>
              <a:rect l="l" t="t" r="r" b="b"/>
              <a:pathLst>
                <a:path w="1517" h="866" extrusionOk="0">
                  <a:moveTo>
                    <a:pt x="579" y="0"/>
                  </a:moveTo>
                  <a:cubicBezTo>
                    <a:pt x="556" y="0"/>
                    <a:pt x="534" y="6"/>
                    <a:pt x="515" y="17"/>
                  </a:cubicBezTo>
                  <a:lnTo>
                    <a:pt x="36" y="285"/>
                  </a:lnTo>
                  <a:cubicBezTo>
                    <a:pt x="0" y="306"/>
                    <a:pt x="0" y="334"/>
                    <a:pt x="29" y="356"/>
                  </a:cubicBezTo>
                  <a:lnTo>
                    <a:pt x="882" y="856"/>
                  </a:lnTo>
                  <a:cubicBezTo>
                    <a:pt x="897" y="862"/>
                    <a:pt x="916" y="866"/>
                    <a:pt x="935" y="866"/>
                  </a:cubicBezTo>
                  <a:cubicBezTo>
                    <a:pt x="958" y="866"/>
                    <a:pt x="982" y="861"/>
                    <a:pt x="1001" y="849"/>
                  </a:cubicBezTo>
                  <a:lnTo>
                    <a:pt x="1474" y="581"/>
                  </a:lnTo>
                  <a:cubicBezTo>
                    <a:pt x="1509" y="560"/>
                    <a:pt x="1516" y="532"/>
                    <a:pt x="1488" y="511"/>
                  </a:cubicBezTo>
                  <a:lnTo>
                    <a:pt x="635" y="10"/>
                  </a:lnTo>
                  <a:cubicBezTo>
                    <a:pt x="616" y="4"/>
                    <a:pt x="597"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518500" y="3653400"/>
              <a:ext cx="38275" cy="22625"/>
            </a:xfrm>
            <a:custGeom>
              <a:avLst/>
              <a:gdLst/>
              <a:ahLst/>
              <a:cxnLst/>
              <a:rect l="l" t="t" r="r" b="b"/>
              <a:pathLst>
                <a:path w="1531" h="905" extrusionOk="0">
                  <a:moveTo>
                    <a:pt x="586" y="30"/>
                  </a:moveTo>
                  <a:cubicBezTo>
                    <a:pt x="600" y="30"/>
                    <a:pt x="621" y="37"/>
                    <a:pt x="635" y="44"/>
                  </a:cubicBezTo>
                  <a:cubicBezTo>
                    <a:pt x="635" y="44"/>
                    <a:pt x="1488" y="545"/>
                    <a:pt x="1474" y="587"/>
                  </a:cubicBezTo>
                  <a:lnTo>
                    <a:pt x="1001" y="855"/>
                  </a:lnTo>
                  <a:cubicBezTo>
                    <a:pt x="984" y="862"/>
                    <a:pt x="966" y="866"/>
                    <a:pt x="949" y="866"/>
                  </a:cubicBezTo>
                  <a:cubicBezTo>
                    <a:pt x="931" y="866"/>
                    <a:pt x="913" y="862"/>
                    <a:pt x="896" y="855"/>
                  </a:cubicBezTo>
                  <a:cubicBezTo>
                    <a:pt x="896" y="855"/>
                    <a:pt x="43" y="354"/>
                    <a:pt x="57" y="319"/>
                  </a:cubicBezTo>
                  <a:lnTo>
                    <a:pt x="529" y="44"/>
                  </a:lnTo>
                  <a:cubicBezTo>
                    <a:pt x="550" y="37"/>
                    <a:pt x="571" y="30"/>
                    <a:pt x="586" y="30"/>
                  </a:cubicBezTo>
                  <a:close/>
                  <a:moveTo>
                    <a:pt x="582" y="0"/>
                  </a:moveTo>
                  <a:cubicBezTo>
                    <a:pt x="559" y="0"/>
                    <a:pt x="536" y="6"/>
                    <a:pt x="515" y="16"/>
                  </a:cubicBezTo>
                  <a:lnTo>
                    <a:pt x="36" y="284"/>
                  </a:lnTo>
                  <a:cubicBezTo>
                    <a:pt x="15" y="298"/>
                    <a:pt x="0" y="319"/>
                    <a:pt x="0" y="340"/>
                  </a:cubicBezTo>
                  <a:cubicBezTo>
                    <a:pt x="0" y="362"/>
                    <a:pt x="7" y="376"/>
                    <a:pt x="29" y="383"/>
                  </a:cubicBezTo>
                  <a:lnTo>
                    <a:pt x="882" y="883"/>
                  </a:lnTo>
                  <a:cubicBezTo>
                    <a:pt x="896" y="897"/>
                    <a:pt x="917" y="904"/>
                    <a:pt x="938" y="904"/>
                  </a:cubicBezTo>
                  <a:cubicBezTo>
                    <a:pt x="966" y="904"/>
                    <a:pt x="994" y="897"/>
                    <a:pt x="1016" y="883"/>
                  </a:cubicBezTo>
                  <a:lnTo>
                    <a:pt x="1495" y="615"/>
                  </a:lnTo>
                  <a:cubicBezTo>
                    <a:pt x="1516" y="608"/>
                    <a:pt x="1530" y="587"/>
                    <a:pt x="1530" y="559"/>
                  </a:cubicBezTo>
                  <a:cubicBezTo>
                    <a:pt x="1530" y="545"/>
                    <a:pt x="1516" y="524"/>
                    <a:pt x="1502" y="517"/>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509150" y="3627850"/>
              <a:ext cx="29275" cy="16675"/>
            </a:xfrm>
            <a:custGeom>
              <a:avLst/>
              <a:gdLst/>
              <a:ahLst/>
              <a:cxnLst/>
              <a:rect l="l" t="t" r="r" b="b"/>
              <a:pathLst>
                <a:path w="1171" h="667" extrusionOk="0">
                  <a:moveTo>
                    <a:pt x="575" y="0"/>
                  </a:moveTo>
                  <a:cubicBezTo>
                    <a:pt x="554" y="0"/>
                    <a:pt x="533" y="5"/>
                    <a:pt x="515" y="16"/>
                  </a:cubicBezTo>
                  <a:lnTo>
                    <a:pt x="36" y="284"/>
                  </a:lnTo>
                  <a:cubicBezTo>
                    <a:pt x="1" y="305"/>
                    <a:pt x="1" y="333"/>
                    <a:pt x="29" y="354"/>
                  </a:cubicBezTo>
                  <a:lnTo>
                    <a:pt x="537" y="650"/>
                  </a:lnTo>
                  <a:cubicBezTo>
                    <a:pt x="558" y="661"/>
                    <a:pt x="579" y="666"/>
                    <a:pt x="599" y="666"/>
                  </a:cubicBezTo>
                  <a:cubicBezTo>
                    <a:pt x="619" y="666"/>
                    <a:pt x="639" y="661"/>
                    <a:pt x="656" y="650"/>
                  </a:cubicBezTo>
                  <a:lnTo>
                    <a:pt x="1136" y="383"/>
                  </a:lnTo>
                  <a:cubicBezTo>
                    <a:pt x="1171" y="368"/>
                    <a:pt x="1171" y="333"/>
                    <a:pt x="1143" y="312"/>
                  </a:cubicBezTo>
                  <a:lnTo>
                    <a:pt x="635" y="16"/>
                  </a:lnTo>
                  <a:cubicBezTo>
                    <a:pt x="618" y="5"/>
                    <a:pt x="596" y="0"/>
                    <a:pt x="57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508975" y="3627675"/>
              <a:ext cx="29650" cy="17500"/>
            </a:xfrm>
            <a:custGeom>
              <a:avLst/>
              <a:gdLst/>
              <a:ahLst/>
              <a:cxnLst/>
              <a:rect l="l" t="t" r="r" b="b"/>
              <a:pathLst>
                <a:path w="1186" h="700" extrusionOk="0">
                  <a:moveTo>
                    <a:pt x="586" y="30"/>
                  </a:moveTo>
                  <a:cubicBezTo>
                    <a:pt x="607" y="30"/>
                    <a:pt x="621" y="37"/>
                    <a:pt x="635" y="44"/>
                  </a:cubicBezTo>
                  <a:cubicBezTo>
                    <a:pt x="635" y="44"/>
                    <a:pt x="1143" y="347"/>
                    <a:pt x="1136" y="382"/>
                  </a:cubicBezTo>
                  <a:lnTo>
                    <a:pt x="656" y="650"/>
                  </a:lnTo>
                  <a:cubicBezTo>
                    <a:pt x="639" y="657"/>
                    <a:pt x="621" y="661"/>
                    <a:pt x="604" y="661"/>
                  </a:cubicBezTo>
                  <a:cubicBezTo>
                    <a:pt x="588" y="661"/>
                    <a:pt x="572" y="657"/>
                    <a:pt x="558" y="650"/>
                  </a:cubicBezTo>
                  <a:cubicBezTo>
                    <a:pt x="558" y="650"/>
                    <a:pt x="43" y="354"/>
                    <a:pt x="57" y="319"/>
                  </a:cubicBezTo>
                  <a:lnTo>
                    <a:pt x="529" y="44"/>
                  </a:lnTo>
                  <a:cubicBezTo>
                    <a:pt x="551" y="37"/>
                    <a:pt x="572" y="30"/>
                    <a:pt x="586" y="30"/>
                  </a:cubicBezTo>
                  <a:close/>
                  <a:moveTo>
                    <a:pt x="582" y="0"/>
                  </a:moveTo>
                  <a:cubicBezTo>
                    <a:pt x="559" y="0"/>
                    <a:pt x="537" y="5"/>
                    <a:pt x="515" y="16"/>
                  </a:cubicBezTo>
                  <a:lnTo>
                    <a:pt x="36" y="284"/>
                  </a:lnTo>
                  <a:cubicBezTo>
                    <a:pt x="15" y="298"/>
                    <a:pt x="1" y="312"/>
                    <a:pt x="1" y="340"/>
                  </a:cubicBezTo>
                  <a:cubicBezTo>
                    <a:pt x="1" y="354"/>
                    <a:pt x="8" y="375"/>
                    <a:pt x="29" y="382"/>
                  </a:cubicBezTo>
                  <a:lnTo>
                    <a:pt x="537" y="686"/>
                  </a:lnTo>
                  <a:cubicBezTo>
                    <a:pt x="558" y="693"/>
                    <a:pt x="579" y="700"/>
                    <a:pt x="600" y="700"/>
                  </a:cubicBezTo>
                  <a:cubicBezTo>
                    <a:pt x="621" y="700"/>
                    <a:pt x="649" y="693"/>
                    <a:pt x="670" y="686"/>
                  </a:cubicBezTo>
                  <a:lnTo>
                    <a:pt x="1150" y="411"/>
                  </a:lnTo>
                  <a:cubicBezTo>
                    <a:pt x="1171" y="404"/>
                    <a:pt x="1185" y="382"/>
                    <a:pt x="1185" y="361"/>
                  </a:cubicBezTo>
                  <a:cubicBezTo>
                    <a:pt x="1185" y="340"/>
                    <a:pt x="1178" y="319"/>
                    <a:pt x="1157"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526775" y="3638425"/>
              <a:ext cx="29450" cy="16675"/>
            </a:xfrm>
            <a:custGeom>
              <a:avLst/>
              <a:gdLst/>
              <a:ahLst/>
              <a:cxnLst/>
              <a:rect l="l" t="t" r="r" b="b"/>
              <a:pathLst>
                <a:path w="1178" h="667" extrusionOk="0">
                  <a:moveTo>
                    <a:pt x="579" y="0"/>
                  </a:moveTo>
                  <a:cubicBezTo>
                    <a:pt x="559" y="0"/>
                    <a:pt x="540" y="5"/>
                    <a:pt x="522" y="16"/>
                  </a:cubicBezTo>
                  <a:lnTo>
                    <a:pt x="43" y="284"/>
                  </a:lnTo>
                  <a:cubicBezTo>
                    <a:pt x="8" y="305"/>
                    <a:pt x="1" y="333"/>
                    <a:pt x="36" y="354"/>
                  </a:cubicBezTo>
                  <a:lnTo>
                    <a:pt x="544" y="650"/>
                  </a:lnTo>
                  <a:cubicBezTo>
                    <a:pt x="561" y="661"/>
                    <a:pt x="581" y="666"/>
                    <a:pt x="601" y="666"/>
                  </a:cubicBezTo>
                  <a:cubicBezTo>
                    <a:pt x="621" y="666"/>
                    <a:pt x="642" y="661"/>
                    <a:pt x="663" y="650"/>
                  </a:cubicBezTo>
                  <a:lnTo>
                    <a:pt x="1136" y="382"/>
                  </a:lnTo>
                  <a:cubicBezTo>
                    <a:pt x="1171" y="361"/>
                    <a:pt x="1178" y="333"/>
                    <a:pt x="1150" y="312"/>
                  </a:cubicBezTo>
                  <a:lnTo>
                    <a:pt x="635" y="16"/>
                  </a:lnTo>
                  <a:cubicBezTo>
                    <a:pt x="618" y="5"/>
                    <a:pt x="598"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526600" y="3638050"/>
              <a:ext cx="29825" cy="17525"/>
            </a:xfrm>
            <a:custGeom>
              <a:avLst/>
              <a:gdLst/>
              <a:ahLst/>
              <a:cxnLst/>
              <a:rect l="l" t="t" r="r" b="b"/>
              <a:pathLst>
                <a:path w="1193" h="701" extrusionOk="0">
                  <a:moveTo>
                    <a:pt x="593" y="31"/>
                  </a:moveTo>
                  <a:cubicBezTo>
                    <a:pt x="607" y="31"/>
                    <a:pt x="621" y="38"/>
                    <a:pt x="635" y="45"/>
                  </a:cubicBezTo>
                  <a:cubicBezTo>
                    <a:pt x="635" y="45"/>
                    <a:pt x="1143" y="348"/>
                    <a:pt x="1136" y="383"/>
                  </a:cubicBezTo>
                  <a:lnTo>
                    <a:pt x="656" y="651"/>
                  </a:lnTo>
                  <a:cubicBezTo>
                    <a:pt x="642" y="662"/>
                    <a:pt x="626" y="667"/>
                    <a:pt x="610" y="667"/>
                  </a:cubicBezTo>
                  <a:cubicBezTo>
                    <a:pt x="593" y="667"/>
                    <a:pt x="575" y="662"/>
                    <a:pt x="558" y="651"/>
                  </a:cubicBezTo>
                  <a:cubicBezTo>
                    <a:pt x="558" y="651"/>
                    <a:pt x="50" y="355"/>
                    <a:pt x="57" y="320"/>
                  </a:cubicBezTo>
                  <a:lnTo>
                    <a:pt x="536" y="45"/>
                  </a:lnTo>
                  <a:cubicBezTo>
                    <a:pt x="551" y="38"/>
                    <a:pt x="572" y="31"/>
                    <a:pt x="593" y="31"/>
                  </a:cubicBezTo>
                  <a:close/>
                  <a:moveTo>
                    <a:pt x="588" y="1"/>
                  </a:moveTo>
                  <a:cubicBezTo>
                    <a:pt x="565" y="1"/>
                    <a:pt x="540" y="6"/>
                    <a:pt x="515" y="17"/>
                  </a:cubicBezTo>
                  <a:lnTo>
                    <a:pt x="43" y="285"/>
                  </a:lnTo>
                  <a:cubicBezTo>
                    <a:pt x="22" y="299"/>
                    <a:pt x="8" y="320"/>
                    <a:pt x="1" y="341"/>
                  </a:cubicBezTo>
                  <a:cubicBezTo>
                    <a:pt x="1" y="362"/>
                    <a:pt x="15" y="376"/>
                    <a:pt x="36" y="383"/>
                  </a:cubicBezTo>
                  <a:lnTo>
                    <a:pt x="543" y="687"/>
                  </a:lnTo>
                  <a:cubicBezTo>
                    <a:pt x="558" y="694"/>
                    <a:pt x="579" y="701"/>
                    <a:pt x="600" y="701"/>
                  </a:cubicBezTo>
                  <a:cubicBezTo>
                    <a:pt x="628" y="701"/>
                    <a:pt x="656" y="694"/>
                    <a:pt x="677" y="687"/>
                  </a:cubicBezTo>
                  <a:lnTo>
                    <a:pt x="1157" y="412"/>
                  </a:lnTo>
                  <a:cubicBezTo>
                    <a:pt x="1178" y="405"/>
                    <a:pt x="1192" y="383"/>
                    <a:pt x="1192" y="362"/>
                  </a:cubicBezTo>
                  <a:cubicBezTo>
                    <a:pt x="1192" y="341"/>
                    <a:pt x="1178" y="327"/>
                    <a:pt x="1164" y="313"/>
                  </a:cubicBezTo>
                  <a:lnTo>
                    <a:pt x="656" y="17"/>
                  </a:lnTo>
                  <a:cubicBezTo>
                    <a:pt x="635" y="6"/>
                    <a:pt x="612" y="1"/>
                    <a:pt x="5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8"/>
            <p:cNvSpPr/>
            <p:nvPr/>
          </p:nvSpPr>
          <p:spPr>
            <a:xfrm>
              <a:off x="491350" y="3617575"/>
              <a:ext cx="29300" cy="16600"/>
            </a:xfrm>
            <a:custGeom>
              <a:avLst/>
              <a:gdLst/>
              <a:ahLst/>
              <a:cxnLst/>
              <a:rect l="l" t="t" r="r" b="b"/>
              <a:pathLst>
                <a:path w="1172" h="664" extrusionOk="0">
                  <a:moveTo>
                    <a:pt x="575" y="0"/>
                  </a:moveTo>
                  <a:cubicBezTo>
                    <a:pt x="554" y="0"/>
                    <a:pt x="533" y="4"/>
                    <a:pt x="515" y="11"/>
                  </a:cubicBezTo>
                  <a:lnTo>
                    <a:pt x="43" y="286"/>
                  </a:lnTo>
                  <a:cubicBezTo>
                    <a:pt x="8" y="307"/>
                    <a:pt x="1" y="335"/>
                    <a:pt x="29" y="349"/>
                  </a:cubicBezTo>
                  <a:lnTo>
                    <a:pt x="544" y="653"/>
                  </a:lnTo>
                  <a:cubicBezTo>
                    <a:pt x="561" y="660"/>
                    <a:pt x="581" y="663"/>
                    <a:pt x="600" y="663"/>
                  </a:cubicBezTo>
                  <a:cubicBezTo>
                    <a:pt x="619" y="663"/>
                    <a:pt x="639" y="660"/>
                    <a:pt x="656" y="653"/>
                  </a:cubicBezTo>
                  <a:lnTo>
                    <a:pt x="1136" y="378"/>
                  </a:lnTo>
                  <a:cubicBezTo>
                    <a:pt x="1171" y="356"/>
                    <a:pt x="1171" y="328"/>
                    <a:pt x="1143" y="314"/>
                  </a:cubicBezTo>
                  <a:lnTo>
                    <a:pt x="635" y="11"/>
                  </a:lnTo>
                  <a:cubicBezTo>
                    <a:pt x="618" y="4"/>
                    <a:pt x="596" y="0"/>
                    <a:pt x="57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8"/>
            <p:cNvSpPr/>
            <p:nvPr/>
          </p:nvSpPr>
          <p:spPr>
            <a:xfrm>
              <a:off x="491175" y="3617125"/>
              <a:ext cx="29650" cy="17550"/>
            </a:xfrm>
            <a:custGeom>
              <a:avLst/>
              <a:gdLst/>
              <a:ahLst/>
              <a:cxnLst/>
              <a:rect l="l" t="t" r="r" b="b"/>
              <a:pathLst>
                <a:path w="1186" h="702" extrusionOk="0">
                  <a:moveTo>
                    <a:pt x="593" y="36"/>
                  </a:moveTo>
                  <a:cubicBezTo>
                    <a:pt x="607" y="36"/>
                    <a:pt x="621" y="43"/>
                    <a:pt x="635" y="50"/>
                  </a:cubicBezTo>
                  <a:cubicBezTo>
                    <a:pt x="635" y="50"/>
                    <a:pt x="1143" y="346"/>
                    <a:pt x="1136" y="389"/>
                  </a:cubicBezTo>
                  <a:lnTo>
                    <a:pt x="656" y="656"/>
                  </a:lnTo>
                  <a:cubicBezTo>
                    <a:pt x="639" y="664"/>
                    <a:pt x="621" y="667"/>
                    <a:pt x="604" y="667"/>
                  </a:cubicBezTo>
                  <a:cubicBezTo>
                    <a:pt x="588" y="667"/>
                    <a:pt x="572" y="664"/>
                    <a:pt x="558" y="656"/>
                  </a:cubicBezTo>
                  <a:cubicBezTo>
                    <a:pt x="558" y="656"/>
                    <a:pt x="43" y="360"/>
                    <a:pt x="57" y="318"/>
                  </a:cubicBezTo>
                  <a:lnTo>
                    <a:pt x="529" y="50"/>
                  </a:lnTo>
                  <a:cubicBezTo>
                    <a:pt x="551" y="43"/>
                    <a:pt x="572" y="36"/>
                    <a:pt x="593" y="36"/>
                  </a:cubicBezTo>
                  <a:close/>
                  <a:moveTo>
                    <a:pt x="582" y="1"/>
                  </a:moveTo>
                  <a:cubicBezTo>
                    <a:pt x="559" y="1"/>
                    <a:pt x="537" y="8"/>
                    <a:pt x="515" y="22"/>
                  </a:cubicBezTo>
                  <a:lnTo>
                    <a:pt x="36" y="290"/>
                  </a:lnTo>
                  <a:cubicBezTo>
                    <a:pt x="15" y="297"/>
                    <a:pt x="1" y="318"/>
                    <a:pt x="1" y="339"/>
                  </a:cubicBezTo>
                  <a:cubicBezTo>
                    <a:pt x="1" y="360"/>
                    <a:pt x="8" y="382"/>
                    <a:pt x="29" y="389"/>
                  </a:cubicBezTo>
                  <a:lnTo>
                    <a:pt x="537" y="685"/>
                  </a:lnTo>
                  <a:cubicBezTo>
                    <a:pt x="558" y="699"/>
                    <a:pt x="579" y="699"/>
                    <a:pt x="600" y="699"/>
                  </a:cubicBezTo>
                  <a:cubicBezTo>
                    <a:pt x="606" y="701"/>
                    <a:pt x="612" y="702"/>
                    <a:pt x="618" y="702"/>
                  </a:cubicBezTo>
                  <a:cubicBezTo>
                    <a:pt x="636" y="702"/>
                    <a:pt x="655" y="695"/>
                    <a:pt x="670" y="685"/>
                  </a:cubicBezTo>
                  <a:lnTo>
                    <a:pt x="1150" y="417"/>
                  </a:lnTo>
                  <a:cubicBezTo>
                    <a:pt x="1171" y="403"/>
                    <a:pt x="1185" y="389"/>
                    <a:pt x="1185" y="360"/>
                  </a:cubicBezTo>
                  <a:cubicBezTo>
                    <a:pt x="1185" y="346"/>
                    <a:pt x="1178" y="325"/>
                    <a:pt x="1157" y="318"/>
                  </a:cubicBezTo>
                  <a:lnTo>
                    <a:pt x="649" y="22"/>
                  </a:lnTo>
                  <a:cubicBezTo>
                    <a:pt x="628" y="8"/>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473550" y="3607050"/>
              <a:ext cx="29300" cy="16675"/>
            </a:xfrm>
            <a:custGeom>
              <a:avLst/>
              <a:gdLst/>
              <a:ahLst/>
              <a:cxnLst/>
              <a:rect l="l" t="t" r="r" b="b"/>
              <a:pathLst>
                <a:path w="1172" h="667" extrusionOk="0">
                  <a:moveTo>
                    <a:pt x="578" y="0"/>
                  </a:moveTo>
                  <a:cubicBezTo>
                    <a:pt x="558" y="0"/>
                    <a:pt x="537" y="6"/>
                    <a:pt x="515" y="16"/>
                  </a:cubicBezTo>
                  <a:lnTo>
                    <a:pt x="43" y="284"/>
                  </a:lnTo>
                  <a:cubicBezTo>
                    <a:pt x="8" y="305"/>
                    <a:pt x="1" y="333"/>
                    <a:pt x="29" y="355"/>
                  </a:cubicBezTo>
                  <a:lnTo>
                    <a:pt x="544" y="651"/>
                  </a:lnTo>
                  <a:cubicBezTo>
                    <a:pt x="561" y="661"/>
                    <a:pt x="581" y="666"/>
                    <a:pt x="600" y="666"/>
                  </a:cubicBezTo>
                  <a:cubicBezTo>
                    <a:pt x="619" y="666"/>
                    <a:pt x="639" y="661"/>
                    <a:pt x="656" y="651"/>
                  </a:cubicBezTo>
                  <a:lnTo>
                    <a:pt x="1136" y="383"/>
                  </a:lnTo>
                  <a:cubicBezTo>
                    <a:pt x="1171" y="362"/>
                    <a:pt x="1171" y="333"/>
                    <a:pt x="1143" y="312"/>
                  </a:cubicBezTo>
                  <a:lnTo>
                    <a:pt x="635" y="16"/>
                  </a:lnTo>
                  <a:cubicBezTo>
                    <a:pt x="618" y="6"/>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473375" y="3606700"/>
              <a:ext cx="29650" cy="17500"/>
            </a:xfrm>
            <a:custGeom>
              <a:avLst/>
              <a:gdLst/>
              <a:ahLst/>
              <a:cxnLst/>
              <a:rect l="l" t="t" r="r" b="b"/>
              <a:pathLst>
                <a:path w="1186" h="700" extrusionOk="0">
                  <a:moveTo>
                    <a:pt x="593" y="37"/>
                  </a:moveTo>
                  <a:cubicBezTo>
                    <a:pt x="607" y="37"/>
                    <a:pt x="621" y="37"/>
                    <a:pt x="635" y="51"/>
                  </a:cubicBezTo>
                  <a:cubicBezTo>
                    <a:pt x="635" y="51"/>
                    <a:pt x="1143" y="347"/>
                    <a:pt x="1136" y="383"/>
                  </a:cubicBezTo>
                  <a:lnTo>
                    <a:pt x="656" y="658"/>
                  </a:lnTo>
                  <a:cubicBezTo>
                    <a:pt x="639" y="665"/>
                    <a:pt x="621" y="668"/>
                    <a:pt x="604" y="668"/>
                  </a:cubicBezTo>
                  <a:cubicBezTo>
                    <a:pt x="588" y="668"/>
                    <a:pt x="572" y="665"/>
                    <a:pt x="558" y="658"/>
                  </a:cubicBezTo>
                  <a:cubicBezTo>
                    <a:pt x="558" y="658"/>
                    <a:pt x="50" y="354"/>
                    <a:pt x="57" y="319"/>
                  </a:cubicBezTo>
                  <a:lnTo>
                    <a:pt x="537" y="51"/>
                  </a:lnTo>
                  <a:cubicBezTo>
                    <a:pt x="551" y="37"/>
                    <a:pt x="572" y="37"/>
                    <a:pt x="593" y="37"/>
                  </a:cubicBezTo>
                  <a:close/>
                  <a:moveTo>
                    <a:pt x="582" y="0"/>
                  </a:moveTo>
                  <a:cubicBezTo>
                    <a:pt x="559" y="0"/>
                    <a:pt x="537" y="5"/>
                    <a:pt x="515" y="16"/>
                  </a:cubicBezTo>
                  <a:lnTo>
                    <a:pt x="36" y="291"/>
                  </a:lnTo>
                  <a:cubicBezTo>
                    <a:pt x="15" y="298"/>
                    <a:pt x="1" y="319"/>
                    <a:pt x="1" y="340"/>
                  </a:cubicBezTo>
                  <a:cubicBezTo>
                    <a:pt x="1" y="361"/>
                    <a:pt x="15" y="376"/>
                    <a:pt x="29" y="390"/>
                  </a:cubicBezTo>
                  <a:lnTo>
                    <a:pt x="537" y="686"/>
                  </a:lnTo>
                  <a:cubicBezTo>
                    <a:pt x="558" y="700"/>
                    <a:pt x="579" y="700"/>
                    <a:pt x="600" y="700"/>
                  </a:cubicBezTo>
                  <a:cubicBezTo>
                    <a:pt x="621" y="700"/>
                    <a:pt x="649" y="700"/>
                    <a:pt x="670" y="686"/>
                  </a:cubicBezTo>
                  <a:lnTo>
                    <a:pt x="1150" y="418"/>
                  </a:lnTo>
                  <a:cubicBezTo>
                    <a:pt x="1171" y="404"/>
                    <a:pt x="1185" y="383"/>
                    <a:pt x="1185" y="361"/>
                  </a:cubicBezTo>
                  <a:cubicBezTo>
                    <a:pt x="1185" y="340"/>
                    <a:pt x="1178" y="326"/>
                    <a:pt x="1157" y="319"/>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455750" y="3596650"/>
              <a:ext cx="29475" cy="16675"/>
            </a:xfrm>
            <a:custGeom>
              <a:avLst/>
              <a:gdLst/>
              <a:ahLst/>
              <a:cxnLst/>
              <a:rect l="l" t="t" r="r" b="b"/>
              <a:pathLst>
                <a:path w="1179" h="667" extrusionOk="0">
                  <a:moveTo>
                    <a:pt x="578" y="0"/>
                  </a:moveTo>
                  <a:cubicBezTo>
                    <a:pt x="558" y="0"/>
                    <a:pt x="537" y="6"/>
                    <a:pt x="515" y="16"/>
                  </a:cubicBezTo>
                  <a:lnTo>
                    <a:pt x="43" y="284"/>
                  </a:lnTo>
                  <a:cubicBezTo>
                    <a:pt x="8" y="305"/>
                    <a:pt x="1" y="333"/>
                    <a:pt x="29" y="355"/>
                  </a:cubicBezTo>
                  <a:lnTo>
                    <a:pt x="544" y="651"/>
                  </a:lnTo>
                  <a:cubicBezTo>
                    <a:pt x="561" y="661"/>
                    <a:pt x="581" y="667"/>
                    <a:pt x="600" y="667"/>
                  </a:cubicBezTo>
                  <a:cubicBezTo>
                    <a:pt x="619" y="667"/>
                    <a:pt x="639" y="661"/>
                    <a:pt x="656" y="651"/>
                  </a:cubicBezTo>
                  <a:lnTo>
                    <a:pt x="1136" y="383"/>
                  </a:lnTo>
                  <a:cubicBezTo>
                    <a:pt x="1171" y="362"/>
                    <a:pt x="1178" y="326"/>
                    <a:pt x="1143" y="312"/>
                  </a:cubicBezTo>
                  <a:lnTo>
                    <a:pt x="635" y="16"/>
                  </a:lnTo>
                  <a:cubicBezTo>
                    <a:pt x="618" y="6"/>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455575" y="3596300"/>
              <a:ext cx="29825" cy="17500"/>
            </a:xfrm>
            <a:custGeom>
              <a:avLst/>
              <a:gdLst/>
              <a:ahLst/>
              <a:cxnLst/>
              <a:rect l="l" t="t" r="r" b="b"/>
              <a:pathLst>
                <a:path w="1193" h="700" extrusionOk="0">
                  <a:moveTo>
                    <a:pt x="593" y="30"/>
                  </a:moveTo>
                  <a:cubicBezTo>
                    <a:pt x="607" y="30"/>
                    <a:pt x="621" y="37"/>
                    <a:pt x="635" y="44"/>
                  </a:cubicBezTo>
                  <a:cubicBezTo>
                    <a:pt x="635" y="44"/>
                    <a:pt x="1143" y="347"/>
                    <a:pt x="1136" y="383"/>
                  </a:cubicBezTo>
                  <a:lnTo>
                    <a:pt x="656" y="658"/>
                  </a:lnTo>
                  <a:cubicBezTo>
                    <a:pt x="642" y="665"/>
                    <a:pt x="625" y="668"/>
                    <a:pt x="607" y="668"/>
                  </a:cubicBezTo>
                  <a:cubicBezTo>
                    <a:pt x="589" y="668"/>
                    <a:pt x="572" y="665"/>
                    <a:pt x="558" y="658"/>
                  </a:cubicBezTo>
                  <a:cubicBezTo>
                    <a:pt x="558" y="658"/>
                    <a:pt x="50" y="355"/>
                    <a:pt x="57" y="319"/>
                  </a:cubicBezTo>
                  <a:lnTo>
                    <a:pt x="537" y="44"/>
                  </a:lnTo>
                  <a:cubicBezTo>
                    <a:pt x="551" y="37"/>
                    <a:pt x="572" y="30"/>
                    <a:pt x="593" y="30"/>
                  </a:cubicBezTo>
                  <a:close/>
                  <a:moveTo>
                    <a:pt x="582" y="0"/>
                  </a:moveTo>
                  <a:cubicBezTo>
                    <a:pt x="559" y="0"/>
                    <a:pt x="537" y="6"/>
                    <a:pt x="515" y="16"/>
                  </a:cubicBezTo>
                  <a:lnTo>
                    <a:pt x="36" y="284"/>
                  </a:lnTo>
                  <a:cubicBezTo>
                    <a:pt x="15" y="298"/>
                    <a:pt x="1" y="319"/>
                    <a:pt x="1" y="340"/>
                  </a:cubicBezTo>
                  <a:cubicBezTo>
                    <a:pt x="1" y="362"/>
                    <a:pt x="15" y="376"/>
                    <a:pt x="29" y="383"/>
                  </a:cubicBezTo>
                  <a:lnTo>
                    <a:pt x="537" y="686"/>
                  </a:lnTo>
                  <a:cubicBezTo>
                    <a:pt x="558" y="693"/>
                    <a:pt x="579" y="700"/>
                    <a:pt x="600" y="700"/>
                  </a:cubicBezTo>
                  <a:cubicBezTo>
                    <a:pt x="628" y="700"/>
                    <a:pt x="649" y="693"/>
                    <a:pt x="678" y="686"/>
                  </a:cubicBezTo>
                  <a:lnTo>
                    <a:pt x="1150" y="411"/>
                  </a:lnTo>
                  <a:cubicBezTo>
                    <a:pt x="1171" y="404"/>
                    <a:pt x="1185" y="383"/>
                    <a:pt x="1192" y="362"/>
                  </a:cubicBezTo>
                  <a:cubicBezTo>
                    <a:pt x="1192" y="340"/>
                    <a:pt x="1178" y="326"/>
                    <a:pt x="1164" y="319"/>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437950" y="3586200"/>
              <a:ext cx="29475" cy="16600"/>
            </a:xfrm>
            <a:custGeom>
              <a:avLst/>
              <a:gdLst/>
              <a:ahLst/>
              <a:cxnLst/>
              <a:rect l="l" t="t" r="r" b="b"/>
              <a:pathLst>
                <a:path w="1179" h="664" extrusionOk="0">
                  <a:moveTo>
                    <a:pt x="579" y="1"/>
                  </a:moveTo>
                  <a:cubicBezTo>
                    <a:pt x="560" y="1"/>
                    <a:pt x="540" y="4"/>
                    <a:pt x="523" y="11"/>
                  </a:cubicBezTo>
                  <a:lnTo>
                    <a:pt x="43" y="286"/>
                  </a:lnTo>
                  <a:cubicBezTo>
                    <a:pt x="8" y="307"/>
                    <a:pt x="1" y="336"/>
                    <a:pt x="36" y="350"/>
                  </a:cubicBezTo>
                  <a:lnTo>
                    <a:pt x="544" y="653"/>
                  </a:lnTo>
                  <a:cubicBezTo>
                    <a:pt x="561" y="660"/>
                    <a:pt x="581" y="663"/>
                    <a:pt x="600" y="663"/>
                  </a:cubicBezTo>
                  <a:cubicBezTo>
                    <a:pt x="619" y="663"/>
                    <a:pt x="639" y="660"/>
                    <a:pt x="656" y="653"/>
                  </a:cubicBezTo>
                  <a:lnTo>
                    <a:pt x="1136" y="378"/>
                  </a:lnTo>
                  <a:cubicBezTo>
                    <a:pt x="1171" y="364"/>
                    <a:pt x="1178" y="329"/>
                    <a:pt x="1143" y="314"/>
                  </a:cubicBezTo>
                  <a:lnTo>
                    <a:pt x="635" y="11"/>
                  </a:lnTo>
                  <a:cubicBezTo>
                    <a:pt x="618" y="4"/>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437775" y="3585900"/>
              <a:ext cx="29650" cy="17525"/>
            </a:xfrm>
            <a:custGeom>
              <a:avLst/>
              <a:gdLst/>
              <a:ahLst/>
              <a:cxnLst/>
              <a:rect l="l" t="t" r="r" b="b"/>
              <a:pathLst>
                <a:path w="1186" h="701" extrusionOk="0">
                  <a:moveTo>
                    <a:pt x="593" y="30"/>
                  </a:moveTo>
                  <a:cubicBezTo>
                    <a:pt x="607" y="30"/>
                    <a:pt x="621" y="37"/>
                    <a:pt x="628" y="44"/>
                  </a:cubicBezTo>
                  <a:cubicBezTo>
                    <a:pt x="628" y="44"/>
                    <a:pt x="1143" y="348"/>
                    <a:pt x="1129" y="383"/>
                  </a:cubicBezTo>
                  <a:lnTo>
                    <a:pt x="656" y="651"/>
                  </a:lnTo>
                  <a:cubicBezTo>
                    <a:pt x="639" y="658"/>
                    <a:pt x="621" y="661"/>
                    <a:pt x="604" y="661"/>
                  </a:cubicBezTo>
                  <a:cubicBezTo>
                    <a:pt x="588" y="661"/>
                    <a:pt x="572" y="658"/>
                    <a:pt x="558" y="651"/>
                  </a:cubicBezTo>
                  <a:cubicBezTo>
                    <a:pt x="558" y="651"/>
                    <a:pt x="43" y="355"/>
                    <a:pt x="57" y="319"/>
                  </a:cubicBezTo>
                  <a:lnTo>
                    <a:pt x="530" y="44"/>
                  </a:lnTo>
                  <a:cubicBezTo>
                    <a:pt x="551" y="37"/>
                    <a:pt x="565" y="30"/>
                    <a:pt x="586" y="30"/>
                  </a:cubicBezTo>
                  <a:close/>
                  <a:moveTo>
                    <a:pt x="582" y="0"/>
                  </a:moveTo>
                  <a:cubicBezTo>
                    <a:pt x="560" y="0"/>
                    <a:pt x="537" y="6"/>
                    <a:pt x="515" y="16"/>
                  </a:cubicBezTo>
                  <a:lnTo>
                    <a:pt x="36" y="284"/>
                  </a:lnTo>
                  <a:cubicBezTo>
                    <a:pt x="15" y="298"/>
                    <a:pt x="1" y="312"/>
                    <a:pt x="1" y="341"/>
                  </a:cubicBezTo>
                  <a:cubicBezTo>
                    <a:pt x="1" y="355"/>
                    <a:pt x="8" y="376"/>
                    <a:pt x="29" y="383"/>
                  </a:cubicBezTo>
                  <a:lnTo>
                    <a:pt x="537" y="686"/>
                  </a:lnTo>
                  <a:cubicBezTo>
                    <a:pt x="558" y="693"/>
                    <a:pt x="579" y="700"/>
                    <a:pt x="600" y="700"/>
                  </a:cubicBezTo>
                  <a:cubicBezTo>
                    <a:pt x="621" y="700"/>
                    <a:pt x="649" y="693"/>
                    <a:pt x="671" y="686"/>
                  </a:cubicBezTo>
                  <a:lnTo>
                    <a:pt x="1150" y="411"/>
                  </a:lnTo>
                  <a:cubicBezTo>
                    <a:pt x="1171" y="404"/>
                    <a:pt x="1185" y="383"/>
                    <a:pt x="1185" y="362"/>
                  </a:cubicBezTo>
                  <a:cubicBezTo>
                    <a:pt x="1185" y="341"/>
                    <a:pt x="1178" y="319"/>
                    <a:pt x="1157" y="312"/>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420150" y="3575800"/>
              <a:ext cx="29475" cy="16600"/>
            </a:xfrm>
            <a:custGeom>
              <a:avLst/>
              <a:gdLst/>
              <a:ahLst/>
              <a:cxnLst/>
              <a:rect l="l" t="t" r="r" b="b"/>
              <a:pathLst>
                <a:path w="1179" h="664" extrusionOk="0">
                  <a:moveTo>
                    <a:pt x="578" y="1"/>
                  </a:moveTo>
                  <a:cubicBezTo>
                    <a:pt x="558" y="1"/>
                    <a:pt x="537" y="4"/>
                    <a:pt x="516" y="11"/>
                  </a:cubicBezTo>
                  <a:lnTo>
                    <a:pt x="43" y="286"/>
                  </a:lnTo>
                  <a:cubicBezTo>
                    <a:pt x="8" y="300"/>
                    <a:pt x="1" y="336"/>
                    <a:pt x="36" y="350"/>
                  </a:cubicBezTo>
                  <a:lnTo>
                    <a:pt x="544" y="653"/>
                  </a:lnTo>
                  <a:cubicBezTo>
                    <a:pt x="561" y="660"/>
                    <a:pt x="581" y="663"/>
                    <a:pt x="600" y="663"/>
                  </a:cubicBezTo>
                  <a:cubicBezTo>
                    <a:pt x="619" y="663"/>
                    <a:pt x="639" y="660"/>
                    <a:pt x="657" y="653"/>
                  </a:cubicBezTo>
                  <a:lnTo>
                    <a:pt x="1136" y="378"/>
                  </a:lnTo>
                  <a:cubicBezTo>
                    <a:pt x="1171" y="357"/>
                    <a:pt x="1178" y="329"/>
                    <a:pt x="1143" y="315"/>
                  </a:cubicBezTo>
                  <a:lnTo>
                    <a:pt x="635" y="11"/>
                  </a:lnTo>
                  <a:cubicBezTo>
                    <a:pt x="618" y="4"/>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420150" y="3575375"/>
              <a:ext cx="29650" cy="17525"/>
            </a:xfrm>
            <a:custGeom>
              <a:avLst/>
              <a:gdLst/>
              <a:ahLst/>
              <a:cxnLst/>
              <a:rect l="l" t="t" r="r" b="b"/>
              <a:pathLst>
                <a:path w="1186" h="701" extrusionOk="0">
                  <a:moveTo>
                    <a:pt x="586" y="35"/>
                  </a:moveTo>
                  <a:cubicBezTo>
                    <a:pt x="600" y="35"/>
                    <a:pt x="621" y="42"/>
                    <a:pt x="628" y="50"/>
                  </a:cubicBezTo>
                  <a:cubicBezTo>
                    <a:pt x="628" y="50"/>
                    <a:pt x="1143" y="346"/>
                    <a:pt x="1129" y="388"/>
                  </a:cubicBezTo>
                  <a:lnTo>
                    <a:pt x="657" y="656"/>
                  </a:lnTo>
                  <a:cubicBezTo>
                    <a:pt x="639" y="663"/>
                    <a:pt x="621" y="666"/>
                    <a:pt x="605" y="666"/>
                  </a:cubicBezTo>
                  <a:cubicBezTo>
                    <a:pt x="588" y="666"/>
                    <a:pt x="572" y="663"/>
                    <a:pt x="558" y="656"/>
                  </a:cubicBezTo>
                  <a:cubicBezTo>
                    <a:pt x="558" y="656"/>
                    <a:pt x="43" y="360"/>
                    <a:pt x="57" y="317"/>
                  </a:cubicBezTo>
                  <a:lnTo>
                    <a:pt x="530" y="50"/>
                  </a:lnTo>
                  <a:cubicBezTo>
                    <a:pt x="551" y="35"/>
                    <a:pt x="572" y="35"/>
                    <a:pt x="586" y="35"/>
                  </a:cubicBezTo>
                  <a:close/>
                  <a:moveTo>
                    <a:pt x="582" y="0"/>
                  </a:moveTo>
                  <a:cubicBezTo>
                    <a:pt x="560" y="0"/>
                    <a:pt x="537" y="7"/>
                    <a:pt x="516" y="21"/>
                  </a:cubicBezTo>
                  <a:lnTo>
                    <a:pt x="36" y="289"/>
                  </a:lnTo>
                  <a:cubicBezTo>
                    <a:pt x="15" y="296"/>
                    <a:pt x="1" y="317"/>
                    <a:pt x="1" y="339"/>
                  </a:cubicBezTo>
                  <a:cubicBezTo>
                    <a:pt x="1" y="360"/>
                    <a:pt x="8" y="381"/>
                    <a:pt x="29" y="388"/>
                  </a:cubicBezTo>
                  <a:lnTo>
                    <a:pt x="537" y="684"/>
                  </a:lnTo>
                  <a:cubicBezTo>
                    <a:pt x="558" y="698"/>
                    <a:pt x="579" y="698"/>
                    <a:pt x="600" y="698"/>
                  </a:cubicBezTo>
                  <a:cubicBezTo>
                    <a:pt x="606" y="700"/>
                    <a:pt x="612" y="701"/>
                    <a:pt x="618" y="701"/>
                  </a:cubicBezTo>
                  <a:cubicBezTo>
                    <a:pt x="636" y="701"/>
                    <a:pt x="655" y="694"/>
                    <a:pt x="671" y="684"/>
                  </a:cubicBezTo>
                  <a:lnTo>
                    <a:pt x="1150" y="416"/>
                  </a:lnTo>
                  <a:cubicBezTo>
                    <a:pt x="1171" y="409"/>
                    <a:pt x="1185" y="388"/>
                    <a:pt x="1185" y="360"/>
                  </a:cubicBezTo>
                  <a:cubicBezTo>
                    <a:pt x="1185" y="346"/>
                    <a:pt x="1178" y="324"/>
                    <a:pt x="1157" y="317"/>
                  </a:cubicBezTo>
                  <a:lnTo>
                    <a:pt x="649" y="21"/>
                  </a:lnTo>
                  <a:cubicBezTo>
                    <a:pt x="628" y="7"/>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402350" y="3565275"/>
              <a:ext cx="29475" cy="16675"/>
            </a:xfrm>
            <a:custGeom>
              <a:avLst/>
              <a:gdLst/>
              <a:ahLst/>
              <a:cxnLst/>
              <a:rect l="l" t="t" r="r" b="b"/>
              <a:pathLst>
                <a:path w="1179" h="667" extrusionOk="0">
                  <a:moveTo>
                    <a:pt x="579" y="1"/>
                  </a:moveTo>
                  <a:cubicBezTo>
                    <a:pt x="560" y="1"/>
                    <a:pt x="540" y="6"/>
                    <a:pt x="523" y="16"/>
                  </a:cubicBezTo>
                  <a:lnTo>
                    <a:pt x="43" y="284"/>
                  </a:lnTo>
                  <a:cubicBezTo>
                    <a:pt x="8" y="306"/>
                    <a:pt x="1" y="334"/>
                    <a:pt x="36" y="355"/>
                  </a:cubicBezTo>
                  <a:lnTo>
                    <a:pt x="544" y="651"/>
                  </a:lnTo>
                  <a:cubicBezTo>
                    <a:pt x="561" y="661"/>
                    <a:pt x="581" y="667"/>
                    <a:pt x="601" y="667"/>
                  </a:cubicBezTo>
                  <a:cubicBezTo>
                    <a:pt x="621" y="667"/>
                    <a:pt x="642" y="661"/>
                    <a:pt x="664" y="651"/>
                  </a:cubicBezTo>
                  <a:lnTo>
                    <a:pt x="1136" y="383"/>
                  </a:lnTo>
                  <a:cubicBezTo>
                    <a:pt x="1171" y="362"/>
                    <a:pt x="1178" y="334"/>
                    <a:pt x="1150" y="313"/>
                  </a:cubicBezTo>
                  <a:lnTo>
                    <a:pt x="635" y="16"/>
                  </a:lnTo>
                  <a:cubicBezTo>
                    <a:pt x="618" y="6"/>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402175" y="3564925"/>
              <a:ext cx="29825" cy="17525"/>
            </a:xfrm>
            <a:custGeom>
              <a:avLst/>
              <a:gdLst/>
              <a:ahLst/>
              <a:cxnLst/>
              <a:rect l="l" t="t" r="r" b="b"/>
              <a:pathLst>
                <a:path w="1193" h="701" extrusionOk="0">
                  <a:moveTo>
                    <a:pt x="593" y="38"/>
                  </a:moveTo>
                  <a:cubicBezTo>
                    <a:pt x="607" y="38"/>
                    <a:pt x="621" y="38"/>
                    <a:pt x="635" y="52"/>
                  </a:cubicBezTo>
                  <a:cubicBezTo>
                    <a:pt x="635" y="52"/>
                    <a:pt x="1143" y="348"/>
                    <a:pt x="1136" y="383"/>
                  </a:cubicBezTo>
                  <a:lnTo>
                    <a:pt x="656" y="658"/>
                  </a:lnTo>
                  <a:cubicBezTo>
                    <a:pt x="642" y="665"/>
                    <a:pt x="627" y="668"/>
                    <a:pt x="610" y="668"/>
                  </a:cubicBezTo>
                  <a:cubicBezTo>
                    <a:pt x="593" y="668"/>
                    <a:pt x="575" y="665"/>
                    <a:pt x="558" y="658"/>
                  </a:cubicBezTo>
                  <a:cubicBezTo>
                    <a:pt x="558" y="658"/>
                    <a:pt x="50" y="355"/>
                    <a:pt x="57" y="320"/>
                  </a:cubicBezTo>
                  <a:lnTo>
                    <a:pt x="537" y="52"/>
                  </a:lnTo>
                  <a:cubicBezTo>
                    <a:pt x="551" y="38"/>
                    <a:pt x="572" y="38"/>
                    <a:pt x="593" y="38"/>
                  </a:cubicBezTo>
                  <a:close/>
                  <a:moveTo>
                    <a:pt x="586" y="1"/>
                  </a:moveTo>
                  <a:cubicBezTo>
                    <a:pt x="561" y="1"/>
                    <a:pt x="537" y="6"/>
                    <a:pt x="515" y="16"/>
                  </a:cubicBezTo>
                  <a:lnTo>
                    <a:pt x="43" y="291"/>
                  </a:lnTo>
                  <a:cubicBezTo>
                    <a:pt x="22" y="298"/>
                    <a:pt x="8" y="320"/>
                    <a:pt x="1" y="341"/>
                  </a:cubicBezTo>
                  <a:cubicBezTo>
                    <a:pt x="1" y="362"/>
                    <a:pt x="15" y="376"/>
                    <a:pt x="29" y="390"/>
                  </a:cubicBezTo>
                  <a:lnTo>
                    <a:pt x="544" y="686"/>
                  </a:lnTo>
                  <a:cubicBezTo>
                    <a:pt x="558" y="693"/>
                    <a:pt x="579" y="700"/>
                    <a:pt x="600" y="700"/>
                  </a:cubicBezTo>
                  <a:cubicBezTo>
                    <a:pt x="628" y="700"/>
                    <a:pt x="649" y="700"/>
                    <a:pt x="678" y="686"/>
                  </a:cubicBezTo>
                  <a:lnTo>
                    <a:pt x="1150" y="418"/>
                  </a:lnTo>
                  <a:cubicBezTo>
                    <a:pt x="1178" y="404"/>
                    <a:pt x="1192" y="383"/>
                    <a:pt x="1192" y="362"/>
                  </a:cubicBezTo>
                  <a:cubicBezTo>
                    <a:pt x="1192" y="341"/>
                    <a:pt x="1178" y="327"/>
                    <a:pt x="1164" y="320"/>
                  </a:cubicBezTo>
                  <a:lnTo>
                    <a:pt x="656" y="16"/>
                  </a:lnTo>
                  <a:cubicBezTo>
                    <a:pt x="635" y="6"/>
                    <a:pt x="611" y="1"/>
                    <a:pt x="5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384750" y="3554825"/>
              <a:ext cx="29275" cy="16725"/>
            </a:xfrm>
            <a:custGeom>
              <a:avLst/>
              <a:gdLst/>
              <a:ahLst/>
              <a:cxnLst/>
              <a:rect l="l" t="t" r="r" b="b"/>
              <a:pathLst>
                <a:path w="1171" h="669" extrusionOk="0">
                  <a:moveTo>
                    <a:pt x="571" y="1"/>
                  </a:moveTo>
                  <a:cubicBezTo>
                    <a:pt x="552" y="1"/>
                    <a:pt x="532" y="4"/>
                    <a:pt x="515" y="12"/>
                  </a:cubicBezTo>
                  <a:lnTo>
                    <a:pt x="35" y="286"/>
                  </a:lnTo>
                  <a:cubicBezTo>
                    <a:pt x="0" y="308"/>
                    <a:pt x="0" y="336"/>
                    <a:pt x="28" y="350"/>
                  </a:cubicBezTo>
                  <a:lnTo>
                    <a:pt x="536" y="653"/>
                  </a:lnTo>
                  <a:cubicBezTo>
                    <a:pt x="553" y="664"/>
                    <a:pt x="573" y="669"/>
                    <a:pt x="593" y="669"/>
                  </a:cubicBezTo>
                  <a:cubicBezTo>
                    <a:pt x="613" y="669"/>
                    <a:pt x="634" y="664"/>
                    <a:pt x="656" y="653"/>
                  </a:cubicBezTo>
                  <a:lnTo>
                    <a:pt x="1128" y="385"/>
                  </a:lnTo>
                  <a:cubicBezTo>
                    <a:pt x="1163" y="364"/>
                    <a:pt x="1170" y="336"/>
                    <a:pt x="1142" y="315"/>
                  </a:cubicBezTo>
                  <a:lnTo>
                    <a:pt x="627" y="12"/>
                  </a:lnTo>
                  <a:cubicBezTo>
                    <a:pt x="610" y="4"/>
                    <a:pt x="590" y="1"/>
                    <a:pt x="57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384375" y="3554525"/>
              <a:ext cx="29825" cy="17525"/>
            </a:xfrm>
            <a:custGeom>
              <a:avLst/>
              <a:gdLst/>
              <a:ahLst/>
              <a:cxnLst/>
              <a:rect l="l" t="t" r="r" b="b"/>
              <a:pathLst>
                <a:path w="1193" h="701" extrusionOk="0">
                  <a:moveTo>
                    <a:pt x="593" y="31"/>
                  </a:moveTo>
                  <a:cubicBezTo>
                    <a:pt x="607" y="31"/>
                    <a:pt x="621" y="38"/>
                    <a:pt x="635" y="45"/>
                  </a:cubicBezTo>
                  <a:cubicBezTo>
                    <a:pt x="635" y="45"/>
                    <a:pt x="1143" y="348"/>
                    <a:pt x="1136" y="383"/>
                  </a:cubicBezTo>
                  <a:lnTo>
                    <a:pt x="656" y="658"/>
                  </a:lnTo>
                  <a:cubicBezTo>
                    <a:pt x="642" y="665"/>
                    <a:pt x="627" y="669"/>
                    <a:pt x="610" y="669"/>
                  </a:cubicBezTo>
                  <a:cubicBezTo>
                    <a:pt x="593" y="669"/>
                    <a:pt x="575" y="665"/>
                    <a:pt x="558" y="658"/>
                  </a:cubicBezTo>
                  <a:cubicBezTo>
                    <a:pt x="558" y="658"/>
                    <a:pt x="50" y="355"/>
                    <a:pt x="57" y="320"/>
                  </a:cubicBezTo>
                  <a:lnTo>
                    <a:pt x="537" y="45"/>
                  </a:lnTo>
                  <a:cubicBezTo>
                    <a:pt x="551" y="38"/>
                    <a:pt x="572" y="31"/>
                    <a:pt x="593" y="31"/>
                  </a:cubicBezTo>
                  <a:close/>
                  <a:moveTo>
                    <a:pt x="586" y="1"/>
                  </a:moveTo>
                  <a:cubicBezTo>
                    <a:pt x="561" y="1"/>
                    <a:pt x="537" y="6"/>
                    <a:pt x="516" y="16"/>
                  </a:cubicBezTo>
                  <a:lnTo>
                    <a:pt x="43" y="284"/>
                  </a:lnTo>
                  <a:cubicBezTo>
                    <a:pt x="22" y="298"/>
                    <a:pt x="8" y="320"/>
                    <a:pt x="1" y="341"/>
                  </a:cubicBezTo>
                  <a:cubicBezTo>
                    <a:pt x="1" y="362"/>
                    <a:pt x="15" y="376"/>
                    <a:pt x="29" y="383"/>
                  </a:cubicBezTo>
                  <a:lnTo>
                    <a:pt x="544" y="686"/>
                  </a:lnTo>
                  <a:cubicBezTo>
                    <a:pt x="558" y="693"/>
                    <a:pt x="579" y="700"/>
                    <a:pt x="600" y="700"/>
                  </a:cubicBezTo>
                  <a:cubicBezTo>
                    <a:pt x="628" y="700"/>
                    <a:pt x="656" y="693"/>
                    <a:pt x="678" y="686"/>
                  </a:cubicBezTo>
                  <a:lnTo>
                    <a:pt x="1157" y="411"/>
                  </a:lnTo>
                  <a:cubicBezTo>
                    <a:pt x="1178" y="404"/>
                    <a:pt x="1192" y="383"/>
                    <a:pt x="1192" y="362"/>
                  </a:cubicBezTo>
                  <a:cubicBezTo>
                    <a:pt x="1192" y="341"/>
                    <a:pt x="1178" y="327"/>
                    <a:pt x="1164" y="320"/>
                  </a:cubicBezTo>
                  <a:lnTo>
                    <a:pt x="656" y="16"/>
                  </a:lnTo>
                  <a:cubicBezTo>
                    <a:pt x="635" y="6"/>
                    <a:pt x="611" y="1"/>
                    <a:pt x="5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366750" y="3544450"/>
              <a:ext cx="29475" cy="16575"/>
            </a:xfrm>
            <a:custGeom>
              <a:avLst/>
              <a:gdLst/>
              <a:ahLst/>
              <a:cxnLst/>
              <a:rect l="l" t="t" r="r" b="b"/>
              <a:pathLst>
                <a:path w="1179" h="663" extrusionOk="0">
                  <a:moveTo>
                    <a:pt x="579" y="0"/>
                  </a:moveTo>
                  <a:cubicBezTo>
                    <a:pt x="560" y="0"/>
                    <a:pt x="540" y="4"/>
                    <a:pt x="523" y="11"/>
                  </a:cubicBezTo>
                  <a:lnTo>
                    <a:pt x="43" y="286"/>
                  </a:lnTo>
                  <a:cubicBezTo>
                    <a:pt x="8" y="300"/>
                    <a:pt x="1" y="335"/>
                    <a:pt x="36" y="349"/>
                  </a:cubicBezTo>
                  <a:lnTo>
                    <a:pt x="544" y="652"/>
                  </a:lnTo>
                  <a:cubicBezTo>
                    <a:pt x="561" y="659"/>
                    <a:pt x="581" y="663"/>
                    <a:pt x="601" y="663"/>
                  </a:cubicBezTo>
                  <a:cubicBezTo>
                    <a:pt x="621" y="663"/>
                    <a:pt x="642" y="659"/>
                    <a:pt x="664" y="652"/>
                  </a:cubicBezTo>
                  <a:lnTo>
                    <a:pt x="1136" y="377"/>
                  </a:lnTo>
                  <a:cubicBezTo>
                    <a:pt x="1171" y="363"/>
                    <a:pt x="1178" y="328"/>
                    <a:pt x="1150" y="314"/>
                  </a:cubicBezTo>
                  <a:lnTo>
                    <a:pt x="635" y="11"/>
                  </a:lnTo>
                  <a:cubicBezTo>
                    <a:pt x="618" y="4"/>
                    <a:pt x="598"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366750" y="3544125"/>
              <a:ext cx="29650" cy="17525"/>
            </a:xfrm>
            <a:custGeom>
              <a:avLst/>
              <a:gdLst/>
              <a:ahLst/>
              <a:cxnLst/>
              <a:rect l="l" t="t" r="r" b="b"/>
              <a:pathLst>
                <a:path w="1186" h="701" extrusionOk="0">
                  <a:moveTo>
                    <a:pt x="586" y="31"/>
                  </a:moveTo>
                  <a:cubicBezTo>
                    <a:pt x="600" y="31"/>
                    <a:pt x="614" y="38"/>
                    <a:pt x="628" y="45"/>
                  </a:cubicBezTo>
                  <a:cubicBezTo>
                    <a:pt x="628" y="45"/>
                    <a:pt x="1136" y="348"/>
                    <a:pt x="1129" y="383"/>
                  </a:cubicBezTo>
                  <a:lnTo>
                    <a:pt x="650" y="651"/>
                  </a:lnTo>
                  <a:cubicBezTo>
                    <a:pt x="635" y="658"/>
                    <a:pt x="620" y="662"/>
                    <a:pt x="603" y="662"/>
                  </a:cubicBezTo>
                  <a:cubicBezTo>
                    <a:pt x="586" y="662"/>
                    <a:pt x="568" y="658"/>
                    <a:pt x="551" y="651"/>
                  </a:cubicBezTo>
                  <a:cubicBezTo>
                    <a:pt x="551" y="651"/>
                    <a:pt x="43" y="355"/>
                    <a:pt x="50" y="320"/>
                  </a:cubicBezTo>
                  <a:lnTo>
                    <a:pt x="530" y="45"/>
                  </a:lnTo>
                  <a:cubicBezTo>
                    <a:pt x="551" y="38"/>
                    <a:pt x="565" y="31"/>
                    <a:pt x="586" y="31"/>
                  </a:cubicBezTo>
                  <a:close/>
                  <a:moveTo>
                    <a:pt x="583" y="1"/>
                  </a:moveTo>
                  <a:cubicBezTo>
                    <a:pt x="560" y="1"/>
                    <a:pt x="537" y="6"/>
                    <a:pt x="516" y="17"/>
                  </a:cubicBezTo>
                  <a:lnTo>
                    <a:pt x="36" y="284"/>
                  </a:lnTo>
                  <a:cubicBezTo>
                    <a:pt x="15" y="299"/>
                    <a:pt x="1" y="313"/>
                    <a:pt x="1" y="341"/>
                  </a:cubicBezTo>
                  <a:cubicBezTo>
                    <a:pt x="1" y="355"/>
                    <a:pt x="8" y="376"/>
                    <a:pt x="29" y="383"/>
                  </a:cubicBezTo>
                  <a:lnTo>
                    <a:pt x="537" y="686"/>
                  </a:lnTo>
                  <a:cubicBezTo>
                    <a:pt x="551" y="693"/>
                    <a:pt x="572" y="700"/>
                    <a:pt x="600" y="700"/>
                  </a:cubicBezTo>
                  <a:cubicBezTo>
                    <a:pt x="621" y="700"/>
                    <a:pt x="650" y="693"/>
                    <a:pt x="671" y="686"/>
                  </a:cubicBezTo>
                  <a:lnTo>
                    <a:pt x="1150" y="411"/>
                  </a:lnTo>
                  <a:cubicBezTo>
                    <a:pt x="1171" y="404"/>
                    <a:pt x="1185" y="383"/>
                    <a:pt x="1185" y="355"/>
                  </a:cubicBezTo>
                  <a:cubicBezTo>
                    <a:pt x="1185" y="341"/>
                    <a:pt x="1171" y="320"/>
                    <a:pt x="1157" y="313"/>
                  </a:cubicBezTo>
                  <a:lnTo>
                    <a:pt x="650" y="17"/>
                  </a:lnTo>
                  <a:cubicBezTo>
                    <a:pt x="628" y="6"/>
                    <a:pt x="605" y="1"/>
                    <a:pt x="58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349150" y="3533900"/>
              <a:ext cx="29275" cy="16725"/>
            </a:xfrm>
            <a:custGeom>
              <a:avLst/>
              <a:gdLst/>
              <a:ahLst/>
              <a:cxnLst/>
              <a:rect l="l" t="t" r="r" b="b"/>
              <a:pathLst>
                <a:path w="1171" h="669" extrusionOk="0">
                  <a:moveTo>
                    <a:pt x="572" y="1"/>
                  </a:moveTo>
                  <a:cubicBezTo>
                    <a:pt x="552" y="1"/>
                    <a:pt x="532" y="6"/>
                    <a:pt x="515" y="17"/>
                  </a:cubicBezTo>
                  <a:lnTo>
                    <a:pt x="35" y="285"/>
                  </a:lnTo>
                  <a:cubicBezTo>
                    <a:pt x="0" y="306"/>
                    <a:pt x="0" y="341"/>
                    <a:pt x="28" y="355"/>
                  </a:cubicBezTo>
                  <a:lnTo>
                    <a:pt x="536" y="658"/>
                  </a:lnTo>
                  <a:cubicBezTo>
                    <a:pt x="553" y="665"/>
                    <a:pt x="575" y="669"/>
                    <a:pt x="596" y="669"/>
                  </a:cubicBezTo>
                  <a:cubicBezTo>
                    <a:pt x="617" y="669"/>
                    <a:pt x="638" y="665"/>
                    <a:pt x="656" y="658"/>
                  </a:cubicBezTo>
                  <a:lnTo>
                    <a:pt x="1135" y="383"/>
                  </a:lnTo>
                  <a:cubicBezTo>
                    <a:pt x="1163" y="362"/>
                    <a:pt x="1170" y="334"/>
                    <a:pt x="1142" y="320"/>
                  </a:cubicBezTo>
                  <a:lnTo>
                    <a:pt x="634" y="17"/>
                  </a:lnTo>
                  <a:cubicBezTo>
                    <a:pt x="613" y="6"/>
                    <a:pt x="592" y="1"/>
                    <a:pt x="57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348975" y="3533550"/>
              <a:ext cx="29625" cy="17525"/>
            </a:xfrm>
            <a:custGeom>
              <a:avLst/>
              <a:gdLst/>
              <a:ahLst/>
              <a:cxnLst/>
              <a:rect l="l" t="t" r="r" b="b"/>
              <a:pathLst>
                <a:path w="1185" h="701" extrusionOk="0">
                  <a:moveTo>
                    <a:pt x="585" y="31"/>
                  </a:moveTo>
                  <a:cubicBezTo>
                    <a:pt x="599" y="38"/>
                    <a:pt x="620" y="38"/>
                    <a:pt x="627" y="52"/>
                  </a:cubicBezTo>
                  <a:cubicBezTo>
                    <a:pt x="627" y="52"/>
                    <a:pt x="1142" y="348"/>
                    <a:pt x="1128" y="383"/>
                  </a:cubicBezTo>
                  <a:lnTo>
                    <a:pt x="656" y="658"/>
                  </a:lnTo>
                  <a:cubicBezTo>
                    <a:pt x="638" y="665"/>
                    <a:pt x="620" y="669"/>
                    <a:pt x="603" y="669"/>
                  </a:cubicBezTo>
                  <a:cubicBezTo>
                    <a:pt x="585" y="669"/>
                    <a:pt x="567" y="665"/>
                    <a:pt x="550" y="658"/>
                  </a:cubicBezTo>
                  <a:cubicBezTo>
                    <a:pt x="550" y="658"/>
                    <a:pt x="42" y="362"/>
                    <a:pt x="49" y="320"/>
                  </a:cubicBezTo>
                  <a:lnTo>
                    <a:pt x="529" y="52"/>
                  </a:lnTo>
                  <a:cubicBezTo>
                    <a:pt x="550" y="38"/>
                    <a:pt x="564" y="38"/>
                    <a:pt x="585" y="38"/>
                  </a:cubicBezTo>
                  <a:lnTo>
                    <a:pt x="585" y="31"/>
                  </a:lnTo>
                  <a:close/>
                  <a:moveTo>
                    <a:pt x="582" y="1"/>
                  </a:moveTo>
                  <a:cubicBezTo>
                    <a:pt x="559" y="1"/>
                    <a:pt x="536" y="6"/>
                    <a:pt x="515" y="17"/>
                  </a:cubicBezTo>
                  <a:lnTo>
                    <a:pt x="35" y="292"/>
                  </a:lnTo>
                  <a:cubicBezTo>
                    <a:pt x="14" y="299"/>
                    <a:pt x="0" y="320"/>
                    <a:pt x="0" y="341"/>
                  </a:cubicBezTo>
                  <a:cubicBezTo>
                    <a:pt x="0" y="362"/>
                    <a:pt x="7" y="383"/>
                    <a:pt x="28" y="390"/>
                  </a:cubicBezTo>
                  <a:lnTo>
                    <a:pt x="536" y="686"/>
                  </a:lnTo>
                  <a:cubicBezTo>
                    <a:pt x="557" y="700"/>
                    <a:pt x="578" y="700"/>
                    <a:pt x="599" y="700"/>
                  </a:cubicBezTo>
                  <a:cubicBezTo>
                    <a:pt x="620" y="700"/>
                    <a:pt x="649" y="700"/>
                    <a:pt x="670" y="686"/>
                  </a:cubicBezTo>
                  <a:lnTo>
                    <a:pt x="1149" y="418"/>
                  </a:lnTo>
                  <a:cubicBezTo>
                    <a:pt x="1170" y="404"/>
                    <a:pt x="1184" y="383"/>
                    <a:pt x="1184" y="362"/>
                  </a:cubicBezTo>
                  <a:cubicBezTo>
                    <a:pt x="1184" y="341"/>
                    <a:pt x="1177" y="327"/>
                    <a:pt x="1156" y="320"/>
                  </a:cubicBezTo>
                  <a:lnTo>
                    <a:pt x="649" y="17"/>
                  </a:lnTo>
                  <a:cubicBezTo>
                    <a:pt x="627" y="6"/>
                    <a:pt x="604"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331350" y="3523500"/>
              <a:ext cx="29450" cy="16725"/>
            </a:xfrm>
            <a:custGeom>
              <a:avLst/>
              <a:gdLst/>
              <a:ahLst/>
              <a:cxnLst/>
              <a:rect l="l" t="t" r="r" b="b"/>
              <a:pathLst>
                <a:path w="1178" h="669" extrusionOk="0">
                  <a:moveTo>
                    <a:pt x="577" y="1"/>
                  </a:moveTo>
                  <a:cubicBezTo>
                    <a:pt x="557" y="1"/>
                    <a:pt x="536" y="6"/>
                    <a:pt x="515" y="17"/>
                  </a:cubicBezTo>
                  <a:lnTo>
                    <a:pt x="42" y="292"/>
                  </a:lnTo>
                  <a:cubicBezTo>
                    <a:pt x="7" y="306"/>
                    <a:pt x="0" y="341"/>
                    <a:pt x="28" y="355"/>
                  </a:cubicBezTo>
                  <a:lnTo>
                    <a:pt x="543" y="658"/>
                  </a:lnTo>
                  <a:cubicBezTo>
                    <a:pt x="560" y="665"/>
                    <a:pt x="580" y="669"/>
                    <a:pt x="599" y="669"/>
                  </a:cubicBezTo>
                  <a:cubicBezTo>
                    <a:pt x="619" y="669"/>
                    <a:pt x="638" y="665"/>
                    <a:pt x="656" y="658"/>
                  </a:cubicBezTo>
                  <a:lnTo>
                    <a:pt x="1135" y="383"/>
                  </a:lnTo>
                  <a:cubicBezTo>
                    <a:pt x="1170" y="362"/>
                    <a:pt x="1177" y="334"/>
                    <a:pt x="1142" y="313"/>
                  </a:cubicBezTo>
                  <a:lnTo>
                    <a:pt x="635" y="17"/>
                  </a:lnTo>
                  <a:cubicBezTo>
                    <a:pt x="617" y="6"/>
                    <a:pt x="598" y="1"/>
                    <a:pt x="57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331175" y="3523150"/>
              <a:ext cx="29800" cy="17525"/>
            </a:xfrm>
            <a:custGeom>
              <a:avLst/>
              <a:gdLst/>
              <a:ahLst/>
              <a:cxnLst/>
              <a:rect l="l" t="t" r="r" b="b"/>
              <a:pathLst>
                <a:path w="1192" h="701" extrusionOk="0">
                  <a:moveTo>
                    <a:pt x="592" y="38"/>
                  </a:moveTo>
                  <a:cubicBezTo>
                    <a:pt x="606" y="38"/>
                    <a:pt x="620" y="45"/>
                    <a:pt x="634" y="52"/>
                  </a:cubicBezTo>
                  <a:cubicBezTo>
                    <a:pt x="634" y="52"/>
                    <a:pt x="1142" y="348"/>
                    <a:pt x="1135" y="383"/>
                  </a:cubicBezTo>
                  <a:lnTo>
                    <a:pt x="656" y="658"/>
                  </a:lnTo>
                  <a:cubicBezTo>
                    <a:pt x="638" y="665"/>
                    <a:pt x="620" y="669"/>
                    <a:pt x="604" y="669"/>
                  </a:cubicBezTo>
                  <a:cubicBezTo>
                    <a:pt x="587" y="669"/>
                    <a:pt x="571" y="665"/>
                    <a:pt x="557" y="658"/>
                  </a:cubicBezTo>
                  <a:cubicBezTo>
                    <a:pt x="557" y="658"/>
                    <a:pt x="49" y="355"/>
                    <a:pt x="56" y="320"/>
                  </a:cubicBezTo>
                  <a:lnTo>
                    <a:pt x="536" y="52"/>
                  </a:lnTo>
                  <a:cubicBezTo>
                    <a:pt x="550" y="38"/>
                    <a:pt x="571" y="38"/>
                    <a:pt x="592" y="38"/>
                  </a:cubicBezTo>
                  <a:close/>
                  <a:moveTo>
                    <a:pt x="582" y="1"/>
                  </a:moveTo>
                  <a:cubicBezTo>
                    <a:pt x="559" y="1"/>
                    <a:pt x="536" y="6"/>
                    <a:pt x="515" y="17"/>
                  </a:cubicBezTo>
                  <a:lnTo>
                    <a:pt x="35" y="292"/>
                  </a:lnTo>
                  <a:cubicBezTo>
                    <a:pt x="14" y="299"/>
                    <a:pt x="0" y="320"/>
                    <a:pt x="0" y="341"/>
                  </a:cubicBezTo>
                  <a:cubicBezTo>
                    <a:pt x="0" y="362"/>
                    <a:pt x="14" y="383"/>
                    <a:pt x="28" y="390"/>
                  </a:cubicBezTo>
                  <a:lnTo>
                    <a:pt x="536" y="686"/>
                  </a:lnTo>
                  <a:cubicBezTo>
                    <a:pt x="557" y="700"/>
                    <a:pt x="578" y="700"/>
                    <a:pt x="599" y="700"/>
                  </a:cubicBezTo>
                  <a:cubicBezTo>
                    <a:pt x="627" y="700"/>
                    <a:pt x="649" y="693"/>
                    <a:pt x="677" y="686"/>
                  </a:cubicBezTo>
                  <a:lnTo>
                    <a:pt x="1149" y="411"/>
                  </a:lnTo>
                  <a:cubicBezTo>
                    <a:pt x="1170" y="404"/>
                    <a:pt x="1184" y="383"/>
                    <a:pt x="1191" y="362"/>
                  </a:cubicBezTo>
                  <a:cubicBezTo>
                    <a:pt x="1191" y="341"/>
                    <a:pt x="1177" y="320"/>
                    <a:pt x="1163" y="313"/>
                  </a:cubicBezTo>
                  <a:lnTo>
                    <a:pt x="649" y="17"/>
                  </a:lnTo>
                  <a:cubicBezTo>
                    <a:pt x="627"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304550" y="3507825"/>
              <a:ext cx="38100" cy="21800"/>
            </a:xfrm>
            <a:custGeom>
              <a:avLst/>
              <a:gdLst/>
              <a:ahLst/>
              <a:cxnLst/>
              <a:rect l="l" t="t" r="r" b="b"/>
              <a:pathLst>
                <a:path w="1524" h="872" extrusionOk="0">
                  <a:moveTo>
                    <a:pt x="572" y="1"/>
                  </a:moveTo>
                  <a:cubicBezTo>
                    <a:pt x="552" y="1"/>
                    <a:pt x="533" y="6"/>
                    <a:pt x="515" y="16"/>
                  </a:cubicBezTo>
                  <a:lnTo>
                    <a:pt x="36" y="291"/>
                  </a:lnTo>
                  <a:cubicBezTo>
                    <a:pt x="1" y="305"/>
                    <a:pt x="1" y="341"/>
                    <a:pt x="29" y="355"/>
                  </a:cubicBezTo>
                  <a:lnTo>
                    <a:pt x="882" y="855"/>
                  </a:lnTo>
                  <a:cubicBezTo>
                    <a:pt x="903" y="866"/>
                    <a:pt x="924" y="871"/>
                    <a:pt x="944" y="871"/>
                  </a:cubicBezTo>
                  <a:cubicBezTo>
                    <a:pt x="965" y="871"/>
                    <a:pt x="984" y="866"/>
                    <a:pt x="1002" y="855"/>
                  </a:cubicBezTo>
                  <a:lnTo>
                    <a:pt x="1481" y="587"/>
                  </a:lnTo>
                  <a:cubicBezTo>
                    <a:pt x="1516" y="566"/>
                    <a:pt x="1523" y="531"/>
                    <a:pt x="1488" y="517"/>
                  </a:cubicBezTo>
                  <a:lnTo>
                    <a:pt x="635" y="16"/>
                  </a:lnTo>
                  <a:cubicBezTo>
                    <a:pt x="614" y="6"/>
                    <a:pt x="593" y="1"/>
                    <a:pt x="57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304375" y="3507350"/>
              <a:ext cx="38275" cy="22575"/>
            </a:xfrm>
            <a:custGeom>
              <a:avLst/>
              <a:gdLst/>
              <a:ahLst/>
              <a:cxnLst/>
              <a:rect l="l" t="t" r="r" b="b"/>
              <a:pathLst>
                <a:path w="1531" h="903" extrusionOk="0">
                  <a:moveTo>
                    <a:pt x="589" y="35"/>
                  </a:moveTo>
                  <a:cubicBezTo>
                    <a:pt x="608" y="36"/>
                    <a:pt x="622" y="43"/>
                    <a:pt x="635" y="50"/>
                  </a:cubicBezTo>
                  <a:cubicBezTo>
                    <a:pt x="635" y="50"/>
                    <a:pt x="1488" y="550"/>
                    <a:pt x="1481" y="592"/>
                  </a:cubicBezTo>
                  <a:lnTo>
                    <a:pt x="1002" y="860"/>
                  </a:lnTo>
                  <a:cubicBezTo>
                    <a:pt x="987" y="867"/>
                    <a:pt x="970" y="871"/>
                    <a:pt x="952" y="871"/>
                  </a:cubicBezTo>
                  <a:cubicBezTo>
                    <a:pt x="935" y="871"/>
                    <a:pt x="917" y="867"/>
                    <a:pt x="903" y="860"/>
                  </a:cubicBezTo>
                  <a:cubicBezTo>
                    <a:pt x="903" y="860"/>
                    <a:pt x="50" y="360"/>
                    <a:pt x="57" y="317"/>
                  </a:cubicBezTo>
                  <a:lnTo>
                    <a:pt x="536" y="50"/>
                  </a:lnTo>
                  <a:cubicBezTo>
                    <a:pt x="550" y="43"/>
                    <a:pt x="569" y="36"/>
                    <a:pt x="589" y="35"/>
                  </a:cubicBezTo>
                  <a:close/>
                  <a:moveTo>
                    <a:pt x="582" y="0"/>
                  </a:moveTo>
                  <a:cubicBezTo>
                    <a:pt x="559" y="0"/>
                    <a:pt x="536" y="7"/>
                    <a:pt x="515" y="21"/>
                  </a:cubicBezTo>
                  <a:lnTo>
                    <a:pt x="36" y="289"/>
                  </a:lnTo>
                  <a:cubicBezTo>
                    <a:pt x="15" y="296"/>
                    <a:pt x="1" y="317"/>
                    <a:pt x="1" y="346"/>
                  </a:cubicBezTo>
                  <a:cubicBezTo>
                    <a:pt x="1" y="360"/>
                    <a:pt x="8" y="381"/>
                    <a:pt x="29" y="388"/>
                  </a:cubicBezTo>
                  <a:lnTo>
                    <a:pt x="882" y="888"/>
                  </a:lnTo>
                  <a:cubicBezTo>
                    <a:pt x="903" y="902"/>
                    <a:pt x="924" y="902"/>
                    <a:pt x="945" y="902"/>
                  </a:cubicBezTo>
                  <a:cubicBezTo>
                    <a:pt x="966" y="902"/>
                    <a:pt x="994" y="902"/>
                    <a:pt x="1016" y="888"/>
                  </a:cubicBezTo>
                  <a:lnTo>
                    <a:pt x="1495" y="621"/>
                  </a:lnTo>
                  <a:cubicBezTo>
                    <a:pt x="1516" y="606"/>
                    <a:pt x="1530" y="585"/>
                    <a:pt x="1530" y="564"/>
                  </a:cubicBezTo>
                  <a:cubicBezTo>
                    <a:pt x="1530" y="543"/>
                    <a:pt x="1523" y="529"/>
                    <a:pt x="1502" y="522"/>
                  </a:cubicBezTo>
                  <a:lnTo>
                    <a:pt x="649" y="21"/>
                  </a:lnTo>
                  <a:cubicBezTo>
                    <a:pt x="628" y="7"/>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531000" y="3620625"/>
              <a:ext cx="29475" cy="16675"/>
            </a:xfrm>
            <a:custGeom>
              <a:avLst/>
              <a:gdLst/>
              <a:ahLst/>
              <a:cxnLst/>
              <a:rect l="l" t="t" r="r" b="b"/>
              <a:pathLst>
                <a:path w="1179" h="667" extrusionOk="0">
                  <a:moveTo>
                    <a:pt x="578" y="0"/>
                  </a:moveTo>
                  <a:cubicBezTo>
                    <a:pt x="558" y="0"/>
                    <a:pt x="537" y="5"/>
                    <a:pt x="516" y="16"/>
                  </a:cubicBezTo>
                  <a:lnTo>
                    <a:pt x="43" y="284"/>
                  </a:lnTo>
                  <a:cubicBezTo>
                    <a:pt x="8" y="305"/>
                    <a:pt x="1" y="333"/>
                    <a:pt x="29" y="354"/>
                  </a:cubicBezTo>
                  <a:lnTo>
                    <a:pt x="544" y="650"/>
                  </a:lnTo>
                  <a:cubicBezTo>
                    <a:pt x="561" y="661"/>
                    <a:pt x="581" y="666"/>
                    <a:pt x="600" y="666"/>
                  </a:cubicBezTo>
                  <a:cubicBezTo>
                    <a:pt x="619" y="666"/>
                    <a:pt x="639" y="661"/>
                    <a:pt x="657" y="650"/>
                  </a:cubicBezTo>
                  <a:lnTo>
                    <a:pt x="1136" y="383"/>
                  </a:lnTo>
                  <a:cubicBezTo>
                    <a:pt x="1171" y="361"/>
                    <a:pt x="1178" y="333"/>
                    <a:pt x="1143" y="312"/>
                  </a:cubicBezTo>
                  <a:lnTo>
                    <a:pt x="635" y="16"/>
                  </a:lnTo>
                  <a:cubicBezTo>
                    <a:pt x="618" y="5"/>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530825" y="3620450"/>
              <a:ext cx="29825" cy="17500"/>
            </a:xfrm>
            <a:custGeom>
              <a:avLst/>
              <a:gdLst/>
              <a:ahLst/>
              <a:cxnLst/>
              <a:rect l="l" t="t" r="r" b="b"/>
              <a:pathLst>
                <a:path w="1193" h="700" extrusionOk="0">
                  <a:moveTo>
                    <a:pt x="593" y="30"/>
                  </a:moveTo>
                  <a:cubicBezTo>
                    <a:pt x="607" y="30"/>
                    <a:pt x="621" y="37"/>
                    <a:pt x="635" y="44"/>
                  </a:cubicBezTo>
                  <a:cubicBezTo>
                    <a:pt x="635" y="44"/>
                    <a:pt x="1143" y="347"/>
                    <a:pt x="1136" y="382"/>
                  </a:cubicBezTo>
                  <a:lnTo>
                    <a:pt x="656" y="650"/>
                  </a:lnTo>
                  <a:cubicBezTo>
                    <a:pt x="642" y="661"/>
                    <a:pt x="625" y="666"/>
                    <a:pt x="607" y="666"/>
                  </a:cubicBezTo>
                  <a:cubicBezTo>
                    <a:pt x="589" y="666"/>
                    <a:pt x="572" y="661"/>
                    <a:pt x="558" y="650"/>
                  </a:cubicBezTo>
                  <a:cubicBezTo>
                    <a:pt x="558" y="650"/>
                    <a:pt x="50" y="354"/>
                    <a:pt x="57" y="319"/>
                  </a:cubicBezTo>
                  <a:lnTo>
                    <a:pt x="537" y="44"/>
                  </a:lnTo>
                  <a:cubicBezTo>
                    <a:pt x="551" y="37"/>
                    <a:pt x="572" y="30"/>
                    <a:pt x="593" y="30"/>
                  </a:cubicBezTo>
                  <a:close/>
                  <a:moveTo>
                    <a:pt x="582" y="0"/>
                  </a:moveTo>
                  <a:cubicBezTo>
                    <a:pt x="560" y="0"/>
                    <a:pt x="537" y="5"/>
                    <a:pt x="515" y="16"/>
                  </a:cubicBezTo>
                  <a:lnTo>
                    <a:pt x="36" y="284"/>
                  </a:lnTo>
                  <a:cubicBezTo>
                    <a:pt x="15" y="298"/>
                    <a:pt x="1" y="319"/>
                    <a:pt x="1" y="340"/>
                  </a:cubicBezTo>
                  <a:cubicBezTo>
                    <a:pt x="1" y="361"/>
                    <a:pt x="15" y="375"/>
                    <a:pt x="29" y="382"/>
                  </a:cubicBezTo>
                  <a:lnTo>
                    <a:pt x="537" y="686"/>
                  </a:lnTo>
                  <a:cubicBezTo>
                    <a:pt x="558" y="693"/>
                    <a:pt x="579" y="700"/>
                    <a:pt x="600" y="700"/>
                  </a:cubicBezTo>
                  <a:cubicBezTo>
                    <a:pt x="628" y="700"/>
                    <a:pt x="649" y="693"/>
                    <a:pt x="671" y="686"/>
                  </a:cubicBezTo>
                  <a:lnTo>
                    <a:pt x="1150" y="411"/>
                  </a:lnTo>
                  <a:cubicBezTo>
                    <a:pt x="1171" y="404"/>
                    <a:pt x="1185" y="382"/>
                    <a:pt x="1192" y="361"/>
                  </a:cubicBezTo>
                  <a:cubicBezTo>
                    <a:pt x="1192" y="340"/>
                    <a:pt x="1178" y="326"/>
                    <a:pt x="1164"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548975" y="3631175"/>
              <a:ext cx="29300" cy="16725"/>
            </a:xfrm>
            <a:custGeom>
              <a:avLst/>
              <a:gdLst/>
              <a:ahLst/>
              <a:cxnLst/>
              <a:rect l="l" t="t" r="r" b="b"/>
              <a:pathLst>
                <a:path w="1172" h="669" extrusionOk="0">
                  <a:moveTo>
                    <a:pt x="579" y="0"/>
                  </a:moveTo>
                  <a:cubicBezTo>
                    <a:pt x="556" y="0"/>
                    <a:pt x="535" y="5"/>
                    <a:pt x="516" y="17"/>
                  </a:cubicBezTo>
                  <a:lnTo>
                    <a:pt x="36" y="285"/>
                  </a:lnTo>
                  <a:cubicBezTo>
                    <a:pt x="1" y="306"/>
                    <a:pt x="1" y="334"/>
                    <a:pt x="29" y="355"/>
                  </a:cubicBezTo>
                  <a:lnTo>
                    <a:pt x="537" y="658"/>
                  </a:lnTo>
                  <a:cubicBezTo>
                    <a:pt x="553" y="665"/>
                    <a:pt x="571" y="668"/>
                    <a:pt x="590" y="668"/>
                  </a:cubicBezTo>
                  <a:cubicBezTo>
                    <a:pt x="613" y="668"/>
                    <a:pt x="637" y="663"/>
                    <a:pt x="657" y="651"/>
                  </a:cubicBezTo>
                  <a:lnTo>
                    <a:pt x="1136" y="376"/>
                  </a:lnTo>
                  <a:cubicBezTo>
                    <a:pt x="1171" y="355"/>
                    <a:pt x="1171" y="327"/>
                    <a:pt x="1143" y="313"/>
                  </a:cubicBezTo>
                  <a:lnTo>
                    <a:pt x="635" y="10"/>
                  </a:lnTo>
                  <a:cubicBezTo>
                    <a:pt x="616" y="4"/>
                    <a:pt x="597" y="0"/>
                    <a:pt x="5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548800" y="3630825"/>
              <a:ext cx="29650" cy="17525"/>
            </a:xfrm>
            <a:custGeom>
              <a:avLst/>
              <a:gdLst/>
              <a:ahLst/>
              <a:cxnLst/>
              <a:rect l="l" t="t" r="r" b="b"/>
              <a:pathLst>
                <a:path w="1186" h="701" extrusionOk="0">
                  <a:moveTo>
                    <a:pt x="586" y="31"/>
                  </a:moveTo>
                  <a:cubicBezTo>
                    <a:pt x="600" y="31"/>
                    <a:pt x="614" y="38"/>
                    <a:pt x="628" y="45"/>
                  </a:cubicBezTo>
                  <a:cubicBezTo>
                    <a:pt x="628" y="45"/>
                    <a:pt x="1136" y="348"/>
                    <a:pt x="1129" y="383"/>
                  </a:cubicBezTo>
                  <a:lnTo>
                    <a:pt x="656" y="651"/>
                  </a:lnTo>
                  <a:cubicBezTo>
                    <a:pt x="639" y="658"/>
                    <a:pt x="621" y="662"/>
                    <a:pt x="604" y="662"/>
                  </a:cubicBezTo>
                  <a:cubicBezTo>
                    <a:pt x="586" y="662"/>
                    <a:pt x="568" y="658"/>
                    <a:pt x="551" y="651"/>
                  </a:cubicBezTo>
                  <a:cubicBezTo>
                    <a:pt x="551" y="651"/>
                    <a:pt x="43" y="355"/>
                    <a:pt x="50" y="320"/>
                  </a:cubicBezTo>
                  <a:lnTo>
                    <a:pt x="530" y="45"/>
                  </a:lnTo>
                  <a:cubicBezTo>
                    <a:pt x="551" y="38"/>
                    <a:pt x="565" y="31"/>
                    <a:pt x="586" y="31"/>
                  </a:cubicBezTo>
                  <a:close/>
                  <a:moveTo>
                    <a:pt x="582" y="1"/>
                  </a:moveTo>
                  <a:cubicBezTo>
                    <a:pt x="560" y="1"/>
                    <a:pt x="537" y="6"/>
                    <a:pt x="515" y="17"/>
                  </a:cubicBezTo>
                  <a:lnTo>
                    <a:pt x="36" y="285"/>
                  </a:lnTo>
                  <a:cubicBezTo>
                    <a:pt x="15" y="299"/>
                    <a:pt x="1" y="313"/>
                    <a:pt x="1" y="341"/>
                  </a:cubicBezTo>
                  <a:cubicBezTo>
                    <a:pt x="1" y="355"/>
                    <a:pt x="8" y="376"/>
                    <a:pt x="29" y="383"/>
                  </a:cubicBezTo>
                  <a:lnTo>
                    <a:pt x="537" y="686"/>
                  </a:lnTo>
                  <a:cubicBezTo>
                    <a:pt x="551" y="694"/>
                    <a:pt x="572" y="701"/>
                    <a:pt x="593" y="701"/>
                  </a:cubicBezTo>
                  <a:cubicBezTo>
                    <a:pt x="621" y="701"/>
                    <a:pt x="649" y="694"/>
                    <a:pt x="671" y="686"/>
                  </a:cubicBezTo>
                  <a:lnTo>
                    <a:pt x="1150" y="412"/>
                  </a:lnTo>
                  <a:cubicBezTo>
                    <a:pt x="1171" y="405"/>
                    <a:pt x="1185" y="383"/>
                    <a:pt x="1185" y="362"/>
                  </a:cubicBezTo>
                  <a:cubicBezTo>
                    <a:pt x="1185" y="341"/>
                    <a:pt x="1171" y="320"/>
                    <a:pt x="1157" y="31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544750" y="3641900"/>
              <a:ext cx="46725" cy="23625"/>
            </a:xfrm>
            <a:custGeom>
              <a:avLst/>
              <a:gdLst/>
              <a:ahLst/>
              <a:cxnLst/>
              <a:rect l="l" t="t" r="r" b="b"/>
              <a:pathLst>
                <a:path w="1869" h="945" extrusionOk="0">
                  <a:moveTo>
                    <a:pt x="1459" y="0"/>
                  </a:moveTo>
                  <a:cubicBezTo>
                    <a:pt x="1439" y="0"/>
                    <a:pt x="1418" y="4"/>
                    <a:pt x="1397" y="11"/>
                  </a:cubicBezTo>
                  <a:lnTo>
                    <a:pt x="762" y="370"/>
                  </a:lnTo>
                  <a:lnTo>
                    <a:pt x="635" y="300"/>
                  </a:lnTo>
                  <a:cubicBezTo>
                    <a:pt x="614" y="289"/>
                    <a:pt x="593" y="284"/>
                    <a:pt x="573" y="284"/>
                  </a:cubicBezTo>
                  <a:cubicBezTo>
                    <a:pt x="552" y="284"/>
                    <a:pt x="533" y="289"/>
                    <a:pt x="515" y="300"/>
                  </a:cubicBezTo>
                  <a:lnTo>
                    <a:pt x="36" y="568"/>
                  </a:lnTo>
                  <a:cubicBezTo>
                    <a:pt x="1" y="589"/>
                    <a:pt x="1" y="617"/>
                    <a:pt x="29" y="638"/>
                  </a:cubicBezTo>
                  <a:lnTo>
                    <a:pt x="537" y="934"/>
                  </a:lnTo>
                  <a:cubicBezTo>
                    <a:pt x="552" y="941"/>
                    <a:pt x="571" y="944"/>
                    <a:pt x="590" y="944"/>
                  </a:cubicBezTo>
                  <a:cubicBezTo>
                    <a:pt x="613" y="944"/>
                    <a:pt x="637" y="939"/>
                    <a:pt x="656" y="927"/>
                  </a:cubicBezTo>
                  <a:lnTo>
                    <a:pt x="1072" y="695"/>
                  </a:lnTo>
                  <a:lnTo>
                    <a:pt x="1136" y="659"/>
                  </a:lnTo>
                  <a:lnTo>
                    <a:pt x="1834" y="265"/>
                  </a:lnTo>
                  <a:cubicBezTo>
                    <a:pt x="1869" y="243"/>
                    <a:pt x="1869" y="215"/>
                    <a:pt x="1841" y="201"/>
                  </a:cubicBezTo>
                  <a:lnTo>
                    <a:pt x="1516" y="11"/>
                  </a:lnTo>
                  <a:cubicBezTo>
                    <a:pt x="1499" y="4"/>
                    <a:pt x="1479" y="0"/>
                    <a:pt x="145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544575" y="3641400"/>
              <a:ext cx="47075" cy="24650"/>
            </a:xfrm>
            <a:custGeom>
              <a:avLst/>
              <a:gdLst/>
              <a:ahLst/>
              <a:cxnLst/>
              <a:rect l="l" t="t" r="r" b="b"/>
              <a:pathLst>
                <a:path w="1883" h="986" extrusionOk="0">
                  <a:moveTo>
                    <a:pt x="1464" y="34"/>
                  </a:moveTo>
                  <a:cubicBezTo>
                    <a:pt x="1481" y="34"/>
                    <a:pt x="1499" y="38"/>
                    <a:pt x="1516" y="45"/>
                  </a:cubicBezTo>
                  <a:cubicBezTo>
                    <a:pt x="1516" y="45"/>
                    <a:pt x="1841" y="235"/>
                    <a:pt x="1834" y="271"/>
                  </a:cubicBezTo>
                  <a:lnTo>
                    <a:pt x="656" y="940"/>
                  </a:lnTo>
                  <a:cubicBezTo>
                    <a:pt x="639" y="947"/>
                    <a:pt x="621" y="951"/>
                    <a:pt x="603" y="951"/>
                  </a:cubicBezTo>
                  <a:cubicBezTo>
                    <a:pt x="586" y="951"/>
                    <a:pt x="568" y="947"/>
                    <a:pt x="551" y="940"/>
                  </a:cubicBezTo>
                  <a:cubicBezTo>
                    <a:pt x="551" y="940"/>
                    <a:pt x="43" y="637"/>
                    <a:pt x="50" y="602"/>
                  </a:cubicBezTo>
                  <a:lnTo>
                    <a:pt x="529" y="334"/>
                  </a:lnTo>
                  <a:cubicBezTo>
                    <a:pt x="551" y="320"/>
                    <a:pt x="565" y="320"/>
                    <a:pt x="586" y="320"/>
                  </a:cubicBezTo>
                  <a:cubicBezTo>
                    <a:pt x="600" y="320"/>
                    <a:pt x="621" y="320"/>
                    <a:pt x="628" y="327"/>
                  </a:cubicBezTo>
                  <a:lnTo>
                    <a:pt x="769" y="412"/>
                  </a:lnTo>
                  <a:lnTo>
                    <a:pt x="1418" y="45"/>
                  </a:lnTo>
                  <a:cubicBezTo>
                    <a:pt x="1432" y="38"/>
                    <a:pt x="1448" y="34"/>
                    <a:pt x="1464" y="34"/>
                  </a:cubicBezTo>
                  <a:close/>
                  <a:moveTo>
                    <a:pt x="1463" y="1"/>
                  </a:moveTo>
                  <a:cubicBezTo>
                    <a:pt x="1441" y="1"/>
                    <a:pt x="1418" y="6"/>
                    <a:pt x="1396" y="17"/>
                  </a:cubicBezTo>
                  <a:lnTo>
                    <a:pt x="769" y="369"/>
                  </a:lnTo>
                  <a:lnTo>
                    <a:pt x="649" y="299"/>
                  </a:lnTo>
                  <a:cubicBezTo>
                    <a:pt x="628" y="288"/>
                    <a:pt x="605" y="283"/>
                    <a:pt x="582" y="283"/>
                  </a:cubicBezTo>
                  <a:cubicBezTo>
                    <a:pt x="559" y="283"/>
                    <a:pt x="536" y="288"/>
                    <a:pt x="515" y="299"/>
                  </a:cubicBezTo>
                  <a:lnTo>
                    <a:pt x="36" y="574"/>
                  </a:lnTo>
                  <a:cubicBezTo>
                    <a:pt x="15" y="581"/>
                    <a:pt x="1" y="602"/>
                    <a:pt x="1" y="623"/>
                  </a:cubicBezTo>
                  <a:cubicBezTo>
                    <a:pt x="1" y="644"/>
                    <a:pt x="8" y="658"/>
                    <a:pt x="29" y="672"/>
                  </a:cubicBezTo>
                  <a:lnTo>
                    <a:pt x="536" y="968"/>
                  </a:lnTo>
                  <a:cubicBezTo>
                    <a:pt x="558" y="983"/>
                    <a:pt x="579" y="983"/>
                    <a:pt x="600" y="983"/>
                  </a:cubicBezTo>
                  <a:cubicBezTo>
                    <a:pt x="606" y="985"/>
                    <a:pt x="613" y="985"/>
                    <a:pt x="620" y="985"/>
                  </a:cubicBezTo>
                  <a:cubicBezTo>
                    <a:pt x="637" y="985"/>
                    <a:pt x="655" y="980"/>
                    <a:pt x="670" y="975"/>
                  </a:cubicBezTo>
                  <a:lnTo>
                    <a:pt x="1848" y="306"/>
                  </a:lnTo>
                  <a:cubicBezTo>
                    <a:pt x="1869" y="299"/>
                    <a:pt x="1883" y="278"/>
                    <a:pt x="1883" y="256"/>
                  </a:cubicBezTo>
                  <a:cubicBezTo>
                    <a:pt x="1883" y="235"/>
                    <a:pt x="1876" y="221"/>
                    <a:pt x="1855" y="207"/>
                  </a:cubicBezTo>
                  <a:lnTo>
                    <a:pt x="1530" y="17"/>
                  </a:lnTo>
                  <a:cubicBezTo>
                    <a:pt x="1509" y="6"/>
                    <a:pt x="1486" y="1"/>
                    <a:pt x="146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513200" y="3610275"/>
              <a:ext cx="29475" cy="16800"/>
            </a:xfrm>
            <a:custGeom>
              <a:avLst/>
              <a:gdLst/>
              <a:ahLst/>
              <a:cxnLst/>
              <a:rect l="l" t="t" r="r" b="b"/>
              <a:pathLst>
                <a:path w="1179" h="672" extrusionOk="0">
                  <a:moveTo>
                    <a:pt x="585" y="1"/>
                  </a:moveTo>
                  <a:cubicBezTo>
                    <a:pt x="563" y="1"/>
                    <a:pt x="542" y="6"/>
                    <a:pt x="523" y="14"/>
                  </a:cubicBezTo>
                  <a:lnTo>
                    <a:pt x="43" y="289"/>
                  </a:lnTo>
                  <a:cubicBezTo>
                    <a:pt x="8" y="310"/>
                    <a:pt x="1" y="338"/>
                    <a:pt x="36" y="352"/>
                  </a:cubicBezTo>
                  <a:lnTo>
                    <a:pt x="544" y="656"/>
                  </a:lnTo>
                  <a:cubicBezTo>
                    <a:pt x="561" y="666"/>
                    <a:pt x="581" y="671"/>
                    <a:pt x="600" y="671"/>
                  </a:cubicBezTo>
                  <a:cubicBezTo>
                    <a:pt x="620" y="671"/>
                    <a:pt x="639" y="666"/>
                    <a:pt x="657" y="656"/>
                  </a:cubicBezTo>
                  <a:lnTo>
                    <a:pt x="1136" y="388"/>
                  </a:lnTo>
                  <a:cubicBezTo>
                    <a:pt x="1171" y="359"/>
                    <a:pt x="1178" y="331"/>
                    <a:pt x="1143" y="310"/>
                  </a:cubicBezTo>
                  <a:lnTo>
                    <a:pt x="635" y="14"/>
                  </a:lnTo>
                  <a:cubicBezTo>
                    <a:pt x="619" y="5"/>
                    <a:pt x="602" y="1"/>
                    <a:pt x="5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513025" y="3609875"/>
              <a:ext cx="29825" cy="17500"/>
            </a:xfrm>
            <a:custGeom>
              <a:avLst/>
              <a:gdLst/>
              <a:ahLst/>
              <a:cxnLst/>
              <a:rect l="l" t="t" r="r" b="b"/>
              <a:pathLst>
                <a:path w="1193" h="700" extrusionOk="0">
                  <a:moveTo>
                    <a:pt x="593" y="30"/>
                  </a:moveTo>
                  <a:cubicBezTo>
                    <a:pt x="607" y="30"/>
                    <a:pt x="621" y="37"/>
                    <a:pt x="635" y="44"/>
                  </a:cubicBezTo>
                  <a:cubicBezTo>
                    <a:pt x="635" y="44"/>
                    <a:pt x="1143" y="347"/>
                    <a:pt x="1136" y="383"/>
                  </a:cubicBezTo>
                  <a:lnTo>
                    <a:pt x="656" y="657"/>
                  </a:lnTo>
                  <a:cubicBezTo>
                    <a:pt x="642" y="664"/>
                    <a:pt x="625" y="668"/>
                    <a:pt x="607" y="668"/>
                  </a:cubicBezTo>
                  <a:cubicBezTo>
                    <a:pt x="590" y="668"/>
                    <a:pt x="572" y="664"/>
                    <a:pt x="558" y="657"/>
                  </a:cubicBezTo>
                  <a:cubicBezTo>
                    <a:pt x="558" y="657"/>
                    <a:pt x="50" y="354"/>
                    <a:pt x="57" y="319"/>
                  </a:cubicBezTo>
                  <a:lnTo>
                    <a:pt x="537" y="44"/>
                  </a:lnTo>
                  <a:cubicBezTo>
                    <a:pt x="551" y="37"/>
                    <a:pt x="572" y="30"/>
                    <a:pt x="593" y="30"/>
                  </a:cubicBezTo>
                  <a:close/>
                  <a:moveTo>
                    <a:pt x="582" y="0"/>
                  </a:moveTo>
                  <a:cubicBezTo>
                    <a:pt x="560" y="0"/>
                    <a:pt x="537" y="5"/>
                    <a:pt x="515" y="16"/>
                  </a:cubicBezTo>
                  <a:lnTo>
                    <a:pt x="36" y="284"/>
                  </a:lnTo>
                  <a:cubicBezTo>
                    <a:pt x="15" y="298"/>
                    <a:pt x="1" y="319"/>
                    <a:pt x="1" y="340"/>
                  </a:cubicBezTo>
                  <a:cubicBezTo>
                    <a:pt x="1" y="361"/>
                    <a:pt x="15" y="375"/>
                    <a:pt x="29" y="383"/>
                  </a:cubicBezTo>
                  <a:lnTo>
                    <a:pt x="537" y="686"/>
                  </a:lnTo>
                  <a:cubicBezTo>
                    <a:pt x="558" y="693"/>
                    <a:pt x="579" y="700"/>
                    <a:pt x="600" y="700"/>
                  </a:cubicBezTo>
                  <a:cubicBezTo>
                    <a:pt x="628" y="700"/>
                    <a:pt x="649" y="693"/>
                    <a:pt x="671" y="679"/>
                  </a:cubicBezTo>
                  <a:lnTo>
                    <a:pt x="1150" y="411"/>
                  </a:lnTo>
                  <a:cubicBezTo>
                    <a:pt x="1171" y="404"/>
                    <a:pt x="1185" y="383"/>
                    <a:pt x="1192" y="361"/>
                  </a:cubicBezTo>
                  <a:cubicBezTo>
                    <a:pt x="1192" y="340"/>
                    <a:pt x="1178" y="326"/>
                    <a:pt x="1164" y="319"/>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495400" y="3599800"/>
              <a:ext cx="29475" cy="16700"/>
            </a:xfrm>
            <a:custGeom>
              <a:avLst/>
              <a:gdLst/>
              <a:ahLst/>
              <a:cxnLst/>
              <a:rect l="l" t="t" r="r" b="b"/>
              <a:pathLst>
                <a:path w="1179" h="668" extrusionOk="0">
                  <a:moveTo>
                    <a:pt x="585" y="0"/>
                  </a:moveTo>
                  <a:cubicBezTo>
                    <a:pt x="564" y="0"/>
                    <a:pt x="542" y="6"/>
                    <a:pt x="523" y="17"/>
                  </a:cubicBezTo>
                  <a:lnTo>
                    <a:pt x="43" y="285"/>
                  </a:lnTo>
                  <a:cubicBezTo>
                    <a:pt x="8" y="306"/>
                    <a:pt x="1" y="334"/>
                    <a:pt x="29" y="356"/>
                  </a:cubicBezTo>
                  <a:lnTo>
                    <a:pt x="544" y="652"/>
                  </a:lnTo>
                  <a:cubicBezTo>
                    <a:pt x="561" y="662"/>
                    <a:pt x="581" y="667"/>
                    <a:pt x="600" y="667"/>
                  </a:cubicBezTo>
                  <a:cubicBezTo>
                    <a:pt x="620" y="667"/>
                    <a:pt x="639" y="662"/>
                    <a:pt x="657" y="652"/>
                  </a:cubicBezTo>
                  <a:lnTo>
                    <a:pt x="1136" y="377"/>
                  </a:lnTo>
                  <a:cubicBezTo>
                    <a:pt x="1171" y="363"/>
                    <a:pt x="1178" y="327"/>
                    <a:pt x="1143" y="313"/>
                  </a:cubicBezTo>
                  <a:lnTo>
                    <a:pt x="635" y="10"/>
                  </a:lnTo>
                  <a:cubicBezTo>
                    <a:pt x="620" y="4"/>
                    <a:pt x="602" y="0"/>
                    <a:pt x="58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495225" y="3599475"/>
              <a:ext cx="29825" cy="17500"/>
            </a:xfrm>
            <a:custGeom>
              <a:avLst/>
              <a:gdLst/>
              <a:ahLst/>
              <a:cxnLst/>
              <a:rect l="l" t="t" r="r" b="b"/>
              <a:pathLst>
                <a:path w="1193" h="700" extrusionOk="0">
                  <a:moveTo>
                    <a:pt x="593" y="30"/>
                  </a:moveTo>
                  <a:cubicBezTo>
                    <a:pt x="607" y="30"/>
                    <a:pt x="621" y="37"/>
                    <a:pt x="635" y="44"/>
                  </a:cubicBezTo>
                  <a:cubicBezTo>
                    <a:pt x="635" y="44"/>
                    <a:pt x="1143" y="347"/>
                    <a:pt x="1136" y="383"/>
                  </a:cubicBezTo>
                  <a:lnTo>
                    <a:pt x="656" y="650"/>
                  </a:lnTo>
                  <a:cubicBezTo>
                    <a:pt x="642" y="658"/>
                    <a:pt x="627" y="661"/>
                    <a:pt x="610" y="661"/>
                  </a:cubicBezTo>
                  <a:cubicBezTo>
                    <a:pt x="593" y="661"/>
                    <a:pt x="575" y="658"/>
                    <a:pt x="558" y="650"/>
                  </a:cubicBezTo>
                  <a:cubicBezTo>
                    <a:pt x="558" y="650"/>
                    <a:pt x="50" y="354"/>
                    <a:pt x="57" y="319"/>
                  </a:cubicBezTo>
                  <a:lnTo>
                    <a:pt x="537" y="44"/>
                  </a:lnTo>
                  <a:cubicBezTo>
                    <a:pt x="551" y="37"/>
                    <a:pt x="572" y="30"/>
                    <a:pt x="593" y="30"/>
                  </a:cubicBezTo>
                  <a:close/>
                  <a:moveTo>
                    <a:pt x="586" y="0"/>
                  </a:moveTo>
                  <a:cubicBezTo>
                    <a:pt x="561" y="0"/>
                    <a:pt x="537" y="5"/>
                    <a:pt x="516" y="16"/>
                  </a:cubicBezTo>
                  <a:lnTo>
                    <a:pt x="43" y="284"/>
                  </a:lnTo>
                  <a:cubicBezTo>
                    <a:pt x="22" y="298"/>
                    <a:pt x="8" y="312"/>
                    <a:pt x="1" y="340"/>
                  </a:cubicBezTo>
                  <a:cubicBezTo>
                    <a:pt x="1" y="354"/>
                    <a:pt x="15" y="376"/>
                    <a:pt x="29" y="383"/>
                  </a:cubicBezTo>
                  <a:lnTo>
                    <a:pt x="544" y="686"/>
                  </a:lnTo>
                  <a:cubicBezTo>
                    <a:pt x="558" y="693"/>
                    <a:pt x="579" y="700"/>
                    <a:pt x="600" y="700"/>
                  </a:cubicBezTo>
                  <a:cubicBezTo>
                    <a:pt x="628" y="700"/>
                    <a:pt x="649" y="693"/>
                    <a:pt x="678" y="686"/>
                  </a:cubicBezTo>
                  <a:lnTo>
                    <a:pt x="1157" y="411"/>
                  </a:lnTo>
                  <a:cubicBezTo>
                    <a:pt x="1178" y="404"/>
                    <a:pt x="1192" y="383"/>
                    <a:pt x="1192" y="354"/>
                  </a:cubicBezTo>
                  <a:cubicBezTo>
                    <a:pt x="1192" y="340"/>
                    <a:pt x="1178" y="319"/>
                    <a:pt x="1164" y="312"/>
                  </a:cubicBezTo>
                  <a:lnTo>
                    <a:pt x="656" y="16"/>
                  </a:lnTo>
                  <a:cubicBezTo>
                    <a:pt x="635" y="5"/>
                    <a:pt x="611" y="0"/>
                    <a:pt x="5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477800" y="3589425"/>
              <a:ext cx="29450" cy="16675"/>
            </a:xfrm>
            <a:custGeom>
              <a:avLst/>
              <a:gdLst/>
              <a:ahLst/>
              <a:cxnLst/>
              <a:rect l="l" t="t" r="r" b="b"/>
              <a:pathLst>
                <a:path w="1178" h="667" extrusionOk="0">
                  <a:moveTo>
                    <a:pt x="577" y="0"/>
                  </a:moveTo>
                  <a:cubicBezTo>
                    <a:pt x="557" y="0"/>
                    <a:pt x="536" y="6"/>
                    <a:pt x="515" y="16"/>
                  </a:cubicBezTo>
                  <a:lnTo>
                    <a:pt x="42" y="284"/>
                  </a:lnTo>
                  <a:cubicBezTo>
                    <a:pt x="7" y="305"/>
                    <a:pt x="0" y="333"/>
                    <a:pt x="35" y="348"/>
                  </a:cubicBezTo>
                  <a:lnTo>
                    <a:pt x="543" y="651"/>
                  </a:lnTo>
                  <a:cubicBezTo>
                    <a:pt x="560" y="661"/>
                    <a:pt x="580" y="667"/>
                    <a:pt x="599" y="667"/>
                  </a:cubicBezTo>
                  <a:cubicBezTo>
                    <a:pt x="619" y="667"/>
                    <a:pt x="638" y="661"/>
                    <a:pt x="656" y="651"/>
                  </a:cubicBezTo>
                  <a:lnTo>
                    <a:pt x="1135" y="383"/>
                  </a:lnTo>
                  <a:cubicBezTo>
                    <a:pt x="1170" y="362"/>
                    <a:pt x="1177" y="326"/>
                    <a:pt x="1142" y="312"/>
                  </a:cubicBezTo>
                  <a:lnTo>
                    <a:pt x="634" y="16"/>
                  </a:lnTo>
                  <a:cubicBezTo>
                    <a:pt x="617" y="6"/>
                    <a:pt x="597" y="0"/>
                    <a:pt x="57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477600" y="3589075"/>
              <a:ext cx="29825" cy="17500"/>
            </a:xfrm>
            <a:custGeom>
              <a:avLst/>
              <a:gdLst/>
              <a:ahLst/>
              <a:cxnLst/>
              <a:rect l="l" t="t" r="r" b="b"/>
              <a:pathLst>
                <a:path w="1193" h="700" extrusionOk="0">
                  <a:moveTo>
                    <a:pt x="593" y="30"/>
                  </a:moveTo>
                  <a:cubicBezTo>
                    <a:pt x="607" y="30"/>
                    <a:pt x="621" y="37"/>
                    <a:pt x="635" y="44"/>
                  </a:cubicBezTo>
                  <a:cubicBezTo>
                    <a:pt x="635" y="44"/>
                    <a:pt x="1143" y="347"/>
                    <a:pt x="1136" y="383"/>
                  </a:cubicBezTo>
                  <a:lnTo>
                    <a:pt x="657" y="651"/>
                  </a:lnTo>
                  <a:cubicBezTo>
                    <a:pt x="642" y="661"/>
                    <a:pt x="625" y="666"/>
                    <a:pt x="607" y="666"/>
                  </a:cubicBezTo>
                  <a:cubicBezTo>
                    <a:pt x="590" y="666"/>
                    <a:pt x="572" y="661"/>
                    <a:pt x="558" y="651"/>
                  </a:cubicBezTo>
                  <a:cubicBezTo>
                    <a:pt x="558" y="651"/>
                    <a:pt x="50" y="355"/>
                    <a:pt x="57" y="319"/>
                  </a:cubicBezTo>
                  <a:lnTo>
                    <a:pt x="537" y="44"/>
                  </a:lnTo>
                  <a:cubicBezTo>
                    <a:pt x="551" y="37"/>
                    <a:pt x="572" y="30"/>
                    <a:pt x="593" y="30"/>
                  </a:cubicBezTo>
                  <a:close/>
                  <a:moveTo>
                    <a:pt x="583" y="0"/>
                  </a:moveTo>
                  <a:cubicBezTo>
                    <a:pt x="560" y="0"/>
                    <a:pt x="537" y="6"/>
                    <a:pt x="516" y="16"/>
                  </a:cubicBezTo>
                  <a:lnTo>
                    <a:pt x="43" y="284"/>
                  </a:lnTo>
                  <a:cubicBezTo>
                    <a:pt x="15" y="298"/>
                    <a:pt x="1" y="319"/>
                    <a:pt x="1" y="340"/>
                  </a:cubicBezTo>
                  <a:cubicBezTo>
                    <a:pt x="1" y="362"/>
                    <a:pt x="15" y="376"/>
                    <a:pt x="29" y="383"/>
                  </a:cubicBezTo>
                  <a:lnTo>
                    <a:pt x="544" y="686"/>
                  </a:lnTo>
                  <a:cubicBezTo>
                    <a:pt x="558" y="693"/>
                    <a:pt x="579" y="700"/>
                    <a:pt x="600" y="700"/>
                  </a:cubicBezTo>
                  <a:cubicBezTo>
                    <a:pt x="628" y="700"/>
                    <a:pt x="650" y="693"/>
                    <a:pt x="678" y="686"/>
                  </a:cubicBezTo>
                  <a:lnTo>
                    <a:pt x="1150" y="411"/>
                  </a:lnTo>
                  <a:cubicBezTo>
                    <a:pt x="1171" y="404"/>
                    <a:pt x="1185" y="383"/>
                    <a:pt x="1192" y="362"/>
                  </a:cubicBezTo>
                  <a:cubicBezTo>
                    <a:pt x="1192" y="340"/>
                    <a:pt x="1178" y="319"/>
                    <a:pt x="1164" y="312"/>
                  </a:cubicBezTo>
                  <a:lnTo>
                    <a:pt x="650" y="16"/>
                  </a:lnTo>
                  <a:cubicBezTo>
                    <a:pt x="628" y="6"/>
                    <a:pt x="605" y="0"/>
                    <a:pt x="5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460000" y="3578975"/>
              <a:ext cx="29450" cy="16600"/>
            </a:xfrm>
            <a:custGeom>
              <a:avLst/>
              <a:gdLst/>
              <a:ahLst/>
              <a:cxnLst/>
              <a:rect l="l" t="t" r="r" b="b"/>
              <a:pathLst>
                <a:path w="1178" h="664" extrusionOk="0">
                  <a:moveTo>
                    <a:pt x="578" y="1"/>
                  </a:moveTo>
                  <a:cubicBezTo>
                    <a:pt x="559" y="1"/>
                    <a:pt x="539" y="4"/>
                    <a:pt x="522" y="11"/>
                  </a:cubicBezTo>
                  <a:lnTo>
                    <a:pt x="42" y="286"/>
                  </a:lnTo>
                  <a:cubicBezTo>
                    <a:pt x="7" y="300"/>
                    <a:pt x="0" y="336"/>
                    <a:pt x="28" y="350"/>
                  </a:cubicBezTo>
                  <a:lnTo>
                    <a:pt x="543" y="653"/>
                  </a:lnTo>
                  <a:cubicBezTo>
                    <a:pt x="560" y="660"/>
                    <a:pt x="580" y="663"/>
                    <a:pt x="599" y="663"/>
                  </a:cubicBezTo>
                  <a:cubicBezTo>
                    <a:pt x="619" y="663"/>
                    <a:pt x="638" y="660"/>
                    <a:pt x="656" y="653"/>
                  </a:cubicBezTo>
                  <a:lnTo>
                    <a:pt x="1135" y="378"/>
                  </a:lnTo>
                  <a:cubicBezTo>
                    <a:pt x="1170" y="364"/>
                    <a:pt x="1177" y="328"/>
                    <a:pt x="1149" y="314"/>
                  </a:cubicBezTo>
                  <a:lnTo>
                    <a:pt x="634" y="11"/>
                  </a:lnTo>
                  <a:cubicBezTo>
                    <a:pt x="617" y="4"/>
                    <a:pt x="597"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459825" y="3578500"/>
              <a:ext cx="29800" cy="17500"/>
            </a:xfrm>
            <a:custGeom>
              <a:avLst/>
              <a:gdLst/>
              <a:ahLst/>
              <a:cxnLst/>
              <a:rect l="l" t="t" r="r" b="b"/>
              <a:pathLst>
                <a:path w="1192" h="700" extrusionOk="0">
                  <a:moveTo>
                    <a:pt x="592" y="37"/>
                  </a:moveTo>
                  <a:cubicBezTo>
                    <a:pt x="606" y="37"/>
                    <a:pt x="620" y="44"/>
                    <a:pt x="634" y="51"/>
                  </a:cubicBezTo>
                  <a:cubicBezTo>
                    <a:pt x="634" y="51"/>
                    <a:pt x="1142" y="347"/>
                    <a:pt x="1135" y="383"/>
                  </a:cubicBezTo>
                  <a:lnTo>
                    <a:pt x="656" y="658"/>
                  </a:lnTo>
                  <a:cubicBezTo>
                    <a:pt x="641" y="665"/>
                    <a:pt x="626" y="668"/>
                    <a:pt x="609" y="668"/>
                  </a:cubicBezTo>
                  <a:cubicBezTo>
                    <a:pt x="592" y="668"/>
                    <a:pt x="575" y="665"/>
                    <a:pt x="557" y="658"/>
                  </a:cubicBezTo>
                  <a:cubicBezTo>
                    <a:pt x="557" y="658"/>
                    <a:pt x="49" y="362"/>
                    <a:pt x="56" y="319"/>
                  </a:cubicBezTo>
                  <a:lnTo>
                    <a:pt x="536" y="51"/>
                  </a:lnTo>
                  <a:cubicBezTo>
                    <a:pt x="550" y="37"/>
                    <a:pt x="571" y="37"/>
                    <a:pt x="592" y="37"/>
                  </a:cubicBezTo>
                  <a:close/>
                  <a:moveTo>
                    <a:pt x="585" y="0"/>
                  </a:moveTo>
                  <a:cubicBezTo>
                    <a:pt x="560" y="0"/>
                    <a:pt x="536" y="6"/>
                    <a:pt x="515" y="16"/>
                  </a:cubicBezTo>
                  <a:lnTo>
                    <a:pt x="42" y="291"/>
                  </a:lnTo>
                  <a:cubicBezTo>
                    <a:pt x="21" y="298"/>
                    <a:pt x="7" y="319"/>
                    <a:pt x="0" y="340"/>
                  </a:cubicBezTo>
                  <a:cubicBezTo>
                    <a:pt x="0" y="362"/>
                    <a:pt x="14" y="383"/>
                    <a:pt x="28" y="390"/>
                  </a:cubicBezTo>
                  <a:lnTo>
                    <a:pt x="543" y="686"/>
                  </a:lnTo>
                  <a:cubicBezTo>
                    <a:pt x="557" y="700"/>
                    <a:pt x="578" y="700"/>
                    <a:pt x="599" y="700"/>
                  </a:cubicBezTo>
                  <a:cubicBezTo>
                    <a:pt x="627" y="700"/>
                    <a:pt x="649" y="700"/>
                    <a:pt x="677" y="686"/>
                  </a:cubicBezTo>
                  <a:lnTo>
                    <a:pt x="1156" y="418"/>
                  </a:lnTo>
                  <a:cubicBezTo>
                    <a:pt x="1177" y="404"/>
                    <a:pt x="1191" y="383"/>
                    <a:pt x="1191" y="362"/>
                  </a:cubicBezTo>
                  <a:cubicBezTo>
                    <a:pt x="1191" y="340"/>
                    <a:pt x="1177" y="326"/>
                    <a:pt x="1163" y="319"/>
                  </a:cubicBezTo>
                  <a:lnTo>
                    <a:pt x="656" y="16"/>
                  </a:lnTo>
                  <a:cubicBezTo>
                    <a:pt x="634" y="6"/>
                    <a:pt x="610" y="0"/>
                    <a:pt x="58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442200" y="3568450"/>
              <a:ext cx="29450" cy="16725"/>
            </a:xfrm>
            <a:custGeom>
              <a:avLst/>
              <a:gdLst/>
              <a:ahLst/>
              <a:cxnLst/>
              <a:rect l="l" t="t" r="r" b="b"/>
              <a:pathLst>
                <a:path w="1178" h="669" extrusionOk="0">
                  <a:moveTo>
                    <a:pt x="578" y="1"/>
                  </a:moveTo>
                  <a:cubicBezTo>
                    <a:pt x="559" y="1"/>
                    <a:pt x="539" y="6"/>
                    <a:pt x="522" y="16"/>
                  </a:cubicBezTo>
                  <a:lnTo>
                    <a:pt x="42" y="284"/>
                  </a:lnTo>
                  <a:cubicBezTo>
                    <a:pt x="7" y="305"/>
                    <a:pt x="0" y="341"/>
                    <a:pt x="35" y="355"/>
                  </a:cubicBezTo>
                  <a:lnTo>
                    <a:pt x="543" y="658"/>
                  </a:lnTo>
                  <a:cubicBezTo>
                    <a:pt x="560" y="665"/>
                    <a:pt x="580" y="668"/>
                    <a:pt x="600" y="668"/>
                  </a:cubicBezTo>
                  <a:cubicBezTo>
                    <a:pt x="620" y="668"/>
                    <a:pt x="642" y="665"/>
                    <a:pt x="663" y="658"/>
                  </a:cubicBezTo>
                  <a:lnTo>
                    <a:pt x="1135" y="383"/>
                  </a:lnTo>
                  <a:cubicBezTo>
                    <a:pt x="1170" y="362"/>
                    <a:pt x="1177" y="334"/>
                    <a:pt x="1149" y="312"/>
                  </a:cubicBezTo>
                  <a:lnTo>
                    <a:pt x="635" y="16"/>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442200" y="3568100"/>
              <a:ext cx="29625" cy="17525"/>
            </a:xfrm>
            <a:custGeom>
              <a:avLst/>
              <a:gdLst/>
              <a:ahLst/>
              <a:cxnLst/>
              <a:rect l="l" t="t" r="r" b="b"/>
              <a:pathLst>
                <a:path w="1185" h="701" extrusionOk="0">
                  <a:moveTo>
                    <a:pt x="585" y="37"/>
                  </a:moveTo>
                  <a:cubicBezTo>
                    <a:pt x="599" y="37"/>
                    <a:pt x="613" y="44"/>
                    <a:pt x="627" y="52"/>
                  </a:cubicBezTo>
                  <a:cubicBezTo>
                    <a:pt x="627" y="52"/>
                    <a:pt x="1135" y="355"/>
                    <a:pt x="1128" y="390"/>
                  </a:cubicBezTo>
                  <a:lnTo>
                    <a:pt x="649" y="658"/>
                  </a:lnTo>
                  <a:cubicBezTo>
                    <a:pt x="635" y="668"/>
                    <a:pt x="619" y="674"/>
                    <a:pt x="602" y="674"/>
                  </a:cubicBezTo>
                  <a:cubicBezTo>
                    <a:pt x="585" y="674"/>
                    <a:pt x="568" y="668"/>
                    <a:pt x="550" y="658"/>
                  </a:cubicBezTo>
                  <a:cubicBezTo>
                    <a:pt x="550" y="658"/>
                    <a:pt x="42" y="362"/>
                    <a:pt x="49" y="326"/>
                  </a:cubicBezTo>
                  <a:lnTo>
                    <a:pt x="529" y="52"/>
                  </a:lnTo>
                  <a:cubicBezTo>
                    <a:pt x="550" y="37"/>
                    <a:pt x="571" y="37"/>
                    <a:pt x="585" y="37"/>
                  </a:cubicBezTo>
                  <a:close/>
                  <a:moveTo>
                    <a:pt x="582" y="0"/>
                  </a:moveTo>
                  <a:cubicBezTo>
                    <a:pt x="559" y="0"/>
                    <a:pt x="536" y="6"/>
                    <a:pt x="515" y="16"/>
                  </a:cubicBezTo>
                  <a:lnTo>
                    <a:pt x="35" y="291"/>
                  </a:lnTo>
                  <a:cubicBezTo>
                    <a:pt x="14" y="298"/>
                    <a:pt x="0" y="319"/>
                    <a:pt x="0" y="341"/>
                  </a:cubicBezTo>
                  <a:cubicBezTo>
                    <a:pt x="0" y="362"/>
                    <a:pt x="7" y="383"/>
                    <a:pt x="28" y="390"/>
                  </a:cubicBezTo>
                  <a:lnTo>
                    <a:pt x="536" y="686"/>
                  </a:lnTo>
                  <a:cubicBezTo>
                    <a:pt x="557" y="700"/>
                    <a:pt x="578" y="700"/>
                    <a:pt x="599" y="700"/>
                  </a:cubicBezTo>
                  <a:cubicBezTo>
                    <a:pt x="620" y="700"/>
                    <a:pt x="649" y="700"/>
                    <a:pt x="670" y="686"/>
                  </a:cubicBezTo>
                  <a:lnTo>
                    <a:pt x="1149" y="418"/>
                  </a:lnTo>
                  <a:cubicBezTo>
                    <a:pt x="1170" y="404"/>
                    <a:pt x="1184" y="383"/>
                    <a:pt x="1184" y="362"/>
                  </a:cubicBezTo>
                  <a:cubicBezTo>
                    <a:pt x="1184" y="341"/>
                    <a:pt x="1177" y="326"/>
                    <a:pt x="1156" y="319"/>
                  </a:cubicBezTo>
                  <a:lnTo>
                    <a:pt x="649" y="16"/>
                  </a:lnTo>
                  <a:cubicBezTo>
                    <a:pt x="627"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424575" y="3558050"/>
              <a:ext cx="29275" cy="16675"/>
            </a:xfrm>
            <a:custGeom>
              <a:avLst/>
              <a:gdLst/>
              <a:ahLst/>
              <a:cxnLst/>
              <a:rect l="l" t="t" r="r" b="b"/>
              <a:pathLst>
                <a:path w="1171" h="667" extrusionOk="0">
                  <a:moveTo>
                    <a:pt x="571" y="1"/>
                  </a:moveTo>
                  <a:cubicBezTo>
                    <a:pt x="552" y="1"/>
                    <a:pt x="532" y="6"/>
                    <a:pt x="515" y="16"/>
                  </a:cubicBezTo>
                  <a:lnTo>
                    <a:pt x="35" y="284"/>
                  </a:lnTo>
                  <a:cubicBezTo>
                    <a:pt x="0" y="305"/>
                    <a:pt x="0" y="334"/>
                    <a:pt x="28" y="355"/>
                  </a:cubicBezTo>
                  <a:lnTo>
                    <a:pt x="536" y="651"/>
                  </a:lnTo>
                  <a:cubicBezTo>
                    <a:pt x="554" y="661"/>
                    <a:pt x="573" y="667"/>
                    <a:pt x="593" y="667"/>
                  </a:cubicBezTo>
                  <a:cubicBezTo>
                    <a:pt x="613" y="667"/>
                    <a:pt x="635" y="661"/>
                    <a:pt x="656" y="651"/>
                  </a:cubicBezTo>
                  <a:lnTo>
                    <a:pt x="1128" y="383"/>
                  </a:lnTo>
                  <a:cubicBezTo>
                    <a:pt x="1163" y="362"/>
                    <a:pt x="1170" y="334"/>
                    <a:pt x="1142" y="313"/>
                  </a:cubicBezTo>
                  <a:lnTo>
                    <a:pt x="628" y="16"/>
                  </a:lnTo>
                  <a:cubicBezTo>
                    <a:pt x="610" y="6"/>
                    <a:pt x="591" y="1"/>
                    <a:pt x="57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424225" y="3557700"/>
              <a:ext cx="29800" cy="17525"/>
            </a:xfrm>
            <a:custGeom>
              <a:avLst/>
              <a:gdLst/>
              <a:ahLst/>
              <a:cxnLst/>
              <a:rect l="l" t="t" r="r" b="b"/>
              <a:pathLst>
                <a:path w="1192" h="701" extrusionOk="0">
                  <a:moveTo>
                    <a:pt x="575" y="35"/>
                  </a:moveTo>
                  <a:cubicBezTo>
                    <a:pt x="581" y="35"/>
                    <a:pt x="587" y="36"/>
                    <a:pt x="592" y="38"/>
                  </a:cubicBezTo>
                  <a:cubicBezTo>
                    <a:pt x="606" y="38"/>
                    <a:pt x="620" y="38"/>
                    <a:pt x="634" y="52"/>
                  </a:cubicBezTo>
                  <a:cubicBezTo>
                    <a:pt x="634" y="52"/>
                    <a:pt x="1142" y="348"/>
                    <a:pt x="1135" y="383"/>
                  </a:cubicBezTo>
                  <a:lnTo>
                    <a:pt x="656" y="658"/>
                  </a:lnTo>
                  <a:cubicBezTo>
                    <a:pt x="642" y="665"/>
                    <a:pt x="626" y="668"/>
                    <a:pt x="609" y="668"/>
                  </a:cubicBezTo>
                  <a:cubicBezTo>
                    <a:pt x="592" y="668"/>
                    <a:pt x="575" y="665"/>
                    <a:pt x="557" y="658"/>
                  </a:cubicBezTo>
                  <a:cubicBezTo>
                    <a:pt x="557" y="658"/>
                    <a:pt x="49" y="355"/>
                    <a:pt x="56" y="319"/>
                  </a:cubicBezTo>
                  <a:lnTo>
                    <a:pt x="536" y="52"/>
                  </a:lnTo>
                  <a:cubicBezTo>
                    <a:pt x="546" y="41"/>
                    <a:pt x="560" y="35"/>
                    <a:pt x="575" y="35"/>
                  </a:cubicBezTo>
                  <a:close/>
                  <a:moveTo>
                    <a:pt x="588" y="1"/>
                  </a:moveTo>
                  <a:cubicBezTo>
                    <a:pt x="564" y="1"/>
                    <a:pt x="539" y="6"/>
                    <a:pt x="515" y="16"/>
                  </a:cubicBezTo>
                  <a:lnTo>
                    <a:pt x="42" y="291"/>
                  </a:lnTo>
                  <a:cubicBezTo>
                    <a:pt x="21" y="298"/>
                    <a:pt x="7" y="319"/>
                    <a:pt x="0" y="341"/>
                  </a:cubicBezTo>
                  <a:cubicBezTo>
                    <a:pt x="0" y="362"/>
                    <a:pt x="14" y="376"/>
                    <a:pt x="35" y="383"/>
                  </a:cubicBezTo>
                  <a:lnTo>
                    <a:pt x="543" y="686"/>
                  </a:lnTo>
                  <a:cubicBezTo>
                    <a:pt x="557" y="693"/>
                    <a:pt x="578" y="700"/>
                    <a:pt x="599" y="700"/>
                  </a:cubicBezTo>
                  <a:cubicBezTo>
                    <a:pt x="627" y="700"/>
                    <a:pt x="656" y="693"/>
                    <a:pt x="677" y="686"/>
                  </a:cubicBezTo>
                  <a:lnTo>
                    <a:pt x="1156" y="418"/>
                  </a:lnTo>
                  <a:cubicBezTo>
                    <a:pt x="1177" y="404"/>
                    <a:pt x="1191" y="383"/>
                    <a:pt x="1191" y="362"/>
                  </a:cubicBezTo>
                  <a:cubicBezTo>
                    <a:pt x="1191" y="341"/>
                    <a:pt x="1177" y="327"/>
                    <a:pt x="1163" y="319"/>
                  </a:cubicBezTo>
                  <a:lnTo>
                    <a:pt x="656" y="16"/>
                  </a:lnTo>
                  <a:cubicBezTo>
                    <a:pt x="634" y="6"/>
                    <a:pt x="612" y="1"/>
                    <a:pt x="5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406775" y="3547650"/>
              <a:ext cx="29275" cy="16675"/>
            </a:xfrm>
            <a:custGeom>
              <a:avLst/>
              <a:gdLst/>
              <a:ahLst/>
              <a:cxnLst/>
              <a:rect l="l" t="t" r="r" b="b"/>
              <a:pathLst>
                <a:path w="1171" h="667" extrusionOk="0">
                  <a:moveTo>
                    <a:pt x="572" y="1"/>
                  </a:moveTo>
                  <a:cubicBezTo>
                    <a:pt x="552" y="1"/>
                    <a:pt x="532" y="6"/>
                    <a:pt x="515" y="17"/>
                  </a:cubicBezTo>
                  <a:lnTo>
                    <a:pt x="35" y="284"/>
                  </a:lnTo>
                  <a:cubicBezTo>
                    <a:pt x="0" y="306"/>
                    <a:pt x="0" y="334"/>
                    <a:pt x="28" y="355"/>
                  </a:cubicBezTo>
                  <a:lnTo>
                    <a:pt x="536" y="651"/>
                  </a:lnTo>
                  <a:cubicBezTo>
                    <a:pt x="554" y="662"/>
                    <a:pt x="575" y="667"/>
                    <a:pt x="596" y="667"/>
                  </a:cubicBezTo>
                  <a:cubicBezTo>
                    <a:pt x="617" y="667"/>
                    <a:pt x="638" y="662"/>
                    <a:pt x="656" y="651"/>
                  </a:cubicBezTo>
                  <a:lnTo>
                    <a:pt x="1135" y="383"/>
                  </a:lnTo>
                  <a:cubicBezTo>
                    <a:pt x="1163" y="362"/>
                    <a:pt x="1170" y="327"/>
                    <a:pt x="1142" y="313"/>
                  </a:cubicBezTo>
                  <a:lnTo>
                    <a:pt x="635" y="17"/>
                  </a:lnTo>
                  <a:cubicBezTo>
                    <a:pt x="613" y="6"/>
                    <a:pt x="592" y="1"/>
                    <a:pt x="57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406600" y="3547300"/>
              <a:ext cx="29625" cy="17525"/>
            </a:xfrm>
            <a:custGeom>
              <a:avLst/>
              <a:gdLst/>
              <a:ahLst/>
              <a:cxnLst/>
              <a:rect l="l" t="t" r="r" b="b"/>
              <a:pathLst>
                <a:path w="1185" h="701" extrusionOk="0">
                  <a:moveTo>
                    <a:pt x="585" y="31"/>
                  </a:moveTo>
                  <a:cubicBezTo>
                    <a:pt x="599" y="31"/>
                    <a:pt x="613" y="38"/>
                    <a:pt x="628" y="45"/>
                  </a:cubicBezTo>
                  <a:cubicBezTo>
                    <a:pt x="628" y="45"/>
                    <a:pt x="1142" y="348"/>
                    <a:pt x="1128" y="383"/>
                  </a:cubicBezTo>
                  <a:lnTo>
                    <a:pt x="656" y="651"/>
                  </a:lnTo>
                  <a:cubicBezTo>
                    <a:pt x="638" y="661"/>
                    <a:pt x="620" y="667"/>
                    <a:pt x="603" y="667"/>
                  </a:cubicBezTo>
                  <a:cubicBezTo>
                    <a:pt x="585" y="667"/>
                    <a:pt x="568" y="661"/>
                    <a:pt x="550" y="651"/>
                  </a:cubicBezTo>
                  <a:cubicBezTo>
                    <a:pt x="550" y="651"/>
                    <a:pt x="42" y="355"/>
                    <a:pt x="49" y="320"/>
                  </a:cubicBezTo>
                  <a:lnTo>
                    <a:pt x="529" y="45"/>
                  </a:lnTo>
                  <a:cubicBezTo>
                    <a:pt x="550" y="38"/>
                    <a:pt x="564" y="31"/>
                    <a:pt x="585" y="31"/>
                  </a:cubicBezTo>
                  <a:close/>
                  <a:moveTo>
                    <a:pt x="582" y="1"/>
                  </a:moveTo>
                  <a:cubicBezTo>
                    <a:pt x="559" y="1"/>
                    <a:pt x="536" y="6"/>
                    <a:pt x="515" y="16"/>
                  </a:cubicBezTo>
                  <a:lnTo>
                    <a:pt x="35" y="284"/>
                  </a:lnTo>
                  <a:cubicBezTo>
                    <a:pt x="14" y="298"/>
                    <a:pt x="0" y="320"/>
                    <a:pt x="0" y="341"/>
                  </a:cubicBezTo>
                  <a:cubicBezTo>
                    <a:pt x="0" y="362"/>
                    <a:pt x="7" y="376"/>
                    <a:pt x="28" y="383"/>
                  </a:cubicBezTo>
                  <a:lnTo>
                    <a:pt x="536" y="686"/>
                  </a:lnTo>
                  <a:cubicBezTo>
                    <a:pt x="550" y="693"/>
                    <a:pt x="571" y="700"/>
                    <a:pt x="599" y="700"/>
                  </a:cubicBezTo>
                  <a:cubicBezTo>
                    <a:pt x="620" y="700"/>
                    <a:pt x="649" y="693"/>
                    <a:pt x="670" y="686"/>
                  </a:cubicBezTo>
                  <a:lnTo>
                    <a:pt x="1149" y="411"/>
                  </a:lnTo>
                  <a:cubicBezTo>
                    <a:pt x="1170" y="404"/>
                    <a:pt x="1184" y="383"/>
                    <a:pt x="1184" y="362"/>
                  </a:cubicBezTo>
                  <a:cubicBezTo>
                    <a:pt x="1184" y="341"/>
                    <a:pt x="1170" y="320"/>
                    <a:pt x="1156" y="313"/>
                  </a:cubicBezTo>
                  <a:lnTo>
                    <a:pt x="649" y="16"/>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388800" y="3537225"/>
              <a:ext cx="29450" cy="16575"/>
            </a:xfrm>
            <a:custGeom>
              <a:avLst/>
              <a:gdLst/>
              <a:ahLst/>
              <a:cxnLst/>
              <a:rect l="l" t="t" r="r" b="b"/>
              <a:pathLst>
                <a:path w="1178" h="663" extrusionOk="0">
                  <a:moveTo>
                    <a:pt x="578" y="0"/>
                  </a:moveTo>
                  <a:cubicBezTo>
                    <a:pt x="559" y="0"/>
                    <a:pt x="539" y="4"/>
                    <a:pt x="522" y="11"/>
                  </a:cubicBezTo>
                  <a:lnTo>
                    <a:pt x="42" y="286"/>
                  </a:lnTo>
                  <a:cubicBezTo>
                    <a:pt x="7" y="300"/>
                    <a:pt x="0" y="335"/>
                    <a:pt x="35" y="349"/>
                  </a:cubicBezTo>
                  <a:lnTo>
                    <a:pt x="543" y="652"/>
                  </a:lnTo>
                  <a:cubicBezTo>
                    <a:pt x="561" y="659"/>
                    <a:pt x="580" y="663"/>
                    <a:pt x="600" y="663"/>
                  </a:cubicBezTo>
                  <a:cubicBezTo>
                    <a:pt x="620" y="663"/>
                    <a:pt x="642" y="659"/>
                    <a:pt x="663" y="652"/>
                  </a:cubicBezTo>
                  <a:lnTo>
                    <a:pt x="1135" y="377"/>
                  </a:lnTo>
                  <a:cubicBezTo>
                    <a:pt x="1177" y="356"/>
                    <a:pt x="1177" y="328"/>
                    <a:pt x="1149" y="314"/>
                  </a:cubicBezTo>
                  <a:lnTo>
                    <a:pt x="635" y="11"/>
                  </a:lnTo>
                  <a:cubicBezTo>
                    <a:pt x="617" y="4"/>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388800" y="3536900"/>
              <a:ext cx="29625" cy="17525"/>
            </a:xfrm>
            <a:custGeom>
              <a:avLst/>
              <a:gdLst/>
              <a:ahLst/>
              <a:cxnLst/>
              <a:rect l="l" t="t" r="r" b="b"/>
              <a:pathLst>
                <a:path w="1185" h="701" extrusionOk="0">
                  <a:moveTo>
                    <a:pt x="585" y="31"/>
                  </a:moveTo>
                  <a:cubicBezTo>
                    <a:pt x="599" y="31"/>
                    <a:pt x="620" y="38"/>
                    <a:pt x="628" y="45"/>
                  </a:cubicBezTo>
                  <a:cubicBezTo>
                    <a:pt x="628" y="45"/>
                    <a:pt x="1142" y="341"/>
                    <a:pt x="1128" y="383"/>
                  </a:cubicBezTo>
                  <a:lnTo>
                    <a:pt x="656" y="651"/>
                  </a:lnTo>
                  <a:cubicBezTo>
                    <a:pt x="638" y="658"/>
                    <a:pt x="620" y="662"/>
                    <a:pt x="603" y="662"/>
                  </a:cubicBezTo>
                  <a:cubicBezTo>
                    <a:pt x="585" y="662"/>
                    <a:pt x="568" y="658"/>
                    <a:pt x="550" y="651"/>
                  </a:cubicBezTo>
                  <a:cubicBezTo>
                    <a:pt x="550" y="651"/>
                    <a:pt x="42" y="355"/>
                    <a:pt x="49" y="313"/>
                  </a:cubicBezTo>
                  <a:lnTo>
                    <a:pt x="529" y="45"/>
                  </a:lnTo>
                  <a:cubicBezTo>
                    <a:pt x="550" y="38"/>
                    <a:pt x="564" y="31"/>
                    <a:pt x="585" y="31"/>
                  </a:cubicBezTo>
                  <a:close/>
                  <a:moveTo>
                    <a:pt x="582" y="1"/>
                  </a:moveTo>
                  <a:cubicBezTo>
                    <a:pt x="559" y="1"/>
                    <a:pt x="536" y="6"/>
                    <a:pt x="515" y="17"/>
                  </a:cubicBezTo>
                  <a:lnTo>
                    <a:pt x="35" y="284"/>
                  </a:lnTo>
                  <a:cubicBezTo>
                    <a:pt x="14" y="291"/>
                    <a:pt x="0" y="313"/>
                    <a:pt x="0" y="341"/>
                  </a:cubicBezTo>
                  <a:cubicBezTo>
                    <a:pt x="0" y="355"/>
                    <a:pt x="7" y="376"/>
                    <a:pt x="28" y="383"/>
                  </a:cubicBezTo>
                  <a:lnTo>
                    <a:pt x="536" y="679"/>
                  </a:lnTo>
                  <a:cubicBezTo>
                    <a:pt x="557" y="693"/>
                    <a:pt x="571" y="700"/>
                    <a:pt x="599" y="700"/>
                  </a:cubicBezTo>
                  <a:cubicBezTo>
                    <a:pt x="620" y="700"/>
                    <a:pt x="649" y="693"/>
                    <a:pt x="670" y="686"/>
                  </a:cubicBezTo>
                  <a:lnTo>
                    <a:pt x="1149" y="411"/>
                  </a:lnTo>
                  <a:cubicBezTo>
                    <a:pt x="1170" y="404"/>
                    <a:pt x="1184" y="383"/>
                    <a:pt x="1184" y="362"/>
                  </a:cubicBezTo>
                  <a:cubicBezTo>
                    <a:pt x="1184" y="341"/>
                    <a:pt x="1177" y="320"/>
                    <a:pt x="1156" y="31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71175" y="3526675"/>
              <a:ext cx="29275" cy="16725"/>
            </a:xfrm>
            <a:custGeom>
              <a:avLst/>
              <a:gdLst/>
              <a:ahLst/>
              <a:cxnLst/>
              <a:rect l="l" t="t" r="r" b="b"/>
              <a:pathLst>
                <a:path w="1171" h="669" extrusionOk="0">
                  <a:moveTo>
                    <a:pt x="578" y="1"/>
                  </a:moveTo>
                  <a:cubicBezTo>
                    <a:pt x="559" y="1"/>
                    <a:pt x="539" y="6"/>
                    <a:pt x="522" y="17"/>
                  </a:cubicBezTo>
                  <a:lnTo>
                    <a:pt x="43" y="285"/>
                  </a:lnTo>
                  <a:cubicBezTo>
                    <a:pt x="7" y="306"/>
                    <a:pt x="0" y="341"/>
                    <a:pt x="35" y="355"/>
                  </a:cubicBezTo>
                  <a:lnTo>
                    <a:pt x="543" y="658"/>
                  </a:lnTo>
                  <a:cubicBezTo>
                    <a:pt x="561" y="665"/>
                    <a:pt x="580" y="669"/>
                    <a:pt x="600" y="669"/>
                  </a:cubicBezTo>
                  <a:cubicBezTo>
                    <a:pt x="621" y="669"/>
                    <a:pt x="642" y="665"/>
                    <a:pt x="663" y="658"/>
                  </a:cubicBezTo>
                  <a:lnTo>
                    <a:pt x="1135" y="383"/>
                  </a:lnTo>
                  <a:cubicBezTo>
                    <a:pt x="1170" y="362"/>
                    <a:pt x="1170" y="334"/>
                    <a:pt x="1149" y="313"/>
                  </a:cubicBezTo>
                  <a:lnTo>
                    <a:pt x="635" y="17"/>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371000" y="3526325"/>
              <a:ext cx="29625" cy="17525"/>
            </a:xfrm>
            <a:custGeom>
              <a:avLst/>
              <a:gdLst/>
              <a:ahLst/>
              <a:cxnLst/>
              <a:rect l="l" t="t" r="r" b="b"/>
              <a:pathLst>
                <a:path w="1185" h="701" extrusionOk="0">
                  <a:moveTo>
                    <a:pt x="585" y="38"/>
                  </a:moveTo>
                  <a:cubicBezTo>
                    <a:pt x="606" y="38"/>
                    <a:pt x="621" y="45"/>
                    <a:pt x="628" y="52"/>
                  </a:cubicBezTo>
                  <a:cubicBezTo>
                    <a:pt x="628" y="52"/>
                    <a:pt x="1142" y="348"/>
                    <a:pt x="1135" y="390"/>
                  </a:cubicBezTo>
                  <a:lnTo>
                    <a:pt x="656" y="658"/>
                  </a:lnTo>
                  <a:cubicBezTo>
                    <a:pt x="638" y="665"/>
                    <a:pt x="621" y="669"/>
                    <a:pt x="604" y="669"/>
                  </a:cubicBezTo>
                  <a:cubicBezTo>
                    <a:pt x="587" y="669"/>
                    <a:pt x="571" y="665"/>
                    <a:pt x="557" y="658"/>
                  </a:cubicBezTo>
                  <a:cubicBezTo>
                    <a:pt x="557" y="658"/>
                    <a:pt x="42" y="355"/>
                    <a:pt x="57" y="320"/>
                  </a:cubicBezTo>
                  <a:lnTo>
                    <a:pt x="529" y="52"/>
                  </a:lnTo>
                  <a:cubicBezTo>
                    <a:pt x="550" y="38"/>
                    <a:pt x="571" y="38"/>
                    <a:pt x="585" y="38"/>
                  </a:cubicBezTo>
                  <a:close/>
                  <a:moveTo>
                    <a:pt x="582" y="1"/>
                  </a:moveTo>
                  <a:cubicBezTo>
                    <a:pt x="559" y="1"/>
                    <a:pt x="536" y="6"/>
                    <a:pt x="515" y="17"/>
                  </a:cubicBezTo>
                  <a:lnTo>
                    <a:pt x="35" y="292"/>
                  </a:lnTo>
                  <a:cubicBezTo>
                    <a:pt x="14" y="299"/>
                    <a:pt x="0" y="320"/>
                    <a:pt x="0" y="341"/>
                  </a:cubicBezTo>
                  <a:cubicBezTo>
                    <a:pt x="0" y="362"/>
                    <a:pt x="7" y="383"/>
                    <a:pt x="28" y="390"/>
                  </a:cubicBezTo>
                  <a:lnTo>
                    <a:pt x="536" y="686"/>
                  </a:lnTo>
                  <a:cubicBezTo>
                    <a:pt x="557" y="700"/>
                    <a:pt x="578" y="700"/>
                    <a:pt x="599" y="700"/>
                  </a:cubicBezTo>
                  <a:cubicBezTo>
                    <a:pt x="621" y="700"/>
                    <a:pt x="649" y="700"/>
                    <a:pt x="670" y="686"/>
                  </a:cubicBezTo>
                  <a:lnTo>
                    <a:pt x="1149" y="418"/>
                  </a:lnTo>
                  <a:cubicBezTo>
                    <a:pt x="1170" y="404"/>
                    <a:pt x="1184" y="390"/>
                    <a:pt x="1184" y="362"/>
                  </a:cubicBezTo>
                  <a:cubicBezTo>
                    <a:pt x="1184" y="348"/>
                    <a:pt x="1177" y="327"/>
                    <a:pt x="1156" y="320"/>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53375" y="3516275"/>
              <a:ext cx="29450" cy="16700"/>
            </a:xfrm>
            <a:custGeom>
              <a:avLst/>
              <a:gdLst/>
              <a:ahLst/>
              <a:cxnLst/>
              <a:rect l="l" t="t" r="r" b="b"/>
              <a:pathLst>
                <a:path w="1178" h="668" extrusionOk="0">
                  <a:moveTo>
                    <a:pt x="578" y="1"/>
                  </a:moveTo>
                  <a:cubicBezTo>
                    <a:pt x="559" y="1"/>
                    <a:pt x="540" y="6"/>
                    <a:pt x="522" y="17"/>
                  </a:cubicBezTo>
                  <a:lnTo>
                    <a:pt x="43" y="285"/>
                  </a:lnTo>
                  <a:cubicBezTo>
                    <a:pt x="7" y="306"/>
                    <a:pt x="0" y="334"/>
                    <a:pt x="28" y="355"/>
                  </a:cubicBezTo>
                  <a:lnTo>
                    <a:pt x="543" y="651"/>
                  </a:lnTo>
                  <a:cubicBezTo>
                    <a:pt x="561" y="662"/>
                    <a:pt x="580" y="667"/>
                    <a:pt x="599" y="667"/>
                  </a:cubicBezTo>
                  <a:cubicBezTo>
                    <a:pt x="619" y="667"/>
                    <a:pt x="638" y="662"/>
                    <a:pt x="656" y="651"/>
                  </a:cubicBezTo>
                  <a:lnTo>
                    <a:pt x="1135" y="383"/>
                  </a:lnTo>
                  <a:cubicBezTo>
                    <a:pt x="1170" y="362"/>
                    <a:pt x="1177" y="334"/>
                    <a:pt x="1142" y="313"/>
                  </a:cubicBezTo>
                  <a:lnTo>
                    <a:pt x="635" y="17"/>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353200" y="3515925"/>
              <a:ext cx="29800" cy="17525"/>
            </a:xfrm>
            <a:custGeom>
              <a:avLst/>
              <a:gdLst/>
              <a:ahLst/>
              <a:cxnLst/>
              <a:rect l="l" t="t" r="r" b="b"/>
              <a:pathLst>
                <a:path w="1192" h="701" extrusionOk="0">
                  <a:moveTo>
                    <a:pt x="592" y="31"/>
                  </a:moveTo>
                  <a:cubicBezTo>
                    <a:pt x="606" y="31"/>
                    <a:pt x="621" y="38"/>
                    <a:pt x="635" y="52"/>
                  </a:cubicBezTo>
                  <a:cubicBezTo>
                    <a:pt x="635" y="52"/>
                    <a:pt x="1142" y="348"/>
                    <a:pt x="1135" y="383"/>
                  </a:cubicBezTo>
                  <a:lnTo>
                    <a:pt x="656" y="658"/>
                  </a:lnTo>
                  <a:cubicBezTo>
                    <a:pt x="642" y="665"/>
                    <a:pt x="624" y="669"/>
                    <a:pt x="606" y="669"/>
                  </a:cubicBezTo>
                  <a:cubicBezTo>
                    <a:pt x="589" y="669"/>
                    <a:pt x="571" y="665"/>
                    <a:pt x="557" y="658"/>
                  </a:cubicBezTo>
                  <a:cubicBezTo>
                    <a:pt x="557" y="658"/>
                    <a:pt x="50" y="355"/>
                    <a:pt x="57" y="320"/>
                  </a:cubicBezTo>
                  <a:lnTo>
                    <a:pt x="536" y="52"/>
                  </a:lnTo>
                  <a:cubicBezTo>
                    <a:pt x="550" y="38"/>
                    <a:pt x="571" y="38"/>
                    <a:pt x="592" y="38"/>
                  </a:cubicBezTo>
                  <a:lnTo>
                    <a:pt x="592" y="31"/>
                  </a:lnTo>
                  <a:close/>
                  <a:moveTo>
                    <a:pt x="582" y="1"/>
                  </a:moveTo>
                  <a:cubicBezTo>
                    <a:pt x="559" y="1"/>
                    <a:pt x="536" y="6"/>
                    <a:pt x="515" y="17"/>
                  </a:cubicBezTo>
                  <a:lnTo>
                    <a:pt x="42" y="292"/>
                  </a:lnTo>
                  <a:cubicBezTo>
                    <a:pt x="14" y="299"/>
                    <a:pt x="0" y="320"/>
                    <a:pt x="0" y="341"/>
                  </a:cubicBezTo>
                  <a:cubicBezTo>
                    <a:pt x="0" y="362"/>
                    <a:pt x="14" y="376"/>
                    <a:pt x="28" y="390"/>
                  </a:cubicBezTo>
                  <a:lnTo>
                    <a:pt x="536" y="686"/>
                  </a:lnTo>
                  <a:cubicBezTo>
                    <a:pt x="557" y="700"/>
                    <a:pt x="578" y="700"/>
                    <a:pt x="599" y="700"/>
                  </a:cubicBezTo>
                  <a:cubicBezTo>
                    <a:pt x="628" y="700"/>
                    <a:pt x="649" y="700"/>
                    <a:pt x="677" y="686"/>
                  </a:cubicBezTo>
                  <a:lnTo>
                    <a:pt x="1149" y="419"/>
                  </a:lnTo>
                  <a:cubicBezTo>
                    <a:pt x="1170" y="404"/>
                    <a:pt x="1184" y="383"/>
                    <a:pt x="1192" y="362"/>
                  </a:cubicBezTo>
                  <a:cubicBezTo>
                    <a:pt x="1192" y="341"/>
                    <a:pt x="1177" y="327"/>
                    <a:pt x="1163" y="320"/>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322000" y="3497925"/>
              <a:ext cx="42675" cy="24325"/>
            </a:xfrm>
            <a:custGeom>
              <a:avLst/>
              <a:gdLst/>
              <a:ahLst/>
              <a:cxnLst/>
              <a:rect l="l" t="t" r="r" b="b"/>
              <a:pathLst>
                <a:path w="1707" h="973" extrusionOk="0">
                  <a:moveTo>
                    <a:pt x="578" y="0"/>
                  </a:moveTo>
                  <a:cubicBezTo>
                    <a:pt x="557" y="0"/>
                    <a:pt x="536" y="4"/>
                    <a:pt x="515" y="11"/>
                  </a:cubicBezTo>
                  <a:lnTo>
                    <a:pt x="36" y="286"/>
                  </a:lnTo>
                  <a:cubicBezTo>
                    <a:pt x="8" y="307"/>
                    <a:pt x="0" y="335"/>
                    <a:pt x="29" y="349"/>
                  </a:cubicBezTo>
                  <a:lnTo>
                    <a:pt x="1072" y="962"/>
                  </a:lnTo>
                  <a:cubicBezTo>
                    <a:pt x="1090" y="969"/>
                    <a:pt x="1109" y="973"/>
                    <a:pt x="1128" y="973"/>
                  </a:cubicBezTo>
                  <a:cubicBezTo>
                    <a:pt x="1148" y="973"/>
                    <a:pt x="1167" y="969"/>
                    <a:pt x="1185" y="962"/>
                  </a:cubicBezTo>
                  <a:lnTo>
                    <a:pt x="1664" y="687"/>
                  </a:lnTo>
                  <a:cubicBezTo>
                    <a:pt x="1706" y="673"/>
                    <a:pt x="1706" y="638"/>
                    <a:pt x="1671" y="624"/>
                  </a:cubicBezTo>
                  <a:lnTo>
                    <a:pt x="635" y="11"/>
                  </a:lnTo>
                  <a:cubicBezTo>
                    <a:pt x="617" y="4"/>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321825" y="3497600"/>
              <a:ext cx="43025" cy="25275"/>
            </a:xfrm>
            <a:custGeom>
              <a:avLst/>
              <a:gdLst/>
              <a:ahLst/>
              <a:cxnLst/>
              <a:rect l="l" t="t" r="r" b="b"/>
              <a:pathLst>
                <a:path w="1721" h="1011" extrusionOk="0">
                  <a:moveTo>
                    <a:pt x="593" y="31"/>
                  </a:moveTo>
                  <a:cubicBezTo>
                    <a:pt x="607" y="31"/>
                    <a:pt x="621" y="38"/>
                    <a:pt x="635" y="45"/>
                  </a:cubicBezTo>
                  <a:cubicBezTo>
                    <a:pt x="635" y="45"/>
                    <a:pt x="1671" y="658"/>
                    <a:pt x="1664" y="693"/>
                  </a:cubicBezTo>
                  <a:lnTo>
                    <a:pt x="1185" y="961"/>
                  </a:lnTo>
                  <a:cubicBezTo>
                    <a:pt x="1171" y="968"/>
                    <a:pt x="1153" y="972"/>
                    <a:pt x="1135" y="972"/>
                  </a:cubicBezTo>
                  <a:cubicBezTo>
                    <a:pt x="1118" y="972"/>
                    <a:pt x="1100" y="968"/>
                    <a:pt x="1086" y="961"/>
                  </a:cubicBezTo>
                  <a:cubicBezTo>
                    <a:pt x="1086" y="961"/>
                    <a:pt x="43" y="355"/>
                    <a:pt x="57" y="320"/>
                  </a:cubicBezTo>
                  <a:lnTo>
                    <a:pt x="529" y="45"/>
                  </a:lnTo>
                  <a:cubicBezTo>
                    <a:pt x="550" y="38"/>
                    <a:pt x="571" y="31"/>
                    <a:pt x="593" y="31"/>
                  </a:cubicBezTo>
                  <a:close/>
                  <a:moveTo>
                    <a:pt x="582" y="1"/>
                  </a:moveTo>
                  <a:cubicBezTo>
                    <a:pt x="559" y="1"/>
                    <a:pt x="536" y="6"/>
                    <a:pt x="515" y="17"/>
                  </a:cubicBezTo>
                  <a:lnTo>
                    <a:pt x="36" y="284"/>
                  </a:lnTo>
                  <a:cubicBezTo>
                    <a:pt x="15" y="291"/>
                    <a:pt x="0" y="313"/>
                    <a:pt x="0" y="341"/>
                  </a:cubicBezTo>
                  <a:cubicBezTo>
                    <a:pt x="0" y="355"/>
                    <a:pt x="15" y="376"/>
                    <a:pt x="29" y="383"/>
                  </a:cubicBezTo>
                  <a:lnTo>
                    <a:pt x="1065" y="996"/>
                  </a:lnTo>
                  <a:cubicBezTo>
                    <a:pt x="1086" y="1003"/>
                    <a:pt x="1107" y="1011"/>
                    <a:pt x="1128" y="1011"/>
                  </a:cubicBezTo>
                  <a:cubicBezTo>
                    <a:pt x="1156" y="1011"/>
                    <a:pt x="1178" y="1003"/>
                    <a:pt x="1206" y="996"/>
                  </a:cubicBezTo>
                  <a:lnTo>
                    <a:pt x="1678" y="721"/>
                  </a:lnTo>
                  <a:cubicBezTo>
                    <a:pt x="1699" y="714"/>
                    <a:pt x="1713" y="693"/>
                    <a:pt x="1720" y="672"/>
                  </a:cubicBezTo>
                  <a:cubicBezTo>
                    <a:pt x="1720" y="651"/>
                    <a:pt x="1706" y="630"/>
                    <a:pt x="1692" y="62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379975" y="3511700"/>
              <a:ext cx="29450" cy="16725"/>
            </a:xfrm>
            <a:custGeom>
              <a:avLst/>
              <a:gdLst/>
              <a:ahLst/>
              <a:cxnLst/>
              <a:rect l="l" t="t" r="r" b="b"/>
              <a:pathLst>
                <a:path w="1178" h="669" extrusionOk="0">
                  <a:moveTo>
                    <a:pt x="579" y="1"/>
                  </a:moveTo>
                  <a:cubicBezTo>
                    <a:pt x="559" y="1"/>
                    <a:pt x="540" y="6"/>
                    <a:pt x="522" y="17"/>
                  </a:cubicBezTo>
                  <a:lnTo>
                    <a:pt x="43" y="291"/>
                  </a:lnTo>
                  <a:cubicBezTo>
                    <a:pt x="8" y="306"/>
                    <a:pt x="1" y="341"/>
                    <a:pt x="36" y="355"/>
                  </a:cubicBezTo>
                  <a:lnTo>
                    <a:pt x="543" y="658"/>
                  </a:lnTo>
                  <a:cubicBezTo>
                    <a:pt x="561" y="665"/>
                    <a:pt x="580" y="669"/>
                    <a:pt x="601" y="669"/>
                  </a:cubicBezTo>
                  <a:cubicBezTo>
                    <a:pt x="621" y="669"/>
                    <a:pt x="642" y="665"/>
                    <a:pt x="663" y="658"/>
                  </a:cubicBezTo>
                  <a:lnTo>
                    <a:pt x="1136" y="383"/>
                  </a:lnTo>
                  <a:cubicBezTo>
                    <a:pt x="1171" y="362"/>
                    <a:pt x="1178" y="334"/>
                    <a:pt x="1150" y="320"/>
                  </a:cubicBezTo>
                  <a:lnTo>
                    <a:pt x="635" y="17"/>
                  </a:lnTo>
                  <a:cubicBezTo>
                    <a:pt x="617" y="6"/>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379800" y="3511400"/>
              <a:ext cx="29800" cy="17525"/>
            </a:xfrm>
            <a:custGeom>
              <a:avLst/>
              <a:gdLst/>
              <a:ahLst/>
              <a:cxnLst/>
              <a:rect l="l" t="t" r="r" b="b"/>
              <a:pathLst>
                <a:path w="1192" h="701" extrusionOk="0">
                  <a:moveTo>
                    <a:pt x="593" y="36"/>
                  </a:moveTo>
                  <a:cubicBezTo>
                    <a:pt x="607" y="36"/>
                    <a:pt x="621" y="43"/>
                    <a:pt x="635" y="50"/>
                  </a:cubicBezTo>
                  <a:cubicBezTo>
                    <a:pt x="635" y="50"/>
                    <a:pt x="1143" y="346"/>
                    <a:pt x="1136" y="388"/>
                  </a:cubicBezTo>
                  <a:lnTo>
                    <a:pt x="663" y="656"/>
                  </a:lnTo>
                  <a:cubicBezTo>
                    <a:pt x="646" y="663"/>
                    <a:pt x="628" y="666"/>
                    <a:pt x="610" y="666"/>
                  </a:cubicBezTo>
                  <a:cubicBezTo>
                    <a:pt x="593" y="666"/>
                    <a:pt x="575" y="663"/>
                    <a:pt x="558" y="656"/>
                  </a:cubicBezTo>
                  <a:cubicBezTo>
                    <a:pt x="558" y="656"/>
                    <a:pt x="50" y="360"/>
                    <a:pt x="57" y="318"/>
                  </a:cubicBezTo>
                  <a:lnTo>
                    <a:pt x="536" y="50"/>
                  </a:lnTo>
                  <a:cubicBezTo>
                    <a:pt x="558" y="36"/>
                    <a:pt x="572" y="36"/>
                    <a:pt x="593" y="36"/>
                  </a:cubicBezTo>
                  <a:close/>
                  <a:moveTo>
                    <a:pt x="589" y="0"/>
                  </a:moveTo>
                  <a:cubicBezTo>
                    <a:pt x="566" y="0"/>
                    <a:pt x="543" y="7"/>
                    <a:pt x="522" y="21"/>
                  </a:cubicBezTo>
                  <a:lnTo>
                    <a:pt x="43" y="289"/>
                  </a:lnTo>
                  <a:cubicBezTo>
                    <a:pt x="22" y="296"/>
                    <a:pt x="8" y="318"/>
                    <a:pt x="1" y="339"/>
                  </a:cubicBezTo>
                  <a:cubicBezTo>
                    <a:pt x="8" y="360"/>
                    <a:pt x="15" y="381"/>
                    <a:pt x="36" y="388"/>
                  </a:cubicBezTo>
                  <a:lnTo>
                    <a:pt x="543" y="684"/>
                  </a:lnTo>
                  <a:cubicBezTo>
                    <a:pt x="558" y="698"/>
                    <a:pt x="579" y="698"/>
                    <a:pt x="600" y="698"/>
                  </a:cubicBezTo>
                  <a:cubicBezTo>
                    <a:pt x="607" y="700"/>
                    <a:pt x="615" y="701"/>
                    <a:pt x="622" y="701"/>
                  </a:cubicBezTo>
                  <a:cubicBezTo>
                    <a:pt x="643" y="701"/>
                    <a:pt x="662" y="694"/>
                    <a:pt x="677" y="684"/>
                  </a:cubicBezTo>
                  <a:lnTo>
                    <a:pt x="1157" y="416"/>
                  </a:lnTo>
                  <a:cubicBezTo>
                    <a:pt x="1178" y="409"/>
                    <a:pt x="1192" y="388"/>
                    <a:pt x="1192" y="360"/>
                  </a:cubicBezTo>
                  <a:cubicBezTo>
                    <a:pt x="1192" y="346"/>
                    <a:pt x="1178" y="325"/>
                    <a:pt x="1164" y="318"/>
                  </a:cubicBezTo>
                  <a:lnTo>
                    <a:pt x="656" y="21"/>
                  </a:lnTo>
                  <a:cubicBezTo>
                    <a:pt x="635" y="7"/>
                    <a:pt x="612" y="0"/>
                    <a:pt x="58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361125" y="3500725"/>
              <a:ext cx="29450" cy="16600"/>
            </a:xfrm>
            <a:custGeom>
              <a:avLst/>
              <a:gdLst/>
              <a:ahLst/>
              <a:cxnLst/>
              <a:rect l="l" t="t" r="r" b="b"/>
              <a:pathLst>
                <a:path w="1178" h="664" extrusionOk="0">
                  <a:moveTo>
                    <a:pt x="578" y="1"/>
                  </a:moveTo>
                  <a:cubicBezTo>
                    <a:pt x="557" y="1"/>
                    <a:pt x="536" y="4"/>
                    <a:pt x="515" y="11"/>
                  </a:cubicBezTo>
                  <a:lnTo>
                    <a:pt x="43" y="286"/>
                  </a:lnTo>
                  <a:cubicBezTo>
                    <a:pt x="7" y="300"/>
                    <a:pt x="0" y="336"/>
                    <a:pt x="29" y="350"/>
                  </a:cubicBezTo>
                  <a:lnTo>
                    <a:pt x="543" y="653"/>
                  </a:lnTo>
                  <a:cubicBezTo>
                    <a:pt x="561" y="660"/>
                    <a:pt x="580" y="663"/>
                    <a:pt x="600" y="663"/>
                  </a:cubicBezTo>
                  <a:cubicBezTo>
                    <a:pt x="619" y="663"/>
                    <a:pt x="638" y="660"/>
                    <a:pt x="656" y="653"/>
                  </a:cubicBezTo>
                  <a:lnTo>
                    <a:pt x="1135" y="378"/>
                  </a:lnTo>
                  <a:cubicBezTo>
                    <a:pt x="1171" y="357"/>
                    <a:pt x="1178" y="329"/>
                    <a:pt x="1149" y="315"/>
                  </a:cubicBezTo>
                  <a:lnTo>
                    <a:pt x="635" y="11"/>
                  </a:lnTo>
                  <a:cubicBezTo>
                    <a:pt x="617" y="4"/>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360950" y="3500300"/>
              <a:ext cx="29800" cy="17525"/>
            </a:xfrm>
            <a:custGeom>
              <a:avLst/>
              <a:gdLst/>
              <a:ahLst/>
              <a:cxnLst/>
              <a:rect l="l" t="t" r="r" b="b"/>
              <a:pathLst>
                <a:path w="1192" h="701" extrusionOk="0">
                  <a:moveTo>
                    <a:pt x="592" y="35"/>
                  </a:moveTo>
                  <a:cubicBezTo>
                    <a:pt x="607" y="35"/>
                    <a:pt x="621" y="43"/>
                    <a:pt x="635" y="50"/>
                  </a:cubicBezTo>
                  <a:cubicBezTo>
                    <a:pt x="635" y="50"/>
                    <a:pt x="1142" y="346"/>
                    <a:pt x="1135" y="388"/>
                  </a:cubicBezTo>
                  <a:lnTo>
                    <a:pt x="656" y="656"/>
                  </a:lnTo>
                  <a:cubicBezTo>
                    <a:pt x="642" y="663"/>
                    <a:pt x="626" y="666"/>
                    <a:pt x="609" y="666"/>
                  </a:cubicBezTo>
                  <a:cubicBezTo>
                    <a:pt x="592" y="666"/>
                    <a:pt x="575" y="663"/>
                    <a:pt x="557" y="656"/>
                  </a:cubicBezTo>
                  <a:cubicBezTo>
                    <a:pt x="557" y="656"/>
                    <a:pt x="50" y="360"/>
                    <a:pt x="57" y="317"/>
                  </a:cubicBezTo>
                  <a:lnTo>
                    <a:pt x="536" y="50"/>
                  </a:lnTo>
                  <a:cubicBezTo>
                    <a:pt x="550" y="43"/>
                    <a:pt x="571" y="35"/>
                    <a:pt x="592" y="35"/>
                  </a:cubicBezTo>
                  <a:close/>
                  <a:moveTo>
                    <a:pt x="583" y="0"/>
                  </a:moveTo>
                  <a:cubicBezTo>
                    <a:pt x="559" y="0"/>
                    <a:pt x="536" y="7"/>
                    <a:pt x="515" y="21"/>
                  </a:cubicBezTo>
                  <a:lnTo>
                    <a:pt x="43" y="289"/>
                  </a:lnTo>
                  <a:cubicBezTo>
                    <a:pt x="22" y="296"/>
                    <a:pt x="7" y="317"/>
                    <a:pt x="0" y="346"/>
                  </a:cubicBezTo>
                  <a:cubicBezTo>
                    <a:pt x="0" y="360"/>
                    <a:pt x="14" y="381"/>
                    <a:pt x="29" y="388"/>
                  </a:cubicBezTo>
                  <a:lnTo>
                    <a:pt x="543" y="684"/>
                  </a:lnTo>
                  <a:cubicBezTo>
                    <a:pt x="557" y="698"/>
                    <a:pt x="578" y="698"/>
                    <a:pt x="600" y="698"/>
                  </a:cubicBezTo>
                  <a:cubicBezTo>
                    <a:pt x="607" y="700"/>
                    <a:pt x="614" y="701"/>
                    <a:pt x="621" y="701"/>
                  </a:cubicBezTo>
                  <a:cubicBezTo>
                    <a:pt x="640" y="701"/>
                    <a:pt x="656" y="694"/>
                    <a:pt x="677" y="684"/>
                  </a:cubicBezTo>
                  <a:lnTo>
                    <a:pt x="1149" y="416"/>
                  </a:lnTo>
                  <a:cubicBezTo>
                    <a:pt x="1171" y="409"/>
                    <a:pt x="1192" y="388"/>
                    <a:pt x="1192" y="360"/>
                  </a:cubicBezTo>
                  <a:cubicBezTo>
                    <a:pt x="1192" y="346"/>
                    <a:pt x="1178" y="324"/>
                    <a:pt x="1163" y="317"/>
                  </a:cubicBezTo>
                  <a:lnTo>
                    <a:pt x="656" y="21"/>
                  </a:lnTo>
                  <a:cubicBezTo>
                    <a:pt x="631" y="7"/>
                    <a:pt x="607" y="0"/>
                    <a:pt x="5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339625" y="3488075"/>
              <a:ext cx="32800" cy="18625"/>
            </a:xfrm>
            <a:custGeom>
              <a:avLst/>
              <a:gdLst/>
              <a:ahLst/>
              <a:cxnLst/>
              <a:rect l="l" t="t" r="r" b="b"/>
              <a:pathLst>
                <a:path w="1312" h="745" extrusionOk="0">
                  <a:moveTo>
                    <a:pt x="577" y="0"/>
                  </a:moveTo>
                  <a:cubicBezTo>
                    <a:pt x="556" y="0"/>
                    <a:pt x="534" y="5"/>
                    <a:pt x="515" y="17"/>
                  </a:cubicBezTo>
                  <a:lnTo>
                    <a:pt x="36" y="285"/>
                  </a:lnTo>
                  <a:cubicBezTo>
                    <a:pt x="0" y="306"/>
                    <a:pt x="0" y="334"/>
                    <a:pt x="29" y="355"/>
                  </a:cubicBezTo>
                  <a:lnTo>
                    <a:pt x="677" y="729"/>
                  </a:lnTo>
                  <a:cubicBezTo>
                    <a:pt x="695" y="739"/>
                    <a:pt x="714" y="745"/>
                    <a:pt x="734" y="745"/>
                  </a:cubicBezTo>
                  <a:cubicBezTo>
                    <a:pt x="755" y="745"/>
                    <a:pt x="776" y="739"/>
                    <a:pt x="797" y="729"/>
                  </a:cubicBezTo>
                  <a:lnTo>
                    <a:pt x="1269" y="461"/>
                  </a:lnTo>
                  <a:cubicBezTo>
                    <a:pt x="1305" y="440"/>
                    <a:pt x="1312" y="412"/>
                    <a:pt x="1283" y="391"/>
                  </a:cubicBezTo>
                  <a:lnTo>
                    <a:pt x="628" y="10"/>
                  </a:lnTo>
                  <a:cubicBezTo>
                    <a:pt x="612" y="4"/>
                    <a:pt x="595" y="0"/>
                    <a:pt x="57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339275" y="3487550"/>
              <a:ext cx="33325" cy="19650"/>
            </a:xfrm>
            <a:custGeom>
              <a:avLst/>
              <a:gdLst/>
              <a:ahLst/>
              <a:cxnLst/>
              <a:rect l="l" t="t" r="r" b="b"/>
              <a:pathLst>
                <a:path w="1333" h="786" extrusionOk="0">
                  <a:moveTo>
                    <a:pt x="605" y="35"/>
                  </a:moveTo>
                  <a:cubicBezTo>
                    <a:pt x="615" y="35"/>
                    <a:pt x="625" y="40"/>
                    <a:pt x="635" y="45"/>
                  </a:cubicBezTo>
                  <a:cubicBezTo>
                    <a:pt x="635" y="45"/>
                    <a:pt x="1283" y="426"/>
                    <a:pt x="1276" y="461"/>
                  </a:cubicBezTo>
                  <a:lnTo>
                    <a:pt x="797" y="736"/>
                  </a:lnTo>
                  <a:cubicBezTo>
                    <a:pt x="779" y="744"/>
                    <a:pt x="759" y="751"/>
                    <a:pt x="738" y="751"/>
                  </a:cubicBezTo>
                  <a:cubicBezTo>
                    <a:pt x="725" y="751"/>
                    <a:pt x="712" y="748"/>
                    <a:pt x="698" y="743"/>
                  </a:cubicBezTo>
                  <a:cubicBezTo>
                    <a:pt x="698" y="743"/>
                    <a:pt x="50" y="355"/>
                    <a:pt x="57" y="320"/>
                  </a:cubicBezTo>
                  <a:lnTo>
                    <a:pt x="536" y="52"/>
                  </a:lnTo>
                  <a:cubicBezTo>
                    <a:pt x="550" y="38"/>
                    <a:pt x="571" y="38"/>
                    <a:pt x="592" y="38"/>
                  </a:cubicBezTo>
                  <a:cubicBezTo>
                    <a:pt x="597" y="36"/>
                    <a:pt x="601" y="35"/>
                    <a:pt x="605" y="35"/>
                  </a:cubicBezTo>
                  <a:close/>
                  <a:moveTo>
                    <a:pt x="585" y="1"/>
                  </a:moveTo>
                  <a:cubicBezTo>
                    <a:pt x="561" y="1"/>
                    <a:pt x="536" y="6"/>
                    <a:pt x="515" y="17"/>
                  </a:cubicBezTo>
                  <a:lnTo>
                    <a:pt x="43" y="292"/>
                  </a:lnTo>
                  <a:cubicBezTo>
                    <a:pt x="21" y="299"/>
                    <a:pt x="7" y="320"/>
                    <a:pt x="0" y="341"/>
                  </a:cubicBezTo>
                  <a:cubicBezTo>
                    <a:pt x="0" y="362"/>
                    <a:pt x="14" y="376"/>
                    <a:pt x="28" y="390"/>
                  </a:cubicBezTo>
                  <a:lnTo>
                    <a:pt x="684" y="771"/>
                  </a:lnTo>
                  <a:cubicBezTo>
                    <a:pt x="698" y="778"/>
                    <a:pt x="719" y="785"/>
                    <a:pt x="740" y="785"/>
                  </a:cubicBezTo>
                  <a:cubicBezTo>
                    <a:pt x="769" y="785"/>
                    <a:pt x="797" y="778"/>
                    <a:pt x="818" y="771"/>
                  </a:cubicBezTo>
                  <a:lnTo>
                    <a:pt x="1297" y="496"/>
                  </a:lnTo>
                  <a:cubicBezTo>
                    <a:pt x="1319" y="489"/>
                    <a:pt x="1333" y="468"/>
                    <a:pt x="1333" y="447"/>
                  </a:cubicBezTo>
                  <a:cubicBezTo>
                    <a:pt x="1333" y="426"/>
                    <a:pt x="1319" y="412"/>
                    <a:pt x="1304" y="404"/>
                  </a:cubicBezTo>
                  <a:lnTo>
                    <a:pt x="656" y="17"/>
                  </a:lnTo>
                  <a:cubicBezTo>
                    <a:pt x="635" y="6"/>
                    <a:pt x="610" y="1"/>
                    <a:pt x="5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397775" y="3522225"/>
              <a:ext cx="29450" cy="16600"/>
            </a:xfrm>
            <a:custGeom>
              <a:avLst/>
              <a:gdLst/>
              <a:ahLst/>
              <a:cxnLst/>
              <a:rect l="l" t="t" r="r" b="b"/>
              <a:pathLst>
                <a:path w="1178" h="664" extrusionOk="0">
                  <a:moveTo>
                    <a:pt x="579" y="1"/>
                  </a:moveTo>
                  <a:cubicBezTo>
                    <a:pt x="559" y="1"/>
                    <a:pt x="540" y="4"/>
                    <a:pt x="522" y="11"/>
                  </a:cubicBezTo>
                  <a:lnTo>
                    <a:pt x="43" y="286"/>
                  </a:lnTo>
                  <a:cubicBezTo>
                    <a:pt x="8" y="307"/>
                    <a:pt x="1" y="336"/>
                    <a:pt x="36" y="350"/>
                  </a:cubicBezTo>
                  <a:lnTo>
                    <a:pt x="543" y="653"/>
                  </a:lnTo>
                  <a:cubicBezTo>
                    <a:pt x="561" y="660"/>
                    <a:pt x="580" y="663"/>
                    <a:pt x="601" y="663"/>
                  </a:cubicBezTo>
                  <a:cubicBezTo>
                    <a:pt x="621" y="663"/>
                    <a:pt x="642" y="660"/>
                    <a:pt x="663" y="653"/>
                  </a:cubicBezTo>
                  <a:lnTo>
                    <a:pt x="1136" y="378"/>
                  </a:lnTo>
                  <a:cubicBezTo>
                    <a:pt x="1171" y="364"/>
                    <a:pt x="1178" y="329"/>
                    <a:pt x="1150" y="315"/>
                  </a:cubicBezTo>
                  <a:lnTo>
                    <a:pt x="635" y="11"/>
                  </a:lnTo>
                  <a:cubicBezTo>
                    <a:pt x="617" y="4"/>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397600" y="3521925"/>
              <a:ext cx="29800" cy="17525"/>
            </a:xfrm>
            <a:custGeom>
              <a:avLst/>
              <a:gdLst/>
              <a:ahLst/>
              <a:cxnLst/>
              <a:rect l="l" t="t" r="r" b="b"/>
              <a:pathLst>
                <a:path w="1192" h="701" extrusionOk="0">
                  <a:moveTo>
                    <a:pt x="593" y="30"/>
                  </a:moveTo>
                  <a:cubicBezTo>
                    <a:pt x="607" y="30"/>
                    <a:pt x="621" y="38"/>
                    <a:pt x="635" y="45"/>
                  </a:cubicBezTo>
                  <a:cubicBezTo>
                    <a:pt x="635" y="45"/>
                    <a:pt x="1143" y="348"/>
                    <a:pt x="1136" y="383"/>
                  </a:cubicBezTo>
                  <a:lnTo>
                    <a:pt x="656" y="651"/>
                  </a:lnTo>
                  <a:cubicBezTo>
                    <a:pt x="642" y="658"/>
                    <a:pt x="626" y="661"/>
                    <a:pt x="609" y="661"/>
                  </a:cubicBezTo>
                  <a:cubicBezTo>
                    <a:pt x="593" y="661"/>
                    <a:pt x="575" y="658"/>
                    <a:pt x="558" y="651"/>
                  </a:cubicBezTo>
                  <a:cubicBezTo>
                    <a:pt x="558" y="651"/>
                    <a:pt x="50" y="355"/>
                    <a:pt x="57" y="319"/>
                  </a:cubicBezTo>
                  <a:lnTo>
                    <a:pt x="536" y="45"/>
                  </a:lnTo>
                  <a:cubicBezTo>
                    <a:pt x="550" y="38"/>
                    <a:pt x="572" y="30"/>
                    <a:pt x="593" y="30"/>
                  </a:cubicBezTo>
                  <a:close/>
                  <a:moveTo>
                    <a:pt x="589" y="1"/>
                  </a:moveTo>
                  <a:cubicBezTo>
                    <a:pt x="566" y="1"/>
                    <a:pt x="543" y="6"/>
                    <a:pt x="522" y="16"/>
                  </a:cubicBezTo>
                  <a:lnTo>
                    <a:pt x="43" y="284"/>
                  </a:lnTo>
                  <a:cubicBezTo>
                    <a:pt x="22" y="291"/>
                    <a:pt x="8" y="312"/>
                    <a:pt x="1" y="341"/>
                  </a:cubicBezTo>
                  <a:cubicBezTo>
                    <a:pt x="1" y="355"/>
                    <a:pt x="15" y="376"/>
                    <a:pt x="29" y="383"/>
                  </a:cubicBezTo>
                  <a:lnTo>
                    <a:pt x="543" y="686"/>
                  </a:lnTo>
                  <a:cubicBezTo>
                    <a:pt x="558" y="693"/>
                    <a:pt x="579" y="700"/>
                    <a:pt x="600" y="700"/>
                  </a:cubicBezTo>
                  <a:cubicBezTo>
                    <a:pt x="628" y="700"/>
                    <a:pt x="656" y="693"/>
                    <a:pt x="677" y="686"/>
                  </a:cubicBezTo>
                  <a:lnTo>
                    <a:pt x="1157" y="411"/>
                  </a:lnTo>
                  <a:cubicBezTo>
                    <a:pt x="1178" y="404"/>
                    <a:pt x="1192" y="383"/>
                    <a:pt x="1192" y="362"/>
                  </a:cubicBezTo>
                  <a:cubicBezTo>
                    <a:pt x="1192" y="341"/>
                    <a:pt x="1178" y="319"/>
                    <a:pt x="1164" y="312"/>
                  </a:cubicBezTo>
                  <a:lnTo>
                    <a:pt x="656" y="16"/>
                  </a:lnTo>
                  <a:cubicBezTo>
                    <a:pt x="635" y="6"/>
                    <a:pt x="612" y="1"/>
                    <a:pt x="5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415575" y="3532675"/>
              <a:ext cx="29450" cy="16675"/>
            </a:xfrm>
            <a:custGeom>
              <a:avLst/>
              <a:gdLst/>
              <a:ahLst/>
              <a:cxnLst/>
              <a:rect l="l" t="t" r="r" b="b"/>
              <a:pathLst>
                <a:path w="1178" h="667" extrusionOk="0">
                  <a:moveTo>
                    <a:pt x="579" y="1"/>
                  </a:moveTo>
                  <a:cubicBezTo>
                    <a:pt x="559" y="1"/>
                    <a:pt x="540" y="6"/>
                    <a:pt x="522" y="16"/>
                  </a:cubicBezTo>
                  <a:lnTo>
                    <a:pt x="43" y="284"/>
                  </a:lnTo>
                  <a:cubicBezTo>
                    <a:pt x="8" y="305"/>
                    <a:pt x="1" y="334"/>
                    <a:pt x="36" y="355"/>
                  </a:cubicBezTo>
                  <a:lnTo>
                    <a:pt x="543" y="651"/>
                  </a:lnTo>
                  <a:cubicBezTo>
                    <a:pt x="561" y="661"/>
                    <a:pt x="580" y="667"/>
                    <a:pt x="601" y="667"/>
                  </a:cubicBezTo>
                  <a:cubicBezTo>
                    <a:pt x="621" y="667"/>
                    <a:pt x="642" y="661"/>
                    <a:pt x="663" y="651"/>
                  </a:cubicBezTo>
                  <a:lnTo>
                    <a:pt x="1136" y="383"/>
                  </a:lnTo>
                  <a:cubicBezTo>
                    <a:pt x="1171" y="362"/>
                    <a:pt x="1178" y="334"/>
                    <a:pt x="1150" y="312"/>
                  </a:cubicBezTo>
                  <a:lnTo>
                    <a:pt x="635" y="16"/>
                  </a:lnTo>
                  <a:cubicBezTo>
                    <a:pt x="617" y="6"/>
                    <a:pt x="598" y="1"/>
                    <a:pt x="57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415400" y="3532325"/>
              <a:ext cx="29800" cy="17525"/>
            </a:xfrm>
            <a:custGeom>
              <a:avLst/>
              <a:gdLst/>
              <a:ahLst/>
              <a:cxnLst/>
              <a:rect l="l" t="t" r="r" b="b"/>
              <a:pathLst>
                <a:path w="1192" h="701" extrusionOk="0">
                  <a:moveTo>
                    <a:pt x="593" y="30"/>
                  </a:moveTo>
                  <a:cubicBezTo>
                    <a:pt x="607" y="30"/>
                    <a:pt x="621" y="37"/>
                    <a:pt x="635" y="44"/>
                  </a:cubicBezTo>
                  <a:cubicBezTo>
                    <a:pt x="635" y="44"/>
                    <a:pt x="1143" y="348"/>
                    <a:pt x="1136" y="383"/>
                  </a:cubicBezTo>
                  <a:lnTo>
                    <a:pt x="656" y="651"/>
                  </a:lnTo>
                  <a:cubicBezTo>
                    <a:pt x="642" y="661"/>
                    <a:pt x="626" y="667"/>
                    <a:pt x="609" y="667"/>
                  </a:cubicBezTo>
                  <a:cubicBezTo>
                    <a:pt x="593" y="667"/>
                    <a:pt x="575" y="661"/>
                    <a:pt x="557" y="651"/>
                  </a:cubicBezTo>
                  <a:cubicBezTo>
                    <a:pt x="557" y="651"/>
                    <a:pt x="50" y="355"/>
                    <a:pt x="57" y="319"/>
                  </a:cubicBezTo>
                  <a:lnTo>
                    <a:pt x="536" y="44"/>
                  </a:lnTo>
                  <a:cubicBezTo>
                    <a:pt x="550" y="37"/>
                    <a:pt x="572" y="30"/>
                    <a:pt x="593" y="30"/>
                  </a:cubicBezTo>
                  <a:close/>
                  <a:moveTo>
                    <a:pt x="582" y="0"/>
                  </a:moveTo>
                  <a:cubicBezTo>
                    <a:pt x="559" y="0"/>
                    <a:pt x="536" y="6"/>
                    <a:pt x="515" y="16"/>
                  </a:cubicBezTo>
                  <a:lnTo>
                    <a:pt x="43" y="284"/>
                  </a:lnTo>
                  <a:cubicBezTo>
                    <a:pt x="22" y="298"/>
                    <a:pt x="8" y="319"/>
                    <a:pt x="1" y="341"/>
                  </a:cubicBezTo>
                  <a:cubicBezTo>
                    <a:pt x="1" y="362"/>
                    <a:pt x="15" y="376"/>
                    <a:pt x="29" y="383"/>
                  </a:cubicBezTo>
                  <a:lnTo>
                    <a:pt x="543" y="686"/>
                  </a:lnTo>
                  <a:cubicBezTo>
                    <a:pt x="557" y="693"/>
                    <a:pt x="579" y="700"/>
                    <a:pt x="600" y="700"/>
                  </a:cubicBezTo>
                  <a:cubicBezTo>
                    <a:pt x="628" y="700"/>
                    <a:pt x="649" y="693"/>
                    <a:pt x="677" y="686"/>
                  </a:cubicBezTo>
                  <a:lnTo>
                    <a:pt x="1150" y="411"/>
                  </a:lnTo>
                  <a:cubicBezTo>
                    <a:pt x="1178" y="404"/>
                    <a:pt x="1192" y="383"/>
                    <a:pt x="1192" y="362"/>
                  </a:cubicBezTo>
                  <a:cubicBezTo>
                    <a:pt x="1192" y="341"/>
                    <a:pt x="1178" y="326"/>
                    <a:pt x="1164" y="312"/>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433375" y="3543150"/>
              <a:ext cx="29450" cy="16625"/>
            </a:xfrm>
            <a:custGeom>
              <a:avLst/>
              <a:gdLst/>
              <a:ahLst/>
              <a:cxnLst/>
              <a:rect l="l" t="t" r="r" b="b"/>
              <a:pathLst>
                <a:path w="1178" h="665" extrusionOk="0">
                  <a:moveTo>
                    <a:pt x="588" y="1"/>
                  </a:moveTo>
                  <a:cubicBezTo>
                    <a:pt x="566" y="1"/>
                    <a:pt x="543" y="8"/>
                    <a:pt x="522" y="20"/>
                  </a:cubicBezTo>
                  <a:lnTo>
                    <a:pt x="43" y="288"/>
                  </a:lnTo>
                  <a:cubicBezTo>
                    <a:pt x="8" y="309"/>
                    <a:pt x="1" y="338"/>
                    <a:pt x="36" y="359"/>
                  </a:cubicBezTo>
                  <a:lnTo>
                    <a:pt x="543" y="655"/>
                  </a:lnTo>
                  <a:cubicBezTo>
                    <a:pt x="559" y="661"/>
                    <a:pt x="577" y="665"/>
                    <a:pt x="595" y="665"/>
                  </a:cubicBezTo>
                  <a:cubicBezTo>
                    <a:pt x="617" y="665"/>
                    <a:pt x="640" y="659"/>
                    <a:pt x="663" y="648"/>
                  </a:cubicBezTo>
                  <a:lnTo>
                    <a:pt x="1136" y="380"/>
                  </a:lnTo>
                  <a:cubicBezTo>
                    <a:pt x="1171" y="359"/>
                    <a:pt x="1178" y="330"/>
                    <a:pt x="1150" y="309"/>
                  </a:cubicBezTo>
                  <a:lnTo>
                    <a:pt x="635" y="13"/>
                  </a:lnTo>
                  <a:cubicBezTo>
                    <a:pt x="620" y="4"/>
                    <a:pt x="604" y="1"/>
                    <a:pt x="5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433375" y="3542725"/>
              <a:ext cx="29625" cy="17500"/>
            </a:xfrm>
            <a:custGeom>
              <a:avLst/>
              <a:gdLst/>
              <a:ahLst/>
              <a:cxnLst/>
              <a:rect l="l" t="t" r="r" b="b"/>
              <a:pathLst>
                <a:path w="1185" h="700" extrusionOk="0">
                  <a:moveTo>
                    <a:pt x="586" y="37"/>
                  </a:moveTo>
                  <a:cubicBezTo>
                    <a:pt x="600" y="37"/>
                    <a:pt x="621" y="37"/>
                    <a:pt x="635" y="51"/>
                  </a:cubicBezTo>
                  <a:cubicBezTo>
                    <a:pt x="635" y="51"/>
                    <a:pt x="1143" y="347"/>
                    <a:pt x="1136" y="383"/>
                  </a:cubicBezTo>
                  <a:lnTo>
                    <a:pt x="656" y="658"/>
                  </a:lnTo>
                  <a:cubicBezTo>
                    <a:pt x="639" y="665"/>
                    <a:pt x="621" y="668"/>
                    <a:pt x="604" y="668"/>
                  </a:cubicBezTo>
                  <a:cubicBezTo>
                    <a:pt x="587" y="668"/>
                    <a:pt x="572" y="665"/>
                    <a:pt x="558" y="658"/>
                  </a:cubicBezTo>
                  <a:cubicBezTo>
                    <a:pt x="558" y="658"/>
                    <a:pt x="43" y="355"/>
                    <a:pt x="57" y="319"/>
                  </a:cubicBezTo>
                  <a:lnTo>
                    <a:pt x="529" y="51"/>
                  </a:lnTo>
                  <a:cubicBezTo>
                    <a:pt x="550" y="37"/>
                    <a:pt x="572" y="37"/>
                    <a:pt x="586" y="37"/>
                  </a:cubicBezTo>
                  <a:close/>
                  <a:moveTo>
                    <a:pt x="575" y="0"/>
                  </a:moveTo>
                  <a:cubicBezTo>
                    <a:pt x="552" y="0"/>
                    <a:pt x="529" y="6"/>
                    <a:pt x="508" y="16"/>
                  </a:cubicBezTo>
                  <a:lnTo>
                    <a:pt x="36" y="291"/>
                  </a:lnTo>
                  <a:cubicBezTo>
                    <a:pt x="15" y="298"/>
                    <a:pt x="1" y="319"/>
                    <a:pt x="1" y="340"/>
                  </a:cubicBezTo>
                  <a:cubicBezTo>
                    <a:pt x="1" y="362"/>
                    <a:pt x="8" y="383"/>
                    <a:pt x="29" y="390"/>
                  </a:cubicBezTo>
                  <a:lnTo>
                    <a:pt x="536" y="686"/>
                  </a:lnTo>
                  <a:cubicBezTo>
                    <a:pt x="558" y="700"/>
                    <a:pt x="579" y="700"/>
                    <a:pt x="600" y="700"/>
                  </a:cubicBezTo>
                  <a:cubicBezTo>
                    <a:pt x="621" y="700"/>
                    <a:pt x="642" y="700"/>
                    <a:pt x="663" y="686"/>
                  </a:cubicBezTo>
                  <a:lnTo>
                    <a:pt x="1143" y="418"/>
                  </a:lnTo>
                  <a:cubicBezTo>
                    <a:pt x="1164" y="404"/>
                    <a:pt x="1178" y="383"/>
                    <a:pt x="1185" y="362"/>
                  </a:cubicBezTo>
                  <a:cubicBezTo>
                    <a:pt x="1185" y="340"/>
                    <a:pt x="1171" y="326"/>
                    <a:pt x="1157" y="319"/>
                  </a:cubicBezTo>
                  <a:lnTo>
                    <a:pt x="642" y="16"/>
                  </a:lnTo>
                  <a:cubicBezTo>
                    <a:pt x="621" y="6"/>
                    <a:pt x="598" y="0"/>
                    <a:pt x="57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8"/>
            <p:cNvSpPr/>
            <p:nvPr/>
          </p:nvSpPr>
          <p:spPr>
            <a:xfrm>
              <a:off x="451175" y="3553625"/>
              <a:ext cx="29450" cy="16650"/>
            </a:xfrm>
            <a:custGeom>
              <a:avLst/>
              <a:gdLst/>
              <a:ahLst/>
              <a:cxnLst/>
              <a:rect l="l" t="t" r="r" b="b"/>
              <a:pathLst>
                <a:path w="1178" h="666" extrusionOk="0">
                  <a:moveTo>
                    <a:pt x="585" y="0"/>
                  </a:moveTo>
                  <a:cubicBezTo>
                    <a:pt x="563" y="0"/>
                    <a:pt x="542" y="6"/>
                    <a:pt x="522" y="17"/>
                  </a:cubicBezTo>
                  <a:lnTo>
                    <a:pt x="43" y="285"/>
                  </a:lnTo>
                  <a:cubicBezTo>
                    <a:pt x="8" y="306"/>
                    <a:pt x="1" y="334"/>
                    <a:pt x="36" y="356"/>
                  </a:cubicBezTo>
                  <a:lnTo>
                    <a:pt x="543" y="652"/>
                  </a:lnTo>
                  <a:cubicBezTo>
                    <a:pt x="559" y="661"/>
                    <a:pt x="577" y="665"/>
                    <a:pt x="595" y="665"/>
                  </a:cubicBezTo>
                  <a:cubicBezTo>
                    <a:pt x="617" y="665"/>
                    <a:pt x="640" y="659"/>
                    <a:pt x="663" y="652"/>
                  </a:cubicBezTo>
                  <a:lnTo>
                    <a:pt x="1136" y="377"/>
                  </a:lnTo>
                  <a:cubicBezTo>
                    <a:pt x="1171" y="356"/>
                    <a:pt x="1178" y="327"/>
                    <a:pt x="1150" y="313"/>
                  </a:cubicBezTo>
                  <a:lnTo>
                    <a:pt x="635" y="10"/>
                  </a:lnTo>
                  <a:cubicBezTo>
                    <a:pt x="619" y="4"/>
                    <a:pt x="602" y="0"/>
                    <a:pt x="58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451000" y="3553300"/>
              <a:ext cx="29625" cy="17500"/>
            </a:xfrm>
            <a:custGeom>
              <a:avLst/>
              <a:gdLst/>
              <a:ahLst/>
              <a:cxnLst/>
              <a:rect l="l" t="t" r="r" b="b"/>
              <a:pathLst>
                <a:path w="1185" h="700" extrusionOk="0">
                  <a:moveTo>
                    <a:pt x="593" y="30"/>
                  </a:moveTo>
                  <a:cubicBezTo>
                    <a:pt x="607" y="30"/>
                    <a:pt x="621" y="37"/>
                    <a:pt x="628" y="44"/>
                  </a:cubicBezTo>
                  <a:cubicBezTo>
                    <a:pt x="628" y="44"/>
                    <a:pt x="1143" y="340"/>
                    <a:pt x="1128" y="383"/>
                  </a:cubicBezTo>
                  <a:lnTo>
                    <a:pt x="656" y="651"/>
                  </a:lnTo>
                  <a:cubicBezTo>
                    <a:pt x="639" y="658"/>
                    <a:pt x="621" y="661"/>
                    <a:pt x="604" y="661"/>
                  </a:cubicBezTo>
                  <a:cubicBezTo>
                    <a:pt x="587" y="661"/>
                    <a:pt x="572" y="658"/>
                    <a:pt x="557" y="651"/>
                  </a:cubicBezTo>
                  <a:cubicBezTo>
                    <a:pt x="557" y="651"/>
                    <a:pt x="43" y="355"/>
                    <a:pt x="57" y="312"/>
                  </a:cubicBezTo>
                  <a:lnTo>
                    <a:pt x="529" y="44"/>
                  </a:lnTo>
                  <a:cubicBezTo>
                    <a:pt x="550" y="37"/>
                    <a:pt x="572" y="30"/>
                    <a:pt x="586" y="30"/>
                  </a:cubicBezTo>
                  <a:close/>
                  <a:moveTo>
                    <a:pt x="582" y="0"/>
                  </a:moveTo>
                  <a:cubicBezTo>
                    <a:pt x="559" y="0"/>
                    <a:pt x="536" y="6"/>
                    <a:pt x="515" y="16"/>
                  </a:cubicBezTo>
                  <a:lnTo>
                    <a:pt x="36" y="284"/>
                  </a:lnTo>
                  <a:cubicBezTo>
                    <a:pt x="15" y="291"/>
                    <a:pt x="1" y="312"/>
                    <a:pt x="1" y="340"/>
                  </a:cubicBezTo>
                  <a:cubicBezTo>
                    <a:pt x="1" y="355"/>
                    <a:pt x="8" y="376"/>
                    <a:pt x="29" y="383"/>
                  </a:cubicBezTo>
                  <a:lnTo>
                    <a:pt x="536" y="679"/>
                  </a:lnTo>
                  <a:cubicBezTo>
                    <a:pt x="557" y="693"/>
                    <a:pt x="579" y="700"/>
                    <a:pt x="600" y="700"/>
                  </a:cubicBezTo>
                  <a:cubicBezTo>
                    <a:pt x="621" y="700"/>
                    <a:pt x="649" y="693"/>
                    <a:pt x="670" y="686"/>
                  </a:cubicBezTo>
                  <a:lnTo>
                    <a:pt x="1150" y="411"/>
                  </a:lnTo>
                  <a:cubicBezTo>
                    <a:pt x="1171" y="404"/>
                    <a:pt x="1185" y="383"/>
                    <a:pt x="1185" y="362"/>
                  </a:cubicBezTo>
                  <a:cubicBezTo>
                    <a:pt x="1185" y="340"/>
                    <a:pt x="1178" y="319"/>
                    <a:pt x="1157" y="312"/>
                  </a:cubicBezTo>
                  <a:lnTo>
                    <a:pt x="649" y="16"/>
                  </a:lnTo>
                  <a:cubicBezTo>
                    <a:pt x="628" y="6"/>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a:off x="468975" y="3564050"/>
              <a:ext cx="29450" cy="16700"/>
            </a:xfrm>
            <a:custGeom>
              <a:avLst/>
              <a:gdLst/>
              <a:ahLst/>
              <a:cxnLst/>
              <a:rect l="l" t="t" r="r" b="b"/>
              <a:pathLst>
                <a:path w="1178" h="668" extrusionOk="0">
                  <a:moveTo>
                    <a:pt x="578" y="0"/>
                  </a:moveTo>
                  <a:cubicBezTo>
                    <a:pt x="557" y="0"/>
                    <a:pt x="536" y="6"/>
                    <a:pt x="515" y="16"/>
                  </a:cubicBezTo>
                  <a:lnTo>
                    <a:pt x="43" y="284"/>
                  </a:lnTo>
                  <a:cubicBezTo>
                    <a:pt x="8" y="305"/>
                    <a:pt x="1" y="340"/>
                    <a:pt x="36" y="355"/>
                  </a:cubicBezTo>
                  <a:lnTo>
                    <a:pt x="543" y="658"/>
                  </a:lnTo>
                  <a:cubicBezTo>
                    <a:pt x="559" y="664"/>
                    <a:pt x="576" y="667"/>
                    <a:pt x="594" y="667"/>
                  </a:cubicBezTo>
                  <a:cubicBezTo>
                    <a:pt x="615" y="667"/>
                    <a:pt x="637" y="662"/>
                    <a:pt x="656" y="651"/>
                  </a:cubicBezTo>
                  <a:lnTo>
                    <a:pt x="1136" y="383"/>
                  </a:lnTo>
                  <a:cubicBezTo>
                    <a:pt x="1171" y="362"/>
                    <a:pt x="1178" y="326"/>
                    <a:pt x="1143" y="312"/>
                  </a:cubicBezTo>
                  <a:lnTo>
                    <a:pt x="635" y="16"/>
                  </a:lnTo>
                  <a:cubicBezTo>
                    <a:pt x="617" y="6"/>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8"/>
            <p:cNvSpPr/>
            <p:nvPr/>
          </p:nvSpPr>
          <p:spPr>
            <a:xfrm>
              <a:off x="468800" y="3563700"/>
              <a:ext cx="29800" cy="17500"/>
            </a:xfrm>
            <a:custGeom>
              <a:avLst/>
              <a:gdLst/>
              <a:ahLst/>
              <a:cxnLst/>
              <a:rect l="l" t="t" r="r" b="b"/>
              <a:pathLst>
                <a:path w="1192" h="700" extrusionOk="0">
                  <a:moveTo>
                    <a:pt x="593" y="30"/>
                  </a:moveTo>
                  <a:cubicBezTo>
                    <a:pt x="607" y="30"/>
                    <a:pt x="621" y="37"/>
                    <a:pt x="635" y="44"/>
                  </a:cubicBezTo>
                  <a:cubicBezTo>
                    <a:pt x="635" y="44"/>
                    <a:pt x="1143" y="347"/>
                    <a:pt x="1135" y="383"/>
                  </a:cubicBezTo>
                  <a:lnTo>
                    <a:pt x="656" y="650"/>
                  </a:lnTo>
                  <a:cubicBezTo>
                    <a:pt x="642" y="661"/>
                    <a:pt x="624" y="666"/>
                    <a:pt x="607" y="666"/>
                  </a:cubicBezTo>
                  <a:cubicBezTo>
                    <a:pt x="589" y="666"/>
                    <a:pt x="572" y="661"/>
                    <a:pt x="557" y="650"/>
                  </a:cubicBezTo>
                  <a:cubicBezTo>
                    <a:pt x="557" y="650"/>
                    <a:pt x="50" y="354"/>
                    <a:pt x="57" y="319"/>
                  </a:cubicBezTo>
                  <a:lnTo>
                    <a:pt x="536" y="44"/>
                  </a:lnTo>
                  <a:cubicBezTo>
                    <a:pt x="550" y="37"/>
                    <a:pt x="572" y="30"/>
                    <a:pt x="593" y="30"/>
                  </a:cubicBezTo>
                  <a:close/>
                  <a:moveTo>
                    <a:pt x="582" y="0"/>
                  </a:moveTo>
                  <a:cubicBezTo>
                    <a:pt x="559" y="0"/>
                    <a:pt x="536" y="5"/>
                    <a:pt x="515" y="16"/>
                  </a:cubicBezTo>
                  <a:lnTo>
                    <a:pt x="43" y="284"/>
                  </a:lnTo>
                  <a:cubicBezTo>
                    <a:pt x="15" y="298"/>
                    <a:pt x="1" y="319"/>
                    <a:pt x="1" y="340"/>
                  </a:cubicBezTo>
                  <a:cubicBezTo>
                    <a:pt x="1" y="361"/>
                    <a:pt x="15" y="376"/>
                    <a:pt x="29" y="383"/>
                  </a:cubicBezTo>
                  <a:lnTo>
                    <a:pt x="543" y="686"/>
                  </a:lnTo>
                  <a:cubicBezTo>
                    <a:pt x="557" y="693"/>
                    <a:pt x="579" y="700"/>
                    <a:pt x="600" y="700"/>
                  </a:cubicBezTo>
                  <a:cubicBezTo>
                    <a:pt x="628" y="700"/>
                    <a:pt x="656" y="693"/>
                    <a:pt x="677" y="679"/>
                  </a:cubicBezTo>
                  <a:lnTo>
                    <a:pt x="1150" y="411"/>
                  </a:lnTo>
                  <a:cubicBezTo>
                    <a:pt x="1171" y="404"/>
                    <a:pt x="1185" y="383"/>
                    <a:pt x="1192" y="361"/>
                  </a:cubicBezTo>
                  <a:cubicBezTo>
                    <a:pt x="1192" y="340"/>
                    <a:pt x="1178" y="326"/>
                    <a:pt x="1164"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486775" y="3574450"/>
              <a:ext cx="29275" cy="16675"/>
            </a:xfrm>
            <a:custGeom>
              <a:avLst/>
              <a:gdLst/>
              <a:ahLst/>
              <a:cxnLst/>
              <a:rect l="l" t="t" r="r" b="b"/>
              <a:pathLst>
                <a:path w="1171" h="667" extrusionOk="0">
                  <a:moveTo>
                    <a:pt x="578" y="0"/>
                  </a:moveTo>
                  <a:cubicBezTo>
                    <a:pt x="557" y="0"/>
                    <a:pt x="536" y="5"/>
                    <a:pt x="515" y="16"/>
                  </a:cubicBezTo>
                  <a:lnTo>
                    <a:pt x="43" y="284"/>
                  </a:lnTo>
                  <a:cubicBezTo>
                    <a:pt x="8" y="305"/>
                    <a:pt x="1" y="333"/>
                    <a:pt x="29" y="354"/>
                  </a:cubicBezTo>
                  <a:lnTo>
                    <a:pt x="543" y="650"/>
                  </a:lnTo>
                  <a:cubicBezTo>
                    <a:pt x="561" y="661"/>
                    <a:pt x="580" y="666"/>
                    <a:pt x="600" y="666"/>
                  </a:cubicBezTo>
                  <a:cubicBezTo>
                    <a:pt x="619" y="666"/>
                    <a:pt x="639" y="661"/>
                    <a:pt x="656" y="650"/>
                  </a:cubicBezTo>
                  <a:lnTo>
                    <a:pt x="1135" y="383"/>
                  </a:lnTo>
                  <a:cubicBezTo>
                    <a:pt x="1171" y="361"/>
                    <a:pt x="1171" y="333"/>
                    <a:pt x="1143" y="312"/>
                  </a:cubicBezTo>
                  <a:lnTo>
                    <a:pt x="635" y="16"/>
                  </a:lnTo>
                  <a:cubicBezTo>
                    <a:pt x="617" y="5"/>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486600" y="3574100"/>
              <a:ext cx="29800" cy="17500"/>
            </a:xfrm>
            <a:custGeom>
              <a:avLst/>
              <a:gdLst/>
              <a:ahLst/>
              <a:cxnLst/>
              <a:rect l="l" t="t" r="r" b="b"/>
              <a:pathLst>
                <a:path w="1192" h="700" extrusionOk="0">
                  <a:moveTo>
                    <a:pt x="593" y="37"/>
                  </a:moveTo>
                  <a:cubicBezTo>
                    <a:pt x="607" y="37"/>
                    <a:pt x="621" y="37"/>
                    <a:pt x="635" y="51"/>
                  </a:cubicBezTo>
                  <a:cubicBezTo>
                    <a:pt x="635" y="51"/>
                    <a:pt x="1142" y="347"/>
                    <a:pt x="1135" y="383"/>
                  </a:cubicBezTo>
                  <a:lnTo>
                    <a:pt x="656" y="657"/>
                  </a:lnTo>
                  <a:cubicBezTo>
                    <a:pt x="642" y="664"/>
                    <a:pt x="624" y="668"/>
                    <a:pt x="607" y="668"/>
                  </a:cubicBezTo>
                  <a:cubicBezTo>
                    <a:pt x="589" y="668"/>
                    <a:pt x="571" y="664"/>
                    <a:pt x="557" y="657"/>
                  </a:cubicBezTo>
                  <a:cubicBezTo>
                    <a:pt x="557" y="657"/>
                    <a:pt x="50" y="354"/>
                    <a:pt x="57" y="319"/>
                  </a:cubicBezTo>
                  <a:lnTo>
                    <a:pt x="536" y="51"/>
                  </a:lnTo>
                  <a:cubicBezTo>
                    <a:pt x="550" y="37"/>
                    <a:pt x="571" y="37"/>
                    <a:pt x="593" y="37"/>
                  </a:cubicBezTo>
                  <a:close/>
                  <a:moveTo>
                    <a:pt x="582" y="0"/>
                  </a:moveTo>
                  <a:cubicBezTo>
                    <a:pt x="559" y="0"/>
                    <a:pt x="536" y="5"/>
                    <a:pt x="515" y="16"/>
                  </a:cubicBezTo>
                  <a:lnTo>
                    <a:pt x="36" y="291"/>
                  </a:lnTo>
                  <a:cubicBezTo>
                    <a:pt x="15" y="298"/>
                    <a:pt x="0" y="319"/>
                    <a:pt x="0" y="340"/>
                  </a:cubicBezTo>
                  <a:cubicBezTo>
                    <a:pt x="0" y="361"/>
                    <a:pt x="15" y="383"/>
                    <a:pt x="29" y="390"/>
                  </a:cubicBezTo>
                  <a:lnTo>
                    <a:pt x="536" y="686"/>
                  </a:lnTo>
                  <a:cubicBezTo>
                    <a:pt x="557" y="700"/>
                    <a:pt x="579" y="700"/>
                    <a:pt x="600" y="700"/>
                  </a:cubicBezTo>
                  <a:cubicBezTo>
                    <a:pt x="628" y="700"/>
                    <a:pt x="649" y="700"/>
                    <a:pt x="670" y="686"/>
                  </a:cubicBezTo>
                  <a:lnTo>
                    <a:pt x="1150" y="418"/>
                  </a:lnTo>
                  <a:cubicBezTo>
                    <a:pt x="1171" y="404"/>
                    <a:pt x="1185" y="390"/>
                    <a:pt x="1192" y="361"/>
                  </a:cubicBezTo>
                  <a:cubicBezTo>
                    <a:pt x="1192" y="347"/>
                    <a:pt x="1178" y="326"/>
                    <a:pt x="1164" y="319"/>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504575" y="3584850"/>
              <a:ext cx="29450" cy="16700"/>
            </a:xfrm>
            <a:custGeom>
              <a:avLst/>
              <a:gdLst/>
              <a:ahLst/>
              <a:cxnLst/>
              <a:rect l="l" t="t" r="r" b="b"/>
              <a:pathLst>
                <a:path w="1178" h="668" extrusionOk="0">
                  <a:moveTo>
                    <a:pt x="578" y="0"/>
                  </a:moveTo>
                  <a:cubicBezTo>
                    <a:pt x="557" y="0"/>
                    <a:pt x="536" y="5"/>
                    <a:pt x="515" y="16"/>
                  </a:cubicBezTo>
                  <a:lnTo>
                    <a:pt x="36" y="291"/>
                  </a:lnTo>
                  <a:cubicBezTo>
                    <a:pt x="8" y="305"/>
                    <a:pt x="1" y="340"/>
                    <a:pt x="29" y="354"/>
                  </a:cubicBezTo>
                  <a:lnTo>
                    <a:pt x="536" y="657"/>
                  </a:lnTo>
                  <a:cubicBezTo>
                    <a:pt x="557" y="664"/>
                    <a:pt x="579" y="668"/>
                    <a:pt x="599" y="668"/>
                  </a:cubicBezTo>
                  <a:cubicBezTo>
                    <a:pt x="619" y="668"/>
                    <a:pt x="638" y="664"/>
                    <a:pt x="656" y="657"/>
                  </a:cubicBezTo>
                  <a:lnTo>
                    <a:pt x="1135" y="383"/>
                  </a:lnTo>
                  <a:cubicBezTo>
                    <a:pt x="1171" y="361"/>
                    <a:pt x="1178" y="333"/>
                    <a:pt x="1143" y="312"/>
                  </a:cubicBezTo>
                  <a:lnTo>
                    <a:pt x="635" y="16"/>
                  </a:lnTo>
                  <a:cubicBezTo>
                    <a:pt x="617" y="5"/>
                    <a:pt x="598" y="0"/>
                    <a:pt x="57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504400" y="3584475"/>
              <a:ext cx="29800" cy="17525"/>
            </a:xfrm>
            <a:custGeom>
              <a:avLst/>
              <a:gdLst/>
              <a:ahLst/>
              <a:cxnLst/>
              <a:rect l="l" t="t" r="r" b="b"/>
              <a:pathLst>
                <a:path w="1192" h="701" extrusionOk="0">
                  <a:moveTo>
                    <a:pt x="593" y="38"/>
                  </a:moveTo>
                  <a:cubicBezTo>
                    <a:pt x="607" y="38"/>
                    <a:pt x="621" y="45"/>
                    <a:pt x="635" y="52"/>
                  </a:cubicBezTo>
                  <a:cubicBezTo>
                    <a:pt x="635" y="52"/>
                    <a:pt x="1142" y="348"/>
                    <a:pt x="1135" y="390"/>
                  </a:cubicBezTo>
                  <a:lnTo>
                    <a:pt x="656" y="658"/>
                  </a:lnTo>
                  <a:cubicBezTo>
                    <a:pt x="638" y="665"/>
                    <a:pt x="621" y="669"/>
                    <a:pt x="604" y="669"/>
                  </a:cubicBezTo>
                  <a:cubicBezTo>
                    <a:pt x="587" y="669"/>
                    <a:pt x="571" y="665"/>
                    <a:pt x="557" y="658"/>
                  </a:cubicBezTo>
                  <a:cubicBezTo>
                    <a:pt x="557" y="658"/>
                    <a:pt x="50" y="355"/>
                    <a:pt x="57" y="320"/>
                  </a:cubicBezTo>
                  <a:lnTo>
                    <a:pt x="529" y="52"/>
                  </a:lnTo>
                  <a:cubicBezTo>
                    <a:pt x="550" y="38"/>
                    <a:pt x="571" y="38"/>
                    <a:pt x="593" y="38"/>
                  </a:cubicBezTo>
                  <a:close/>
                  <a:moveTo>
                    <a:pt x="582" y="1"/>
                  </a:moveTo>
                  <a:cubicBezTo>
                    <a:pt x="559" y="1"/>
                    <a:pt x="536" y="6"/>
                    <a:pt x="515" y="17"/>
                  </a:cubicBezTo>
                  <a:lnTo>
                    <a:pt x="36" y="292"/>
                  </a:lnTo>
                  <a:cubicBezTo>
                    <a:pt x="15" y="299"/>
                    <a:pt x="0" y="320"/>
                    <a:pt x="0" y="341"/>
                  </a:cubicBezTo>
                  <a:cubicBezTo>
                    <a:pt x="0" y="362"/>
                    <a:pt x="15" y="383"/>
                    <a:pt x="29" y="390"/>
                  </a:cubicBezTo>
                  <a:lnTo>
                    <a:pt x="536" y="687"/>
                  </a:lnTo>
                  <a:cubicBezTo>
                    <a:pt x="557" y="701"/>
                    <a:pt x="579" y="701"/>
                    <a:pt x="600" y="701"/>
                  </a:cubicBezTo>
                  <a:cubicBezTo>
                    <a:pt x="621" y="701"/>
                    <a:pt x="649" y="701"/>
                    <a:pt x="670" y="687"/>
                  </a:cubicBezTo>
                  <a:lnTo>
                    <a:pt x="1150" y="419"/>
                  </a:lnTo>
                  <a:cubicBezTo>
                    <a:pt x="1171" y="405"/>
                    <a:pt x="1185" y="390"/>
                    <a:pt x="1185" y="362"/>
                  </a:cubicBezTo>
                  <a:cubicBezTo>
                    <a:pt x="1192" y="348"/>
                    <a:pt x="1178" y="327"/>
                    <a:pt x="1164" y="320"/>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522375" y="3595375"/>
              <a:ext cx="29275" cy="16575"/>
            </a:xfrm>
            <a:custGeom>
              <a:avLst/>
              <a:gdLst/>
              <a:ahLst/>
              <a:cxnLst/>
              <a:rect l="l" t="t" r="r" b="b"/>
              <a:pathLst>
                <a:path w="1171" h="663" extrusionOk="0">
                  <a:moveTo>
                    <a:pt x="575" y="0"/>
                  </a:moveTo>
                  <a:cubicBezTo>
                    <a:pt x="554" y="0"/>
                    <a:pt x="533" y="4"/>
                    <a:pt x="515" y="11"/>
                  </a:cubicBezTo>
                  <a:lnTo>
                    <a:pt x="43" y="286"/>
                  </a:lnTo>
                  <a:cubicBezTo>
                    <a:pt x="8" y="307"/>
                    <a:pt x="1" y="335"/>
                    <a:pt x="29" y="349"/>
                  </a:cubicBezTo>
                  <a:lnTo>
                    <a:pt x="536" y="652"/>
                  </a:lnTo>
                  <a:cubicBezTo>
                    <a:pt x="557" y="659"/>
                    <a:pt x="579" y="663"/>
                    <a:pt x="599" y="663"/>
                  </a:cubicBezTo>
                  <a:cubicBezTo>
                    <a:pt x="619" y="663"/>
                    <a:pt x="638" y="659"/>
                    <a:pt x="656" y="652"/>
                  </a:cubicBezTo>
                  <a:lnTo>
                    <a:pt x="1135" y="377"/>
                  </a:lnTo>
                  <a:cubicBezTo>
                    <a:pt x="1171" y="363"/>
                    <a:pt x="1171" y="328"/>
                    <a:pt x="1142" y="314"/>
                  </a:cubicBezTo>
                  <a:lnTo>
                    <a:pt x="635" y="11"/>
                  </a:lnTo>
                  <a:cubicBezTo>
                    <a:pt x="617" y="4"/>
                    <a:pt x="596" y="0"/>
                    <a:pt x="57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522200" y="3595050"/>
              <a:ext cx="29800" cy="17525"/>
            </a:xfrm>
            <a:custGeom>
              <a:avLst/>
              <a:gdLst/>
              <a:ahLst/>
              <a:cxnLst/>
              <a:rect l="l" t="t" r="r" b="b"/>
              <a:pathLst>
                <a:path w="1192" h="701" extrusionOk="0">
                  <a:moveTo>
                    <a:pt x="586" y="31"/>
                  </a:moveTo>
                  <a:cubicBezTo>
                    <a:pt x="607" y="31"/>
                    <a:pt x="621" y="38"/>
                    <a:pt x="635" y="45"/>
                  </a:cubicBezTo>
                  <a:cubicBezTo>
                    <a:pt x="635" y="45"/>
                    <a:pt x="1142" y="341"/>
                    <a:pt x="1135" y="383"/>
                  </a:cubicBezTo>
                  <a:lnTo>
                    <a:pt x="656" y="651"/>
                  </a:lnTo>
                  <a:cubicBezTo>
                    <a:pt x="638" y="658"/>
                    <a:pt x="621" y="662"/>
                    <a:pt x="604" y="662"/>
                  </a:cubicBezTo>
                  <a:cubicBezTo>
                    <a:pt x="587" y="662"/>
                    <a:pt x="571" y="658"/>
                    <a:pt x="557" y="651"/>
                  </a:cubicBezTo>
                  <a:cubicBezTo>
                    <a:pt x="557" y="651"/>
                    <a:pt x="43" y="355"/>
                    <a:pt x="57" y="313"/>
                  </a:cubicBezTo>
                  <a:lnTo>
                    <a:pt x="536" y="45"/>
                  </a:lnTo>
                  <a:cubicBezTo>
                    <a:pt x="550" y="38"/>
                    <a:pt x="571" y="31"/>
                    <a:pt x="586" y="31"/>
                  </a:cubicBezTo>
                  <a:close/>
                  <a:moveTo>
                    <a:pt x="582" y="1"/>
                  </a:moveTo>
                  <a:cubicBezTo>
                    <a:pt x="559" y="1"/>
                    <a:pt x="536" y="6"/>
                    <a:pt x="515" y="17"/>
                  </a:cubicBezTo>
                  <a:lnTo>
                    <a:pt x="36" y="285"/>
                  </a:lnTo>
                  <a:cubicBezTo>
                    <a:pt x="15" y="292"/>
                    <a:pt x="0" y="313"/>
                    <a:pt x="0" y="341"/>
                  </a:cubicBezTo>
                  <a:cubicBezTo>
                    <a:pt x="0" y="355"/>
                    <a:pt x="8" y="376"/>
                    <a:pt x="29" y="383"/>
                  </a:cubicBezTo>
                  <a:lnTo>
                    <a:pt x="536" y="679"/>
                  </a:lnTo>
                  <a:cubicBezTo>
                    <a:pt x="557" y="694"/>
                    <a:pt x="578" y="701"/>
                    <a:pt x="600" y="701"/>
                  </a:cubicBezTo>
                  <a:cubicBezTo>
                    <a:pt x="621" y="701"/>
                    <a:pt x="649" y="694"/>
                    <a:pt x="670" y="679"/>
                  </a:cubicBezTo>
                  <a:lnTo>
                    <a:pt x="1149" y="412"/>
                  </a:lnTo>
                  <a:cubicBezTo>
                    <a:pt x="1171" y="405"/>
                    <a:pt x="1185" y="383"/>
                    <a:pt x="1192" y="355"/>
                  </a:cubicBezTo>
                  <a:cubicBezTo>
                    <a:pt x="1185" y="341"/>
                    <a:pt x="1178" y="320"/>
                    <a:pt x="1157" y="31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540175" y="3605800"/>
              <a:ext cx="29275" cy="16700"/>
            </a:xfrm>
            <a:custGeom>
              <a:avLst/>
              <a:gdLst/>
              <a:ahLst/>
              <a:cxnLst/>
              <a:rect l="l" t="t" r="r" b="b"/>
              <a:pathLst>
                <a:path w="1171" h="668" extrusionOk="0">
                  <a:moveTo>
                    <a:pt x="575" y="1"/>
                  </a:moveTo>
                  <a:cubicBezTo>
                    <a:pt x="554" y="1"/>
                    <a:pt x="533" y="6"/>
                    <a:pt x="515" y="17"/>
                  </a:cubicBezTo>
                  <a:lnTo>
                    <a:pt x="36" y="285"/>
                  </a:lnTo>
                  <a:cubicBezTo>
                    <a:pt x="0" y="306"/>
                    <a:pt x="0" y="334"/>
                    <a:pt x="29" y="355"/>
                  </a:cubicBezTo>
                  <a:lnTo>
                    <a:pt x="536" y="651"/>
                  </a:lnTo>
                  <a:cubicBezTo>
                    <a:pt x="557" y="662"/>
                    <a:pt x="579" y="667"/>
                    <a:pt x="599" y="667"/>
                  </a:cubicBezTo>
                  <a:cubicBezTo>
                    <a:pt x="619" y="667"/>
                    <a:pt x="638" y="662"/>
                    <a:pt x="656" y="651"/>
                  </a:cubicBezTo>
                  <a:lnTo>
                    <a:pt x="1135" y="383"/>
                  </a:lnTo>
                  <a:cubicBezTo>
                    <a:pt x="1171" y="362"/>
                    <a:pt x="1171" y="327"/>
                    <a:pt x="1142" y="313"/>
                  </a:cubicBezTo>
                  <a:lnTo>
                    <a:pt x="635" y="17"/>
                  </a:lnTo>
                  <a:cubicBezTo>
                    <a:pt x="617" y="6"/>
                    <a:pt x="596" y="1"/>
                    <a:pt x="57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540000" y="3605450"/>
              <a:ext cx="29625" cy="17525"/>
            </a:xfrm>
            <a:custGeom>
              <a:avLst/>
              <a:gdLst/>
              <a:ahLst/>
              <a:cxnLst/>
              <a:rect l="l" t="t" r="r" b="b"/>
              <a:pathLst>
                <a:path w="1185" h="701" extrusionOk="0">
                  <a:moveTo>
                    <a:pt x="586" y="31"/>
                  </a:moveTo>
                  <a:cubicBezTo>
                    <a:pt x="607" y="31"/>
                    <a:pt x="621" y="38"/>
                    <a:pt x="628" y="45"/>
                  </a:cubicBezTo>
                  <a:cubicBezTo>
                    <a:pt x="628" y="45"/>
                    <a:pt x="1142" y="348"/>
                    <a:pt x="1135" y="383"/>
                  </a:cubicBezTo>
                  <a:lnTo>
                    <a:pt x="656" y="651"/>
                  </a:lnTo>
                  <a:cubicBezTo>
                    <a:pt x="638" y="662"/>
                    <a:pt x="621" y="667"/>
                    <a:pt x="604" y="667"/>
                  </a:cubicBezTo>
                  <a:cubicBezTo>
                    <a:pt x="587" y="667"/>
                    <a:pt x="571" y="662"/>
                    <a:pt x="557" y="651"/>
                  </a:cubicBezTo>
                  <a:cubicBezTo>
                    <a:pt x="557" y="651"/>
                    <a:pt x="43" y="355"/>
                    <a:pt x="57" y="320"/>
                  </a:cubicBezTo>
                  <a:lnTo>
                    <a:pt x="529" y="45"/>
                  </a:lnTo>
                  <a:cubicBezTo>
                    <a:pt x="550" y="38"/>
                    <a:pt x="571" y="31"/>
                    <a:pt x="586" y="31"/>
                  </a:cubicBezTo>
                  <a:close/>
                  <a:moveTo>
                    <a:pt x="582" y="1"/>
                  </a:moveTo>
                  <a:cubicBezTo>
                    <a:pt x="559" y="1"/>
                    <a:pt x="536" y="6"/>
                    <a:pt x="515" y="17"/>
                  </a:cubicBezTo>
                  <a:lnTo>
                    <a:pt x="36" y="285"/>
                  </a:lnTo>
                  <a:cubicBezTo>
                    <a:pt x="15" y="299"/>
                    <a:pt x="0" y="320"/>
                    <a:pt x="0" y="341"/>
                  </a:cubicBezTo>
                  <a:cubicBezTo>
                    <a:pt x="0" y="362"/>
                    <a:pt x="7" y="376"/>
                    <a:pt x="29" y="383"/>
                  </a:cubicBezTo>
                  <a:lnTo>
                    <a:pt x="536" y="686"/>
                  </a:lnTo>
                  <a:cubicBezTo>
                    <a:pt x="557" y="693"/>
                    <a:pt x="578" y="700"/>
                    <a:pt x="600" y="700"/>
                  </a:cubicBezTo>
                  <a:cubicBezTo>
                    <a:pt x="621" y="700"/>
                    <a:pt x="649" y="693"/>
                    <a:pt x="670" y="686"/>
                  </a:cubicBezTo>
                  <a:lnTo>
                    <a:pt x="1149" y="411"/>
                  </a:lnTo>
                  <a:cubicBezTo>
                    <a:pt x="1171" y="404"/>
                    <a:pt x="1185" y="383"/>
                    <a:pt x="1185" y="362"/>
                  </a:cubicBezTo>
                  <a:cubicBezTo>
                    <a:pt x="1185" y="341"/>
                    <a:pt x="1178" y="320"/>
                    <a:pt x="1157" y="313"/>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557975" y="3616200"/>
              <a:ext cx="51125" cy="29425"/>
            </a:xfrm>
            <a:custGeom>
              <a:avLst/>
              <a:gdLst/>
              <a:ahLst/>
              <a:cxnLst/>
              <a:rect l="l" t="t" r="r" b="b"/>
              <a:pathLst>
                <a:path w="2045" h="1177" extrusionOk="0">
                  <a:moveTo>
                    <a:pt x="578" y="1"/>
                  </a:moveTo>
                  <a:cubicBezTo>
                    <a:pt x="557" y="1"/>
                    <a:pt x="536" y="6"/>
                    <a:pt x="515" y="17"/>
                  </a:cubicBezTo>
                  <a:lnTo>
                    <a:pt x="43" y="285"/>
                  </a:lnTo>
                  <a:cubicBezTo>
                    <a:pt x="8" y="306"/>
                    <a:pt x="0" y="334"/>
                    <a:pt x="36" y="355"/>
                  </a:cubicBezTo>
                  <a:lnTo>
                    <a:pt x="1410" y="1166"/>
                  </a:lnTo>
                  <a:cubicBezTo>
                    <a:pt x="1428" y="1173"/>
                    <a:pt x="1449" y="1176"/>
                    <a:pt x="1470" y="1176"/>
                  </a:cubicBezTo>
                  <a:cubicBezTo>
                    <a:pt x="1491" y="1176"/>
                    <a:pt x="1513" y="1173"/>
                    <a:pt x="1530" y="1166"/>
                  </a:cubicBezTo>
                  <a:lnTo>
                    <a:pt x="2010" y="891"/>
                  </a:lnTo>
                  <a:cubicBezTo>
                    <a:pt x="2045" y="877"/>
                    <a:pt x="2045" y="841"/>
                    <a:pt x="2017" y="827"/>
                  </a:cubicBezTo>
                  <a:lnTo>
                    <a:pt x="635" y="17"/>
                  </a:lnTo>
                  <a:cubicBezTo>
                    <a:pt x="617" y="6"/>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557800" y="3615850"/>
              <a:ext cx="51475" cy="30375"/>
            </a:xfrm>
            <a:custGeom>
              <a:avLst/>
              <a:gdLst/>
              <a:ahLst/>
              <a:cxnLst/>
              <a:rect l="l" t="t" r="r" b="b"/>
              <a:pathLst>
                <a:path w="2059" h="1215" extrusionOk="0">
                  <a:moveTo>
                    <a:pt x="569" y="35"/>
                  </a:moveTo>
                  <a:cubicBezTo>
                    <a:pt x="574" y="35"/>
                    <a:pt x="580" y="36"/>
                    <a:pt x="586" y="38"/>
                  </a:cubicBezTo>
                  <a:cubicBezTo>
                    <a:pt x="600" y="38"/>
                    <a:pt x="614" y="38"/>
                    <a:pt x="628" y="45"/>
                  </a:cubicBezTo>
                  <a:cubicBezTo>
                    <a:pt x="628" y="45"/>
                    <a:pt x="2009" y="855"/>
                    <a:pt x="2002" y="898"/>
                  </a:cubicBezTo>
                  <a:lnTo>
                    <a:pt x="1523" y="1166"/>
                  </a:lnTo>
                  <a:cubicBezTo>
                    <a:pt x="1505" y="1173"/>
                    <a:pt x="1488" y="1176"/>
                    <a:pt x="1471" y="1176"/>
                  </a:cubicBezTo>
                  <a:cubicBezTo>
                    <a:pt x="1454" y="1176"/>
                    <a:pt x="1438" y="1173"/>
                    <a:pt x="1424" y="1166"/>
                  </a:cubicBezTo>
                  <a:cubicBezTo>
                    <a:pt x="1424" y="1166"/>
                    <a:pt x="43" y="355"/>
                    <a:pt x="50" y="320"/>
                  </a:cubicBezTo>
                  <a:lnTo>
                    <a:pt x="529" y="52"/>
                  </a:lnTo>
                  <a:cubicBezTo>
                    <a:pt x="539" y="42"/>
                    <a:pt x="554" y="35"/>
                    <a:pt x="569" y="35"/>
                  </a:cubicBezTo>
                  <a:close/>
                  <a:moveTo>
                    <a:pt x="582" y="1"/>
                  </a:moveTo>
                  <a:cubicBezTo>
                    <a:pt x="559" y="1"/>
                    <a:pt x="536" y="6"/>
                    <a:pt x="515" y="17"/>
                  </a:cubicBezTo>
                  <a:lnTo>
                    <a:pt x="36" y="292"/>
                  </a:lnTo>
                  <a:cubicBezTo>
                    <a:pt x="15" y="299"/>
                    <a:pt x="0" y="320"/>
                    <a:pt x="0" y="341"/>
                  </a:cubicBezTo>
                  <a:cubicBezTo>
                    <a:pt x="0" y="362"/>
                    <a:pt x="7" y="376"/>
                    <a:pt x="29" y="390"/>
                  </a:cubicBezTo>
                  <a:lnTo>
                    <a:pt x="1403" y="1201"/>
                  </a:lnTo>
                  <a:cubicBezTo>
                    <a:pt x="1424" y="1208"/>
                    <a:pt x="1446" y="1215"/>
                    <a:pt x="1467" y="1215"/>
                  </a:cubicBezTo>
                  <a:cubicBezTo>
                    <a:pt x="1495" y="1215"/>
                    <a:pt x="1516" y="1208"/>
                    <a:pt x="1544" y="1194"/>
                  </a:cubicBezTo>
                  <a:lnTo>
                    <a:pt x="2017" y="926"/>
                  </a:lnTo>
                  <a:cubicBezTo>
                    <a:pt x="2038" y="919"/>
                    <a:pt x="2052" y="898"/>
                    <a:pt x="2059" y="870"/>
                  </a:cubicBezTo>
                  <a:cubicBezTo>
                    <a:pt x="2059" y="855"/>
                    <a:pt x="2045" y="834"/>
                    <a:pt x="2031" y="827"/>
                  </a:cubicBezTo>
                  <a:lnTo>
                    <a:pt x="649" y="17"/>
                  </a:lnTo>
                  <a:cubicBezTo>
                    <a:pt x="628" y="6"/>
                    <a:pt x="605" y="1"/>
                    <a:pt x="5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374875" y="3488450"/>
              <a:ext cx="29275" cy="16675"/>
            </a:xfrm>
            <a:custGeom>
              <a:avLst/>
              <a:gdLst/>
              <a:ahLst/>
              <a:cxnLst/>
              <a:rect l="l" t="t" r="r" b="b"/>
              <a:pathLst>
                <a:path w="1171" h="667" extrusionOk="0">
                  <a:moveTo>
                    <a:pt x="575" y="0"/>
                  </a:moveTo>
                  <a:cubicBezTo>
                    <a:pt x="554" y="0"/>
                    <a:pt x="532" y="5"/>
                    <a:pt x="515" y="16"/>
                  </a:cubicBezTo>
                  <a:lnTo>
                    <a:pt x="35" y="284"/>
                  </a:lnTo>
                  <a:cubicBezTo>
                    <a:pt x="7" y="305"/>
                    <a:pt x="0" y="333"/>
                    <a:pt x="28" y="354"/>
                  </a:cubicBezTo>
                  <a:lnTo>
                    <a:pt x="536" y="650"/>
                  </a:lnTo>
                  <a:cubicBezTo>
                    <a:pt x="557" y="661"/>
                    <a:pt x="578" y="666"/>
                    <a:pt x="599" y="666"/>
                  </a:cubicBezTo>
                  <a:cubicBezTo>
                    <a:pt x="619" y="666"/>
                    <a:pt x="638" y="661"/>
                    <a:pt x="656" y="650"/>
                  </a:cubicBezTo>
                  <a:lnTo>
                    <a:pt x="1135" y="383"/>
                  </a:lnTo>
                  <a:cubicBezTo>
                    <a:pt x="1170" y="361"/>
                    <a:pt x="1170" y="333"/>
                    <a:pt x="1142" y="312"/>
                  </a:cubicBezTo>
                  <a:lnTo>
                    <a:pt x="635" y="16"/>
                  </a:lnTo>
                  <a:cubicBezTo>
                    <a:pt x="617" y="5"/>
                    <a:pt x="596" y="0"/>
                    <a:pt x="57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374700" y="3488275"/>
              <a:ext cx="29800" cy="17500"/>
            </a:xfrm>
            <a:custGeom>
              <a:avLst/>
              <a:gdLst/>
              <a:ahLst/>
              <a:cxnLst/>
              <a:rect l="l" t="t" r="r" b="b"/>
              <a:pathLst>
                <a:path w="1192" h="700" extrusionOk="0">
                  <a:moveTo>
                    <a:pt x="592" y="30"/>
                  </a:moveTo>
                  <a:cubicBezTo>
                    <a:pt x="606" y="30"/>
                    <a:pt x="621" y="37"/>
                    <a:pt x="635" y="44"/>
                  </a:cubicBezTo>
                  <a:cubicBezTo>
                    <a:pt x="635" y="44"/>
                    <a:pt x="1142" y="347"/>
                    <a:pt x="1135" y="383"/>
                  </a:cubicBezTo>
                  <a:lnTo>
                    <a:pt x="656" y="650"/>
                  </a:lnTo>
                  <a:cubicBezTo>
                    <a:pt x="638" y="661"/>
                    <a:pt x="621" y="666"/>
                    <a:pt x="604" y="666"/>
                  </a:cubicBezTo>
                  <a:cubicBezTo>
                    <a:pt x="587" y="666"/>
                    <a:pt x="571" y="661"/>
                    <a:pt x="557" y="650"/>
                  </a:cubicBezTo>
                  <a:cubicBezTo>
                    <a:pt x="557" y="650"/>
                    <a:pt x="42" y="354"/>
                    <a:pt x="57" y="319"/>
                  </a:cubicBezTo>
                  <a:lnTo>
                    <a:pt x="529" y="44"/>
                  </a:lnTo>
                  <a:cubicBezTo>
                    <a:pt x="550" y="37"/>
                    <a:pt x="571" y="30"/>
                    <a:pt x="592" y="30"/>
                  </a:cubicBezTo>
                  <a:close/>
                  <a:moveTo>
                    <a:pt x="582" y="0"/>
                  </a:moveTo>
                  <a:cubicBezTo>
                    <a:pt x="559" y="0"/>
                    <a:pt x="536" y="5"/>
                    <a:pt x="515" y="16"/>
                  </a:cubicBezTo>
                  <a:lnTo>
                    <a:pt x="35" y="284"/>
                  </a:lnTo>
                  <a:cubicBezTo>
                    <a:pt x="14" y="298"/>
                    <a:pt x="0" y="319"/>
                    <a:pt x="0" y="340"/>
                  </a:cubicBezTo>
                  <a:cubicBezTo>
                    <a:pt x="0" y="361"/>
                    <a:pt x="7" y="375"/>
                    <a:pt x="28" y="383"/>
                  </a:cubicBezTo>
                  <a:lnTo>
                    <a:pt x="536" y="686"/>
                  </a:lnTo>
                  <a:cubicBezTo>
                    <a:pt x="557" y="693"/>
                    <a:pt x="578" y="700"/>
                    <a:pt x="599" y="700"/>
                  </a:cubicBezTo>
                  <a:cubicBezTo>
                    <a:pt x="621" y="700"/>
                    <a:pt x="649" y="693"/>
                    <a:pt x="670" y="686"/>
                  </a:cubicBezTo>
                  <a:lnTo>
                    <a:pt x="1149" y="411"/>
                  </a:lnTo>
                  <a:cubicBezTo>
                    <a:pt x="1170" y="404"/>
                    <a:pt x="1184" y="383"/>
                    <a:pt x="1192" y="361"/>
                  </a:cubicBezTo>
                  <a:cubicBezTo>
                    <a:pt x="1184" y="340"/>
                    <a:pt x="1177" y="326"/>
                    <a:pt x="1156"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357075" y="3478000"/>
              <a:ext cx="29275" cy="16725"/>
            </a:xfrm>
            <a:custGeom>
              <a:avLst/>
              <a:gdLst/>
              <a:ahLst/>
              <a:cxnLst/>
              <a:rect l="l" t="t" r="r" b="b"/>
              <a:pathLst>
                <a:path w="1171" h="669" extrusionOk="0">
                  <a:moveTo>
                    <a:pt x="572" y="0"/>
                  </a:moveTo>
                  <a:cubicBezTo>
                    <a:pt x="552" y="0"/>
                    <a:pt x="532" y="4"/>
                    <a:pt x="515" y="11"/>
                  </a:cubicBezTo>
                  <a:lnTo>
                    <a:pt x="36" y="286"/>
                  </a:lnTo>
                  <a:cubicBezTo>
                    <a:pt x="0" y="307"/>
                    <a:pt x="0" y="335"/>
                    <a:pt x="28" y="356"/>
                  </a:cubicBezTo>
                  <a:lnTo>
                    <a:pt x="536" y="653"/>
                  </a:lnTo>
                  <a:cubicBezTo>
                    <a:pt x="557" y="663"/>
                    <a:pt x="578" y="668"/>
                    <a:pt x="599" y="668"/>
                  </a:cubicBezTo>
                  <a:cubicBezTo>
                    <a:pt x="619" y="668"/>
                    <a:pt x="638" y="663"/>
                    <a:pt x="656" y="653"/>
                  </a:cubicBezTo>
                  <a:lnTo>
                    <a:pt x="1135" y="385"/>
                  </a:lnTo>
                  <a:cubicBezTo>
                    <a:pt x="1170" y="364"/>
                    <a:pt x="1170" y="328"/>
                    <a:pt x="1142" y="314"/>
                  </a:cubicBezTo>
                  <a:lnTo>
                    <a:pt x="635" y="11"/>
                  </a:lnTo>
                  <a:cubicBezTo>
                    <a:pt x="614" y="4"/>
                    <a:pt x="592" y="0"/>
                    <a:pt x="57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356900" y="3477700"/>
              <a:ext cx="29625" cy="17500"/>
            </a:xfrm>
            <a:custGeom>
              <a:avLst/>
              <a:gdLst/>
              <a:ahLst/>
              <a:cxnLst/>
              <a:rect l="l" t="t" r="r" b="b"/>
              <a:pathLst>
                <a:path w="1185" h="700" extrusionOk="0">
                  <a:moveTo>
                    <a:pt x="585" y="30"/>
                  </a:moveTo>
                  <a:cubicBezTo>
                    <a:pt x="606" y="30"/>
                    <a:pt x="621" y="37"/>
                    <a:pt x="628" y="44"/>
                  </a:cubicBezTo>
                  <a:cubicBezTo>
                    <a:pt x="628" y="44"/>
                    <a:pt x="1142" y="347"/>
                    <a:pt x="1128" y="383"/>
                  </a:cubicBezTo>
                  <a:lnTo>
                    <a:pt x="656" y="650"/>
                  </a:lnTo>
                  <a:cubicBezTo>
                    <a:pt x="638" y="661"/>
                    <a:pt x="621" y="666"/>
                    <a:pt x="603" y="666"/>
                  </a:cubicBezTo>
                  <a:cubicBezTo>
                    <a:pt x="585" y="666"/>
                    <a:pt x="568" y="661"/>
                    <a:pt x="550" y="650"/>
                  </a:cubicBezTo>
                  <a:cubicBezTo>
                    <a:pt x="550" y="650"/>
                    <a:pt x="43" y="354"/>
                    <a:pt x="57" y="319"/>
                  </a:cubicBezTo>
                  <a:lnTo>
                    <a:pt x="529" y="44"/>
                  </a:lnTo>
                  <a:cubicBezTo>
                    <a:pt x="550" y="37"/>
                    <a:pt x="571" y="30"/>
                    <a:pt x="585" y="30"/>
                  </a:cubicBezTo>
                  <a:close/>
                  <a:moveTo>
                    <a:pt x="582" y="0"/>
                  </a:moveTo>
                  <a:cubicBezTo>
                    <a:pt x="559" y="0"/>
                    <a:pt x="536" y="5"/>
                    <a:pt x="515" y="16"/>
                  </a:cubicBezTo>
                  <a:lnTo>
                    <a:pt x="35" y="284"/>
                  </a:lnTo>
                  <a:cubicBezTo>
                    <a:pt x="14" y="298"/>
                    <a:pt x="0" y="319"/>
                    <a:pt x="0" y="340"/>
                  </a:cubicBezTo>
                  <a:cubicBezTo>
                    <a:pt x="0" y="361"/>
                    <a:pt x="7" y="376"/>
                    <a:pt x="28" y="383"/>
                  </a:cubicBezTo>
                  <a:lnTo>
                    <a:pt x="536" y="686"/>
                  </a:lnTo>
                  <a:cubicBezTo>
                    <a:pt x="557" y="693"/>
                    <a:pt x="578" y="700"/>
                    <a:pt x="599" y="700"/>
                  </a:cubicBezTo>
                  <a:cubicBezTo>
                    <a:pt x="621" y="700"/>
                    <a:pt x="649" y="693"/>
                    <a:pt x="670" y="686"/>
                  </a:cubicBezTo>
                  <a:lnTo>
                    <a:pt x="1149" y="411"/>
                  </a:lnTo>
                  <a:cubicBezTo>
                    <a:pt x="1170" y="404"/>
                    <a:pt x="1185" y="383"/>
                    <a:pt x="1185" y="361"/>
                  </a:cubicBezTo>
                  <a:cubicBezTo>
                    <a:pt x="1185" y="340"/>
                    <a:pt x="1177" y="326"/>
                    <a:pt x="1156"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410475" y="3509375"/>
              <a:ext cx="34375" cy="19525"/>
            </a:xfrm>
            <a:custGeom>
              <a:avLst/>
              <a:gdLst/>
              <a:ahLst/>
              <a:cxnLst/>
              <a:rect l="l" t="t" r="r" b="b"/>
              <a:pathLst>
                <a:path w="1375" h="781" extrusionOk="0">
                  <a:moveTo>
                    <a:pt x="572" y="0"/>
                  </a:moveTo>
                  <a:cubicBezTo>
                    <a:pt x="552" y="0"/>
                    <a:pt x="532" y="4"/>
                    <a:pt x="515" y="11"/>
                  </a:cubicBezTo>
                  <a:lnTo>
                    <a:pt x="35" y="286"/>
                  </a:lnTo>
                  <a:cubicBezTo>
                    <a:pt x="0" y="300"/>
                    <a:pt x="0" y="335"/>
                    <a:pt x="28" y="349"/>
                  </a:cubicBezTo>
                  <a:lnTo>
                    <a:pt x="740" y="765"/>
                  </a:lnTo>
                  <a:cubicBezTo>
                    <a:pt x="758" y="776"/>
                    <a:pt x="777" y="781"/>
                    <a:pt x="797" y="781"/>
                  </a:cubicBezTo>
                  <a:cubicBezTo>
                    <a:pt x="816" y="781"/>
                    <a:pt x="836" y="776"/>
                    <a:pt x="853" y="765"/>
                  </a:cubicBezTo>
                  <a:lnTo>
                    <a:pt x="1333" y="497"/>
                  </a:lnTo>
                  <a:cubicBezTo>
                    <a:pt x="1368" y="476"/>
                    <a:pt x="1375" y="448"/>
                    <a:pt x="1340" y="427"/>
                  </a:cubicBezTo>
                  <a:lnTo>
                    <a:pt x="635" y="11"/>
                  </a:lnTo>
                  <a:cubicBezTo>
                    <a:pt x="613" y="4"/>
                    <a:pt x="592" y="0"/>
                    <a:pt x="57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410125" y="3508925"/>
              <a:ext cx="34725" cy="20475"/>
            </a:xfrm>
            <a:custGeom>
              <a:avLst/>
              <a:gdLst/>
              <a:ahLst/>
              <a:cxnLst/>
              <a:rect l="l" t="t" r="r" b="b"/>
              <a:pathLst>
                <a:path w="1389" h="819" extrusionOk="0">
                  <a:moveTo>
                    <a:pt x="592" y="36"/>
                  </a:moveTo>
                  <a:cubicBezTo>
                    <a:pt x="606" y="36"/>
                    <a:pt x="620" y="43"/>
                    <a:pt x="635" y="50"/>
                  </a:cubicBezTo>
                  <a:cubicBezTo>
                    <a:pt x="635" y="50"/>
                    <a:pt x="1347" y="466"/>
                    <a:pt x="1339" y="501"/>
                  </a:cubicBezTo>
                  <a:lnTo>
                    <a:pt x="860" y="776"/>
                  </a:lnTo>
                  <a:cubicBezTo>
                    <a:pt x="846" y="783"/>
                    <a:pt x="828" y="787"/>
                    <a:pt x="811" y="787"/>
                  </a:cubicBezTo>
                  <a:cubicBezTo>
                    <a:pt x="793" y="787"/>
                    <a:pt x="776" y="783"/>
                    <a:pt x="761" y="776"/>
                  </a:cubicBezTo>
                  <a:cubicBezTo>
                    <a:pt x="761" y="776"/>
                    <a:pt x="49" y="360"/>
                    <a:pt x="57" y="318"/>
                  </a:cubicBezTo>
                  <a:lnTo>
                    <a:pt x="536" y="50"/>
                  </a:lnTo>
                  <a:cubicBezTo>
                    <a:pt x="550" y="43"/>
                    <a:pt x="571" y="36"/>
                    <a:pt x="592" y="36"/>
                  </a:cubicBezTo>
                  <a:close/>
                  <a:moveTo>
                    <a:pt x="585" y="1"/>
                  </a:moveTo>
                  <a:cubicBezTo>
                    <a:pt x="561" y="1"/>
                    <a:pt x="536" y="8"/>
                    <a:pt x="515" y="22"/>
                  </a:cubicBezTo>
                  <a:lnTo>
                    <a:pt x="42" y="290"/>
                  </a:lnTo>
                  <a:cubicBezTo>
                    <a:pt x="21" y="297"/>
                    <a:pt x="7" y="318"/>
                    <a:pt x="0" y="346"/>
                  </a:cubicBezTo>
                  <a:cubicBezTo>
                    <a:pt x="0" y="360"/>
                    <a:pt x="14" y="381"/>
                    <a:pt x="28" y="388"/>
                  </a:cubicBezTo>
                  <a:lnTo>
                    <a:pt x="740" y="804"/>
                  </a:lnTo>
                  <a:cubicBezTo>
                    <a:pt x="761" y="811"/>
                    <a:pt x="783" y="818"/>
                    <a:pt x="804" y="818"/>
                  </a:cubicBezTo>
                  <a:cubicBezTo>
                    <a:pt x="825" y="818"/>
                    <a:pt x="853" y="818"/>
                    <a:pt x="874" y="804"/>
                  </a:cubicBezTo>
                  <a:lnTo>
                    <a:pt x="1354" y="536"/>
                  </a:lnTo>
                  <a:cubicBezTo>
                    <a:pt x="1375" y="522"/>
                    <a:pt x="1389" y="501"/>
                    <a:pt x="1389" y="480"/>
                  </a:cubicBezTo>
                  <a:cubicBezTo>
                    <a:pt x="1389" y="459"/>
                    <a:pt x="1382" y="445"/>
                    <a:pt x="1361" y="438"/>
                  </a:cubicBezTo>
                  <a:lnTo>
                    <a:pt x="656" y="22"/>
                  </a:lnTo>
                  <a:cubicBezTo>
                    <a:pt x="635" y="8"/>
                    <a:pt x="610" y="1"/>
                    <a:pt x="5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433025" y="3522700"/>
              <a:ext cx="100650" cy="58550"/>
            </a:xfrm>
            <a:custGeom>
              <a:avLst/>
              <a:gdLst/>
              <a:ahLst/>
              <a:cxnLst/>
              <a:rect l="l" t="t" r="r" b="b"/>
              <a:pathLst>
                <a:path w="4026" h="2342" extrusionOk="0">
                  <a:moveTo>
                    <a:pt x="588" y="1"/>
                  </a:moveTo>
                  <a:cubicBezTo>
                    <a:pt x="566" y="1"/>
                    <a:pt x="543" y="8"/>
                    <a:pt x="522" y="21"/>
                  </a:cubicBezTo>
                  <a:lnTo>
                    <a:pt x="43" y="288"/>
                  </a:lnTo>
                  <a:cubicBezTo>
                    <a:pt x="8" y="310"/>
                    <a:pt x="1" y="338"/>
                    <a:pt x="36" y="352"/>
                  </a:cubicBezTo>
                  <a:lnTo>
                    <a:pt x="3391" y="2326"/>
                  </a:lnTo>
                  <a:cubicBezTo>
                    <a:pt x="3409" y="2336"/>
                    <a:pt x="3430" y="2342"/>
                    <a:pt x="3451" y="2342"/>
                  </a:cubicBezTo>
                  <a:cubicBezTo>
                    <a:pt x="3472" y="2342"/>
                    <a:pt x="3493" y="2336"/>
                    <a:pt x="3511" y="2326"/>
                  </a:cubicBezTo>
                  <a:lnTo>
                    <a:pt x="3990" y="2051"/>
                  </a:lnTo>
                  <a:cubicBezTo>
                    <a:pt x="4019" y="2037"/>
                    <a:pt x="4026" y="2001"/>
                    <a:pt x="3997" y="1987"/>
                  </a:cubicBezTo>
                  <a:lnTo>
                    <a:pt x="635" y="14"/>
                  </a:lnTo>
                  <a:cubicBezTo>
                    <a:pt x="620" y="5"/>
                    <a:pt x="604" y="1"/>
                    <a:pt x="58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8"/>
            <p:cNvSpPr/>
            <p:nvPr/>
          </p:nvSpPr>
          <p:spPr>
            <a:xfrm>
              <a:off x="432850" y="3522275"/>
              <a:ext cx="101000" cy="59450"/>
            </a:xfrm>
            <a:custGeom>
              <a:avLst/>
              <a:gdLst/>
              <a:ahLst/>
              <a:cxnLst/>
              <a:rect l="l" t="t" r="r" b="b"/>
              <a:pathLst>
                <a:path w="4040" h="2378" extrusionOk="0">
                  <a:moveTo>
                    <a:pt x="593" y="38"/>
                  </a:moveTo>
                  <a:cubicBezTo>
                    <a:pt x="607" y="38"/>
                    <a:pt x="621" y="38"/>
                    <a:pt x="635" y="52"/>
                  </a:cubicBezTo>
                  <a:cubicBezTo>
                    <a:pt x="635" y="52"/>
                    <a:pt x="3990" y="2018"/>
                    <a:pt x="3983" y="2061"/>
                  </a:cubicBezTo>
                  <a:lnTo>
                    <a:pt x="3504" y="2329"/>
                  </a:lnTo>
                  <a:cubicBezTo>
                    <a:pt x="3490" y="2336"/>
                    <a:pt x="3474" y="2339"/>
                    <a:pt x="3457" y="2339"/>
                  </a:cubicBezTo>
                  <a:cubicBezTo>
                    <a:pt x="3441" y="2339"/>
                    <a:pt x="3423" y="2336"/>
                    <a:pt x="3405" y="2329"/>
                  </a:cubicBezTo>
                  <a:cubicBezTo>
                    <a:pt x="3405" y="2329"/>
                    <a:pt x="50" y="355"/>
                    <a:pt x="57" y="320"/>
                  </a:cubicBezTo>
                  <a:lnTo>
                    <a:pt x="536" y="52"/>
                  </a:lnTo>
                  <a:cubicBezTo>
                    <a:pt x="550" y="38"/>
                    <a:pt x="571" y="38"/>
                    <a:pt x="593" y="38"/>
                  </a:cubicBezTo>
                  <a:close/>
                  <a:moveTo>
                    <a:pt x="586" y="1"/>
                  </a:moveTo>
                  <a:cubicBezTo>
                    <a:pt x="561" y="1"/>
                    <a:pt x="536" y="6"/>
                    <a:pt x="515" y="16"/>
                  </a:cubicBezTo>
                  <a:lnTo>
                    <a:pt x="43" y="291"/>
                  </a:lnTo>
                  <a:cubicBezTo>
                    <a:pt x="22" y="298"/>
                    <a:pt x="8" y="320"/>
                    <a:pt x="0" y="341"/>
                  </a:cubicBezTo>
                  <a:cubicBezTo>
                    <a:pt x="0" y="362"/>
                    <a:pt x="15" y="376"/>
                    <a:pt x="29" y="390"/>
                  </a:cubicBezTo>
                  <a:lnTo>
                    <a:pt x="3391" y="2364"/>
                  </a:lnTo>
                  <a:cubicBezTo>
                    <a:pt x="3405" y="2371"/>
                    <a:pt x="3426" y="2378"/>
                    <a:pt x="3455" y="2378"/>
                  </a:cubicBezTo>
                  <a:cubicBezTo>
                    <a:pt x="3476" y="2378"/>
                    <a:pt x="3504" y="2371"/>
                    <a:pt x="3525" y="2357"/>
                  </a:cubicBezTo>
                  <a:lnTo>
                    <a:pt x="4004" y="2089"/>
                  </a:lnTo>
                  <a:cubicBezTo>
                    <a:pt x="4026" y="2082"/>
                    <a:pt x="4040" y="2061"/>
                    <a:pt x="4040" y="2033"/>
                  </a:cubicBezTo>
                  <a:cubicBezTo>
                    <a:pt x="4040" y="2018"/>
                    <a:pt x="4026" y="1997"/>
                    <a:pt x="4012" y="1990"/>
                  </a:cubicBezTo>
                  <a:lnTo>
                    <a:pt x="656" y="16"/>
                  </a:lnTo>
                  <a:cubicBezTo>
                    <a:pt x="635" y="6"/>
                    <a:pt x="610" y="1"/>
                    <a:pt x="5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8"/>
            <p:cNvSpPr/>
            <p:nvPr/>
          </p:nvSpPr>
          <p:spPr>
            <a:xfrm>
              <a:off x="522025" y="3574950"/>
              <a:ext cx="33325" cy="19025"/>
            </a:xfrm>
            <a:custGeom>
              <a:avLst/>
              <a:gdLst/>
              <a:ahLst/>
              <a:cxnLst/>
              <a:rect l="l" t="t" r="r" b="b"/>
              <a:pathLst>
                <a:path w="1333" h="761" extrusionOk="0">
                  <a:moveTo>
                    <a:pt x="584" y="0"/>
                  </a:moveTo>
                  <a:cubicBezTo>
                    <a:pt x="563" y="0"/>
                    <a:pt x="541" y="6"/>
                    <a:pt x="522" y="17"/>
                  </a:cubicBezTo>
                  <a:lnTo>
                    <a:pt x="43" y="285"/>
                  </a:lnTo>
                  <a:cubicBezTo>
                    <a:pt x="7" y="306"/>
                    <a:pt x="0" y="341"/>
                    <a:pt x="36" y="356"/>
                  </a:cubicBezTo>
                  <a:lnTo>
                    <a:pt x="698" y="750"/>
                  </a:lnTo>
                  <a:cubicBezTo>
                    <a:pt x="714" y="757"/>
                    <a:pt x="733" y="760"/>
                    <a:pt x="752" y="760"/>
                  </a:cubicBezTo>
                  <a:cubicBezTo>
                    <a:pt x="775" y="760"/>
                    <a:pt x="799" y="755"/>
                    <a:pt x="818" y="743"/>
                  </a:cubicBezTo>
                  <a:lnTo>
                    <a:pt x="1297" y="475"/>
                  </a:lnTo>
                  <a:cubicBezTo>
                    <a:pt x="1326" y="454"/>
                    <a:pt x="1333" y="426"/>
                    <a:pt x="1305" y="405"/>
                  </a:cubicBezTo>
                  <a:lnTo>
                    <a:pt x="635" y="10"/>
                  </a:lnTo>
                  <a:cubicBezTo>
                    <a:pt x="619" y="4"/>
                    <a:pt x="602" y="0"/>
                    <a:pt x="58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8"/>
            <p:cNvSpPr/>
            <p:nvPr/>
          </p:nvSpPr>
          <p:spPr>
            <a:xfrm>
              <a:off x="521850" y="3574625"/>
              <a:ext cx="33675" cy="19800"/>
            </a:xfrm>
            <a:custGeom>
              <a:avLst/>
              <a:gdLst/>
              <a:ahLst/>
              <a:cxnLst/>
              <a:rect l="l" t="t" r="r" b="b"/>
              <a:pathLst>
                <a:path w="1347" h="792" extrusionOk="0">
                  <a:moveTo>
                    <a:pt x="592" y="30"/>
                  </a:moveTo>
                  <a:cubicBezTo>
                    <a:pt x="607" y="30"/>
                    <a:pt x="621" y="37"/>
                    <a:pt x="635" y="44"/>
                  </a:cubicBezTo>
                  <a:cubicBezTo>
                    <a:pt x="635" y="44"/>
                    <a:pt x="1304" y="439"/>
                    <a:pt x="1290" y="474"/>
                  </a:cubicBezTo>
                  <a:lnTo>
                    <a:pt x="818" y="749"/>
                  </a:lnTo>
                  <a:cubicBezTo>
                    <a:pt x="800" y="756"/>
                    <a:pt x="783" y="760"/>
                    <a:pt x="766" y="760"/>
                  </a:cubicBezTo>
                  <a:cubicBezTo>
                    <a:pt x="749" y="760"/>
                    <a:pt x="733" y="756"/>
                    <a:pt x="719" y="749"/>
                  </a:cubicBezTo>
                  <a:cubicBezTo>
                    <a:pt x="719" y="749"/>
                    <a:pt x="50" y="354"/>
                    <a:pt x="57" y="319"/>
                  </a:cubicBezTo>
                  <a:lnTo>
                    <a:pt x="536" y="44"/>
                  </a:lnTo>
                  <a:cubicBezTo>
                    <a:pt x="550" y="37"/>
                    <a:pt x="571" y="30"/>
                    <a:pt x="592" y="30"/>
                  </a:cubicBezTo>
                  <a:close/>
                  <a:moveTo>
                    <a:pt x="583" y="0"/>
                  </a:moveTo>
                  <a:cubicBezTo>
                    <a:pt x="559" y="0"/>
                    <a:pt x="536" y="6"/>
                    <a:pt x="515" y="16"/>
                  </a:cubicBezTo>
                  <a:lnTo>
                    <a:pt x="43" y="284"/>
                  </a:lnTo>
                  <a:cubicBezTo>
                    <a:pt x="22" y="298"/>
                    <a:pt x="7" y="319"/>
                    <a:pt x="0" y="340"/>
                  </a:cubicBezTo>
                  <a:cubicBezTo>
                    <a:pt x="0" y="362"/>
                    <a:pt x="14" y="376"/>
                    <a:pt x="29" y="383"/>
                  </a:cubicBezTo>
                  <a:lnTo>
                    <a:pt x="698" y="777"/>
                  </a:lnTo>
                  <a:cubicBezTo>
                    <a:pt x="719" y="784"/>
                    <a:pt x="741" y="792"/>
                    <a:pt x="762" y="792"/>
                  </a:cubicBezTo>
                  <a:cubicBezTo>
                    <a:pt x="783" y="792"/>
                    <a:pt x="811" y="784"/>
                    <a:pt x="832" y="777"/>
                  </a:cubicBezTo>
                  <a:lnTo>
                    <a:pt x="1312" y="502"/>
                  </a:lnTo>
                  <a:cubicBezTo>
                    <a:pt x="1333" y="495"/>
                    <a:pt x="1347" y="474"/>
                    <a:pt x="1347" y="453"/>
                  </a:cubicBezTo>
                  <a:cubicBezTo>
                    <a:pt x="1347" y="432"/>
                    <a:pt x="1340" y="418"/>
                    <a:pt x="1319" y="411"/>
                  </a:cubicBezTo>
                  <a:lnTo>
                    <a:pt x="656" y="16"/>
                  </a:lnTo>
                  <a:cubicBezTo>
                    <a:pt x="631" y="6"/>
                    <a:pt x="607" y="0"/>
                    <a:pt x="5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8"/>
            <p:cNvSpPr/>
            <p:nvPr/>
          </p:nvSpPr>
          <p:spPr>
            <a:xfrm>
              <a:off x="543875" y="3587650"/>
              <a:ext cx="29275" cy="16700"/>
            </a:xfrm>
            <a:custGeom>
              <a:avLst/>
              <a:gdLst/>
              <a:ahLst/>
              <a:cxnLst/>
              <a:rect l="l" t="t" r="r" b="b"/>
              <a:pathLst>
                <a:path w="1171" h="668" extrusionOk="0">
                  <a:moveTo>
                    <a:pt x="572" y="1"/>
                  </a:moveTo>
                  <a:cubicBezTo>
                    <a:pt x="552" y="1"/>
                    <a:pt x="533" y="6"/>
                    <a:pt x="515" y="17"/>
                  </a:cubicBezTo>
                  <a:lnTo>
                    <a:pt x="36" y="285"/>
                  </a:lnTo>
                  <a:cubicBezTo>
                    <a:pt x="1" y="306"/>
                    <a:pt x="1" y="334"/>
                    <a:pt x="29" y="355"/>
                  </a:cubicBezTo>
                  <a:lnTo>
                    <a:pt x="536" y="651"/>
                  </a:lnTo>
                  <a:cubicBezTo>
                    <a:pt x="554" y="662"/>
                    <a:pt x="575" y="667"/>
                    <a:pt x="596" y="667"/>
                  </a:cubicBezTo>
                  <a:cubicBezTo>
                    <a:pt x="617" y="667"/>
                    <a:pt x="638" y="662"/>
                    <a:pt x="656" y="651"/>
                  </a:cubicBezTo>
                  <a:lnTo>
                    <a:pt x="1135" y="383"/>
                  </a:lnTo>
                  <a:cubicBezTo>
                    <a:pt x="1171" y="362"/>
                    <a:pt x="1171" y="334"/>
                    <a:pt x="1143" y="313"/>
                  </a:cubicBezTo>
                  <a:lnTo>
                    <a:pt x="635" y="17"/>
                  </a:lnTo>
                  <a:cubicBezTo>
                    <a:pt x="614" y="6"/>
                    <a:pt x="593" y="1"/>
                    <a:pt x="57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8"/>
            <p:cNvSpPr/>
            <p:nvPr/>
          </p:nvSpPr>
          <p:spPr>
            <a:xfrm>
              <a:off x="543525" y="3587300"/>
              <a:ext cx="29800" cy="17525"/>
            </a:xfrm>
            <a:custGeom>
              <a:avLst/>
              <a:gdLst/>
              <a:ahLst/>
              <a:cxnLst/>
              <a:rect l="l" t="t" r="r" b="b"/>
              <a:pathLst>
                <a:path w="1192" h="701" extrusionOk="0">
                  <a:moveTo>
                    <a:pt x="600" y="38"/>
                  </a:moveTo>
                  <a:cubicBezTo>
                    <a:pt x="614" y="38"/>
                    <a:pt x="628" y="45"/>
                    <a:pt x="635" y="52"/>
                  </a:cubicBezTo>
                  <a:cubicBezTo>
                    <a:pt x="635" y="52"/>
                    <a:pt x="1142" y="348"/>
                    <a:pt x="1135" y="383"/>
                  </a:cubicBezTo>
                  <a:lnTo>
                    <a:pt x="663" y="658"/>
                  </a:lnTo>
                  <a:cubicBezTo>
                    <a:pt x="645" y="665"/>
                    <a:pt x="628" y="669"/>
                    <a:pt x="610" y="669"/>
                  </a:cubicBezTo>
                  <a:cubicBezTo>
                    <a:pt x="593" y="669"/>
                    <a:pt x="575" y="665"/>
                    <a:pt x="557" y="658"/>
                  </a:cubicBezTo>
                  <a:cubicBezTo>
                    <a:pt x="557" y="658"/>
                    <a:pt x="50" y="355"/>
                    <a:pt x="57" y="320"/>
                  </a:cubicBezTo>
                  <a:lnTo>
                    <a:pt x="536" y="52"/>
                  </a:lnTo>
                  <a:cubicBezTo>
                    <a:pt x="557" y="38"/>
                    <a:pt x="571" y="38"/>
                    <a:pt x="593" y="38"/>
                  </a:cubicBezTo>
                  <a:close/>
                  <a:moveTo>
                    <a:pt x="589" y="1"/>
                  </a:moveTo>
                  <a:cubicBezTo>
                    <a:pt x="566" y="1"/>
                    <a:pt x="543" y="6"/>
                    <a:pt x="522" y="17"/>
                  </a:cubicBezTo>
                  <a:lnTo>
                    <a:pt x="43" y="292"/>
                  </a:lnTo>
                  <a:cubicBezTo>
                    <a:pt x="22" y="299"/>
                    <a:pt x="7" y="320"/>
                    <a:pt x="0" y="341"/>
                  </a:cubicBezTo>
                  <a:cubicBezTo>
                    <a:pt x="7" y="362"/>
                    <a:pt x="15" y="383"/>
                    <a:pt x="36" y="390"/>
                  </a:cubicBezTo>
                  <a:lnTo>
                    <a:pt x="543" y="686"/>
                  </a:lnTo>
                  <a:cubicBezTo>
                    <a:pt x="564" y="700"/>
                    <a:pt x="578" y="700"/>
                    <a:pt x="600" y="700"/>
                  </a:cubicBezTo>
                  <a:cubicBezTo>
                    <a:pt x="628" y="700"/>
                    <a:pt x="656" y="700"/>
                    <a:pt x="677" y="686"/>
                  </a:cubicBezTo>
                  <a:lnTo>
                    <a:pt x="1157" y="418"/>
                  </a:lnTo>
                  <a:cubicBezTo>
                    <a:pt x="1178" y="404"/>
                    <a:pt x="1192" y="390"/>
                    <a:pt x="1192" y="362"/>
                  </a:cubicBezTo>
                  <a:cubicBezTo>
                    <a:pt x="1192" y="348"/>
                    <a:pt x="1178" y="327"/>
                    <a:pt x="1164" y="320"/>
                  </a:cubicBezTo>
                  <a:lnTo>
                    <a:pt x="656" y="17"/>
                  </a:lnTo>
                  <a:cubicBezTo>
                    <a:pt x="635" y="6"/>
                    <a:pt x="612" y="1"/>
                    <a:pt x="58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8"/>
            <p:cNvSpPr/>
            <p:nvPr/>
          </p:nvSpPr>
          <p:spPr>
            <a:xfrm>
              <a:off x="570850" y="3598050"/>
              <a:ext cx="20100" cy="11450"/>
            </a:xfrm>
            <a:custGeom>
              <a:avLst/>
              <a:gdLst/>
              <a:ahLst/>
              <a:cxnLst/>
              <a:rect l="l" t="t" r="r" b="b"/>
              <a:pathLst>
                <a:path w="804" h="458" extrusionOk="0">
                  <a:moveTo>
                    <a:pt x="204" y="1"/>
                  </a:moveTo>
                  <a:cubicBezTo>
                    <a:pt x="185" y="1"/>
                    <a:pt x="166" y="6"/>
                    <a:pt x="148" y="17"/>
                  </a:cubicBezTo>
                  <a:lnTo>
                    <a:pt x="42" y="73"/>
                  </a:lnTo>
                  <a:cubicBezTo>
                    <a:pt x="7" y="94"/>
                    <a:pt x="0" y="129"/>
                    <a:pt x="35" y="144"/>
                  </a:cubicBezTo>
                  <a:lnTo>
                    <a:pt x="543" y="447"/>
                  </a:lnTo>
                  <a:cubicBezTo>
                    <a:pt x="560" y="454"/>
                    <a:pt x="580" y="457"/>
                    <a:pt x="600" y="457"/>
                  </a:cubicBezTo>
                  <a:cubicBezTo>
                    <a:pt x="620" y="457"/>
                    <a:pt x="642" y="454"/>
                    <a:pt x="663" y="447"/>
                  </a:cubicBezTo>
                  <a:lnTo>
                    <a:pt x="761" y="383"/>
                  </a:lnTo>
                  <a:cubicBezTo>
                    <a:pt x="797" y="362"/>
                    <a:pt x="804" y="334"/>
                    <a:pt x="775" y="320"/>
                  </a:cubicBezTo>
                  <a:lnTo>
                    <a:pt x="261" y="17"/>
                  </a:lnTo>
                  <a:cubicBezTo>
                    <a:pt x="243" y="6"/>
                    <a:pt x="224" y="1"/>
                    <a:pt x="20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8"/>
            <p:cNvSpPr/>
            <p:nvPr/>
          </p:nvSpPr>
          <p:spPr>
            <a:xfrm>
              <a:off x="570675" y="3597700"/>
              <a:ext cx="20450" cy="12225"/>
            </a:xfrm>
            <a:custGeom>
              <a:avLst/>
              <a:gdLst/>
              <a:ahLst/>
              <a:cxnLst/>
              <a:rect l="l" t="t" r="r" b="b"/>
              <a:pathLst>
                <a:path w="818" h="489" extrusionOk="0">
                  <a:moveTo>
                    <a:pt x="219" y="38"/>
                  </a:moveTo>
                  <a:cubicBezTo>
                    <a:pt x="233" y="38"/>
                    <a:pt x="247" y="45"/>
                    <a:pt x="261" y="52"/>
                  </a:cubicBezTo>
                  <a:cubicBezTo>
                    <a:pt x="261" y="52"/>
                    <a:pt x="768" y="348"/>
                    <a:pt x="761" y="390"/>
                  </a:cubicBezTo>
                  <a:lnTo>
                    <a:pt x="656" y="447"/>
                  </a:lnTo>
                  <a:cubicBezTo>
                    <a:pt x="641" y="454"/>
                    <a:pt x="626" y="457"/>
                    <a:pt x="609" y="457"/>
                  </a:cubicBezTo>
                  <a:cubicBezTo>
                    <a:pt x="592" y="457"/>
                    <a:pt x="575" y="454"/>
                    <a:pt x="557" y="447"/>
                  </a:cubicBezTo>
                  <a:cubicBezTo>
                    <a:pt x="557" y="447"/>
                    <a:pt x="49" y="150"/>
                    <a:pt x="56" y="108"/>
                  </a:cubicBezTo>
                  <a:lnTo>
                    <a:pt x="162" y="52"/>
                  </a:lnTo>
                  <a:cubicBezTo>
                    <a:pt x="176" y="38"/>
                    <a:pt x="197" y="38"/>
                    <a:pt x="219" y="38"/>
                  </a:cubicBezTo>
                  <a:close/>
                  <a:moveTo>
                    <a:pt x="215" y="1"/>
                  </a:moveTo>
                  <a:cubicBezTo>
                    <a:pt x="192" y="1"/>
                    <a:pt x="169" y="6"/>
                    <a:pt x="148" y="17"/>
                  </a:cubicBezTo>
                  <a:lnTo>
                    <a:pt x="42" y="80"/>
                  </a:lnTo>
                  <a:cubicBezTo>
                    <a:pt x="21" y="87"/>
                    <a:pt x="7" y="108"/>
                    <a:pt x="0" y="129"/>
                  </a:cubicBezTo>
                  <a:cubicBezTo>
                    <a:pt x="0" y="150"/>
                    <a:pt x="14" y="172"/>
                    <a:pt x="35" y="179"/>
                  </a:cubicBezTo>
                  <a:lnTo>
                    <a:pt x="543" y="475"/>
                  </a:lnTo>
                  <a:cubicBezTo>
                    <a:pt x="557" y="489"/>
                    <a:pt x="578" y="489"/>
                    <a:pt x="599" y="489"/>
                  </a:cubicBezTo>
                  <a:cubicBezTo>
                    <a:pt x="627" y="489"/>
                    <a:pt x="656" y="489"/>
                    <a:pt x="677" y="475"/>
                  </a:cubicBezTo>
                  <a:lnTo>
                    <a:pt x="782" y="418"/>
                  </a:lnTo>
                  <a:cubicBezTo>
                    <a:pt x="804" y="411"/>
                    <a:pt x="818" y="390"/>
                    <a:pt x="818" y="362"/>
                  </a:cubicBezTo>
                  <a:cubicBezTo>
                    <a:pt x="818" y="348"/>
                    <a:pt x="804" y="327"/>
                    <a:pt x="790" y="320"/>
                  </a:cubicBezTo>
                  <a:lnTo>
                    <a:pt x="282" y="17"/>
                  </a:lnTo>
                  <a:cubicBezTo>
                    <a:pt x="261" y="6"/>
                    <a:pt x="238" y="1"/>
                    <a:pt x="2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8"/>
            <p:cNvSpPr/>
            <p:nvPr/>
          </p:nvSpPr>
          <p:spPr>
            <a:xfrm>
              <a:off x="579300" y="3608575"/>
              <a:ext cx="29450" cy="16600"/>
            </a:xfrm>
            <a:custGeom>
              <a:avLst/>
              <a:gdLst/>
              <a:ahLst/>
              <a:cxnLst/>
              <a:rect l="l" t="t" r="r" b="b"/>
              <a:pathLst>
                <a:path w="1178" h="664" extrusionOk="0">
                  <a:moveTo>
                    <a:pt x="578" y="1"/>
                  </a:moveTo>
                  <a:cubicBezTo>
                    <a:pt x="559" y="1"/>
                    <a:pt x="540" y="5"/>
                    <a:pt x="522" y="12"/>
                  </a:cubicBezTo>
                  <a:lnTo>
                    <a:pt x="43" y="286"/>
                  </a:lnTo>
                  <a:cubicBezTo>
                    <a:pt x="7" y="308"/>
                    <a:pt x="0" y="336"/>
                    <a:pt x="36" y="350"/>
                  </a:cubicBezTo>
                  <a:lnTo>
                    <a:pt x="543" y="653"/>
                  </a:lnTo>
                  <a:cubicBezTo>
                    <a:pt x="561" y="660"/>
                    <a:pt x="580" y="664"/>
                    <a:pt x="600" y="664"/>
                  </a:cubicBezTo>
                  <a:cubicBezTo>
                    <a:pt x="619" y="664"/>
                    <a:pt x="638" y="660"/>
                    <a:pt x="656" y="653"/>
                  </a:cubicBezTo>
                  <a:lnTo>
                    <a:pt x="1135" y="378"/>
                  </a:lnTo>
                  <a:cubicBezTo>
                    <a:pt x="1171" y="364"/>
                    <a:pt x="1178" y="329"/>
                    <a:pt x="1149" y="315"/>
                  </a:cubicBezTo>
                  <a:lnTo>
                    <a:pt x="635" y="12"/>
                  </a:lnTo>
                  <a:cubicBezTo>
                    <a:pt x="617" y="5"/>
                    <a:pt x="598" y="1"/>
                    <a:pt x="5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8"/>
            <p:cNvSpPr/>
            <p:nvPr/>
          </p:nvSpPr>
          <p:spPr>
            <a:xfrm>
              <a:off x="579125" y="3608275"/>
              <a:ext cx="29800" cy="17525"/>
            </a:xfrm>
            <a:custGeom>
              <a:avLst/>
              <a:gdLst/>
              <a:ahLst/>
              <a:cxnLst/>
              <a:rect l="l" t="t" r="r" b="b"/>
              <a:pathLst>
                <a:path w="1192" h="701" extrusionOk="0">
                  <a:moveTo>
                    <a:pt x="593" y="31"/>
                  </a:moveTo>
                  <a:cubicBezTo>
                    <a:pt x="607" y="31"/>
                    <a:pt x="621" y="38"/>
                    <a:pt x="635" y="45"/>
                  </a:cubicBezTo>
                  <a:cubicBezTo>
                    <a:pt x="635" y="45"/>
                    <a:pt x="1142" y="348"/>
                    <a:pt x="1135" y="383"/>
                  </a:cubicBezTo>
                  <a:lnTo>
                    <a:pt x="656" y="651"/>
                  </a:lnTo>
                  <a:cubicBezTo>
                    <a:pt x="642" y="658"/>
                    <a:pt x="626" y="662"/>
                    <a:pt x="609" y="662"/>
                  </a:cubicBezTo>
                  <a:cubicBezTo>
                    <a:pt x="593" y="662"/>
                    <a:pt x="575" y="658"/>
                    <a:pt x="557" y="651"/>
                  </a:cubicBezTo>
                  <a:cubicBezTo>
                    <a:pt x="557" y="651"/>
                    <a:pt x="50" y="355"/>
                    <a:pt x="57" y="320"/>
                  </a:cubicBezTo>
                  <a:lnTo>
                    <a:pt x="536" y="45"/>
                  </a:lnTo>
                  <a:cubicBezTo>
                    <a:pt x="550" y="38"/>
                    <a:pt x="571" y="31"/>
                    <a:pt x="593" y="31"/>
                  </a:cubicBezTo>
                  <a:close/>
                  <a:moveTo>
                    <a:pt x="585" y="1"/>
                  </a:moveTo>
                  <a:cubicBezTo>
                    <a:pt x="561" y="1"/>
                    <a:pt x="536" y="6"/>
                    <a:pt x="515" y="17"/>
                  </a:cubicBezTo>
                  <a:lnTo>
                    <a:pt x="43" y="284"/>
                  </a:lnTo>
                  <a:cubicBezTo>
                    <a:pt x="22" y="298"/>
                    <a:pt x="7" y="313"/>
                    <a:pt x="0" y="341"/>
                  </a:cubicBezTo>
                  <a:cubicBezTo>
                    <a:pt x="0" y="355"/>
                    <a:pt x="14" y="376"/>
                    <a:pt x="29" y="383"/>
                  </a:cubicBezTo>
                  <a:lnTo>
                    <a:pt x="543" y="686"/>
                  </a:lnTo>
                  <a:cubicBezTo>
                    <a:pt x="557" y="693"/>
                    <a:pt x="578" y="700"/>
                    <a:pt x="600" y="700"/>
                  </a:cubicBezTo>
                  <a:cubicBezTo>
                    <a:pt x="628" y="700"/>
                    <a:pt x="649" y="693"/>
                    <a:pt x="677" y="686"/>
                  </a:cubicBezTo>
                  <a:lnTo>
                    <a:pt x="1149" y="411"/>
                  </a:lnTo>
                  <a:cubicBezTo>
                    <a:pt x="1178" y="404"/>
                    <a:pt x="1192" y="383"/>
                    <a:pt x="1192" y="362"/>
                  </a:cubicBezTo>
                  <a:cubicBezTo>
                    <a:pt x="1192" y="341"/>
                    <a:pt x="1178" y="320"/>
                    <a:pt x="1164" y="313"/>
                  </a:cubicBezTo>
                  <a:lnTo>
                    <a:pt x="656" y="17"/>
                  </a:lnTo>
                  <a:cubicBezTo>
                    <a:pt x="635" y="6"/>
                    <a:pt x="610" y="1"/>
                    <a:pt x="58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8"/>
            <p:cNvSpPr/>
            <p:nvPr/>
          </p:nvSpPr>
          <p:spPr>
            <a:xfrm>
              <a:off x="606625" y="3619025"/>
              <a:ext cx="19925" cy="11400"/>
            </a:xfrm>
            <a:custGeom>
              <a:avLst/>
              <a:gdLst/>
              <a:ahLst/>
              <a:cxnLst/>
              <a:rect l="l" t="t" r="r" b="b"/>
              <a:pathLst>
                <a:path w="797" h="456" extrusionOk="0">
                  <a:moveTo>
                    <a:pt x="198" y="1"/>
                  </a:moveTo>
                  <a:cubicBezTo>
                    <a:pt x="178" y="1"/>
                    <a:pt x="159" y="6"/>
                    <a:pt x="141" y="17"/>
                  </a:cubicBezTo>
                  <a:lnTo>
                    <a:pt x="35" y="73"/>
                  </a:lnTo>
                  <a:cubicBezTo>
                    <a:pt x="0" y="94"/>
                    <a:pt x="0" y="122"/>
                    <a:pt x="28" y="143"/>
                  </a:cubicBezTo>
                  <a:lnTo>
                    <a:pt x="536" y="439"/>
                  </a:lnTo>
                  <a:cubicBezTo>
                    <a:pt x="553" y="450"/>
                    <a:pt x="575" y="455"/>
                    <a:pt x="596" y="455"/>
                  </a:cubicBezTo>
                  <a:cubicBezTo>
                    <a:pt x="617" y="455"/>
                    <a:pt x="638" y="450"/>
                    <a:pt x="656" y="439"/>
                  </a:cubicBezTo>
                  <a:lnTo>
                    <a:pt x="761" y="383"/>
                  </a:lnTo>
                  <a:cubicBezTo>
                    <a:pt x="797" y="362"/>
                    <a:pt x="797" y="334"/>
                    <a:pt x="768" y="313"/>
                  </a:cubicBezTo>
                  <a:lnTo>
                    <a:pt x="261" y="17"/>
                  </a:lnTo>
                  <a:cubicBezTo>
                    <a:pt x="240" y="6"/>
                    <a:pt x="219" y="1"/>
                    <a:pt x="19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8"/>
            <p:cNvSpPr/>
            <p:nvPr/>
          </p:nvSpPr>
          <p:spPr>
            <a:xfrm>
              <a:off x="606450" y="3618675"/>
              <a:ext cx="20275" cy="12225"/>
            </a:xfrm>
            <a:custGeom>
              <a:avLst/>
              <a:gdLst/>
              <a:ahLst/>
              <a:cxnLst/>
              <a:rect l="l" t="t" r="r" b="b"/>
              <a:pathLst>
                <a:path w="811" h="489" extrusionOk="0">
                  <a:moveTo>
                    <a:pt x="211" y="38"/>
                  </a:moveTo>
                  <a:cubicBezTo>
                    <a:pt x="226" y="38"/>
                    <a:pt x="247" y="38"/>
                    <a:pt x="254" y="52"/>
                  </a:cubicBezTo>
                  <a:cubicBezTo>
                    <a:pt x="254" y="52"/>
                    <a:pt x="768" y="348"/>
                    <a:pt x="754" y="383"/>
                  </a:cubicBezTo>
                  <a:lnTo>
                    <a:pt x="656" y="446"/>
                  </a:lnTo>
                  <a:cubicBezTo>
                    <a:pt x="638" y="453"/>
                    <a:pt x="620" y="457"/>
                    <a:pt x="603" y="457"/>
                  </a:cubicBezTo>
                  <a:cubicBezTo>
                    <a:pt x="585" y="457"/>
                    <a:pt x="567" y="453"/>
                    <a:pt x="550" y="446"/>
                  </a:cubicBezTo>
                  <a:cubicBezTo>
                    <a:pt x="550" y="446"/>
                    <a:pt x="42" y="143"/>
                    <a:pt x="49" y="108"/>
                  </a:cubicBezTo>
                  <a:lnTo>
                    <a:pt x="155" y="52"/>
                  </a:lnTo>
                  <a:cubicBezTo>
                    <a:pt x="176" y="38"/>
                    <a:pt x="190" y="38"/>
                    <a:pt x="211" y="38"/>
                  </a:cubicBezTo>
                  <a:close/>
                  <a:moveTo>
                    <a:pt x="208" y="1"/>
                  </a:moveTo>
                  <a:cubicBezTo>
                    <a:pt x="185" y="1"/>
                    <a:pt x="162" y="6"/>
                    <a:pt x="141" y="16"/>
                  </a:cubicBezTo>
                  <a:lnTo>
                    <a:pt x="35" y="80"/>
                  </a:lnTo>
                  <a:cubicBezTo>
                    <a:pt x="14" y="87"/>
                    <a:pt x="0" y="108"/>
                    <a:pt x="0" y="129"/>
                  </a:cubicBezTo>
                  <a:cubicBezTo>
                    <a:pt x="0" y="150"/>
                    <a:pt x="7" y="164"/>
                    <a:pt x="28" y="171"/>
                  </a:cubicBezTo>
                  <a:lnTo>
                    <a:pt x="536" y="475"/>
                  </a:lnTo>
                  <a:cubicBezTo>
                    <a:pt x="557" y="482"/>
                    <a:pt x="571" y="489"/>
                    <a:pt x="599" y="489"/>
                  </a:cubicBezTo>
                  <a:cubicBezTo>
                    <a:pt x="620" y="489"/>
                    <a:pt x="649" y="489"/>
                    <a:pt x="670" y="475"/>
                  </a:cubicBezTo>
                  <a:lnTo>
                    <a:pt x="775" y="418"/>
                  </a:lnTo>
                  <a:cubicBezTo>
                    <a:pt x="797" y="404"/>
                    <a:pt x="811" y="383"/>
                    <a:pt x="811" y="362"/>
                  </a:cubicBezTo>
                  <a:cubicBezTo>
                    <a:pt x="811" y="341"/>
                    <a:pt x="804" y="327"/>
                    <a:pt x="782" y="320"/>
                  </a:cubicBezTo>
                  <a:lnTo>
                    <a:pt x="275" y="16"/>
                  </a:lnTo>
                  <a:cubicBezTo>
                    <a:pt x="254" y="6"/>
                    <a:pt x="231" y="1"/>
                    <a:pt x="2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8"/>
            <p:cNvSpPr/>
            <p:nvPr/>
          </p:nvSpPr>
          <p:spPr>
            <a:xfrm>
              <a:off x="392850" y="3498975"/>
              <a:ext cx="29275" cy="16575"/>
            </a:xfrm>
            <a:custGeom>
              <a:avLst/>
              <a:gdLst/>
              <a:ahLst/>
              <a:cxnLst/>
              <a:rect l="l" t="t" r="r" b="b"/>
              <a:pathLst>
                <a:path w="1171" h="663" extrusionOk="0">
                  <a:moveTo>
                    <a:pt x="572" y="0"/>
                  </a:moveTo>
                  <a:cubicBezTo>
                    <a:pt x="552" y="0"/>
                    <a:pt x="532" y="4"/>
                    <a:pt x="515" y="11"/>
                  </a:cubicBezTo>
                  <a:lnTo>
                    <a:pt x="36" y="286"/>
                  </a:lnTo>
                  <a:cubicBezTo>
                    <a:pt x="0" y="307"/>
                    <a:pt x="0" y="335"/>
                    <a:pt x="28" y="349"/>
                  </a:cubicBezTo>
                  <a:lnTo>
                    <a:pt x="536" y="652"/>
                  </a:lnTo>
                  <a:cubicBezTo>
                    <a:pt x="554" y="659"/>
                    <a:pt x="575" y="663"/>
                    <a:pt x="596" y="663"/>
                  </a:cubicBezTo>
                  <a:cubicBezTo>
                    <a:pt x="617" y="663"/>
                    <a:pt x="638" y="659"/>
                    <a:pt x="656" y="652"/>
                  </a:cubicBezTo>
                  <a:lnTo>
                    <a:pt x="1135" y="377"/>
                  </a:lnTo>
                  <a:cubicBezTo>
                    <a:pt x="1163" y="363"/>
                    <a:pt x="1170" y="328"/>
                    <a:pt x="1142" y="314"/>
                  </a:cubicBezTo>
                  <a:lnTo>
                    <a:pt x="635" y="11"/>
                  </a:lnTo>
                  <a:cubicBezTo>
                    <a:pt x="614" y="4"/>
                    <a:pt x="592" y="0"/>
                    <a:pt x="57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8"/>
            <p:cNvSpPr/>
            <p:nvPr/>
          </p:nvSpPr>
          <p:spPr>
            <a:xfrm>
              <a:off x="392500" y="3498675"/>
              <a:ext cx="29800" cy="17500"/>
            </a:xfrm>
            <a:custGeom>
              <a:avLst/>
              <a:gdLst/>
              <a:ahLst/>
              <a:cxnLst/>
              <a:rect l="l" t="t" r="r" b="b"/>
              <a:pathLst>
                <a:path w="1192" h="700" extrusionOk="0">
                  <a:moveTo>
                    <a:pt x="592" y="30"/>
                  </a:moveTo>
                  <a:cubicBezTo>
                    <a:pt x="606" y="30"/>
                    <a:pt x="621" y="37"/>
                    <a:pt x="635" y="44"/>
                  </a:cubicBezTo>
                  <a:cubicBezTo>
                    <a:pt x="635" y="44"/>
                    <a:pt x="1142" y="340"/>
                    <a:pt x="1135" y="382"/>
                  </a:cubicBezTo>
                  <a:lnTo>
                    <a:pt x="656" y="650"/>
                  </a:lnTo>
                  <a:cubicBezTo>
                    <a:pt x="638" y="657"/>
                    <a:pt x="621" y="661"/>
                    <a:pt x="604" y="661"/>
                  </a:cubicBezTo>
                  <a:cubicBezTo>
                    <a:pt x="587" y="661"/>
                    <a:pt x="571" y="657"/>
                    <a:pt x="557" y="650"/>
                  </a:cubicBezTo>
                  <a:cubicBezTo>
                    <a:pt x="557" y="650"/>
                    <a:pt x="50" y="354"/>
                    <a:pt x="57" y="312"/>
                  </a:cubicBezTo>
                  <a:lnTo>
                    <a:pt x="536" y="44"/>
                  </a:lnTo>
                  <a:cubicBezTo>
                    <a:pt x="550" y="37"/>
                    <a:pt x="571" y="30"/>
                    <a:pt x="592" y="30"/>
                  </a:cubicBezTo>
                  <a:close/>
                  <a:moveTo>
                    <a:pt x="582" y="0"/>
                  </a:moveTo>
                  <a:cubicBezTo>
                    <a:pt x="559" y="0"/>
                    <a:pt x="536" y="5"/>
                    <a:pt x="515" y="16"/>
                  </a:cubicBezTo>
                  <a:lnTo>
                    <a:pt x="35" y="284"/>
                  </a:lnTo>
                  <a:cubicBezTo>
                    <a:pt x="14" y="291"/>
                    <a:pt x="0" y="312"/>
                    <a:pt x="0" y="340"/>
                  </a:cubicBezTo>
                  <a:cubicBezTo>
                    <a:pt x="0" y="354"/>
                    <a:pt x="14" y="375"/>
                    <a:pt x="28" y="382"/>
                  </a:cubicBezTo>
                  <a:lnTo>
                    <a:pt x="536" y="678"/>
                  </a:lnTo>
                  <a:cubicBezTo>
                    <a:pt x="557" y="693"/>
                    <a:pt x="578" y="700"/>
                    <a:pt x="599" y="700"/>
                  </a:cubicBezTo>
                  <a:cubicBezTo>
                    <a:pt x="628" y="700"/>
                    <a:pt x="649" y="693"/>
                    <a:pt x="677" y="678"/>
                  </a:cubicBezTo>
                  <a:lnTo>
                    <a:pt x="1149" y="411"/>
                  </a:lnTo>
                  <a:cubicBezTo>
                    <a:pt x="1170" y="404"/>
                    <a:pt x="1184" y="382"/>
                    <a:pt x="1192" y="354"/>
                  </a:cubicBezTo>
                  <a:cubicBezTo>
                    <a:pt x="1192" y="340"/>
                    <a:pt x="1177" y="319"/>
                    <a:pt x="1163" y="312"/>
                  </a:cubicBezTo>
                  <a:lnTo>
                    <a:pt x="649" y="16"/>
                  </a:lnTo>
                  <a:cubicBezTo>
                    <a:pt x="628" y="5"/>
                    <a:pt x="605" y="0"/>
                    <a:pt x="5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8"/>
            <p:cNvSpPr/>
            <p:nvPr/>
          </p:nvSpPr>
          <p:spPr>
            <a:xfrm>
              <a:off x="504050" y="3513675"/>
              <a:ext cx="52000" cy="30875"/>
            </a:xfrm>
            <a:custGeom>
              <a:avLst/>
              <a:gdLst/>
              <a:ahLst/>
              <a:cxnLst/>
              <a:rect l="l" t="t" r="r" b="b"/>
              <a:pathLst>
                <a:path w="2080" h="1235" extrusionOk="0">
                  <a:moveTo>
                    <a:pt x="2066" y="1"/>
                  </a:moveTo>
                  <a:lnTo>
                    <a:pt x="2066" y="1"/>
                  </a:lnTo>
                  <a:cubicBezTo>
                    <a:pt x="2066" y="1"/>
                    <a:pt x="0" y="1206"/>
                    <a:pt x="22" y="1235"/>
                  </a:cubicBezTo>
                  <a:cubicBezTo>
                    <a:pt x="22" y="1235"/>
                    <a:pt x="2080" y="29"/>
                    <a:pt x="206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8"/>
            <p:cNvSpPr/>
            <p:nvPr/>
          </p:nvSpPr>
          <p:spPr>
            <a:xfrm>
              <a:off x="689100" y="3138125"/>
              <a:ext cx="177475" cy="160925"/>
            </a:xfrm>
            <a:custGeom>
              <a:avLst/>
              <a:gdLst/>
              <a:ahLst/>
              <a:cxnLst/>
              <a:rect l="l" t="t" r="r" b="b"/>
              <a:pathLst>
                <a:path w="7099" h="6437" extrusionOk="0">
                  <a:moveTo>
                    <a:pt x="3302" y="1"/>
                  </a:moveTo>
                  <a:cubicBezTo>
                    <a:pt x="3301" y="1"/>
                    <a:pt x="3300" y="1"/>
                    <a:pt x="3299" y="1"/>
                  </a:cubicBezTo>
                  <a:cubicBezTo>
                    <a:pt x="3144" y="43"/>
                    <a:pt x="1925" y="664"/>
                    <a:pt x="1925" y="664"/>
                  </a:cubicBezTo>
                  <a:lnTo>
                    <a:pt x="494" y="1813"/>
                  </a:lnTo>
                  <a:cubicBezTo>
                    <a:pt x="494" y="1813"/>
                    <a:pt x="0" y="3074"/>
                    <a:pt x="14" y="3103"/>
                  </a:cubicBezTo>
                  <a:cubicBezTo>
                    <a:pt x="35" y="3138"/>
                    <a:pt x="120" y="4202"/>
                    <a:pt x="148" y="4386"/>
                  </a:cubicBezTo>
                  <a:cubicBezTo>
                    <a:pt x="176" y="4569"/>
                    <a:pt x="754" y="5288"/>
                    <a:pt x="860" y="5506"/>
                  </a:cubicBezTo>
                  <a:cubicBezTo>
                    <a:pt x="966" y="5732"/>
                    <a:pt x="1692" y="6437"/>
                    <a:pt x="1692" y="6437"/>
                  </a:cubicBezTo>
                  <a:cubicBezTo>
                    <a:pt x="1692" y="6437"/>
                    <a:pt x="2820" y="6042"/>
                    <a:pt x="2940" y="6000"/>
                  </a:cubicBezTo>
                  <a:cubicBezTo>
                    <a:pt x="3067" y="5958"/>
                    <a:pt x="7099" y="3483"/>
                    <a:pt x="7099" y="3483"/>
                  </a:cubicBezTo>
                  <a:cubicBezTo>
                    <a:pt x="7099" y="3483"/>
                    <a:pt x="3498" y="1"/>
                    <a:pt x="330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8"/>
            <p:cNvSpPr/>
            <p:nvPr/>
          </p:nvSpPr>
          <p:spPr>
            <a:xfrm>
              <a:off x="688550" y="3137750"/>
              <a:ext cx="178200" cy="161850"/>
            </a:xfrm>
            <a:custGeom>
              <a:avLst/>
              <a:gdLst/>
              <a:ahLst/>
              <a:cxnLst/>
              <a:rect l="l" t="t" r="r" b="b"/>
              <a:pathLst>
                <a:path w="7128" h="6474" extrusionOk="0">
                  <a:moveTo>
                    <a:pt x="3321" y="37"/>
                  </a:moveTo>
                  <a:cubicBezTo>
                    <a:pt x="3462" y="37"/>
                    <a:pt x="5647" y="2103"/>
                    <a:pt x="7086" y="3498"/>
                  </a:cubicBezTo>
                  <a:cubicBezTo>
                    <a:pt x="5683" y="4358"/>
                    <a:pt x="3046" y="5966"/>
                    <a:pt x="2955" y="6001"/>
                  </a:cubicBezTo>
                  <a:lnTo>
                    <a:pt x="1721" y="6431"/>
                  </a:lnTo>
                  <a:cubicBezTo>
                    <a:pt x="1643" y="6353"/>
                    <a:pt x="995" y="5719"/>
                    <a:pt x="896" y="5514"/>
                  </a:cubicBezTo>
                  <a:cubicBezTo>
                    <a:pt x="805" y="5352"/>
                    <a:pt x="706" y="5204"/>
                    <a:pt x="593" y="5056"/>
                  </a:cubicBezTo>
                  <a:cubicBezTo>
                    <a:pt x="410" y="4795"/>
                    <a:pt x="205" y="4499"/>
                    <a:pt x="191" y="4401"/>
                  </a:cubicBezTo>
                  <a:cubicBezTo>
                    <a:pt x="177" y="4316"/>
                    <a:pt x="149" y="4034"/>
                    <a:pt x="121" y="3766"/>
                  </a:cubicBezTo>
                  <a:cubicBezTo>
                    <a:pt x="79" y="3315"/>
                    <a:pt x="64" y="3153"/>
                    <a:pt x="57" y="3118"/>
                  </a:cubicBezTo>
                  <a:cubicBezTo>
                    <a:pt x="57" y="3054"/>
                    <a:pt x="339" y="2321"/>
                    <a:pt x="530" y="1835"/>
                  </a:cubicBezTo>
                  <a:lnTo>
                    <a:pt x="1954" y="700"/>
                  </a:lnTo>
                  <a:cubicBezTo>
                    <a:pt x="2003" y="672"/>
                    <a:pt x="3173" y="72"/>
                    <a:pt x="3321" y="37"/>
                  </a:cubicBezTo>
                  <a:close/>
                  <a:moveTo>
                    <a:pt x="3329" y="1"/>
                  </a:moveTo>
                  <a:cubicBezTo>
                    <a:pt x="3325" y="1"/>
                    <a:pt x="3323" y="1"/>
                    <a:pt x="3321" y="2"/>
                  </a:cubicBezTo>
                  <a:cubicBezTo>
                    <a:pt x="3166" y="44"/>
                    <a:pt x="1989" y="643"/>
                    <a:pt x="1932" y="672"/>
                  </a:cubicBezTo>
                  <a:cubicBezTo>
                    <a:pt x="1932" y="672"/>
                    <a:pt x="509" y="1806"/>
                    <a:pt x="501" y="1814"/>
                  </a:cubicBezTo>
                  <a:cubicBezTo>
                    <a:pt x="1" y="3089"/>
                    <a:pt x="15" y="3118"/>
                    <a:pt x="22" y="3125"/>
                  </a:cubicBezTo>
                  <a:cubicBezTo>
                    <a:pt x="29" y="3153"/>
                    <a:pt x="64" y="3477"/>
                    <a:pt x="86" y="3766"/>
                  </a:cubicBezTo>
                  <a:cubicBezTo>
                    <a:pt x="114" y="4034"/>
                    <a:pt x="142" y="4309"/>
                    <a:pt x="156" y="4401"/>
                  </a:cubicBezTo>
                  <a:cubicBezTo>
                    <a:pt x="170" y="4513"/>
                    <a:pt x="375" y="4795"/>
                    <a:pt x="565" y="5070"/>
                  </a:cubicBezTo>
                  <a:cubicBezTo>
                    <a:pt x="678" y="5218"/>
                    <a:pt x="776" y="5366"/>
                    <a:pt x="868" y="5528"/>
                  </a:cubicBezTo>
                  <a:cubicBezTo>
                    <a:pt x="974" y="5754"/>
                    <a:pt x="1672" y="6431"/>
                    <a:pt x="1714" y="6466"/>
                  </a:cubicBezTo>
                  <a:lnTo>
                    <a:pt x="1721" y="6473"/>
                  </a:lnTo>
                  <a:lnTo>
                    <a:pt x="2969" y="6036"/>
                  </a:lnTo>
                  <a:cubicBezTo>
                    <a:pt x="3089" y="5994"/>
                    <a:pt x="6966" y="3618"/>
                    <a:pt x="7128" y="3491"/>
                  </a:cubicBezTo>
                  <a:cubicBezTo>
                    <a:pt x="7121" y="3484"/>
                    <a:pt x="6211" y="2596"/>
                    <a:pt x="5288" y="1736"/>
                  </a:cubicBezTo>
                  <a:cubicBezTo>
                    <a:pt x="3559" y="99"/>
                    <a:pt x="3369" y="1"/>
                    <a:pt x="332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8"/>
            <p:cNvSpPr/>
            <p:nvPr/>
          </p:nvSpPr>
          <p:spPr>
            <a:xfrm>
              <a:off x="608200" y="3261950"/>
              <a:ext cx="383675" cy="351650"/>
            </a:xfrm>
            <a:custGeom>
              <a:avLst/>
              <a:gdLst/>
              <a:ahLst/>
              <a:cxnLst/>
              <a:rect l="l" t="t" r="r" b="b"/>
              <a:pathLst>
                <a:path w="15347" h="14066" extrusionOk="0">
                  <a:moveTo>
                    <a:pt x="7593" y="1"/>
                  </a:moveTo>
                  <a:cubicBezTo>
                    <a:pt x="6462" y="1"/>
                    <a:pt x="5359" y="406"/>
                    <a:pt x="4047" y="652"/>
                  </a:cubicBezTo>
                  <a:cubicBezTo>
                    <a:pt x="1833" y="1061"/>
                    <a:pt x="1" y="10162"/>
                    <a:pt x="677" y="11550"/>
                  </a:cubicBezTo>
                  <a:cubicBezTo>
                    <a:pt x="1517" y="13258"/>
                    <a:pt x="4896" y="14065"/>
                    <a:pt x="7996" y="14065"/>
                  </a:cubicBezTo>
                  <a:cubicBezTo>
                    <a:pt x="10207" y="14065"/>
                    <a:pt x="12276" y="13655"/>
                    <a:pt x="13183" y="12869"/>
                  </a:cubicBezTo>
                  <a:cubicBezTo>
                    <a:pt x="15347" y="11008"/>
                    <a:pt x="14367" y="6510"/>
                    <a:pt x="14254" y="5692"/>
                  </a:cubicBezTo>
                  <a:cubicBezTo>
                    <a:pt x="13824" y="2619"/>
                    <a:pt x="12196" y="2140"/>
                    <a:pt x="10039" y="758"/>
                  </a:cubicBezTo>
                  <a:cubicBezTo>
                    <a:pt x="9160" y="192"/>
                    <a:pt x="8370" y="1"/>
                    <a:pt x="759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8"/>
            <p:cNvSpPr/>
            <p:nvPr/>
          </p:nvSpPr>
          <p:spPr>
            <a:xfrm>
              <a:off x="612600" y="3261500"/>
              <a:ext cx="374875" cy="352475"/>
            </a:xfrm>
            <a:custGeom>
              <a:avLst/>
              <a:gdLst/>
              <a:ahLst/>
              <a:cxnLst/>
              <a:rect l="l" t="t" r="r" b="b"/>
              <a:pathLst>
                <a:path w="14995" h="14099" extrusionOk="0">
                  <a:moveTo>
                    <a:pt x="7417" y="36"/>
                  </a:moveTo>
                  <a:cubicBezTo>
                    <a:pt x="8192" y="36"/>
                    <a:pt x="8974" y="226"/>
                    <a:pt x="9849" y="790"/>
                  </a:cubicBezTo>
                  <a:cubicBezTo>
                    <a:pt x="10180" y="1001"/>
                    <a:pt x="10490" y="1185"/>
                    <a:pt x="10793" y="1368"/>
                  </a:cubicBezTo>
                  <a:cubicBezTo>
                    <a:pt x="12478" y="2383"/>
                    <a:pt x="13705" y="3116"/>
                    <a:pt x="14057" y="5710"/>
                  </a:cubicBezTo>
                  <a:cubicBezTo>
                    <a:pt x="14064" y="5781"/>
                    <a:pt x="14078" y="5880"/>
                    <a:pt x="14099" y="6006"/>
                  </a:cubicBezTo>
                  <a:cubicBezTo>
                    <a:pt x="14318" y="7282"/>
                    <a:pt x="14959" y="11174"/>
                    <a:pt x="12993" y="12872"/>
                  </a:cubicBezTo>
                  <a:cubicBezTo>
                    <a:pt x="12344" y="13429"/>
                    <a:pt x="11068" y="13831"/>
                    <a:pt x="9404" y="13986"/>
                  </a:cubicBezTo>
                  <a:cubicBezTo>
                    <a:pt x="8868" y="14037"/>
                    <a:pt x="8331" y="14062"/>
                    <a:pt x="7793" y="14062"/>
                  </a:cubicBezTo>
                  <a:cubicBezTo>
                    <a:pt x="6678" y="14062"/>
                    <a:pt x="5564" y="13954"/>
                    <a:pt x="4470" y="13739"/>
                  </a:cubicBezTo>
                  <a:cubicBezTo>
                    <a:pt x="2405" y="13317"/>
                    <a:pt x="995" y="12541"/>
                    <a:pt x="515" y="11554"/>
                  </a:cubicBezTo>
                  <a:cubicBezTo>
                    <a:pt x="1" y="10504"/>
                    <a:pt x="938" y="5118"/>
                    <a:pt x="2320" y="2383"/>
                  </a:cubicBezTo>
                  <a:cubicBezTo>
                    <a:pt x="2835" y="1347"/>
                    <a:pt x="3356" y="776"/>
                    <a:pt x="3871" y="684"/>
                  </a:cubicBezTo>
                  <a:cubicBezTo>
                    <a:pt x="4322" y="600"/>
                    <a:pt x="4738" y="501"/>
                    <a:pt x="5147" y="402"/>
                  </a:cubicBezTo>
                  <a:cubicBezTo>
                    <a:pt x="5936" y="212"/>
                    <a:pt x="6669" y="36"/>
                    <a:pt x="7417" y="36"/>
                  </a:cubicBezTo>
                  <a:close/>
                  <a:moveTo>
                    <a:pt x="7419" y="0"/>
                  </a:moveTo>
                  <a:cubicBezTo>
                    <a:pt x="6669" y="0"/>
                    <a:pt x="5931" y="177"/>
                    <a:pt x="5140" y="367"/>
                  </a:cubicBezTo>
                  <a:cubicBezTo>
                    <a:pt x="4731" y="466"/>
                    <a:pt x="4308" y="564"/>
                    <a:pt x="3864" y="649"/>
                  </a:cubicBezTo>
                  <a:cubicBezTo>
                    <a:pt x="3342" y="741"/>
                    <a:pt x="2806" y="1319"/>
                    <a:pt x="2285" y="2362"/>
                  </a:cubicBezTo>
                  <a:cubicBezTo>
                    <a:pt x="1643" y="3631"/>
                    <a:pt x="1044" y="5598"/>
                    <a:pt x="663" y="7628"/>
                  </a:cubicBezTo>
                  <a:cubicBezTo>
                    <a:pt x="311" y="9524"/>
                    <a:pt x="240" y="11075"/>
                    <a:pt x="480" y="11568"/>
                  </a:cubicBezTo>
                  <a:cubicBezTo>
                    <a:pt x="974" y="12569"/>
                    <a:pt x="2383" y="13352"/>
                    <a:pt x="4463" y="13775"/>
                  </a:cubicBezTo>
                  <a:cubicBezTo>
                    <a:pt x="5570" y="13993"/>
                    <a:pt x="6691" y="14099"/>
                    <a:pt x="7818" y="14099"/>
                  </a:cubicBezTo>
                  <a:cubicBezTo>
                    <a:pt x="8361" y="14099"/>
                    <a:pt x="8890" y="14071"/>
                    <a:pt x="9404" y="14021"/>
                  </a:cubicBezTo>
                  <a:cubicBezTo>
                    <a:pt x="11082" y="13866"/>
                    <a:pt x="12365" y="13458"/>
                    <a:pt x="13021" y="12894"/>
                  </a:cubicBezTo>
                  <a:cubicBezTo>
                    <a:pt x="14995" y="11188"/>
                    <a:pt x="14353" y="7282"/>
                    <a:pt x="14135" y="5999"/>
                  </a:cubicBezTo>
                  <a:cubicBezTo>
                    <a:pt x="14113" y="5872"/>
                    <a:pt x="14099" y="5774"/>
                    <a:pt x="14092" y="5696"/>
                  </a:cubicBezTo>
                  <a:cubicBezTo>
                    <a:pt x="13733" y="3088"/>
                    <a:pt x="12506" y="2355"/>
                    <a:pt x="10814" y="1340"/>
                  </a:cubicBezTo>
                  <a:cubicBezTo>
                    <a:pt x="10511" y="1157"/>
                    <a:pt x="10201" y="966"/>
                    <a:pt x="9870" y="755"/>
                  </a:cubicBezTo>
                  <a:cubicBezTo>
                    <a:pt x="8990" y="191"/>
                    <a:pt x="8198" y="0"/>
                    <a:pt x="7419"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8"/>
            <p:cNvSpPr/>
            <p:nvPr/>
          </p:nvSpPr>
          <p:spPr>
            <a:xfrm>
              <a:off x="718350" y="3147125"/>
              <a:ext cx="14125" cy="4600"/>
            </a:xfrm>
            <a:custGeom>
              <a:avLst/>
              <a:gdLst/>
              <a:ahLst/>
              <a:cxnLst/>
              <a:rect l="l" t="t" r="r" b="b"/>
              <a:pathLst>
                <a:path w="565" h="184" extrusionOk="0">
                  <a:moveTo>
                    <a:pt x="275" y="0"/>
                  </a:moveTo>
                  <a:cubicBezTo>
                    <a:pt x="177" y="0"/>
                    <a:pt x="78" y="43"/>
                    <a:pt x="0" y="113"/>
                  </a:cubicBezTo>
                  <a:cubicBezTo>
                    <a:pt x="29" y="106"/>
                    <a:pt x="57" y="99"/>
                    <a:pt x="92" y="99"/>
                  </a:cubicBezTo>
                  <a:cubicBezTo>
                    <a:pt x="141" y="99"/>
                    <a:pt x="191" y="106"/>
                    <a:pt x="233" y="113"/>
                  </a:cubicBezTo>
                  <a:cubicBezTo>
                    <a:pt x="282" y="127"/>
                    <a:pt x="325" y="141"/>
                    <a:pt x="367" y="163"/>
                  </a:cubicBezTo>
                  <a:lnTo>
                    <a:pt x="402" y="184"/>
                  </a:lnTo>
                  <a:lnTo>
                    <a:pt x="564" y="85"/>
                  </a:lnTo>
                  <a:cubicBezTo>
                    <a:pt x="515" y="57"/>
                    <a:pt x="459" y="36"/>
                    <a:pt x="409" y="15"/>
                  </a:cubicBezTo>
                  <a:cubicBezTo>
                    <a:pt x="367" y="8"/>
                    <a:pt x="325" y="0"/>
                    <a:pt x="275"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8"/>
            <p:cNvSpPr/>
            <p:nvPr/>
          </p:nvSpPr>
          <p:spPr>
            <a:xfrm>
              <a:off x="717100" y="3146600"/>
              <a:ext cx="15550" cy="5650"/>
            </a:xfrm>
            <a:custGeom>
              <a:avLst/>
              <a:gdLst/>
              <a:ahLst/>
              <a:cxnLst/>
              <a:rect l="l" t="t" r="r" b="b"/>
              <a:pathLst>
                <a:path w="622" h="226" extrusionOk="0">
                  <a:moveTo>
                    <a:pt x="325" y="36"/>
                  </a:moveTo>
                  <a:cubicBezTo>
                    <a:pt x="368" y="36"/>
                    <a:pt x="410" y="43"/>
                    <a:pt x="452" y="57"/>
                  </a:cubicBezTo>
                  <a:cubicBezTo>
                    <a:pt x="494" y="71"/>
                    <a:pt x="537" y="85"/>
                    <a:pt x="579" y="106"/>
                  </a:cubicBezTo>
                  <a:cubicBezTo>
                    <a:pt x="529" y="133"/>
                    <a:pt x="477" y="146"/>
                    <a:pt x="423" y="146"/>
                  </a:cubicBezTo>
                  <a:cubicBezTo>
                    <a:pt x="393" y="146"/>
                    <a:pt x="363" y="142"/>
                    <a:pt x="332" y="134"/>
                  </a:cubicBezTo>
                  <a:cubicBezTo>
                    <a:pt x="283" y="113"/>
                    <a:pt x="227" y="106"/>
                    <a:pt x="177" y="99"/>
                  </a:cubicBezTo>
                  <a:lnTo>
                    <a:pt x="121" y="99"/>
                  </a:lnTo>
                  <a:cubicBezTo>
                    <a:pt x="184" y="64"/>
                    <a:pt x="255" y="43"/>
                    <a:pt x="325" y="36"/>
                  </a:cubicBezTo>
                  <a:close/>
                  <a:moveTo>
                    <a:pt x="325" y="0"/>
                  </a:moveTo>
                  <a:cubicBezTo>
                    <a:pt x="219" y="7"/>
                    <a:pt x="121" y="50"/>
                    <a:pt x="36" y="113"/>
                  </a:cubicBezTo>
                  <a:cubicBezTo>
                    <a:pt x="15" y="120"/>
                    <a:pt x="1" y="134"/>
                    <a:pt x="283" y="148"/>
                  </a:cubicBezTo>
                  <a:cubicBezTo>
                    <a:pt x="325" y="162"/>
                    <a:pt x="368" y="184"/>
                    <a:pt x="410" y="205"/>
                  </a:cubicBezTo>
                  <a:lnTo>
                    <a:pt x="452" y="226"/>
                  </a:lnTo>
                  <a:cubicBezTo>
                    <a:pt x="452" y="219"/>
                    <a:pt x="452" y="219"/>
                    <a:pt x="459" y="219"/>
                  </a:cubicBezTo>
                  <a:cubicBezTo>
                    <a:pt x="459" y="219"/>
                    <a:pt x="621" y="120"/>
                    <a:pt x="621" y="92"/>
                  </a:cubicBezTo>
                  <a:cubicBezTo>
                    <a:pt x="572" y="64"/>
                    <a:pt x="516" y="36"/>
                    <a:pt x="459" y="21"/>
                  </a:cubicBezTo>
                  <a:cubicBezTo>
                    <a:pt x="417" y="7"/>
                    <a:pt x="375" y="0"/>
                    <a:pt x="32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8"/>
            <p:cNvSpPr/>
            <p:nvPr/>
          </p:nvSpPr>
          <p:spPr>
            <a:xfrm>
              <a:off x="712175" y="3149600"/>
              <a:ext cx="16250" cy="39325"/>
            </a:xfrm>
            <a:custGeom>
              <a:avLst/>
              <a:gdLst/>
              <a:ahLst/>
              <a:cxnLst/>
              <a:rect l="l" t="t" r="r" b="b"/>
              <a:pathLst>
                <a:path w="650" h="1573" extrusionOk="0">
                  <a:moveTo>
                    <a:pt x="318" y="0"/>
                  </a:moveTo>
                  <a:cubicBezTo>
                    <a:pt x="276" y="7"/>
                    <a:pt x="233" y="21"/>
                    <a:pt x="191" y="42"/>
                  </a:cubicBezTo>
                  <a:cubicBezTo>
                    <a:pt x="149" y="71"/>
                    <a:pt x="106" y="106"/>
                    <a:pt x="78" y="155"/>
                  </a:cubicBezTo>
                  <a:cubicBezTo>
                    <a:pt x="57" y="190"/>
                    <a:pt x="43" y="226"/>
                    <a:pt x="29" y="261"/>
                  </a:cubicBezTo>
                  <a:cubicBezTo>
                    <a:pt x="8" y="324"/>
                    <a:pt x="1" y="388"/>
                    <a:pt x="1" y="458"/>
                  </a:cubicBezTo>
                  <a:cubicBezTo>
                    <a:pt x="8" y="635"/>
                    <a:pt x="50" y="811"/>
                    <a:pt x="127" y="973"/>
                  </a:cubicBezTo>
                  <a:cubicBezTo>
                    <a:pt x="240" y="1213"/>
                    <a:pt x="416" y="1424"/>
                    <a:pt x="649" y="1572"/>
                  </a:cubicBezTo>
                  <a:lnTo>
                    <a:pt x="649" y="1043"/>
                  </a:lnTo>
                  <a:lnTo>
                    <a:pt x="649" y="339"/>
                  </a:lnTo>
                  <a:lnTo>
                    <a:pt x="649" y="85"/>
                  </a:lnTo>
                  <a:cubicBezTo>
                    <a:pt x="607" y="64"/>
                    <a:pt x="572" y="50"/>
                    <a:pt x="529" y="28"/>
                  </a:cubicBezTo>
                  <a:cubicBezTo>
                    <a:pt x="480" y="14"/>
                    <a:pt x="431" y="7"/>
                    <a:pt x="374"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8"/>
            <p:cNvSpPr/>
            <p:nvPr/>
          </p:nvSpPr>
          <p:spPr>
            <a:xfrm>
              <a:off x="711650" y="3149075"/>
              <a:ext cx="17300" cy="40200"/>
            </a:xfrm>
            <a:custGeom>
              <a:avLst/>
              <a:gdLst/>
              <a:ahLst/>
              <a:cxnLst/>
              <a:rect l="l" t="t" r="r" b="b"/>
              <a:pathLst>
                <a:path w="692" h="1608" extrusionOk="0">
                  <a:moveTo>
                    <a:pt x="501" y="49"/>
                  </a:moveTo>
                  <a:cubicBezTo>
                    <a:pt x="550" y="71"/>
                    <a:pt x="600" y="92"/>
                    <a:pt x="649" y="120"/>
                  </a:cubicBezTo>
                  <a:lnTo>
                    <a:pt x="642" y="1558"/>
                  </a:lnTo>
                  <a:cubicBezTo>
                    <a:pt x="430" y="1417"/>
                    <a:pt x="268" y="1212"/>
                    <a:pt x="163" y="980"/>
                  </a:cubicBezTo>
                  <a:cubicBezTo>
                    <a:pt x="85" y="825"/>
                    <a:pt x="43" y="649"/>
                    <a:pt x="36" y="472"/>
                  </a:cubicBezTo>
                  <a:cubicBezTo>
                    <a:pt x="36" y="409"/>
                    <a:pt x="43" y="345"/>
                    <a:pt x="64" y="282"/>
                  </a:cubicBezTo>
                  <a:cubicBezTo>
                    <a:pt x="71" y="247"/>
                    <a:pt x="92" y="219"/>
                    <a:pt x="106" y="183"/>
                  </a:cubicBezTo>
                  <a:cubicBezTo>
                    <a:pt x="134" y="134"/>
                    <a:pt x="177" y="99"/>
                    <a:pt x="501" y="49"/>
                  </a:cubicBezTo>
                  <a:close/>
                  <a:moveTo>
                    <a:pt x="332" y="0"/>
                  </a:moveTo>
                  <a:cubicBezTo>
                    <a:pt x="289" y="14"/>
                    <a:pt x="247" y="28"/>
                    <a:pt x="198" y="42"/>
                  </a:cubicBezTo>
                  <a:cubicBezTo>
                    <a:pt x="148" y="71"/>
                    <a:pt x="106" y="113"/>
                    <a:pt x="78" y="162"/>
                  </a:cubicBezTo>
                  <a:cubicBezTo>
                    <a:pt x="57" y="197"/>
                    <a:pt x="43" y="240"/>
                    <a:pt x="29" y="275"/>
                  </a:cubicBezTo>
                  <a:cubicBezTo>
                    <a:pt x="7" y="338"/>
                    <a:pt x="0" y="409"/>
                    <a:pt x="0" y="472"/>
                  </a:cubicBezTo>
                  <a:cubicBezTo>
                    <a:pt x="7" y="656"/>
                    <a:pt x="50" y="832"/>
                    <a:pt x="127" y="994"/>
                  </a:cubicBezTo>
                  <a:cubicBezTo>
                    <a:pt x="240" y="1248"/>
                    <a:pt x="423" y="1459"/>
                    <a:pt x="663" y="1607"/>
                  </a:cubicBezTo>
                  <a:cubicBezTo>
                    <a:pt x="663" y="1607"/>
                    <a:pt x="670" y="1607"/>
                    <a:pt x="684" y="1593"/>
                  </a:cubicBezTo>
                  <a:cubicBezTo>
                    <a:pt x="684" y="1593"/>
                    <a:pt x="691" y="99"/>
                    <a:pt x="677" y="92"/>
                  </a:cubicBezTo>
                  <a:cubicBezTo>
                    <a:pt x="663" y="85"/>
                    <a:pt x="656" y="78"/>
                    <a:pt x="550" y="35"/>
                  </a:cubicBezTo>
                  <a:cubicBezTo>
                    <a:pt x="529" y="28"/>
                    <a:pt x="508" y="21"/>
                    <a:pt x="480" y="14"/>
                  </a:cubicBezTo>
                  <a:cubicBezTo>
                    <a:pt x="480" y="14"/>
                    <a:pt x="459" y="7"/>
                    <a:pt x="39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8"/>
            <p:cNvSpPr/>
            <p:nvPr/>
          </p:nvSpPr>
          <p:spPr>
            <a:xfrm>
              <a:off x="717300" y="3158850"/>
              <a:ext cx="7425" cy="18250"/>
            </a:xfrm>
            <a:custGeom>
              <a:avLst/>
              <a:gdLst/>
              <a:ahLst/>
              <a:cxnLst/>
              <a:rect l="l" t="t" r="r" b="b"/>
              <a:pathLst>
                <a:path w="297" h="730" extrusionOk="0">
                  <a:moveTo>
                    <a:pt x="167" y="1"/>
                  </a:moveTo>
                  <a:cubicBezTo>
                    <a:pt x="69" y="1"/>
                    <a:pt x="0" y="79"/>
                    <a:pt x="0" y="215"/>
                  </a:cubicBezTo>
                  <a:cubicBezTo>
                    <a:pt x="7" y="420"/>
                    <a:pt x="120" y="617"/>
                    <a:pt x="296" y="730"/>
                  </a:cubicBezTo>
                  <a:lnTo>
                    <a:pt x="296" y="39"/>
                  </a:lnTo>
                  <a:cubicBezTo>
                    <a:pt x="250" y="13"/>
                    <a:pt x="206" y="1"/>
                    <a:pt x="16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8"/>
            <p:cNvSpPr/>
            <p:nvPr/>
          </p:nvSpPr>
          <p:spPr>
            <a:xfrm>
              <a:off x="716250" y="3158425"/>
              <a:ext cx="8825" cy="19025"/>
            </a:xfrm>
            <a:custGeom>
              <a:avLst/>
              <a:gdLst/>
              <a:ahLst/>
              <a:cxnLst/>
              <a:rect l="l" t="t" r="r" b="b"/>
              <a:pathLst>
                <a:path w="353" h="761" extrusionOk="0">
                  <a:moveTo>
                    <a:pt x="220" y="1"/>
                  </a:moveTo>
                  <a:cubicBezTo>
                    <a:pt x="105" y="1"/>
                    <a:pt x="1" y="100"/>
                    <a:pt x="21" y="232"/>
                  </a:cubicBezTo>
                  <a:cubicBezTo>
                    <a:pt x="35" y="451"/>
                    <a:pt x="155" y="648"/>
                    <a:pt x="338" y="761"/>
                  </a:cubicBezTo>
                  <a:cubicBezTo>
                    <a:pt x="345" y="761"/>
                    <a:pt x="352" y="761"/>
                    <a:pt x="345" y="733"/>
                  </a:cubicBezTo>
                  <a:cubicBezTo>
                    <a:pt x="176" y="620"/>
                    <a:pt x="70" y="437"/>
                    <a:pt x="56" y="232"/>
                  </a:cubicBezTo>
                  <a:cubicBezTo>
                    <a:pt x="49" y="162"/>
                    <a:pt x="84" y="98"/>
                    <a:pt x="141" y="56"/>
                  </a:cubicBezTo>
                  <a:cubicBezTo>
                    <a:pt x="178" y="44"/>
                    <a:pt x="219" y="36"/>
                    <a:pt x="261" y="36"/>
                  </a:cubicBezTo>
                  <a:cubicBezTo>
                    <a:pt x="292" y="36"/>
                    <a:pt x="323" y="40"/>
                    <a:pt x="352" y="49"/>
                  </a:cubicBezTo>
                  <a:cubicBezTo>
                    <a:pt x="311" y="16"/>
                    <a:pt x="265" y="1"/>
                    <a:pt x="22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8"/>
            <p:cNvSpPr/>
            <p:nvPr/>
          </p:nvSpPr>
          <p:spPr>
            <a:xfrm>
              <a:off x="783025" y="3195950"/>
              <a:ext cx="88325" cy="127250"/>
            </a:xfrm>
            <a:custGeom>
              <a:avLst/>
              <a:gdLst/>
              <a:ahLst/>
              <a:cxnLst/>
              <a:rect l="l" t="t" r="r" b="b"/>
              <a:pathLst>
                <a:path w="3533" h="5090" extrusionOk="0">
                  <a:moveTo>
                    <a:pt x="3532" y="0"/>
                  </a:moveTo>
                  <a:lnTo>
                    <a:pt x="2707" y="162"/>
                  </a:lnTo>
                  <a:lnTo>
                    <a:pt x="1424" y="409"/>
                  </a:lnTo>
                  <a:lnTo>
                    <a:pt x="818" y="522"/>
                  </a:lnTo>
                  <a:lnTo>
                    <a:pt x="7" y="677"/>
                  </a:lnTo>
                  <a:lnTo>
                    <a:pt x="0" y="3179"/>
                  </a:lnTo>
                  <a:lnTo>
                    <a:pt x="0" y="4075"/>
                  </a:lnTo>
                  <a:cubicBezTo>
                    <a:pt x="0" y="4335"/>
                    <a:pt x="177" y="4603"/>
                    <a:pt x="522" y="4801"/>
                  </a:cubicBezTo>
                  <a:lnTo>
                    <a:pt x="607" y="4850"/>
                  </a:lnTo>
                  <a:lnTo>
                    <a:pt x="677" y="4885"/>
                  </a:lnTo>
                  <a:cubicBezTo>
                    <a:pt x="691" y="4885"/>
                    <a:pt x="705" y="4892"/>
                    <a:pt x="811" y="4935"/>
                  </a:cubicBezTo>
                  <a:lnTo>
                    <a:pt x="882" y="4963"/>
                  </a:lnTo>
                  <a:lnTo>
                    <a:pt x="1008" y="4998"/>
                  </a:lnTo>
                  <a:lnTo>
                    <a:pt x="1093" y="5026"/>
                  </a:lnTo>
                  <a:lnTo>
                    <a:pt x="1185" y="5040"/>
                  </a:lnTo>
                  <a:lnTo>
                    <a:pt x="1269" y="5061"/>
                  </a:lnTo>
                  <a:lnTo>
                    <a:pt x="1354" y="5076"/>
                  </a:lnTo>
                  <a:lnTo>
                    <a:pt x="1460" y="5083"/>
                  </a:lnTo>
                  <a:lnTo>
                    <a:pt x="1558" y="5090"/>
                  </a:lnTo>
                  <a:lnTo>
                    <a:pt x="2002" y="5090"/>
                  </a:lnTo>
                  <a:cubicBezTo>
                    <a:pt x="2017" y="5090"/>
                    <a:pt x="2038" y="5090"/>
                    <a:pt x="2122" y="5083"/>
                  </a:cubicBezTo>
                  <a:cubicBezTo>
                    <a:pt x="2143" y="5076"/>
                    <a:pt x="2179" y="5076"/>
                    <a:pt x="2207" y="5069"/>
                  </a:cubicBezTo>
                  <a:cubicBezTo>
                    <a:pt x="2228" y="5069"/>
                    <a:pt x="2249" y="5061"/>
                    <a:pt x="2327" y="5047"/>
                  </a:cubicBezTo>
                  <a:lnTo>
                    <a:pt x="2376" y="5040"/>
                  </a:lnTo>
                  <a:lnTo>
                    <a:pt x="2411" y="5033"/>
                  </a:lnTo>
                  <a:lnTo>
                    <a:pt x="2454" y="5019"/>
                  </a:lnTo>
                  <a:lnTo>
                    <a:pt x="2496" y="5012"/>
                  </a:lnTo>
                  <a:lnTo>
                    <a:pt x="2538" y="4998"/>
                  </a:lnTo>
                  <a:lnTo>
                    <a:pt x="2573" y="4991"/>
                  </a:lnTo>
                  <a:lnTo>
                    <a:pt x="2679" y="4956"/>
                  </a:lnTo>
                  <a:cubicBezTo>
                    <a:pt x="2700" y="4949"/>
                    <a:pt x="2721" y="4942"/>
                    <a:pt x="2757" y="4928"/>
                  </a:cubicBezTo>
                  <a:lnTo>
                    <a:pt x="2827" y="4899"/>
                  </a:lnTo>
                  <a:lnTo>
                    <a:pt x="2898" y="4864"/>
                  </a:lnTo>
                  <a:lnTo>
                    <a:pt x="2961" y="4829"/>
                  </a:lnTo>
                  <a:cubicBezTo>
                    <a:pt x="2982" y="4822"/>
                    <a:pt x="3003" y="4808"/>
                    <a:pt x="3271" y="4617"/>
                  </a:cubicBezTo>
                  <a:lnTo>
                    <a:pt x="3328" y="4561"/>
                  </a:lnTo>
                  <a:lnTo>
                    <a:pt x="3349" y="4533"/>
                  </a:lnTo>
                  <a:cubicBezTo>
                    <a:pt x="3419" y="4385"/>
                    <a:pt x="3483" y="4237"/>
                    <a:pt x="3532" y="4082"/>
                  </a:cubicBezTo>
                  <a:lnTo>
                    <a:pt x="3532"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8"/>
            <p:cNvSpPr/>
            <p:nvPr/>
          </p:nvSpPr>
          <p:spPr>
            <a:xfrm>
              <a:off x="782675" y="3195600"/>
              <a:ext cx="89200" cy="128300"/>
            </a:xfrm>
            <a:custGeom>
              <a:avLst/>
              <a:gdLst/>
              <a:ahLst/>
              <a:cxnLst/>
              <a:rect l="l" t="t" r="r" b="b"/>
              <a:pathLst>
                <a:path w="3568" h="5132" extrusionOk="0">
                  <a:moveTo>
                    <a:pt x="3539" y="42"/>
                  </a:moveTo>
                  <a:cubicBezTo>
                    <a:pt x="3539" y="42"/>
                    <a:pt x="3539" y="4096"/>
                    <a:pt x="3433" y="4441"/>
                  </a:cubicBezTo>
                  <a:cubicBezTo>
                    <a:pt x="3433" y="4441"/>
                    <a:pt x="3405" y="4476"/>
                    <a:pt x="3384" y="4512"/>
                  </a:cubicBezTo>
                  <a:cubicBezTo>
                    <a:pt x="3377" y="4526"/>
                    <a:pt x="3370" y="4533"/>
                    <a:pt x="3306" y="4603"/>
                  </a:cubicBezTo>
                  <a:lnTo>
                    <a:pt x="3278" y="4624"/>
                  </a:lnTo>
                  <a:cubicBezTo>
                    <a:pt x="3201" y="4688"/>
                    <a:pt x="3116" y="4751"/>
                    <a:pt x="3032" y="4801"/>
                  </a:cubicBezTo>
                  <a:cubicBezTo>
                    <a:pt x="3017" y="4815"/>
                    <a:pt x="2996" y="4822"/>
                    <a:pt x="2961" y="4843"/>
                  </a:cubicBezTo>
                  <a:lnTo>
                    <a:pt x="2898" y="4871"/>
                  </a:lnTo>
                  <a:cubicBezTo>
                    <a:pt x="2883" y="4885"/>
                    <a:pt x="2862" y="4892"/>
                    <a:pt x="2827" y="4906"/>
                  </a:cubicBezTo>
                  <a:lnTo>
                    <a:pt x="2757" y="4935"/>
                  </a:lnTo>
                  <a:lnTo>
                    <a:pt x="2693" y="4956"/>
                  </a:lnTo>
                  <a:lnTo>
                    <a:pt x="2637" y="4977"/>
                  </a:lnTo>
                  <a:lnTo>
                    <a:pt x="2552" y="4998"/>
                  </a:lnTo>
                  <a:lnTo>
                    <a:pt x="2510" y="5012"/>
                  </a:lnTo>
                  <a:cubicBezTo>
                    <a:pt x="2496" y="5012"/>
                    <a:pt x="2489" y="5019"/>
                    <a:pt x="2439" y="5026"/>
                  </a:cubicBezTo>
                  <a:lnTo>
                    <a:pt x="2390" y="5040"/>
                  </a:lnTo>
                  <a:lnTo>
                    <a:pt x="2284" y="5061"/>
                  </a:lnTo>
                  <a:lnTo>
                    <a:pt x="2214" y="5068"/>
                  </a:lnTo>
                  <a:lnTo>
                    <a:pt x="2143" y="5083"/>
                  </a:lnTo>
                  <a:lnTo>
                    <a:pt x="2080" y="5090"/>
                  </a:lnTo>
                  <a:lnTo>
                    <a:pt x="1636" y="5090"/>
                  </a:lnTo>
                  <a:lnTo>
                    <a:pt x="1544" y="5083"/>
                  </a:lnTo>
                  <a:lnTo>
                    <a:pt x="1460" y="5075"/>
                  </a:lnTo>
                  <a:lnTo>
                    <a:pt x="1361" y="5061"/>
                  </a:lnTo>
                  <a:lnTo>
                    <a:pt x="1255" y="5047"/>
                  </a:lnTo>
                  <a:lnTo>
                    <a:pt x="1178" y="5033"/>
                  </a:lnTo>
                  <a:lnTo>
                    <a:pt x="1086" y="5012"/>
                  </a:lnTo>
                  <a:lnTo>
                    <a:pt x="1015" y="4991"/>
                  </a:lnTo>
                  <a:lnTo>
                    <a:pt x="973" y="4977"/>
                  </a:lnTo>
                  <a:lnTo>
                    <a:pt x="896" y="4956"/>
                  </a:lnTo>
                  <a:cubicBezTo>
                    <a:pt x="874" y="4942"/>
                    <a:pt x="860" y="4935"/>
                    <a:pt x="684" y="4864"/>
                  </a:cubicBezTo>
                  <a:lnTo>
                    <a:pt x="621" y="4836"/>
                  </a:lnTo>
                  <a:lnTo>
                    <a:pt x="557" y="4801"/>
                  </a:lnTo>
                  <a:cubicBezTo>
                    <a:pt x="226" y="4603"/>
                    <a:pt x="43" y="4349"/>
                    <a:pt x="43" y="4089"/>
                  </a:cubicBezTo>
                  <a:lnTo>
                    <a:pt x="50" y="705"/>
                  </a:lnTo>
                  <a:lnTo>
                    <a:pt x="3539" y="42"/>
                  </a:lnTo>
                  <a:close/>
                  <a:moveTo>
                    <a:pt x="3546" y="0"/>
                  </a:moveTo>
                  <a:cubicBezTo>
                    <a:pt x="3546" y="0"/>
                    <a:pt x="36" y="670"/>
                    <a:pt x="21" y="684"/>
                  </a:cubicBezTo>
                  <a:lnTo>
                    <a:pt x="0" y="4096"/>
                  </a:lnTo>
                  <a:cubicBezTo>
                    <a:pt x="0" y="4378"/>
                    <a:pt x="191" y="4638"/>
                    <a:pt x="529" y="4836"/>
                  </a:cubicBezTo>
                  <a:cubicBezTo>
                    <a:pt x="550" y="4850"/>
                    <a:pt x="571" y="4857"/>
                    <a:pt x="621" y="4878"/>
                  </a:cubicBezTo>
                  <a:cubicBezTo>
                    <a:pt x="635" y="4892"/>
                    <a:pt x="649" y="4899"/>
                    <a:pt x="698" y="4920"/>
                  </a:cubicBezTo>
                  <a:lnTo>
                    <a:pt x="790" y="4963"/>
                  </a:lnTo>
                  <a:lnTo>
                    <a:pt x="818" y="4970"/>
                  </a:lnTo>
                  <a:lnTo>
                    <a:pt x="889" y="4998"/>
                  </a:lnTo>
                  <a:lnTo>
                    <a:pt x="952" y="5019"/>
                  </a:lnTo>
                  <a:lnTo>
                    <a:pt x="1015" y="5033"/>
                  </a:lnTo>
                  <a:lnTo>
                    <a:pt x="1107" y="5061"/>
                  </a:lnTo>
                  <a:lnTo>
                    <a:pt x="1192" y="5075"/>
                  </a:lnTo>
                  <a:lnTo>
                    <a:pt x="1283" y="5097"/>
                  </a:lnTo>
                  <a:lnTo>
                    <a:pt x="1368" y="5111"/>
                  </a:lnTo>
                  <a:lnTo>
                    <a:pt x="1474" y="5118"/>
                  </a:lnTo>
                  <a:lnTo>
                    <a:pt x="1572" y="5132"/>
                  </a:lnTo>
                  <a:lnTo>
                    <a:pt x="1798" y="5132"/>
                  </a:lnTo>
                  <a:lnTo>
                    <a:pt x="1939" y="5125"/>
                  </a:lnTo>
                  <a:lnTo>
                    <a:pt x="2016" y="5118"/>
                  </a:lnTo>
                  <a:lnTo>
                    <a:pt x="2073" y="5118"/>
                  </a:lnTo>
                  <a:lnTo>
                    <a:pt x="2136" y="5111"/>
                  </a:lnTo>
                  <a:cubicBezTo>
                    <a:pt x="2164" y="5104"/>
                    <a:pt x="2200" y="5097"/>
                    <a:pt x="2221" y="5097"/>
                  </a:cubicBezTo>
                  <a:cubicBezTo>
                    <a:pt x="2242" y="5097"/>
                    <a:pt x="2263" y="5090"/>
                    <a:pt x="2348" y="5075"/>
                  </a:cubicBezTo>
                  <a:lnTo>
                    <a:pt x="2390" y="5068"/>
                  </a:lnTo>
                  <a:lnTo>
                    <a:pt x="2475" y="5047"/>
                  </a:lnTo>
                  <a:lnTo>
                    <a:pt x="2510" y="5040"/>
                  </a:lnTo>
                  <a:lnTo>
                    <a:pt x="2594" y="5019"/>
                  </a:lnTo>
                  <a:lnTo>
                    <a:pt x="2637" y="5005"/>
                  </a:lnTo>
                  <a:lnTo>
                    <a:pt x="2693" y="4984"/>
                  </a:lnTo>
                  <a:lnTo>
                    <a:pt x="2778" y="4956"/>
                  </a:lnTo>
                  <a:lnTo>
                    <a:pt x="2848" y="4927"/>
                  </a:lnTo>
                  <a:lnTo>
                    <a:pt x="2912" y="4892"/>
                  </a:lnTo>
                  <a:lnTo>
                    <a:pt x="2982" y="4857"/>
                  </a:lnTo>
                  <a:cubicBezTo>
                    <a:pt x="3003" y="4850"/>
                    <a:pt x="3024" y="4836"/>
                    <a:pt x="3215" y="4709"/>
                  </a:cubicBezTo>
                  <a:lnTo>
                    <a:pt x="3292" y="4645"/>
                  </a:lnTo>
                  <a:cubicBezTo>
                    <a:pt x="3299" y="4638"/>
                    <a:pt x="3313" y="4631"/>
                    <a:pt x="3356" y="4582"/>
                  </a:cubicBezTo>
                  <a:lnTo>
                    <a:pt x="3377" y="4554"/>
                  </a:lnTo>
                  <a:cubicBezTo>
                    <a:pt x="3384" y="4547"/>
                    <a:pt x="3391" y="4540"/>
                    <a:pt x="3426" y="4497"/>
                  </a:cubicBezTo>
                  <a:cubicBezTo>
                    <a:pt x="3483" y="4364"/>
                    <a:pt x="3532" y="4230"/>
                    <a:pt x="3567" y="4096"/>
                  </a:cubicBezTo>
                  <a:cubicBezTo>
                    <a:pt x="3567" y="4096"/>
                    <a:pt x="3567" y="14"/>
                    <a:pt x="354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8"/>
            <p:cNvSpPr/>
            <p:nvPr/>
          </p:nvSpPr>
          <p:spPr>
            <a:xfrm>
              <a:off x="783375" y="3268725"/>
              <a:ext cx="41275" cy="27875"/>
            </a:xfrm>
            <a:custGeom>
              <a:avLst/>
              <a:gdLst/>
              <a:ahLst/>
              <a:cxnLst/>
              <a:rect l="l" t="t" r="r" b="b"/>
              <a:pathLst>
                <a:path w="1651" h="1115" extrusionOk="0">
                  <a:moveTo>
                    <a:pt x="1650" y="0"/>
                  </a:moveTo>
                  <a:lnTo>
                    <a:pt x="1" y="205"/>
                  </a:lnTo>
                  <a:lnTo>
                    <a:pt x="1" y="1114"/>
                  </a:lnTo>
                  <a:cubicBezTo>
                    <a:pt x="1" y="1114"/>
                    <a:pt x="339" y="360"/>
                    <a:pt x="165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8"/>
            <p:cNvSpPr/>
            <p:nvPr/>
          </p:nvSpPr>
          <p:spPr>
            <a:xfrm>
              <a:off x="782850" y="3268200"/>
              <a:ext cx="41800" cy="28925"/>
            </a:xfrm>
            <a:custGeom>
              <a:avLst/>
              <a:gdLst/>
              <a:ahLst/>
              <a:cxnLst/>
              <a:rect l="l" t="t" r="r" b="b"/>
              <a:pathLst>
                <a:path w="1672" h="1157" extrusionOk="0">
                  <a:moveTo>
                    <a:pt x="1467" y="64"/>
                  </a:moveTo>
                  <a:lnTo>
                    <a:pt x="1467" y="64"/>
                  </a:lnTo>
                  <a:cubicBezTo>
                    <a:pt x="522" y="374"/>
                    <a:pt x="141" y="896"/>
                    <a:pt x="36" y="1072"/>
                  </a:cubicBezTo>
                  <a:lnTo>
                    <a:pt x="36" y="247"/>
                  </a:lnTo>
                  <a:lnTo>
                    <a:pt x="1467" y="64"/>
                  </a:lnTo>
                  <a:close/>
                  <a:moveTo>
                    <a:pt x="1671" y="0"/>
                  </a:moveTo>
                  <a:cubicBezTo>
                    <a:pt x="1671" y="0"/>
                    <a:pt x="14" y="212"/>
                    <a:pt x="0" y="226"/>
                  </a:cubicBezTo>
                  <a:cubicBezTo>
                    <a:pt x="0" y="226"/>
                    <a:pt x="0" y="1135"/>
                    <a:pt x="22" y="1156"/>
                  </a:cubicBezTo>
                  <a:cubicBezTo>
                    <a:pt x="29" y="1156"/>
                    <a:pt x="36" y="1149"/>
                    <a:pt x="36" y="1142"/>
                  </a:cubicBezTo>
                  <a:cubicBezTo>
                    <a:pt x="43" y="1135"/>
                    <a:pt x="388" y="388"/>
                    <a:pt x="167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8"/>
            <p:cNvSpPr/>
            <p:nvPr/>
          </p:nvSpPr>
          <p:spPr>
            <a:xfrm>
              <a:off x="701775" y="3116100"/>
              <a:ext cx="169750" cy="159700"/>
            </a:xfrm>
            <a:custGeom>
              <a:avLst/>
              <a:gdLst/>
              <a:ahLst/>
              <a:cxnLst/>
              <a:rect l="l" t="t" r="r" b="b"/>
              <a:pathLst>
                <a:path w="6790" h="6388" extrusionOk="0">
                  <a:moveTo>
                    <a:pt x="3603" y="1"/>
                  </a:moveTo>
                  <a:cubicBezTo>
                    <a:pt x="3490" y="1"/>
                    <a:pt x="3370" y="8"/>
                    <a:pt x="3257" y="22"/>
                  </a:cubicBezTo>
                  <a:lnTo>
                    <a:pt x="3215" y="29"/>
                  </a:lnTo>
                  <a:lnTo>
                    <a:pt x="3116" y="36"/>
                  </a:lnTo>
                  <a:lnTo>
                    <a:pt x="3067" y="50"/>
                  </a:lnTo>
                  <a:lnTo>
                    <a:pt x="2919" y="78"/>
                  </a:lnTo>
                  <a:cubicBezTo>
                    <a:pt x="2884" y="85"/>
                    <a:pt x="2849" y="92"/>
                    <a:pt x="2813" y="99"/>
                  </a:cubicBezTo>
                  <a:lnTo>
                    <a:pt x="2623" y="156"/>
                  </a:lnTo>
                  <a:cubicBezTo>
                    <a:pt x="2595" y="170"/>
                    <a:pt x="2560" y="177"/>
                    <a:pt x="2426" y="226"/>
                  </a:cubicBezTo>
                  <a:lnTo>
                    <a:pt x="2397" y="240"/>
                  </a:lnTo>
                  <a:lnTo>
                    <a:pt x="2355" y="255"/>
                  </a:lnTo>
                  <a:lnTo>
                    <a:pt x="2299" y="283"/>
                  </a:lnTo>
                  <a:lnTo>
                    <a:pt x="2130" y="367"/>
                  </a:lnTo>
                  <a:cubicBezTo>
                    <a:pt x="2066" y="396"/>
                    <a:pt x="2010" y="431"/>
                    <a:pt x="1946" y="466"/>
                  </a:cubicBezTo>
                  <a:lnTo>
                    <a:pt x="1918" y="487"/>
                  </a:lnTo>
                  <a:lnTo>
                    <a:pt x="1883" y="508"/>
                  </a:lnTo>
                  <a:lnTo>
                    <a:pt x="1848" y="529"/>
                  </a:lnTo>
                  <a:lnTo>
                    <a:pt x="1784" y="572"/>
                  </a:lnTo>
                  <a:cubicBezTo>
                    <a:pt x="1749" y="607"/>
                    <a:pt x="1707" y="635"/>
                    <a:pt x="1671" y="663"/>
                  </a:cubicBezTo>
                  <a:cubicBezTo>
                    <a:pt x="1537" y="762"/>
                    <a:pt x="1418" y="868"/>
                    <a:pt x="1305" y="988"/>
                  </a:cubicBezTo>
                  <a:cubicBezTo>
                    <a:pt x="1263" y="1030"/>
                    <a:pt x="1220" y="1079"/>
                    <a:pt x="1185" y="1122"/>
                  </a:cubicBezTo>
                  <a:lnTo>
                    <a:pt x="1150" y="1157"/>
                  </a:lnTo>
                  <a:cubicBezTo>
                    <a:pt x="1143" y="1171"/>
                    <a:pt x="1136" y="1178"/>
                    <a:pt x="1129" y="1192"/>
                  </a:cubicBezTo>
                  <a:lnTo>
                    <a:pt x="1072" y="1256"/>
                  </a:lnTo>
                  <a:cubicBezTo>
                    <a:pt x="1044" y="1298"/>
                    <a:pt x="1009" y="1340"/>
                    <a:pt x="981" y="1382"/>
                  </a:cubicBezTo>
                  <a:cubicBezTo>
                    <a:pt x="910" y="1488"/>
                    <a:pt x="847" y="1601"/>
                    <a:pt x="783" y="1714"/>
                  </a:cubicBezTo>
                  <a:cubicBezTo>
                    <a:pt x="727" y="1812"/>
                    <a:pt x="677" y="1925"/>
                    <a:pt x="635" y="2031"/>
                  </a:cubicBezTo>
                  <a:cubicBezTo>
                    <a:pt x="621" y="2073"/>
                    <a:pt x="607" y="2109"/>
                    <a:pt x="593" y="2158"/>
                  </a:cubicBezTo>
                  <a:cubicBezTo>
                    <a:pt x="572" y="2207"/>
                    <a:pt x="558" y="2257"/>
                    <a:pt x="543" y="2306"/>
                  </a:cubicBezTo>
                  <a:cubicBezTo>
                    <a:pt x="1" y="4174"/>
                    <a:pt x="1248" y="6091"/>
                    <a:pt x="3173" y="6359"/>
                  </a:cubicBezTo>
                  <a:lnTo>
                    <a:pt x="3265" y="6366"/>
                  </a:lnTo>
                  <a:cubicBezTo>
                    <a:pt x="3377" y="6380"/>
                    <a:pt x="3497" y="6387"/>
                    <a:pt x="3610" y="6387"/>
                  </a:cubicBezTo>
                  <a:cubicBezTo>
                    <a:pt x="3871" y="6387"/>
                    <a:pt x="4132" y="6352"/>
                    <a:pt x="4385" y="6289"/>
                  </a:cubicBezTo>
                  <a:cubicBezTo>
                    <a:pt x="4540" y="6254"/>
                    <a:pt x="4688" y="6204"/>
                    <a:pt x="4829" y="6141"/>
                  </a:cubicBezTo>
                  <a:lnTo>
                    <a:pt x="4914" y="6105"/>
                  </a:lnTo>
                  <a:cubicBezTo>
                    <a:pt x="4992" y="6070"/>
                    <a:pt x="5062" y="6035"/>
                    <a:pt x="5133" y="5993"/>
                  </a:cubicBezTo>
                  <a:lnTo>
                    <a:pt x="6775" y="3511"/>
                  </a:lnTo>
                  <a:lnTo>
                    <a:pt x="6782" y="3427"/>
                  </a:lnTo>
                  <a:cubicBezTo>
                    <a:pt x="6789" y="3356"/>
                    <a:pt x="6789" y="3279"/>
                    <a:pt x="6789" y="3201"/>
                  </a:cubicBezTo>
                  <a:lnTo>
                    <a:pt x="6789" y="3131"/>
                  </a:lnTo>
                  <a:lnTo>
                    <a:pt x="6789" y="3088"/>
                  </a:lnTo>
                  <a:cubicBezTo>
                    <a:pt x="6789" y="3053"/>
                    <a:pt x="6789" y="3025"/>
                    <a:pt x="6789" y="2997"/>
                  </a:cubicBezTo>
                  <a:cubicBezTo>
                    <a:pt x="6789" y="2983"/>
                    <a:pt x="6789" y="2969"/>
                    <a:pt x="6782" y="2898"/>
                  </a:cubicBezTo>
                  <a:cubicBezTo>
                    <a:pt x="6775" y="2870"/>
                    <a:pt x="6775" y="2849"/>
                    <a:pt x="6761" y="2750"/>
                  </a:cubicBezTo>
                  <a:lnTo>
                    <a:pt x="6754" y="2680"/>
                  </a:lnTo>
                  <a:cubicBezTo>
                    <a:pt x="6747" y="2665"/>
                    <a:pt x="6747" y="2651"/>
                    <a:pt x="6747" y="2644"/>
                  </a:cubicBezTo>
                  <a:cubicBezTo>
                    <a:pt x="6740" y="2630"/>
                    <a:pt x="6740" y="2616"/>
                    <a:pt x="6740" y="2602"/>
                  </a:cubicBezTo>
                  <a:cubicBezTo>
                    <a:pt x="6683" y="2299"/>
                    <a:pt x="6578" y="2003"/>
                    <a:pt x="6430" y="1721"/>
                  </a:cubicBezTo>
                  <a:cubicBezTo>
                    <a:pt x="6394" y="1657"/>
                    <a:pt x="6359" y="1587"/>
                    <a:pt x="6324" y="1523"/>
                  </a:cubicBezTo>
                  <a:cubicBezTo>
                    <a:pt x="6169" y="1284"/>
                    <a:pt x="5993" y="1065"/>
                    <a:pt x="5781" y="868"/>
                  </a:cubicBezTo>
                  <a:cubicBezTo>
                    <a:pt x="5295" y="410"/>
                    <a:pt x="4667" y="114"/>
                    <a:pt x="3998" y="29"/>
                  </a:cubicBezTo>
                  <a:cubicBezTo>
                    <a:pt x="3871" y="8"/>
                    <a:pt x="3737" y="1"/>
                    <a:pt x="3603"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8"/>
            <p:cNvSpPr/>
            <p:nvPr/>
          </p:nvSpPr>
          <p:spPr>
            <a:xfrm>
              <a:off x="701425" y="3115750"/>
              <a:ext cx="170450" cy="160400"/>
            </a:xfrm>
            <a:custGeom>
              <a:avLst/>
              <a:gdLst/>
              <a:ahLst/>
              <a:cxnLst/>
              <a:rect l="l" t="t" r="r" b="b"/>
              <a:pathLst>
                <a:path w="6818" h="6416" extrusionOk="0">
                  <a:moveTo>
                    <a:pt x="3624" y="1"/>
                  </a:moveTo>
                  <a:cubicBezTo>
                    <a:pt x="3492" y="1"/>
                    <a:pt x="3360" y="8"/>
                    <a:pt x="3229" y="22"/>
                  </a:cubicBezTo>
                  <a:lnTo>
                    <a:pt x="3130" y="36"/>
                  </a:lnTo>
                  <a:lnTo>
                    <a:pt x="3074" y="43"/>
                  </a:lnTo>
                  <a:lnTo>
                    <a:pt x="3025" y="57"/>
                  </a:lnTo>
                  <a:lnTo>
                    <a:pt x="2926" y="71"/>
                  </a:lnTo>
                  <a:lnTo>
                    <a:pt x="2827" y="99"/>
                  </a:lnTo>
                  <a:cubicBezTo>
                    <a:pt x="2827" y="99"/>
                    <a:pt x="2764" y="113"/>
                    <a:pt x="2679" y="142"/>
                  </a:cubicBezTo>
                  <a:lnTo>
                    <a:pt x="2637" y="156"/>
                  </a:lnTo>
                  <a:cubicBezTo>
                    <a:pt x="2602" y="163"/>
                    <a:pt x="2567" y="177"/>
                    <a:pt x="2440" y="226"/>
                  </a:cubicBezTo>
                  <a:lnTo>
                    <a:pt x="2404" y="240"/>
                  </a:lnTo>
                  <a:lnTo>
                    <a:pt x="2362" y="254"/>
                  </a:lnTo>
                  <a:lnTo>
                    <a:pt x="2306" y="283"/>
                  </a:lnTo>
                  <a:lnTo>
                    <a:pt x="2263" y="304"/>
                  </a:lnTo>
                  <a:cubicBezTo>
                    <a:pt x="2263" y="304"/>
                    <a:pt x="2193" y="332"/>
                    <a:pt x="2137" y="360"/>
                  </a:cubicBezTo>
                  <a:cubicBezTo>
                    <a:pt x="2073" y="395"/>
                    <a:pt x="2010" y="431"/>
                    <a:pt x="1953" y="466"/>
                  </a:cubicBezTo>
                  <a:lnTo>
                    <a:pt x="1925" y="487"/>
                  </a:lnTo>
                  <a:lnTo>
                    <a:pt x="1883" y="508"/>
                  </a:lnTo>
                  <a:lnTo>
                    <a:pt x="1847" y="529"/>
                  </a:lnTo>
                  <a:lnTo>
                    <a:pt x="1791" y="572"/>
                  </a:lnTo>
                  <a:cubicBezTo>
                    <a:pt x="1749" y="600"/>
                    <a:pt x="1714" y="628"/>
                    <a:pt x="1671" y="663"/>
                  </a:cubicBezTo>
                  <a:cubicBezTo>
                    <a:pt x="1544" y="762"/>
                    <a:pt x="1417" y="875"/>
                    <a:pt x="1305" y="995"/>
                  </a:cubicBezTo>
                  <a:cubicBezTo>
                    <a:pt x="1262" y="1037"/>
                    <a:pt x="1220" y="1079"/>
                    <a:pt x="1178" y="1129"/>
                  </a:cubicBezTo>
                  <a:cubicBezTo>
                    <a:pt x="1171" y="1136"/>
                    <a:pt x="1164" y="1143"/>
                    <a:pt x="1150" y="1164"/>
                  </a:cubicBezTo>
                  <a:lnTo>
                    <a:pt x="1128" y="1192"/>
                  </a:lnTo>
                  <a:lnTo>
                    <a:pt x="1072" y="1263"/>
                  </a:lnTo>
                  <a:cubicBezTo>
                    <a:pt x="1044" y="1298"/>
                    <a:pt x="1016" y="1347"/>
                    <a:pt x="987" y="1389"/>
                  </a:cubicBezTo>
                  <a:cubicBezTo>
                    <a:pt x="910" y="1495"/>
                    <a:pt x="846" y="1601"/>
                    <a:pt x="783" y="1714"/>
                  </a:cubicBezTo>
                  <a:cubicBezTo>
                    <a:pt x="727" y="1819"/>
                    <a:pt x="677" y="1932"/>
                    <a:pt x="635" y="2038"/>
                  </a:cubicBezTo>
                  <a:cubicBezTo>
                    <a:pt x="621" y="2080"/>
                    <a:pt x="607" y="2115"/>
                    <a:pt x="593" y="2165"/>
                  </a:cubicBezTo>
                  <a:cubicBezTo>
                    <a:pt x="572" y="2214"/>
                    <a:pt x="557" y="2264"/>
                    <a:pt x="543" y="2313"/>
                  </a:cubicBezTo>
                  <a:cubicBezTo>
                    <a:pt x="1" y="4195"/>
                    <a:pt x="1248" y="6119"/>
                    <a:pt x="3187" y="6387"/>
                  </a:cubicBezTo>
                  <a:lnTo>
                    <a:pt x="3279" y="6401"/>
                  </a:lnTo>
                  <a:cubicBezTo>
                    <a:pt x="3391" y="6408"/>
                    <a:pt x="3511" y="6416"/>
                    <a:pt x="3624" y="6416"/>
                  </a:cubicBezTo>
                  <a:cubicBezTo>
                    <a:pt x="3892" y="6416"/>
                    <a:pt x="4160" y="6387"/>
                    <a:pt x="4420" y="6317"/>
                  </a:cubicBezTo>
                  <a:cubicBezTo>
                    <a:pt x="4569" y="6282"/>
                    <a:pt x="4717" y="6232"/>
                    <a:pt x="4858" y="6169"/>
                  </a:cubicBezTo>
                  <a:lnTo>
                    <a:pt x="4949" y="6134"/>
                  </a:lnTo>
                  <a:cubicBezTo>
                    <a:pt x="5027" y="6105"/>
                    <a:pt x="5097" y="6056"/>
                    <a:pt x="5147" y="5993"/>
                  </a:cubicBezTo>
                  <a:lnTo>
                    <a:pt x="5147" y="5993"/>
                  </a:lnTo>
                  <a:cubicBezTo>
                    <a:pt x="5076" y="6035"/>
                    <a:pt x="5006" y="6070"/>
                    <a:pt x="4935" y="6098"/>
                  </a:cubicBezTo>
                  <a:cubicBezTo>
                    <a:pt x="4900" y="6112"/>
                    <a:pt x="4872" y="6127"/>
                    <a:pt x="4843" y="6141"/>
                  </a:cubicBezTo>
                  <a:cubicBezTo>
                    <a:pt x="4702" y="6197"/>
                    <a:pt x="4554" y="6246"/>
                    <a:pt x="4406" y="6282"/>
                  </a:cubicBezTo>
                  <a:cubicBezTo>
                    <a:pt x="4146" y="6352"/>
                    <a:pt x="3885" y="6380"/>
                    <a:pt x="3624" y="6380"/>
                  </a:cubicBezTo>
                  <a:cubicBezTo>
                    <a:pt x="3504" y="6380"/>
                    <a:pt x="3391" y="6373"/>
                    <a:pt x="3279" y="6366"/>
                  </a:cubicBezTo>
                  <a:lnTo>
                    <a:pt x="3194" y="6352"/>
                  </a:lnTo>
                  <a:cubicBezTo>
                    <a:pt x="1277" y="6091"/>
                    <a:pt x="36" y="4188"/>
                    <a:pt x="579" y="2327"/>
                  </a:cubicBezTo>
                  <a:cubicBezTo>
                    <a:pt x="593" y="2278"/>
                    <a:pt x="607" y="2228"/>
                    <a:pt x="628" y="2172"/>
                  </a:cubicBezTo>
                  <a:cubicBezTo>
                    <a:pt x="642" y="2137"/>
                    <a:pt x="656" y="2094"/>
                    <a:pt x="670" y="2052"/>
                  </a:cubicBezTo>
                  <a:cubicBezTo>
                    <a:pt x="713" y="1946"/>
                    <a:pt x="762" y="1841"/>
                    <a:pt x="818" y="1735"/>
                  </a:cubicBezTo>
                  <a:cubicBezTo>
                    <a:pt x="875" y="1622"/>
                    <a:pt x="938" y="1509"/>
                    <a:pt x="1016" y="1411"/>
                  </a:cubicBezTo>
                  <a:cubicBezTo>
                    <a:pt x="1044" y="1368"/>
                    <a:pt x="1072" y="1326"/>
                    <a:pt x="1100" y="1284"/>
                  </a:cubicBezTo>
                  <a:cubicBezTo>
                    <a:pt x="1121" y="1263"/>
                    <a:pt x="1136" y="1234"/>
                    <a:pt x="1157" y="1213"/>
                  </a:cubicBezTo>
                  <a:lnTo>
                    <a:pt x="1185" y="1178"/>
                  </a:lnTo>
                  <a:lnTo>
                    <a:pt x="1213" y="1150"/>
                  </a:lnTo>
                  <a:cubicBezTo>
                    <a:pt x="1248" y="1107"/>
                    <a:pt x="1291" y="1058"/>
                    <a:pt x="1333" y="1016"/>
                  </a:cubicBezTo>
                  <a:cubicBezTo>
                    <a:pt x="1439" y="896"/>
                    <a:pt x="1566" y="783"/>
                    <a:pt x="1692" y="684"/>
                  </a:cubicBezTo>
                  <a:cubicBezTo>
                    <a:pt x="1728" y="656"/>
                    <a:pt x="1770" y="628"/>
                    <a:pt x="1812" y="593"/>
                  </a:cubicBezTo>
                  <a:cubicBezTo>
                    <a:pt x="1826" y="586"/>
                    <a:pt x="1847" y="572"/>
                    <a:pt x="1862" y="558"/>
                  </a:cubicBezTo>
                  <a:lnTo>
                    <a:pt x="1897" y="536"/>
                  </a:lnTo>
                  <a:lnTo>
                    <a:pt x="1939" y="515"/>
                  </a:lnTo>
                  <a:lnTo>
                    <a:pt x="1967" y="494"/>
                  </a:lnTo>
                  <a:cubicBezTo>
                    <a:pt x="2024" y="459"/>
                    <a:pt x="2087" y="424"/>
                    <a:pt x="2200" y="367"/>
                  </a:cubicBezTo>
                  <a:lnTo>
                    <a:pt x="2270" y="332"/>
                  </a:lnTo>
                  <a:lnTo>
                    <a:pt x="2320" y="311"/>
                  </a:lnTo>
                  <a:lnTo>
                    <a:pt x="2369" y="290"/>
                  </a:lnTo>
                  <a:lnTo>
                    <a:pt x="2411" y="269"/>
                  </a:lnTo>
                  <a:cubicBezTo>
                    <a:pt x="2426" y="262"/>
                    <a:pt x="2433" y="262"/>
                    <a:pt x="2545" y="219"/>
                  </a:cubicBezTo>
                  <a:cubicBezTo>
                    <a:pt x="2574" y="205"/>
                    <a:pt x="2609" y="198"/>
                    <a:pt x="2644" y="184"/>
                  </a:cubicBezTo>
                  <a:lnTo>
                    <a:pt x="2771" y="149"/>
                  </a:lnTo>
                  <a:lnTo>
                    <a:pt x="2834" y="135"/>
                  </a:lnTo>
                  <a:lnTo>
                    <a:pt x="2933" y="106"/>
                  </a:lnTo>
                  <a:lnTo>
                    <a:pt x="3039" y="85"/>
                  </a:lnTo>
                  <a:lnTo>
                    <a:pt x="3081" y="78"/>
                  </a:lnTo>
                  <a:lnTo>
                    <a:pt x="3130" y="71"/>
                  </a:lnTo>
                  <a:cubicBezTo>
                    <a:pt x="3159" y="64"/>
                    <a:pt x="3194" y="64"/>
                    <a:pt x="3279" y="50"/>
                  </a:cubicBezTo>
                  <a:cubicBezTo>
                    <a:pt x="3387" y="38"/>
                    <a:pt x="3493" y="32"/>
                    <a:pt x="3600" y="32"/>
                  </a:cubicBezTo>
                  <a:cubicBezTo>
                    <a:pt x="3735" y="32"/>
                    <a:pt x="3870" y="41"/>
                    <a:pt x="4005" y="57"/>
                  </a:cubicBezTo>
                  <a:cubicBezTo>
                    <a:pt x="4674" y="135"/>
                    <a:pt x="5295" y="431"/>
                    <a:pt x="5781" y="889"/>
                  </a:cubicBezTo>
                  <a:cubicBezTo>
                    <a:pt x="5880" y="981"/>
                    <a:pt x="5971" y="1079"/>
                    <a:pt x="6056" y="1178"/>
                  </a:cubicBezTo>
                  <a:cubicBezTo>
                    <a:pt x="6155" y="1298"/>
                    <a:pt x="6239" y="1418"/>
                    <a:pt x="6317" y="1544"/>
                  </a:cubicBezTo>
                  <a:cubicBezTo>
                    <a:pt x="6359" y="1601"/>
                    <a:pt x="6394" y="1671"/>
                    <a:pt x="6430" y="1735"/>
                  </a:cubicBezTo>
                  <a:cubicBezTo>
                    <a:pt x="6571" y="2017"/>
                    <a:pt x="6676" y="2313"/>
                    <a:pt x="6733" y="2616"/>
                  </a:cubicBezTo>
                  <a:lnTo>
                    <a:pt x="6747" y="2694"/>
                  </a:lnTo>
                  <a:cubicBezTo>
                    <a:pt x="6754" y="2715"/>
                    <a:pt x="6754" y="2736"/>
                    <a:pt x="6768" y="2835"/>
                  </a:cubicBezTo>
                  <a:cubicBezTo>
                    <a:pt x="6768" y="2863"/>
                    <a:pt x="6775" y="2884"/>
                    <a:pt x="6775" y="2912"/>
                  </a:cubicBezTo>
                  <a:lnTo>
                    <a:pt x="6782" y="2968"/>
                  </a:lnTo>
                  <a:lnTo>
                    <a:pt x="6782" y="3011"/>
                  </a:lnTo>
                  <a:cubicBezTo>
                    <a:pt x="6782" y="3039"/>
                    <a:pt x="6782" y="3067"/>
                    <a:pt x="6782" y="3102"/>
                  </a:cubicBezTo>
                  <a:lnTo>
                    <a:pt x="6782" y="3173"/>
                  </a:lnTo>
                  <a:lnTo>
                    <a:pt x="6782" y="3208"/>
                  </a:lnTo>
                  <a:cubicBezTo>
                    <a:pt x="6782" y="3286"/>
                    <a:pt x="6782" y="3356"/>
                    <a:pt x="6775" y="3455"/>
                  </a:cubicBezTo>
                  <a:cubicBezTo>
                    <a:pt x="6768" y="3483"/>
                    <a:pt x="6782" y="3504"/>
                    <a:pt x="6803" y="3518"/>
                  </a:cubicBezTo>
                  <a:lnTo>
                    <a:pt x="6810" y="3441"/>
                  </a:lnTo>
                  <a:cubicBezTo>
                    <a:pt x="6817" y="3363"/>
                    <a:pt x="6817" y="3286"/>
                    <a:pt x="6817" y="3208"/>
                  </a:cubicBezTo>
                  <a:lnTo>
                    <a:pt x="6817" y="3138"/>
                  </a:lnTo>
                  <a:lnTo>
                    <a:pt x="6817" y="3095"/>
                  </a:lnTo>
                  <a:lnTo>
                    <a:pt x="6817" y="3004"/>
                  </a:lnTo>
                  <a:lnTo>
                    <a:pt x="6817" y="2961"/>
                  </a:lnTo>
                  <a:lnTo>
                    <a:pt x="6817" y="2905"/>
                  </a:lnTo>
                  <a:cubicBezTo>
                    <a:pt x="6810" y="2877"/>
                    <a:pt x="6810" y="2856"/>
                    <a:pt x="6796" y="2757"/>
                  </a:cubicBezTo>
                  <a:lnTo>
                    <a:pt x="6782" y="2679"/>
                  </a:lnTo>
                  <a:lnTo>
                    <a:pt x="6775" y="2609"/>
                  </a:lnTo>
                  <a:cubicBezTo>
                    <a:pt x="6712" y="2299"/>
                    <a:pt x="6613" y="2003"/>
                    <a:pt x="6465" y="1721"/>
                  </a:cubicBezTo>
                  <a:cubicBezTo>
                    <a:pt x="6430" y="1650"/>
                    <a:pt x="6394" y="1587"/>
                    <a:pt x="6352" y="1523"/>
                  </a:cubicBezTo>
                  <a:cubicBezTo>
                    <a:pt x="6204" y="1284"/>
                    <a:pt x="6021" y="1058"/>
                    <a:pt x="5809" y="861"/>
                  </a:cubicBezTo>
                  <a:cubicBezTo>
                    <a:pt x="5316" y="395"/>
                    <a:pt x="4688" y="106"/>
                    <a:pt x="4019" y="22"/>
                  </a:cubicBezTo>
                  <a:cubicBezTo>
                    <a:pt x="3888" y="8"/>
                    <a:pt x="3756" y="1"/>
                    <a:pt x="362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822325" y="3204525"/>
              <a:ext cx="19925" cy="39425"/>
            </a:xfrm>
            <a:custGeom>
              <a:avLst/>
              <a:gdLst/>
              <a:ahLst/>
              <a:cxnLst/>
              <a:rect l="l" t="t" r="r" b="b"/>
              <a:pathLst>
                <a:path w="797" h="1577" extrusionOk="0">
                  <a:moveTo>
                    <a:pt x="124" y="1"/>
                  </a:moveTo>
                  <a:cubicBezTo>
                    <a:pt x="80" y="1"/>
                    <a:pt x="36" y="13"/>
                    <a:pt x="0" y="38"/>
                  </a:cubicBezTo>
                  <a:lnTo>
                    <a:pt x="0" y="200"/>
                  </a:lnTo>
                  <a:cubicBezTo>
                    <a:pt x="212" y="376"/>
                    <a:pt x="374" y="602"/>
                    <a:pt x="466" y="870"/>
                  </a:cubicBezTo>
                  <a:cubicBezTo>
                    <a:pt x="529" y="1067"/>
                    <a:pt x="585" y="1377"/>
                    <a:pt x="437" y="1567"/>
                  </a:cubicBezTo>
                  <a:cubicBezTo>
                    <a:pt x="433" y="1574"/>
                    <a:pt x="434" y="1576"/>
                    <a:pt x="440" y="1576"/>
                  </a:cubicBezTo>
                  <a:cubicBezTo>
                    <a:pt x="461" y="1576"/>
                    <a:pt x="539" y="1541"/>
                    <a:pt x="600" y="1497"/>
                  </a:cubicBezTo>
                  <a:cubicBezTo>
                    <a:pt x="748" y="1391"/>
                    <a:pt x="797" y="1222"/>
                    <a:pt x="790" y="1046"/>
                  </a:cubicBezTo>
                  <a:cubicBezTo>
                    <a:pt x="762" y="651"/>
                    <a:pt x="564" y="285"/>
                    <a:pt x="247" y="38"/>
                  </a:cubicBezTo>
                  <a:cubicBezTo>
                    <a:pt x="212" y="13"/>
                    <a:pt x="168" y="1"/>
                    <a:pt x="124"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8"/>
            <p:cNvSpPr/>
            <p:nvPr/>
          </p:nvSpPr>
          <p:spPr>
            <a:xfrm>
              <a:off x="821800" y="3204025"/>
              <a:ext cx="20825" cy="40225"/>
            </a:xfrm>
            <a:custGeom>
              <a:avLst/>
              <a:gdLst/>
              <a:ahLst/>
              <a:cxnLst/>
              <a:rect l="l" t="t" r="r" b="b"/>
              <a:pathLst>
                <a:path w="833" h="1609" extrusionOk="0">
                  <a:moveTo>
                    <a:pt x="149" y="36"/>
                  </a:moveTo>
                  <a:cubicBezTo>
                    <a:pt x="188" y="36"/>
                    <a:pt x="227" y="49"/>
                    <a:pt x="261" y="72"/>
                  </a:cubicBezTo>
                  <a:cubicBezTo>
                    <a:pt x="571" y="312"/>
                    <a:pt x="762" y="678"/>
                    <a:pt x="790" y="1066"/>
                  </a:cubicBezTo>
                  <a:cubicBezTo>
                    <a:pt x="797" y="1207"/>
                    <a:pt x="776" y="1397"/>
                    <a:pt x="614" y="1503"/>
                  </a:cubicBezTo>
                  <a:cubicBezTo>
                    <a:pt x="578" y="1524"/>
                    <a:pt x="536" y="1545"/>
                    <a:pt x="501" y="1566"/>
                  </a:cubicBezTo>
                  <a:cubicBezTo>
                    <a:pt x="642" y="1341"/>
                    <a:pt x="543" y="988"/>
                    <a:pt x="501" y="883"/>
                  </a:cubicBezTo>
                  <a:cubicBezTo>
                    <a:pt x="416" y="622"/>
                    <a:pt x="254" y="389"/>
                    <a:pt x="43" y="213"/>
                  </a:cubicBezTo>
                  <a:cubicBezTo>
                    <a:pt x="35" y="164"/>
                    <a:pt x="43" y="114"/>
                    <a:pt x="50" y="65"/>
                  </a:cubicBezTo>
                  <a:cubicBezTo>
                    <a:pt x="82" y="45"/>
                    <a:pt x="116" y="36"/>
                    <a:pt x="149" y="36"/>
                  </a:cubicBezTo>
                  <a:close/>
                  <a:moveTo>
                    <a:pt x="148" y="0"/>
                  </a:moveTo>
                  <a:cubicBezTo>
                    <a:pt x="94" y="0"/>
                    <a:pt x="42" y="20"/>
                    <a:pt x="0" y="58"/>
                  </a:cubicBezTo>
                  <a:cubicBezTo>
                    <a:pt x="0" y="114"/>
                    <a:pt x="0" y="178"/>
                    <a:pt x="7" y="234"/>
                  </a:cubicBezTo>
                  <a:cubicBezTo>
                    <a:pt x="219" y="403"/>
                    <a:pt x="381" y="636"/>
                    <a:pt x="466" y="890"/>
                  </a:cubicBezTo>
                  <a:cubicBezTo>
                    <a:pt x="543" y="1115"/>
                    <a:pt x="578" y="1404"/>
                    <a:pt x="444" y="1573"/>
                  </a:cubicBezTo>
                  <a:cubicBezTo>
                    <a:pt x="437" y="1587"/>
                    <a:pt x="437" y="1602"/>
                    <a:pt x="458" y="1609"/>
                  </a:cubicBezTo>
                  <a:cubicBezTo>
                    <a:pt x="522" y="1595"/>
                    <a:pt x="578" y="1566"/>
                    <a:pt x="635" y="1531"/>
                  </a:cubicBezTo>
                  <a:cubicBezTo>
                    <a:pt x="804" y="1418"/>
                    <a:pt x="832" y="1214"/>
                    <a:pt x="825" y="1066"/>
                  </a:cubicBezTo>
                  <a:cubicBezTo>
                    <a:pt x="797" y="664"/>
                    <a:pt x="599" y="290"/>
                    <a:pt x="282" y="44"/>
                  </a:cubicBezTo>
                  <a:cubicBezTo>
                    <a:pt x="240" y="14"/>
                    <a:pt x="193" y="0"/>
                    <a:pt x="14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8"/>
            <p:cNvSpPr/>
            <p:nvPr/>
          </p:nvSpPr>
          <p:spPr>
            <a:xfrm>
              <a:off x="821800" y="3205450"/>
              <a:ext cx="16925" cy="39475"/>
            </a:xfrm>
            <a:custGeom>
              <a:avLst/>
              <a:gdLst/>
              <a:ahLst/>
              <a:cxnLst/>
              <a:rect l="l" t="t" r="r" b="b"/>
              <a:pathLst>
                <a:path w="677" h="1579" extrusionOk="0">
                  <a:moveTo>
                    <a:pt x="0" y="1"/>
                  </a:moveTo>
                  <a:lnTo>
                    <a:pt x="14" y="1495"/>
                  </a:lnTo>
                  <a:cubicBezTo>
                    <a:pt x="104" y="1542"/>
                    <a:pt x="208" y="1578"/>
                    <a:pt x="310" y="1578"/>
                  </a:cubicBezTo>
                  <a:cubicBezTo>
                    <a:pt x="376" y="1578"/>
                    <a:pt x="442" y="1563"/>
                    <a:pt x="501" y="1523"/>
                  </a:cubicBezTo>
                  <a:cubicBezTo>
                    <a:pt x="642" y="1418"/>
                    <a:pt x="677" y="1213"/>
                    <a:pt x="656" y="1044"/>
                  </a:cubicBezTo>
                  <a:cubicBezTo>
                    <a:pt x="614" y="614"/>
                    <a:pt x="374" y="226"/>
                    <a:pt x="0"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8"/>
            <p:cNvSpPr/>
            <p:nvPr/>
          </p:nvSpPr>
          <p:spPr>
            <a:xfrm>
              <a:off x="821625" y="3205975"/>
              <a:ext cx="17475" cy="39375"/>
            </a:xfrm>
            <a:custGeom>
              <a:avLst/>
              <a:gdLst/>
              <a:ahLst/>
              <a:cxnLst/>
              <a:rect l="l" t="t" r="r" b="b"/>
              <a:pathLst>
                <a:path w="699" h="1575" extrusionOk="0">
                  <a:moveTo>
                    <a:pt x="0" y="1"/>
                  </a:moveTo>
                  <a:lnTo>
                    <a:pt x="0" y="1"/>
                  </a:lnTo>
                  <a:cubicBezTo>
                    <a:pt x="367" y="219"/>
                    <a:pt x="606" y="600"/>
                    <a:pt x="649" y="1023"/>
                  </a:cubicBezTo>
                  <a:cubicBezTo>
                    <a:pt x="656" y="1150"/>
                    <a:pt x="663" y="1376"/>
                    <a:pt x="494" y="1488"/>
                  </a:cubicBezTo>
                  <a:cubicBezTo>
                    <a:pt x="436" y="1528"/>
                    <a:pt x="372" y="1542"/>
                    <a:pt x="308" y="1542"/>
                  </a:cubicBezTo>
                  <a:cubicBezTo>
                    <a:pt x="192" y="1542"/>
                    <a:pt x="78" y="1497"/>
                    <a:pt x="14" y="1488"/>
                  </a:cubicBezTo>
                  <a:lnTo>
                    <a:pt x="14" y="1488"/>
                  </a:lnTo>
                  <a:cubicBezTo>
                    <a:pt x="106" y="1538"/>
                    <a:pt x="205" y="1573"/>
                    <a:pt x="310" y="1573"/>
                  </a:cubicBezTo>
                  <a:cubicBezTo>
                    <a:pt x="319" y="1574"/>
                    <a:pt x="328" y="1574"/>
                    <a:pt x="337" y="1574"/>
                  </a:cubicBezTo>
                  <a:cubicBezTo>
                    <a:pt x="399" y="1574"/>
                    <a:pt x="459" y="1553"/>
                    <a:pt x="515" y="1517"/>
                  </a:cubicBezTo>
                  <a:cubicBezTo>
                    <a:pt x="684" y="1397"/>
                    <a:pt x="698" y="1157"/>
                    <a:pt x="684" y="1023"/>
                  </a:cubicBezTo>
                  <a:cubicBezTo>
                    <a:pt x="649" y="600"/>
                    <a:pt x="374" y="170"/>
                    <a:pt x="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823200" y="3218500"/>
              <a:ext cx="7175" cy="16475"/>
            </a:xfrm>
            <a:custGeom>
              <a:avLst/>
              <a:gdLst/>
              <a:ahLst/>
              <a:cxnLst/>
              <a:rect l="l" t="t" r="r" b="b"/>
              <a:pathLst>
                <a:path w="287" h="659" extrusionOk="0">
                  <a:moveTo>
                    <a:pt x="1" y="0"/>
                  </a:moveTo>
                  <a:lnTo>
                    <a:pt x="8" y="628"/>
                  </a:lnTo>
                  <a:cubicBezTo>
                    <a:pt x="46" y="649"/>
                    <a:pt x="83" y="659"/>
                    <a:pt x="117" y="659"/>
                  </a:cubicBezTo>
                  <a:cubicBezTo>
                    <a:pt x="217" y="659"/>
                    <a:pt x="286" y="571"/>
                    <a:pt x="276" y="445"/>
                  </a:cubicBezTo>
                  <a:cubicBezTo>
                    <a:pt x="261" y="261"/>
                    <a:pt x="156" y="99"/>
                    <a:pt x="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8"/>
            <p:cNvSpPr/>
            <p:nvPr/>
          </p:nvSpPr>
          <p:spPr>
            <a:xfrm>
              <a:off x="823025" y="3218850"/>
              <a:ext cx="7950" cy="16600"/>
            </a:xfrm>
            <a:custGeom>
              <a:avLst/>
              <a:gdLst/>
              <a:ahLst/>
              <a:cxnLst/>
              <a:rect l="l" t="t" r="r" b="b"/>
              <a:pathLst>
                <a:path w="318" h="664" extrusionOk="0">
                  <a:moveTo>
                    <a:pt x="1" y="1"/>
                  </a:moveTo>
                  <a:lnTo>
                    <a:pt x="1" y="1"/>
                  </a:lnTo>
                  <a:cubicBezTo>
                    <a:pt x="156" y="99"/>
                    <a:pt x="254" y="254"/>
                    <a:pt x="268" y="431"/>
                  </a:cubicBezTo>
                  <a:cubicBezTo>
                    <a:pt x="276" y="501"/>
                    <a:pt x="247" y="564"/>
                    <a:pt x="198" y="607"/>
                  </a:cubicBezTo>
                  <a:cubicBezTo>
                    <a:pt x="156" y="626"/>
                    <a:pt x="113" y="635"/>
                    <a:pt x="71" y="635"/>
                  </a:cubicBezTo>
                  <a:cubicBezTo>
                    <a:pt x="50" y="635"/>
                    <a:pt x="29" y="633"/>
                    <a:pt x="8" y="628"/>
                  </a:cubicBezTo>
                  <a:lnTo>
                    <a:pt x="8" y="628"/>
                  </a:lnTo>
                  <a:cubicBezTo>
                    <a:pt x="43" y="649"/>
                    <a:pt x="85" y="663"/>
                    <a:pt x="127" y="663"/>
                  </a:cubicBezTo>
                  <a:cubicBezTo>
                    <a:pt x="156" y="663"/>
                    <a:pt x="191" y="656"/>
                    <a:pt x="219" y="642"/>
                  </a:cubicBezTo>
                  <a:cubicBezTo>
                    <a:pt x="283" y="593"/>
                    <a:pt x="318" y="508"/>
                    <a:pt x="304" y="431"/>
                  </a:cubicBezTo>
                  <a:cubicBezTo>
                    <a:pt x="297" y="240"/>
                    <a:pt x="177" y="71"/>
                    <a:pt x="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8"/>
            <p:cNvSpPr/>
            <p:nvPr/>
          </p:nvSpPr>
          <p:spPr>
            <a:xfrm>
              <a:off x="732275" y="3183075"/>
              <a:ext cx="15000" cy="39500"/>
            </a:xfrm>
            <a:custGeom>
              <a:avLst/>
              <a:gdLst/>
              <a:ahLst/>
              <a:cxnLst/>
              <a:rect l="l" t="t" r="r" b="b"/>
              <a:pathLst>
                <a:path w="600" h="1580" extrusionOk="0">
                  <a:moveTo>
                    <a:pt x="564" y="1"/>
                  </a:moveTo>
                  <a:lnTo>
                    <a:pt x="64" y="1192"/>
                  </a:lnTo>
                  <a:cubicBezTo>
                    <a:pt x="0" y="1382"/>
                    <a:pt x="141" y="1580"/>
                    <a:pt x="339" y="1580"/>
                  </a:cubicBezTo>
                  <a:lnTo>
                    <a:pt x="578" y="1580"/>
                  </a:lnTo>
                  <a:cubicBezTo>
                    <a:pt x="592" y="1580"/>
                    <a:pt x="599" y="1573"/>
                    <a:pt x="578" y="1544"/>
                  </a:cubicBezTo>
                  <a:lnTo>
                    <a:pt x="339" y="1544"/>
                  </a:lnTo>
                  <a:cubicBezTo>
                    <a:pt x="162" y="1544"/>
                    <a:pt x="43" y="1375"/>
                    <a:pt x="99" y="1206"/>
                  </a:cubicBezTo>
                  <a:cubicBezTo>
                    <a:pt x="99" y="1206"/>
                    <a:pt x="599" y="15"/>
                    <a:pt x="56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8"/>
            <p:cNvSpPr/>
            <p:nvPr/>
          </p:nvSpPr>
          <p:spPr>
            <a:xfrm>
              <a:off x="775800" y="3201450"/>
              <a:ext cx="8275" cy="7725"/>
            </a:xfrm>
            <a:custGeom>
              <a:avLst/>
              <a:gdLst/>
              <a:ahLst/>
              <a:cxnLst/>
              <a:rect l="l" t="t" r="r" b="b"/>
              <a:pathLst>
                <a:path w="331" h="309" extrusionOk="0">
                  <a:moveTo>
                    <a:pt x="55" y="0"/>
                  </a:moveTo>
                  <a:cubicBezTo>
                    <a:pt x="37" y="0"/>
                    <a:pt x="19" y="2"/>
                    <a:pt x="0" y="6"/>
                  </a:cubicBezTo>
                  <a:cubicBezTo>
                    <a:pt x="163" y="6"/>
                    <a:pt x="296" y="140"/>
                    <a:pt x="304" y="309"/>
                  </a:cubicBezTo>
                  <a:cubicBezTo>
                    <a:pt x="318" y="309"/>
                    <a:pt x="325" y="302"/>
                    <a:pt x="325" y="295"/>
                  </a:cubicBezTo>
                  <a:cubicBezTo>
                    <a:pt x="331" y="131"/>
                    <a:pt x="207" y="0"/>
                    <a:pt x="5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8"/>
            <p:cNvSpPr/>
            <p:nvPr/>
          </p:nvSpPr>
          <p:spPr>
            <a:xfrm>
              <a:off x="770150" y="3204575"/>
              <a:ext cx="9725" cy="8350"/>
            </a:xfrm>
            <a:custGeom>
              <a:avLst/>
              <a:gdLst/>
              <a:ahLst/>
              <a:cxnLst/>
              <a:rect l="l" t="t" r="r" b="b"/>
              <a:pathLst>
                <a:path w="389" h="334" extrusionOk="0">
                  <a:moveTo>
                    <a:pt x="226" y="1"/>
                  </a:moveTo>
                  <a:cubicBezTo>
                    <a:pt x="78" y="1"/>
                    <a:pt x="1" y="184"/>
                    <a:pt x="107" y="283"/>
                  </a:cubicBezTo>
                  <a:cubicBezTo>
                    <a:pt x="142" y="317"/>
                    <a:pt x="184" y="333"/>
                    <a:pt x="226" y="333"/>
                  </a:cubicBezTo>
                  <a:cubicBezTo>
                    <a:pt x="310" y="333"/>
                    <a:pt x="389" y="269"/>
                    <a:pt x="389" y="170"/>
                  </a:cubicBezTo>
                  <a:cubicBezTo>
                    <a:pt x="389" y="78"/>
                    <a:pt x="318" y="1"/>
                    <a:pt x="22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8"/>
            <p:cNvSpPr/>
            <p:nvPr/>
          </p:nvSpPr>
          <p:spPr>
            <a:xfrm>
              <a:off x="769625" y="3204175"/>
              <a:ext cx="10600" cy="9225"/>
            </a:xfrm>
            <a:custGeom>
              <a:avLst/>
              <a:gdLst/>
              <a:ahLst/>
              <a:cxnLst/>
              <a:rect l="l" t="t" r="r" b="b"/>
              <a:pathLst>
                <a:path w="424" h="369" extrusionOk="0">
                  <a:moveTo>
                    <a:pt x="247" y="38"/>
                  </a:moveTo>
                  <a:cubicBezTo>
                    <a:pt x="325" y="38"/>
                    <a:pt x="388" y="101"/>
                    <a:pt x="395" y="186"/>
                  </a:cubicBezTo>
                  <a:cubicBezTo>
                    <a:pt x="395" y="273"/>
                    <a:pt x="319" y="333"/>
                    <a:pt x="242" y="333"/>
                  </a:cubicBezTo>
                  <a:cubicBezTo>
                    <a:pt x="206" y="333"/>
                    <a:pt x="171" y="320"/>
                    <a:pt x="142" y="291"/>
                  </a:cubicBezTo>
                  <a:cubicBezTo>
                    <a:pt x="50" y="193"/>
                    <a:pt x="113" y="38"/>
                    <a:pt x="247" y="38"/>
                  </a:cubicBezTo>
                  <a:close/>
                  <a:moveTo>
                    <a:pt x="240" y="0"/>
                  </a:moveTo>
                  <a:cubicBezTo>
                    <a:pt x="196" y="0"/>
                    <a:pt x="151" y="16"/>
                    <a:pt x="113" y="52"/>
                  </a:cubicBezTo>
                  <a:cubicBezTo>
                    <a:pt x="1" y="172"/>
                    <a:pt x="85" y="369"/>
                    <a:pt x="247" y="369"/>
                  </a:cubicBezTo>
                  <a:cubicBezTo>
                    <a:pt x="346" y="369"/>
                    <a:pt x="424" y="284"/>
                    <a:pt x="424" y="186"/>
                  </a:cubicBezTo>
                  <a:cubicBezTo>
                    <a:pt x="424" y="75"/>
                    <a:pt x="335" y="0"/>
                    <a:pt x="24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8"/>
            <p:cNvSpPr/>
            <p:nvPr/>
          </p:nvSpPr>
          <p:spPr>
            <a:xfrm>
              <a:off x="727500" y="3175925"/>
              <a:ext cx="8475" cy="7875"/>
            </a:xfrm>
            <a:custGeom>
              <a:avLst/>
              <a:gdLst/>
              <a:ahLst/>
              <a:cxnLst/>
              <a:rect l="l" t="t" r="r" b="b"/>
              <a:pathLst>
                <a:path w="339" h="315" extrusionOk="0">
                  <a:moveTo>
                    <a:pt x="46" y="1"/>
                  </a:moveTo>
                  <a:cubicBezTo>
                    <a:pt x="31" y="1"/>
                    <a:pt x="16" y="2"/>
                    <a:pt x="1" y="5"/>
                  </a:cubicBezTo>
                  <a:cubicBezTo>
                    <a:pt x="170" y="12"/>
                    <a:pt x="304" y="146"/>
                    <a:pt x="311" y="315"/>
                  </a:cubicBezTo>
                  <a:cubicBezTo>
                    <a:pt x="318" y="315"/>
                    <a:pt x="325" y="308"/>
                    <a:pt x="325" y="294"/>
                  </a:cubicBezTo>
                  <a:cubicBezTo>
                    <a:pt x="338" y="133"/>
                    <a:pt x="204" y="1"/>
                    <a:pt x="4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8"/>
            <p:cNvSpPr/>
            <p:nvPr/>
          </p:nvSpPr>
          <p:spPr>
            <a:xfrm>
              <a:off x="722050" y="3179200"/>
              <a:ext cx="9725" cy="8225"/>
            </a:xfrm>
            <a:custGeom>
              <a:avLst/>
              <a:gdLst/>
              <a:ahLst/>
              <a:cxnLst/>
              <a:rect l="l" t="t" r="r" b="b"/>
              <a:pathLst>
                <a:path w="389" h="329" extrusionOk="0">
                  <a:moveTo>
                    <a:pt x="219" y="0"/>
                  </a:moveTo>
                  <a:cubicBezTo>
                    <a:pt x="78" y="0"/>
                    <a:pt x="0" y="177"/>
                    <a:pt x="106" y="282"/>
                  </a:cubicBezTo>
                  <a:cubicBezTo>
                    <a:pt x="138" y="314"/>
                    <a:pt x="178" y="328"/>
                    <a:pt x="218" y="328"/>
                  </a:cubicBezTo>
                  <a:cubicBezTo>
                    <a:pt x="303" y="328"/>
                    <a:pt x="388" y="263"/>
                    <a:pt x="388" y="163"/>
                  </a:cubicBezTo>
                  <a:cubicBezTo>
                    <a:pt x="388" y="71"/>
                    <a:pt x="311" y="0"/>
                    <a:pt x="21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8"/>
            <p:cNvSpPr/>
            <p:nvPr/>
          </p:nvSpPr>
          <p:spPr>
            <a:xfrm>
              <a:off x="721350" y="3178675"/>
              <a:ext cx="10775" cy="9175"/>
            </a:xfrm>
            <a:custGeom>
              <a:avLst/>
              <a:gdLst/>
              <a:ahLst/>
              <a:cxnLst/>
              <a:rect l="l" t="t" r="r" b="b"/>
              <a:pathLst>
                <a:path w="431" h="367" extrusionOk="0">
                  <a:moveTo>
                    <a:pt x="247" y="36"/>
                  </a:moveTo>
                  <a:lnTo>
                    <a:pt x="247" y="43"/>
                  </a:lnTo>
                  <a:cubicBezTo>
                    <a:pt x="331" y="43"/>
                    <a:pt x="395" y="106"/>
                    <a:pt x="395" y="184"/>
                  </a:cubicBezTo>
                  <a:cubicBezTo>
                    <a:pt x="395" y="274"/>
                    <a:pt x="324" y="332"/>
                    <a:pt x="248" y="332"/>
                  </a:cubicBezTo>
                  <a:cubicBezTo>
                    <a:pt x="211" y="332"/>
                    <a:pt x="173" y="319"/>
                    <a:pt x="141" y="289"/>
                  </a:cubicBezTo>
                  <a:cubicBezTo>
                    <a:pt x="49" y="198"/>
                    <a:pt x="120" y="36"/>
                    <a:pt x="247" y="36"/>
                  </a:cubicBezTo>
                  <a:close/>
                  <a:moveTo>
                    <a:pt x="248" y="0"/>
                  </a:moveTo>
                  <a:cubicBezTo>
                    <a:pt x="203" y="0"/>
                    <a:pt x="157" y="18"/>
                    <a:pt x="120" y="57"/>
                  </a:cubicBezTo>
                  <a:cubicBezTo>
                    <a:pt x="0" y="169"/>
                    <a:pt x="85" y="367"/>
                    <a:pt x="247" y="367"/>
                  </a:cubicBezTo>
                  <a:cubicBezTo>
                    <a:pt x="353" y="367"/>
                    <a:pt x="430" y="289"/>
                    <a:pt x="430" y="184"/>
                  </a:cubicBezTo>
                  <a:cubicBezTo>
                    <a:pt x="430" y="74"/>
                    <a:pt x="341" y="0"/>
                    <a:pt x="24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8"/>
            <p:cNvSpPr/>
            <p:nvPr/>
          </p:nvSpPr>
          <p:spPr>
            <a:xfrm>
              <a:off x="733850" y="3232775"/>
              <a:ext cx="16600" cy="12525"/>
            </a:xfrm>
            <a:custGeom>
              <a:avLst/>
              <a:gdLst/>
              <a:ahLst/>
              <a:cxnLst/>
              <a:rect l="l" t="t" r="r" b="b"/>
              <a:pathLst>
                <a:path w="664" h="501" extrusionOk="0">
                  <a:moveTo>
                    <a:pt x="2" y="0"/>
                  </a:moveTo>
                  <a:cubicBezTo>
                    <a:pt x="2" y="0"/>
                    <a:pt x="1" y="0"/>
                    <a:pt x="1" y="0"/>
                  </a:cubicBezTo>
                  <a:cubicBezTo>
                    <a:pt x="1" y="0"/>
                    <a:pt x="57" y="289"/>
                    <a:pt x="85" y="296"/>
                  </a:cubicBezTo>
                  <a:lnTo>
                    <a:pt x="290" y="134"/>
                  </a:lnTo>
                  <a:cubicBezTo>
                    <a:pt x="290" y="134"/>
                    <a:pt x="339" y="388"/>
                    <a:pt x="367" y="402"/>
                  </a:cubicBezTo>
                  <a:lnTo>
                    <a:pt x="579" y="240"/>
                  </a:lnTo>
                  <a:lnTo>
                    <a:pt x="628" y="501"/>
                  </a:lnTo>
                  <a:lnTo>
                    <a:pt x="663" y="494"/>
                  </a:lnTo>
                  <a:cubicBezTo>
                    <a:pt x="663" y="494"/>
                    <a:pt x="607" y="212"/>
                    <a:pt x="579" y="198"/>
                  </a:cubicBezTo>
                  <a:lnTo>
                    <a:pt x="367" y="360"/>
                  </a:lnTo>
                  <a:cubicBezTo>
                    <a:pt x="367" y="360"/>
                    <a:pt x="318" y="99"/>
                    <a:pt x="290" y="92"/>
                  </a:cubicBezTo>
                  <a:lnTo>
                    <a:pt x="85" y="254"/>
                  </a:lnTo>
                  <a:cubicBezTo>
                    <a:pt x="85" y="254"/>
                    <a:pt x="37" y="0"/>
                    <a:pt x="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8"/>
            <p:cNvSpPr/>
            <p:nvPr/>
          </p:nvSpPr>
          <p:spPr>
            <a:xfrm>
              <a:off x="669875" y="3084875"/>
              <a:ext cx="273200" cy="261800"/>
            </a:xfrm>
            <a:custGeom>
              <a:avLst/>
              <a:gdLst/>
              <a:ahLst/>
              <a:cxnLst/>
              <a:rect l="l" t="t" r="r" b="b"/>
              <a:pathLst>
                <a:path w="10928" h="10472" extrusionOk="0">
                  <a:moveTo>
                    <a:pt x="2564" y="3535"/>
                  </a:moveTo>
                  <a:cubicBezTo>
                    <a:pt x="2832" y="3535"/>
                    <a:pt x="3105" y="3621"/>
                    <a:pt x="3363" y="3844"/>
                  </a:cubicBezTo>
                  <a:cubicBezTo>
                    <a:pt x="4505" y="4838"/>
                    <a:pt x="7071" y="5719"/>
                    <a:pt x="6296" y="7425"/>
                  </a:cubicBezTo>
                  <a:cubicBezTo>
                    <a:pt x="5527" y="9138"/>
                    <a:pt x="4244" y="8891"/>
                    <a:pt x="4096" y="9427"/>
                  </a:cubicBezTo>
                  <a:cubicBezTo>
                    <a:pt x="4085" y="9470"/>
                    <a:pt x="4048" y="9491"/>
                    <a:pt x="3990" y="9491"/>
                  </a:cubicBezTo>
                  <a:cubicBezTo>
                    <a:pt x="3513" y="9491"/>
                    <a:pt x="1620" y="8055"/>
                    <a:pt x="1136" y="5973"/>
                  </a:cubicBezTo>
                  <a:cubicBezTo>
                    <a:pt x="1009" y="5437"/>
                    <a:pt x="1079" y="4112"/>
                    <a:pt x="1805" y="3738"/>
                  </a:cubicBezTo>
                  <a:cubicBezTo>
                    <a:pt x="2040" y="3619"/>
                    <a:pt x="2300" y="3535"/>
                    <a:pt x="2564" y="3535"/>
                  </a:cubicBezTo>
                  <a:close/>
                  <a:moveTo>
                    <a:pt x="5896" y="0"/>
                  </a:moveTo>
                  <a:cubicBezTo>
                    <a:pt x="5372" y="0"/>
                    <a:pt x="4794" y="100"/>
                    <a:pt x="4167" y="333"/>
                  </a:cubicBezTo>
                  <a:cubicBezTo>
                    <a:pt x="1841" y="1208"/>
                    <a:pt x="635" y="4232"/>
                    <a:pt x="635" y="4232"/>
                  </a:cubicBezTo>
                  <a:cubicBezTo>
                    <a:pt x="1" y="5994"/>
                    <a:pt x="1164" y="7918"/>
                    <a:pt x="2144" y="9131"/>
                  </a:cubicBezTo>
                  <a:cubicBezTo>
                    <a:pt x="2806" y="9949"/>
                    <a:pt x="3793" y="10435"/>
                    <a:pt x="4844" y="10463"/>
                  </a:cubicBezTo>
                  <a:cubicBezTo>
                    <a:pt x="5008" y="10469"/>
                    <a:pt x="5180" y="10472"/>
                    <a:pt x="5358" y="10472"/>
                  </a:cubicBezTo>
                  <a:cubicBezTo>
                    <a:pt x="7068" y="10472"/>
                    <a:pt x="9305" y="10183"/>
                    <a:pt x="9905" y="8778"/>
                  </a:cubicBezTo>
                  <a:cubicBezTo>
                    <a:pt x="10927" y="6424"/>
                    <a:pt x="9595" y="2561"/>
                    <a:pt x="8869" y="1504"/>
                  </a:cubicBezTo>
                  <a:cubicBezTo>
                    <a:pt x="8338" y="731"/>
                    <a:pt x="7315" y="0"/>
                    <a:pt x="5896" y="0"/>
                  </a:cubicBezTo>
                  <a:close/>
                </a:path>
              </a:pathLst>
            </a:custGeom>
            <a:solidFill>
              <a:srgbClr val="231F2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8"/>
            <p:cNvSpPr/>
            <p:nvPr/>
          </p:nvSpPr>
          <p:spPr>
            <a:xfrm>
              <a:off x="669700" y="3084400"/>
              <a:ext cx="262275" cy="262775"/>
            </a:xfrm>
            <a:custGeom>
              <a:avLst/>
              <a:gdLst/>
              <a:ahLst/>
              <a:cxnLst/>
              <a:rect l="l" t="t" r="r" b="b"/>
              <a:pathLst>
                <a:path w="10491" h="10511" extrusionOk="0">
                  <a:moveTo>
                    <a:pt x="2574" y="3567"/>
                  </a:moveTo>
                  <a:cubicBezTo>
                    <a:pt x="2863" y="3567"/>
                    <a:pt x="3145" y="3680"/>
                    <a:pt x="3356" y="3877"/>
                  </a:cubicBezTo>
                  <a:cubicBezTo>
                    <a:pt x="3702" y="4152"/>
                    <a:pt x="4061" y="4406"/>
                    <a:pt x="4442" y="4638"/>
                  </a:cubicBezTo>
                  <a:cubicBezTo>
                    <a:pt x="5570" y="5364"/>
                    <a:pt x="6853" y="6182"/>
                    <a:pt x="6289" y="7437"/>
                  </a:cubicBezTo>
                  <a:cubicBezTo>
                    <a:pt x="5802" y="8508"/>
                    <a:pt x="5133" y="8804"/>
                    <a:pt x="4639" y="9016"/>
                  </a:cubicBezTo>
                  <a:cubicBezTo>
                    <a:pt x="4350" y="9143"/>
                    <a:pt x="4139" y="9234"/>
                    <a:pt x="4082" y="9446"/>
                  </a:cubicBezTo>
                  <a:cubicBezTo>
                    <a:pt x="4082" y="9453"/>
                    <a:pt x="4075" y="9495"/>
                    <a:pt x="3998" y="9495"/>
                  </a:cubicBezTo>
                  <a:cubicBezTo>
                    <a:pt x="3504" y="9481"/>
                    <a:pt x="1636" y="8015"/>
                    <a:pt x="1164" y="5985"/>
                  </a:cubicBezTo>
                  <a:cubicBezTo>
                    <a:pt x="1030" y="5400"/>
                    <a:pt x="1129" y="4124"/>
                    <a:pt x="1819" y="3771"/>
                  </a:cubicBezTo>
                  <a:cubicBezTo>
                    <a:pt x="2052" y="3644"/>
                    <a:pt x="2313" y="3574"/>
                    <a:pt x="2574" y="3567"/>
                  </a:cubicBezTo>
                  <a:close/>
                  <a:moveTo>
                    <a:pt x="2577" y="3534"/>
                  </a:moveTo>
                  <a:cubicBezTo>
                    <a:pt x="2335" y="3534"/>
                    <a:pt x="2078" y="3604"/>
                    <a:pt x="1805" y="3743"/>
                  </a:cubicBezTo>
                  <a:cubicBezTo>
                    <a:pt x="1100" y="4103"/>
                    <a:pt x="988" y="5400"/>
                    <a:pt x="1129" y="5999"/>
                  </a:cubicBezTo>
                  <a:cubicBezTo>
                    <a:pt x="1411" y="7197"/>
                    <a:pt x="2144" y="8107"/>
                    <a:pt x="2560" y="8537"/>
                  </a:cubicBezTo>
                  <a:cubicBezTo>
                    <a:pt x="3166" y="9178"/>
                    <a:pt x="3751" y="9523"/>
                    <a:pt x="3998" y="9531"/>
                  </a:cubicBezTo>
                  <a:cubicBezTo>
                    <a:pt x="4082" y="9531"/>
                    <a:pt x="4110" y="9488"/>
                    <a:pt x="4117" y="9446"/>
                  </a:cubicBezTo>
                  <a:cubicBezTo>
                    <a:pt x="4174" y="9256"/>
                    <a:pt x="4378" y="9171"/>
                    <a:pt x="4660" y="9044"/>
                  </a:cubicBezTo>
                  <a:cubicBezTo>
                    <a:pt x="5126" y="8840"/>
                    <a:pt x="5838" y="8530"/>
                    <a:pt x="6324" y="7451"/>
                  </a:cubicBezTo>
                  <a:cubicBezTo>
                    <a:pt x="6902" y="6168"/>
                    <a:pt x="5605" y="5336"/>
                    <a:pt x="4463" y="4603"/>
                  </a:cubicBezTo>
                  <a:cubicBezTo>
                    <a:pt x="4089" y="4378"/>
                    <a:pt x="3723" y="4124"/>
                    <a:pt x="3384" y="3849"/>
                  </a:cubicBezTo>
                  <a:cubicBezTo>
                    <a:pt x="3144" y="3639"/>
                    <a:pt x="2873" y="3534"/>
                    <a:pt x="2577" y="3534"/>
                  </a:cubicBezTo>
                  <a:close/>
                  <a:moveTo>
                    <a:pt x="5901" y="35"/>
                  </a:moveTo>
                  <a:cubicBezTo>
                    <a:pt x="7297" y="35"/>
                    <a:pt x="8326" y="747"/>
                    <a:pt x="8855" y="1537"/>
                  </a:cubicBezTo>
                  <a:cubicBezTo>
                    <a:pt x="9207" y="2044"/>
                    <a:pt x="9722" y="3243"/>
                    <a:pt x="10025" y="4681"/>
                  </a:cubicBezTo>
                  <a:cubicBezTo>
                    <a:pt x="10279" y="5844"/>
                    <a:pt x="10455" y="7500"/>
                    <a:pt x="9891" y="8790"/>
                  </a:cubicBezTo>
                  <a:cubicBezTo>
                    <a:pt x="9602" y="9474"/>
                    <a:pt x="8890" y="9954"/>
                    <a:pt x="7776" y="10221"/>
                  </a:cubicBezTo>
                  <a:cubicBezTo>
                    <a:pt x="7103" y="10390"/>
                    <a:pt x="6272" y="10476"/>
                    <a:pt x="5342" y="10476"/>
                  </a:cubicBezTo>
                  <a:cubicBezTo>
                    <a:pt x="5181" y="10476"/>
                    <a:pt x="5017" y="10473"/>
                    <a:pt x="4851" y="10468"/>
                  </a:cubicBezTo>
                  <a:cubicBezTo>
                    <a:pt x="3807" y="10433"/>
                    <a:pt x="2820" y="9946"/>
                    <a:pt x="2165" y="9136"/>
                  </a:cubicBezTo>
                  <a:cubicBezTo>
                    <a:pt x="1136" y="7867"/>
                    <a:pt x="36" y="5992"/>
                    <a:pt x="649" y="4258"/>
                  </a:cubicBezTo>
                  <a:cubicBezTo>
                    <a:pt x="663" y="4229"/>
                    <a:pt x="1883" y="1234"/>
                    <a:pt x="4174" y="374"/>
                  </a:cubicBezTo>
                  <a:cubicBezTo>
                    <a:pt x="4724" y="162"/>
                    <a:pt x="5309" y="49"/>
                    <a:pt x="5901" y="42"/>
                  </a:cubicBezTo>
                  <a:lnTo>
                    <a:pt x="5901" y="35"/>
                  </a:lnTo>
                  <a:close/>
                  <a:moveTo>
                    <a:pt x="5902" y="1"/>
                  </a:moveTo>
                  <a:cubicBezTo>
                    <a:pt x="5372" y="1"/>
                    <a:pt x="4789" y="102"/>
                    <a:pt x="4160" y="338"/>
                  </a:cubicBezTo>
                  <a:cubicBezTo>
                    <a:pt x="2961" y="789"/>
                    <a:pt x="2059" y="1826"/>
                    <a:pt x="1516" y="2615"/>
                  </a:cubicBezTo>
                  <a:cubicBezTo>
                    <a:pt x="1171" y="3130"/>
                    <a:pt x="868" y="3673"/>
                    <a:pt x="621" y="4244"/>
                  </a:cubicBezTo>
                  <a:cubicBezTo>
                    <a:pt x="1" y="5992"/>
                    <a:pt x="1100" y="7874"/>
                    <a:pt x="2137" y="9157"/>
                  </a:cubicBezTo>
                  <a:cubicBezTo>
                    <a:pt x="2806" y="9982"/>
                    <a:pt x="3793" y="10468"/>
                    <a:pt x="4851" y="10503"/>
                  </a:cubicBezTo>
                  <a:cubicBezTo>
                    <a:pt x="5020" y="10510"/>
                    <a:pt x="5189" y="10510"/>
                    <a:pt x="5351" y="10510"/>
                  </a:cubicBezTo>
                  <a:cubicBezTo>
                    <a:pt x="5383" y="10511"/>
                    <a:pt x="5414" y="10511"/>
                    <a:pt x="5445" y="10511"/>
                  </a:cubicBezTo>
                  <a:cubicBezTo>
                    <a:pt x="6232" y="10511"/>
                    <a:pt x="7017" y="10426"/>
                    <a:pt x="7783" y="10257"/>
                  </a:cubicBezTo>
                  <a:cubicBezTo>
                    <a:pt x="8911" y="9982"/>
                    <a:pt x="9630" y="9495"/>
                    <a:pt x="9926" y="8804"/>
                  </a:cubicBezTo>
                  <a:cubicBezTo>
                    <a:pt x="10490" y="7500"/>
                    <a:pt x="10314" y="5837"/>
                    <a:pt x="10067" y="4667"/>
                  </a:cubicBezTo>
                  <a:cubicBezTo>
                    <a:pt x="9757" y="3228"/>
                    <a:pt x="9242" y="2023"/>
                    <a:pt x="8890" y="1508"/>
                  </a:cubicBezTo>
                  <a:cubicBezTo>
                    <a:pt x="8352" y="719"/>
                    <a:pt x="7314" y="1"/>
                    <a:pt x="590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8"/>
            <p:cNvSpPr/>
            <p:nvPr/>
          </p:nvSpPr>
          <p:spPr>
            <a:xfrm>
              <a:off x="811050" y="3203125"/>
              <a:ext cx="44775" cy="77075"/>
            </a:xfrm>
            <a:custGeom>
              <a:avLst/>
              <a:gdLst/>
              <a:ahLst/>
              <a:cxnLst/>
              <a:rect l="l" t="t" r="r" b="b"/>
              <a:pathLst>
                <a:path w="1791" h="3083" extrusionOk="0">
                  <a:moveTo>
                    <a:pt x="5" y="1"/>
                  </a:moveTo>
                  <a:cubicBezTo>
                    <a:pt x="3" y="1"/>
                    <a:pt x="1" y="1"/>
                    <a:pt x="0" y="2"/>
                  </a:cubicBezTo>
                  <a:cubicBezTo>
                    <a:pt x="14" y="9"/>
                    <a:pt x="1791" y="1490"/>
                    <a:pt x="1093" y="3083"/>
                  </a:cubicBezTo>
                  <a:cubicBezTo>
                    <a:pt x="1100" y="3083"/>
                    <a:pt x="1100" y="3076"/>
                    <a:pt x="1107" y="3076"/>
                  </a:cubicBezTo>
                  <a:cubicBezTo>
                    <a:pt x="1488" y="2237"/>
                    <a:pt x="1170" y="1447"/>
                    <a:pt x="839" y="919"/>
                  </a:cubicBezTo>
                  <a:cubicBezTo>
                    <a:pt x="492" y="374"/>
                    <a:pt x="60" y="1"/>
                    <a:pt x="5"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8"/>
            <p:cNvSpPr/>
            <p:nvPr/>
          </p:nvSpPr>
          <p:spPr>
            <a:xfrm>
              <a:off x="707250" y="3156675"/>
              <a:ext cx="53425" cy="12850"/>
            </a:xfrm>
            <a:custGeom>
              <a:avLst/>
              <a:gdLst/>
              <a:ahLst/>
              <a:cxnLst/>
              <a:rect l="l" t="t" r="r" b="b"/>
              <a:pathLst>
                <a:path w="2137" h="514" extrusionOk="0">
                  <a:moveTo>
                    <a:pt x="1465" y="0"/>
                  </a:moveTo>
                  <a:cubicBezTo>
                    <a:pt x="745" y="0"/>
                    <a:pt x="0" y="487"/>
                    <a:pt x="0" y="514"/>
                  </a:cubicBezTo>
                  <a:lnTo>
                    <a:pt x="7" y="514"/>
                  </a:lnTo>
                  <a:cubicBezTo>
                    <a:pt x="18" y="508"/>
                    <a:pt x="774" y="22"/>
                    <a:pt x="1497" y="22"/>
                  </a:cubicBezTo>
                  <a:cubicBezTo>
                    <a:pt x="1721" y="22"/>
                    <a:pt x="1941" y="68"/>
                    <a:pt x="2136" y="189"/>
                  </a:cubicBezTo>
                  <a:cubicBezTo>
                    <a:pt x="1933" y="52"/>
                    <a:pt x="1700" y="0"/>
                    <a:pt x="1465"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8"/>
            <p:cNvSpPr/>
            <p:nvPr/>
          </p:nvSpPr>
          <p:spPr>
            <a:xfrm>
              <a:off x="787600" y="3093550"/>
              <a:ext cx="54300" cy="48125"/>
            </a:xfrm>
            <a:custGeom>
              <a:avLst/>
              <a:gdLst/>
              <a:ahLst/>
              <a:cxnLst/>
              <a:rect l="l" t="t" r="r" b="b"/>
              <a:pathLst>
                <a:path w="2172" h="1925" extrusionOk="0">
                  <a:moveTo>
                    <a:pt x="2172" y="0"/>
                  </a:moveTo>
                  <a:lnTo>
                    <a:pt x="2172" y="0"/>
                  </a:lnTo>
                  <a:cubicBezTo>
                    <a:pt x="551" y="219"/>
                    <a:pt x="1" y="1883"/>
                    <a:pt x="15" y="1925"/>
                  </a:cubicBezTo>
                  <a:cubicBezTo>
                    <a:pt x="22" y="1925"/>
                    <a:pt x="29" y="1918"/>
                    <a:pt x="29" y="1911"/>
                  </a:cubicBezTo>
                  <a:cubicBezTo>
                    <a:pt x="36" y="1897"/>
                    <a:pt x="579" y="247"/>
                    <a:pt x="2172"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8"/>
            <p:cNvSpPr/>
            <p:nvPr/>
          </p:nvSpPr>
          <p:spPr>
            <a:xfrm>
              <a:off x="601325" y="3481025"/>
              <a:ext cx="72450" cy="127500"/>
            </a:xfrm>
            <a:custGeom>
              <a:avLst/>
              <a:gdLst/>
              <a:ahLst/>
              <a:cxnLst/>
              <a:rect l="l" t="t" r="r" b="b"/>
              <a:pathLst>
                <a:path w="2898" h="5100" extrusionOk="0">
                  <a:moveTo>
                    <a:pt x="2266" y="0"/>
                  </a:moveTo>
                  <a:cubicBezTo>
                    <a:pt x="2078" y="0"/>
                    <a:pt x="1857" y="186"/>
                    <a:pt x="1685" y="884"/>
                  </a:cubicBezTo>
                  <a:cubicBezTo>
                    <a:pt x="1319" y="2385"/>
                    <a:pt x="290" y="4261"/>
                    <a:pt x="290" y="4261"/>
                  </a:cubicBezTo>
                  <a:cubicBezTo>
                    <a:pt x="290" y="4261"/>
                    <a:pt x="1" y="5078"/>
                    <a:pt x="318" y="5099"/>
                  </a:cubicBezTo>
                  <a:cubicBezTo>
                    <a:pt x="319" y="5100"/>
                    <a:pt x="319" y="5100"/>
                    <a:pt x="320" y="5100"/>
                  </a:cubicBezTo>
                  <a:cubicBezTo>
                    <a:pt x="640" y="5100"/>
                    <a:pt x="2898" y="1138"/>
                    <a:pt x="2898" y="1138"/>
                  </a:cubicBezTo>
                  <a:lnTo>
                    <a:pt x="2651" y="243"/>
                  </a:lnTo>
                  <a:cubicBezTo>
                    <a:pt x="2651" y="243"/>
                    <a:pt x="2481" y="0"/>
                    <a:pt x="226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8"/>
            <p:cNvSpPr/>
            <p:nvPr/>
          </p:nvSpPr>
          <p:spPr>
            <a:xfrm>
              <a:off x="602925" y="3480575"/>
              <a:ext cx="71025" cy="128475"/>
            </a:xfrm>
            <a:custGeom>
              <a:avLst/>
              <a:gdLst/>
              <a:ahLst/>
              <a:cxnLst/>
              <a:rect l="l" t="t" r="r" b="b"/>
              <a:pathLst>
                <a:path w="2841" h="5139" extrusionOk="0">
                  <a:moveTo>
                    <a:pt x="2199" y="35"/>
                  </a:moveTo>
                  <a:cubicBezTo>
                    <a:pt x="2397" y="35"/>
                    <a:pt x="2552" y="246"/>
                    <a:pt x="2566" y="268"/>
                  </a:cubicBezTo>
                  <a:lnTo>
                    <a:pt x="2806" y="1156"/>
                  </a:lnTo>
                  <a:cubicBezTo>
                    <a:pt x="1903" y="2742"/>
                    <a:pt x="479" y="5096"/>
                    <a:pt x="247" y="5096"/>
                  </a:cubicBezTo>
                  <a:cubicBezTo>
                    <a:pt x="212" y="5096"/>
                    <a:pt x="176" y="5075"/>
                    <a:pt x="162" y="5047"/>
                  </a:cubicBezTo>
                  <a:cubicBezTo>
                    <a:pt x="42" y="4857"/>
                    <a:pt x="240" y="4286"/>
                    <a:pt x="240" y="4286"/>
                  </a:cubicBezTo>
                  <a:cubicBezTo>
                    <a:pt x="254" y="4264"/>
                    <a:pt x="1269" y="2389"/>
                    <a:pt x="1635" y="909"/>
                  </a:cubicBezTo>
                  <a:cubicBezTo>
                    <a:pt x="1769" y="366"/>
                    <a:pt x="1946" y="77"/>
                    <a:pt x="2157" y="35"/>
                  </a:cubicBezTo>
                  <a:close/>
                  <a:moveTo>
                    <a:pt x="2201" y="1"/>
                  </a:moveTo>
                  <a:cubicBezTo>
                    <a:pt x="2182" y="1"/>
                    <a:pt x="2163" y="3"/>
                    <a:pt x="2143" y="7"/>
                  </a:cubicBezTo>
                  <a:cubicBezTo>
                    <a:pt x="1917" y="49"/>
                    <a:pt x="1734" y="345"/>
                    <a:pt x="1600" y="895"/>
                  </a:cubicBezTo>
                  <a:cubicBezTo>
                    <a:pt x="1234" y="2375"/>
                    <a:pt x="212" y="4250"/>
                    <a:pt x="204" y="4272"/>
                  </a:cubicBezTo>
                  <a:cubicBezTo>
                    <a:pt x="197" y="4300"/>
                    <a:pt x="0" y="4871"/>
                    <a:pt x="127" y="5068"/>
                  </a:cubicBezTo>
                  <a:cubicBezTo>
                    <a:pt x="155" y="5110"/>
                    <a:pt x="197" y="5132"/>
                    <a:pt x="247" y="5139"/>
                  </a:cubicBezTo>
                  <a:cubicBezTo>
                    <a:pt x="578" y="5139"/>
                    <a:pt x="2615" y="1572"/>
                    <a:pt x="2841" y="1149"/>
                  </a:cubicBezTo>
                  <a:cubicBezTo>
                    <a:pt x="2841" y="1149"/>
                    <a:pt x="2608" y="261"/>
                    <a:pt x="2601" y="246"/>
                  </a:cubicBezTo>
                  <a:cubicBezTo>
                    <a:pt x="2588" y="240"/>
                    <a:pt x="2420" y="1"/>
                    <a:pt x="220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8"/>
            <p:cNvSpPr/>
            <p:nvPr/>
          </p:nvSpPr>
          <p:spPr>
            <a:xfrm>
              <a:off x="562200" y="3468050"/>
              <a:ext cx="99600" cy="51150"/>
            </a:xfrm>
            <a:custGeom>
              <a:avLst/>
              <a:gdLst/>
              <a:ahLst/>
              <a:cxnLst/>
              <a:rect l="l" t="t" r="r" b="b"/>
              <a:pathLst>
                <a:path w="3984" h="2046" extrusionOk="0">
                  <a:moveTo>
                    <a:pt x="769" y="0"/>
                  </a:moveTo>
                  <a:cubicBezTo>
                    <a:pt x="304" y="0"/>
                    <a:pt x="1" y="501"/>
                    <a:pt x="212" y="917"/>
                  </a:cubicBezTo>
                  <a:lnTo>
                    <a:pt x="212" y="924"/>
                  </a:lnTo>
                  <a:cubicBezTo>
                    <a:pt x="325" y="1135"/>
                    <a:pt x="543" y="1269"/>
                    <a:pt x="783" y="1269"/>
                  </a:cubicBezTo>
                  <a:cubicBezTo>
                    <a:pt x="788" y="1269"/>
                    <a:pt x="793" y="1269"/>
                    <a:pt x="798" y="1269"/>
                  </a:cubicBezTo>
                  <a:cubicBezTo>
                    <a:pt x="1517" y="1269"/>
                    <a:pt x="2618" y="1778"/>
                    <a:pt x="2982" y="1981"/>
                  </a:cubicBezTo>
                  <a:cubicBezTo>
                    <a:pt x="3072" y="2025"/>
                    <a:pt x="3168" y="2046"/>
                    <a:pt x="3262" y="2046"/>
                  </a:cubicBezTo>
                  <a:cubicBezTo>
                    <a:pt x="3488" y="2046"/>
                    <a:pt x="3707" y="1927"/>
                    <a:pt x="3821" y="1713"/>
                  </a:cubicBezTo>
                  <a:cubicBezTo>
                    <a:pt x="3983" y="1417"/>
                    <a:pt x="3878" y="1043"/>
                    <a:pt x="3589" y="867"/>
                  </a:cubicBezTo>
                  <a:cubicBezTo>
                    <a:pt x="3286" y="712"/>
                    <a:pt x="2975" y="564"/>
                    <a:pt x="2658" y="437"/>
                  </a:cubicBezTo>
                  <a:cubicBezTo>
                    <a:pt x="1925" y="148"/>
                    <a:pt x="1291" y="0"/>
                    <a:pt x="769"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8"/>
            <p:cNvSpPr/>
            <p:nvPr/>
          </p:nvSpPr>
          <p:spPr>
            <a:xfrm>
              <a:off x="564150" y="3467875"/>
              <a:ext cx="98850" cy="52175"/>
            </a:xfrm>
            <a:custGeom>
              <a:avLst/>
              <a:gdLst/>
              <a:ahLst/>
              <a:cxnLst/>
              <a:rect l="l" t="t" r="r" b="b"/>
              <a:pathLst>
                <a:path w="3954" h="2087" extrusionOk="0">
                  <a:moveTo>
                    <a:pt x="3798" y="1157"/>
                  </a:moveTo>
                  <a:cubicBezTo>
                    <a:pt x="3954" y="1484"/>
                    <a:pt x="3805" y="1910"/>
                    <a:pt x="3448" y="2044"/>
                  </a:cubicBezTo>
                  <a:lnTo>
                    <a:pt x="3448" y="2044"/>
                  </a:lnTo>
                  <a:cubicBezTo>
                    <a:pt x="3592" y="1998"/>
                    <a:pt x="3720" y="1899"/>
                    <a:pt x="3800" y="1755"/>
                  </a:cubicBezTo>
                  <a:cubicBezTo>
                    <a:pt x="3907" y="1558"/>
                    <a:pt x="3897" y="1335"/>
                    <a:pt x="3798" y="1157"/>
                  </a:cubicBezTo>
                  <a:close/>
                  <a:moveTo>
                    <a:pt x="698" y="0"/>
                  </a:moveTo>
                  <a:cubicBezTo>
                    <a:pt x="529" y="0"/>
                    <a:pt x="360" y="71"/>
                    <a:pt x="240" y="190"/>
                  </a:cubicBezTo>
                  <a:cubicBezTo>
                    <a:pt x="42" y="388"/>
                    <a:pt x="0" y="691"/>
                    <a:pt x="127" y="945"/>
                  </a:cubicBezTo>
                  <a:cubicBezTo>
                    <a:pt x="237" y="1158"/>
                    <a:pt x="461" y="1297"/>
                    <a:pt x="702" y="1297"/>
                  </a:cubicBezTo>
                  <a:cubicBezTo>
                    <a:pt x="707" y="1297"/>
                    <a:pt x="713" y="1297"/>
                    <a:pt x="719" y="1297"/>
                  </a:cubicBezTo>
                  <a:cubicBezTo>
                    <a:pt x="1438" y="1297"/>
                    <a:pt x="2538" y="1805"/>
                    <a:pt x="2897" y="2002"/>
                  </a:cubicBezTo>
                  <a:cubicBezTo>
                    <a:pt x="2996" y="2051"/>
                    <a:pt x="3102" y="2080"/>
                    <a:pt x="3208" y="2080"/>
                  </a:cubicBezTo>
                  <a:lnTo>
                    <a:pt x="3208" y="2087"/>
                  </a:lnTo>
                  <a:cubicBezTo>
                    <a:pt x="3296" y="2087"/>
                    <a:pt x="3376" y="2072"/>
                    <a:pt x="3448" y="2044"/>
                  </a:cubicBezTo>
                  <a:lnTo>
                    <a:pt x="3448" y="2044"/>
                  </a:lnTo>
                  <a:cubicBezTo>
                    <a:pt x="3388" y="2064"/>
                    <a:pt x="3325" y="2074"/>
                    <a:pt x="3261" y="2074"/>
                  </a:cubicBezTo>
                  <a:cubicBezTo>
                    <a:pt x="3143" y="2074"/>
                    <a:pt x="3024" y="2039"/>
                    <a:pt x="2919" y="1967"/>
                  </a:cubicBezTo>
                  <a:cubicBezTo>
                    <a:pt x="2552" y="1770"/>
                    <a:pt x="1445" y="1255"/>
                    <a:pt x="719" y="1255"/>
                  </a:cubicBezTo>
                  <a:lnTo>
                    <a:pt x="705" y="1262"/>
                  </a:lnTo>
                  <a:cubicBezTo>
                    <a:pt x="472" y="1262"/>
                    <a:pt x="261" y="1128"/>
                    <a:pt x="155" y="924"/>
                  </a:cubicBezTo>
                  <a:cubicBezTo>
                    <a:pt x="113" y="839"/>
                    <a:pt x="92" y="747"/>
                    <a:pt x="92" y="649"/>
                  </a:cubicBezTo>
                  <a:cubicBezTo>
                    <a:pt x="85" y="487"/>
                    <a:pt x="148" y="324"/>
                    <a:pt x="268" y="212"/>
                  </a:cubicBezTo>
                  <a:cubicBezTo>
                    <a:pt x="381" y="92"/>
                    <a:pt x="536" y="28"/>
                    <a:pt x="698" y="28"/>
                  </a:cubicBezTo>
                  <a:cubicBezTo>
                    <a:pt x="710" y="28"/>
                    <a:pt x="722" y="28"/>
                    <a:pt x="733" y="28"/>
                  </a:cubicBezTo>
                  <a:cubicBezTo>
                    <a:pt x="1242" y="28"/>
                    <a:pt x="1864" y="176"/>
                    <a:pt x="2580" y="465"/>
                  </a:cubicBezTo>
                  <a:cubicBezTo>
                    <a:pt x="2897" y="585"/>
                    <a:pt x="3201" y="733"/>
                    <a:pt x="3504" y="888"/>
                  </a:cubicBezTo>
                  <a:cubicBezTo>
                    <a:pt x="3634" y="946"/>
                    <a:pt x="3734" y="1042"/>
                    <a:pt x="3798" y="1157"/>
                  </a:cubicBezTo>
                  <a:lnTo>
                    <a:pt x="3798" y="1157"/>
                  </a:lnTo>
                  <a:cubicBezTo>
                    <a:pt x="3743" y="1043"/>
                    <a:pt x="3651" y="940"/>
                    <a:pt x="3518" y="867"/>
                  </a:cubicBezTo>
                  <a:cubicBezTo>
                    <a:pt x="3222" y="705"/>
                    <a:pt x="2904" y="564"/>
                    <a:pt x="2587" y="437"/>
                  </a:cubicBezTo>
                  <a:cubicBezTo>
                    <a:pt x="1854" y="141"/>
                    <a:pt x="1220" y="0"/>
                    <a:pt x="698"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8"/>
            <p:cNvSpPr/>
            <p:nvPr/>
          </p:nvSpPr>
          <p:spPr>
            <a:xfrm>
              <a:off x="513375" y="3487775"/>
              <a:ext cx="94850" cy="37175"/>
            </a:xfrm>
            <a:custGeom>
              <a:avLst/>
              <a:gdLst/>
              <a:ahLst/>
              <a:cxnLst/>
              <a:rect l="l" t="t" r="r" b="b"/>
              <a:pathLst>
                <a:path w="3794" h="1487" extrusionOk="0">
                  <a:moveTo>
                    <a:pt x="3713" y="1"/>
                  </a:moveTo>
                  <a:cubicBezTo>
                    <a:pt x="3324" y="1"/>
                    <a:pt x="1672" y="12"/>
                    <a:pt x="565" y="233"/>
                  </a:cubicBezTo>
                  <a:cubicBezTo>
                    <a:pt x="220" y="304"/>
                    <a:pt x="1" y="635"/>
                    <a:pt x="71" y="981"/>
                  </a:cubicBezTo>
                  <a:cubicBezTo>
                    <a:pt x="79" y="1037"/>
                    <a:pt x="100" y="1093"/>
                    <a:pt x="128" y="1143"/>
                  </a:cubicBezTo>
                  <a:cubicBezTo>
                    <a:pt x="235" y="1358"/>
                    <a:pt x="454" y="1487"/>
                    <a:pt x="686" y="1487"/>
                  </a:cubicBezTo>
                  <a:cubicBezTo>
                    <a:pt x="728" y="1487"/>
                    <a:pt x="770" y="1483"/>
                    <a:pt x="812" y="1474"/>
                  </a:cubicBezTo>
                  <a:cubicBezTo>
                    <a:pt x="1802" y="1273"/>
                    <a:pt x="3365" y="1262"/>
                    <a:pt x="3711" y="1262"/>
                  </a:cubicBezTo>
                  <a:cubicBezTo>
                    <a:pt x="3754" y="1262"/>
                    <a:pt x="3778" y="1263"/>
                    <a:pt x="3779" y="1263"/>
                  </a:cubicBezTo>
                  <a:lnTo>
                    <a:pt x="3794" y="1"/>
                  </a:lnTo>
                  <a:cubicBezTo>
                    <a:pt x="3785" y="1"/>
                    <a:pt x="3757" y="1"/>
                    <a:pt x="3713"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8"/>
            <p:cNvSpPr/>
            <p:nvPr/>
          </p:nvSpPr>
          <p:spPr>
            <a:xfrm>
              <a:off x="508275" y="3487250"/>
              <a:ext cx="99950" cy="38100"/>
            </a:xfrm>
            <a:custGeom>
              <a:avLst/>
              <a:gdLst/>
              <a:ahLst/>
              <a:cxnLst/>
              <a:rect l="l" t="t" r="r" b="b"/>
              <a:pathLst>
                <a:path w="3998" h="1524" extrusionOk="0">
                  <a:moveTo>
                    <a:pt x="3968" y="1"/>
                  </a:moveTo>
                  <a:cubicBezTo>
                    <a:pt x="3708" y="1"/>
                    <a:pt x="1936" y="7"/>
                    <a:pt x="769" y="240"/>
                  </a:cubicBezTo>
                  <a:cubicBezTo>
                    <a:pt x="1" y="395"/>
                    <a:pt x="113" y="1523"/>
                    <a:pt x="896" y="1523"/>
                  </a:cubicBezTo>
                  <a:cubicBezTo>
                    <a:pt x="938" y="1523"/>
                    <a:pt x="980" y="1523"/>
                    <a:pt x="1023" y="1516"/>
                  </a:cubicBezTo>
                  <a:cubicBezTo>
                    <a:pt x="1994" y="1316"/>
                    <a:pt x="3517" y="1305"/>
                    <a:pt x="3897" y="1305"/>
                  </a:cubicBezTo>
                  <a:cubicBezTo>
                    <a:pt x="3945" y="1305"/>
                    <a:pt x="3975" y="1305"/>
                    <a:pt x="3983" y="1305"/>
                  </a:cubicBezTo>
                  <a:lnTo>
                    <a:pt x="3983" y="1269"/>
                  </a:lnTo>
                  <a:cubicBezTo>
                    <a:pt x="3970" y="1268"/>
                    <a:pt x="3904" y="1267"/>
                    <a:pt x="3799" y="1267"/>
                  </a:cubicBezTo>
                  <a:cubicBezTo>
                    <a:pt x="3301" y="1267"/>
                    <a:pt x="1918" y="1295"/>
                    <a:pt x="1016" y="1481"/>
                  </a:cubicBezTo>
                  <a:cubicBezTo>
                    <a:pt x="977" y="1488"/>
                    <a:pt x="939" y="1491"/>
                    <a:pt x="901" y="1491"/>
                  </a:cubicBezTo>
                  <a:cubicBezTo>
                    <a:pt x="672" y="1491"/>
                    <a:pt x="455" y="1368"/>
                    <a:pt x="346" y="1157"/>
                  </a:cubicBezTo>
                  <a:cubicBezTo>
                    <a:pt x="318" y="1107"/>
                    <a:pt x="304" y="1051"/>
                    <a:pt x="290" y="995"/>
                  </a:cubicBezTo>
                  <a:cubicBezTo>
                    <a:pt x="226" y="663"/>
                    <a:pt x="438" y="339"/>
                    <a:pt x="769" y="275"/>
                  </a:cubicBezTo>
                  <a:cubicBezTo>
                    <a:pt x="1936" y="42"/>
                    <a:pt x="3708" y="36"/>
                    <a:pt x="3968" y="36"/>
                  </a:cubicBezTo>
                  <a:cubicBezTo>
                    <a:pt x="3983" y="36"/>
                    <a:pt x="3993" y="36"/>
                    <a:pt x="3998" y="36"/>
                  </a:cubicBezTo>
                  <a:lnTo>
                    <a:pt x="3998" y="1"/>
                  </a:lnTo>
                  <a:cubicBezTo>
                    <a:pt x="3993" y="1"/>
                    <a:pt x="3983" y="1"/>
                    <a:pt x="3968"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8"/>
            <p:cNvSpPr/>
            <p:nvPr/>
          </p:nvSpPr>
          <p:spPr>
            <a:xfrm>
              <a:off x="520800" y="3497250"/>
              <a:ext cx="14800" cy="20350"/>
            </a:xfrm>
            <a:custGeom>
              <a:avLst/>
              <a:gdLst/>
              <a:ahLst/>
              <a:cxnLst/>
              <a:rect l="l" t="t" r="r" b="b"/>
              <a:pathLst>
                <a:path w="592" h="814" extrusionOk="0">
                  <a:moveTo>
                    <a:pt x="416" y="0"/>
                  </a:moveTo>
                  <a:cubicBezTo>
                    <a:pt x="269" y="0"/>
                    <a:pt x="1" y="189"/>
                    <a:pt x="28" y="461"/>
                  </a:cubicBezTo>
                  <a:cubicBezTo>
                    <a:pt x="64" y="813"/>
                    <a:pt x="331" y="771"/>
                    <a:pt x="486" y="778"/>
                  </a:cubicBezTo>
                  <a:cubicBezTo>
                    <a:pt x="490" y="778"/>
                    <a:pt x="494" y="778"/>
                    <a:pt x="497" y="778"/>
                  </a:cubicBezTo>
                  <a:cubicBezTo>
                    <a:pt x="549" y="778"/>
                    <a:pt x="592" y="732"/>
                    <a:pt x="585" y="679"/>
                  </a:cubicBezTo>
                  <a:cubicBezTo>
                    <a:pt x="578" y="503"/>
                    <a:pt x="550" y="150"/>
                    <a:pt x="501" y="45"/>
                  </a:cubicBezTo>
                  <a:cubicBezTo>
                    <a:pt x="487" y="14"/>
                    <a:pt x="456" y="0"/>
                    <a:pt x="416"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8"/>
            <p:cNvSpPr/>
            <p:nvPr/>
          </p:nvSpPr>
          <p:spPr>
            <a:xfrm>
              <a:off x="520800" y="3496925"/>
              <a:ext cx="15175" cy="20300"/>
            </a:xfrm>
            <a:custGeom>
              <a:avLst/>
              <a:gdLst/>
              <a:ahLst/>
              <a:cxnLst/>
              <a:rect l="l" t="t" r="r" b="b"/>
              <a:pathLst>
                <a:path w="607" h="812" extrusionOk="0">
                  <a:moveTo>
                    <a:pt x="424" y="35"/>
                  </a:moveTo>
                  <a:cubicBezTo>
                    <a:pt x="447" y="35"/>
                    <a:pt x="468" y="47"/>
                    <a:pt x="479" y="65"/>
                  </a:cubicBezTo>
                  <a:cubicBezTo>
                    <a:pt x="529" y="178"/>
                    <a:pt x="557" y="544"/>
                    <a:pt x="564" y="699"/>
                  </a:cubicBezTo>
                  <a:cubicBezTo>
                    <a:pt x="564" y="720"/>
                    <a:pt x="557" y="741"/>
                    <a:pt x="543" y="756"/>
                  </a:cubicBezTo>
                  <a:cubicBezTo>
                    <a:pt x="529" y="770"/>
                    <a:pt x="508" y="777"/>
                    <a:pt x="486" y="777"/>
                  </a:cubicBezTo>
                  <a:lnTo>
                    <a:pt x="423" y="777"/>
                  </a:lnTo>
                  <a:cubicBezTo>
                    <a:pt x="268" y="770"/>
                    <a:pt x="71" y="763"/>
                    <a:pt x="42" y="474"/>
                  </a:cubicBezTo>
                  <a:cubicBezTo>
                    <a:pt x="35" y="276"/>
                    <a:pt x="162" y="93"/>
                    <a:pt x="353" y="44"/>
                  </a:cubicBezTo>
                  <a:cubicBezTo>
                    <a:pt x="374" y="37"/>
                    <a:pt x="388" y="37"/>
                    <a:pt x="409" y="37"/>
                  </a:cubicBezTo>
                  <a:cubicBezTo>
                    <a:pt x="414" y="35"/>
                    <a:pt x="419" y="35"/>
                    <a:pt x="424" y="35"/>
                  </a:cubicBezTo>
                  <a:close/>
                  <a:moveTo>
                    <a:pt x="407" y="0"/>
                  </a:moveTo>
                  <a:cubicBezTo>
                    <a:pt x="388" y="0"/>
                    <a:pt x="368" y="3"/>
                    <a:pt x="345" y="8"/>
                  </a:cubicBezTo>
                  <a:cubicBezTo>
                    <a:pt x="141" y="72"/>
                    <a:pt x="0" y="262"/>
                    <a:pt x="14" y="481"/>
                  </a:cubicBezTo>
                  <a:cubicBezTo>
                    <a:pt x="42" y="798"/>
                    <a:pt x="275" y="805"/>
                    <a:pt x="430" y="812"/>
                  </a:cubicBezTo>
                  <a:lnTo>
                    <a:pt x="494" y="812"/>
                  </a:lnTo>
                  <a:cubicBezTo>
                    <a:pt x="522" y="812"/>
                    <a:pt x="550" y="805"/>
                    <a:pt x="571" y="791"/>
                  </a:cubicBezTo>
                  <a:cubicBezTo>
                    <a:pt x="592" y="763"/>
                    <a:pt x="606" y="734"/>
                    <a:pt x="606" y="699"/>
                  </a:cubicBezTo>
                  <a:cubicBezTo>
                    <a:pt x="592" y="509"/>
                    <a:pt x="564" y="170"/>
                    <a:pt x="515" y="58"/>
                  </a:cubicBezTo>
                  <a:cubicBezTo>
                    <a:pt x="499" y="21"/>
                    <a:pt x="460" y="0"/>
                    <a:pt x="40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8"/>
            <p:cNvSpPr/>
            <p:nvPr/>
          </p:nvSpPr>
          <p:spPr>
            <a:xfrm>
              <a:off x="536825" y="3498700"/>
              <a:ext cx="1800" cy="10425"/>
            </a:xfrm>
            <a:custGeom>
              <a:avLst/>
              <a:gdLst/>
              <a:ahLst/>
              <a:cxnLst/>
              <a:rect l="l" t="t" r="r" b="b"/>
              <a:pathLst>
                <a:path w="72" h="417" extrusionOk="0">
                  <a:moveTo>
                    <a:pt x="15" y="1"/>
                  </a:moveTo>
                  <a:lnTo>
                    <a:pt x="15" y="1"/>
                  </a:lnTo>
                  <a:cubicBezTo>
                    <a:pt x="1" y="15"/>
                    <a:pt x="71" y="417"/>
                    <a:pt x="71" y="417"/>
                  </a:cubicBezTo>
                  <a:lnTo>
                    <a:pt x="1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8"/>
            <p:cNvSpPr/>
            <p:nvPr/>
          </p:nvSpPr>
          <p:spPr>
            <a:xfrm>
              <a:off x="536475" y="3498525"/>
              <a:ext cx="2675" cy="10950"/>
            </a:xfrm>
            <a:custGeom>
              <a:avLst/>
              <a:gdLst/>
              <a:ahLst/>
              <a:cxnLst/>
              <a:rect l="l" t="t" r="r" b="b"/>
              <a:pathLst>
                <a:path w="107" h="438" extrusionOk="0">
                  <a:moveTo>
                    <a:pt x="15" y="1"/>
                  </a:moveTo>
                  <a:lnTo>
                    <a:pt x="15" y="1"/>
                  </a:lnTo>
                  <a:cubicBezTo>
                    <a:pt x="7" y="8"/>
                    <a:pt x="0" y="22"/>
                    <a:pt x="92" y="438"/>
                  </a:cubicBezTo>
                  <a:lnTo>
                    <a:pt x="106" y="417"/>
                  </a:lnTo>
                  <a:cubicBezTo>
                    <a:pt x="64" y="191"/>
                    <a:pt x="43" y="29"/>
                    <a:pt x="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8"/>
            <p:cNvSpPr/>
            <p:nvPr/>
          </p:nvSpPr>
          <p:spPr>
            <a:xfrm>
              <a:off x="559375" y="3494125"/>
              <a:ext cx="1975" cy="18525"/>
            </a:xfrm>
            <a:custGeom>
              <a:avLst/>
              <a:gdLst/>
              <a:ahLst/>
              <a:cxnLst/>
              <a:rect l="l" t="t" r="r" b="b"/>
              <a:pathLst>
                <a:path w="79" h="741" extrusionOk="0">
                  <a:moveTo>
                    <a:pt x="1" y="0"/>
                  </a:moveTo>
                  <a:lnTo>
                    <a:pt x="1" y="0"/>
                  </a:lnTo>
                  <a:cubicBezTo>
                    <a:pt x="15" y="247"/>
                    <a:pt x="36" y="494"/>
                    <a:pt x="78" y="741"/>
                  </a:cubicBezTo>
                  <a:lnTo>
                    <a:pt x="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8"/>
            <p:cNvSpPr/>
            <p:nvPr/>
          </p:nvSpPr>
          <p:spPr>
            <a:xfrm>
              <a:off x="559025" y="3494125"/>
              <a:ext cx="2675" cy="18525"/>
            </a:xfrm>
            <a:custGeom>
              <a:avLst/>
              <a:gdLst/>
              <a:ahLst/>
              <a:cxnLst/>
              <a:rect l="l" t="t" r="r" b="b"/>
              <a:pathLst>
                <a:path w="107" h="741" extrusionOk="0">
                  <a:moveTo>
                    <a:pt x="1" y="0"/>
                  </a:moveTo>
                  <a:cubicBezTo>
                    <a:pt x="8" y="247"/>
                    <a:pt x="36" y="494"/>
                    <a:pt x="78" y="741"/>
                  </a:cubicBezTo>
                  <a:lnTo>
                    <a:pt x="106" y="734"/>
                  </a:lnTo>
                  <a:cubicBezTo>
                    <a:pt x="71" y="494"/>
                    <a:pt x="43" y="247"/>
                    <a:pt x="36"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8"/>
            <p:cNvSpPr/>
            <p:nvPr/>
          </p:nvSpPr>
          <p:spPr>
            <a:xfrm>
              <a:off x="565550" y="3493600"/>
              <a:ext cx="1250" cy="17300"/>
            </a:xfrm>
            <a:custGeom>
              <a:avLst/>
              <a:gdLst/>
              <a:ahLst/>
              <a:cxnLst/>
              <a:rect l="l" t="t" r="r" b="b"/>
              <a:pathLst>
                <a:path w="50" h="692" extrusionOk="0">
                  <a:moveTo>
                    <a:pt x="15" y="0"/>
                  </a:moveTo>
                  <a:lnTo>
                    <a:pt x="15" y="0"/>
                  </a:lnTo>
                  <a:cubicBezTo>
                    <a:pt x="1" y="233"/>
                    <a:pt x="15" y="459"/>
                    <a:pt x="50" y="691"/>
                  </a:cubicBezTo>
                  <a:lnTo>
                    <a:pt x="15"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8"/>
            <p:cNvSpPr/>
            <p:nvPr/>
          </p:nvSpPr>
          <p:spPr>
            <a:xfrm>
              <a:off x="565200" y="3493600"/>
              <a:ext cx="1975" cy="17300"/>
            </a:xfrm>
            <a:custGeom>
              <a:avLst/>
              <a:gdLst/>
              <a:ahLst/>
              <a:cxnLst/>
              <a:rect l="l" t="t" r="r" b="b"/>
              <a:pathLst>
                <a:path w="79" h="692" extrusionOk="0">
                  <a:moveTo>
                    <a:pt x="15" y="0"/>
                  </a:moveTo>
                  <a:cubicBezTo>
                    <a:pt x="0" y="233"/>
                    <a:pt x="8" y="466"/>
                    <a:pt x="43" y="691"/>
                  </a:cubicBezTo>
                  <a:lnTo>
                    <a:pt x="78" y="684"/>
                  </a:lnTo>
                  <a:cubicBezTo>
                    <a:pt x="43" y="459"/>
                    <a:pt x="36" y="226"/>
                    <a:pt x="5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8"/>
            <p:cNvSpPr/>
            <p:nvPr/>
          </p:nvSpPr>
          <p:spPr>
            <a:xfrm>
              <a:off x="509150" y="3509100"/>
              <a:ext cx="104725" cy="36900"/>
            </a:xfrm>
            <a:custGeom>
              <a:avLst/>
              <a:gdLst/>
              <a:ahLst/>
              <a:cxnLst/>
              <a:rect l="l" t="t" r="r" b="b"/>
              <a:pathLst>
                <a:path w="4189" h="1476" extrusionOk="0">
                  <a:moveTo>
                    <a:pt x="4017" y="0"/>
                  </a:moveTo>
                  <a:cubicBezTo>
                    <a:pt x="3446" y="0"/>
                    <a:pt x="1597" y="16"/>
                    <a:pt x="544" y="226"/>
                  </a:cubicBezTo>
                  <a:cubicBezTo>
                    <a:pt x="212" y="311"/>
                    <a:pt x="1" y="635"/>
                    <a:pt x="64" y="966"/>
                  </a:cubicBezTo>
                  <a:cubicBezTo>
                    <a:pt x="127" y="1269"/>
                    <a:pt x="388" y="1476"/>
                    <a:pt x="684" y="1476"/>
                  </a:cubicBezTo>
                  <a:cubicBezTo>
                    <a:pt x="719" y="1476"/>
                    <a:pt x="755" y="1473"/>
                    <a:pt x="790" y="1467"/>
                  </a:cubicBezTo>
                  <a:cubicBezTo>
                    <a:pt x="1830" y="1262"/>
                    <a:pt x="3517" y="1255"/>
                    <a:pt x="3735" y="1255"/>
                  </a:cubicBezTo>
                  <a:cubicBezTo>
                    <a:pt x="3749" y="1255"/>
                    <a:pt x="3757" y="1255"/>
                    <a:pt x="3758" y="1255"/>
                  </a:cubicBezTo>
                  <a:lnTo>
                    <a:pt x="4188" y="1"/>
                  </a:lnTo>
                  <a:cubicBezTo>
                    <a:pt x="4176" y="1"/>
                    <a:pt x="4115" y="0"/>
                    <a:pt x="4017"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8"/>
            <p:cNvSpPr/>
            <p:nvPr/>
          </p:nvSpPr>
          <p:spPr>
            <a:xfrm>
              <a:off x="508100" y="3508575"/>
              <a:ext cx="105775" cy="38100"/>
            </a:xfrm>
            <a:custGeom>
              <a:avLst/>
              <a:gdLst/>
              <a:ahLst/>
              <a:cxnLst/>
              <a:rect l="l" t="t" r="r" b="b"/>
              <a:pathLst>
                <a:path w="4231" h="1524" extrusionOk="0">
                  <a:moveTo>
                    <a:pt x="4133" y="0"/>
                  </a:moveTo>
                  <a:cubicBezTo>
                    <a:pt x="3666" y="0"/>
                    <a:pt x="1679" y="12"/>
                    <a:pt x="579" y="233"/>
                  </a:cubicBezTo>
                  <a:cubicBezTo>
                    <a:pt x="226" y="304"/>
                    <a:pt x="1" y="649"/>
                    <a:pt x="71" y="1002"/>
                  </a:cubicBezTo>
                  <a:cubicBezTo>
                    <a:pt x="85" y="1058"/>
                    <a:pt x="106" y="1114"/>
                    <a:pt x="134" y="1171"/>
                  </a:cubicBezTo>
                  <a:cubicBezTo>
                    <a:pt x="240" y="1382"/>
                    <a:pt x="466" y="1516"/>
                    <a:pt x="712" y="1523"/>
                  </a:cubicBezTo>
                  <a:cubicBezTo>
                    <a:pt x="755" y="1523"/>
                    <a:pt x="797" y="1516"/>
                    <a:pt x="839" y="1509"/>
                  </a:cubicBezTo>
                  <a:cubicBezTo>
                    <a:pt x="1823" y="1309"/>
                    <a:pt x="3386" y="1297"/>
                    <a:pt x="3731" y="1297"/>
                  </a:cubicBezTo>
                  <a:cubicBezTo>
                    <a:pt x="3774" y="1297"/>
                    <a:pt x="3799" y="1298"/>
                    <a:pt x="3800" y="1298"/>
                  </a:cubicBezTo>
                  <a:lnTo>
                    <a:pt x="3800" y="1262"/>
                  </a:lnTo>
                  <a:cubicBezTo>
                    <a:pt x="3798" y="1262"/>
                    <a:pt x="3773" y="1262"/>
                    <a:pt x="3729" y="1262"/>
                  </a:cubicBezTo>
                  <a:cubicBezTo>
                    <a:pt x="3379" y="1262"/>
                    <a:pt x="1816" y="1273"/>
                    <a:pt x="832" y="1474"/>
                  </a:cubicBezTo>
                  <a:cubicBezTo>
                    <a:pt x="793" y="1481"/>
                    <a:pt x="754" y="1484"/>
                    <a:pt x="715" y="1484"/>
                  </a:cubicBezTo>
                  <a:cubicBezTo>
                    <a:pt x="484" y="1484"/>
                    <a:pt x="271" y="1361"/>
                    <a:pt x="163" y="1150"/>
                  </a:cubicBezTo>
                  <a:cubicBezTo>
                    <a:pt x="134" y="1100"/>
                    <a:pt x="120" y="1044"/>
                    <a:pt x="106" y="994"/>
                  </a:cubicBezTo>
                  <a:cubicBezTo>
                    <a:pt x="43" y="656"/>
                    <a:pt x="254" y="339"/>
                    <a:pt x="586" y="268"/>
                  </a:cubicBezTo>
                  <a:cubicBezTo>
                    <a:pt x="1686" y="47"/>
                    <a:pt x="3667" y="36"/>
                    <a:pt x="4133" y="36"/>
                  </a:cubicBezTo>
                  <a:cubicBezTo>
                    <a:pt x="4186" y="36"/>
                    <a:pt x="4220" y="36"/>
                    <a:pt x="4230" y="36"/>
                  </a:cubicBezTo>
                  <a:lnTo>
                    <a:pt x="4230" y="1"/>
                  </a:lnTo>
                  <a:cubicBezTo>
                    <a:pt x="4220" y="1"/>
                    <a:pt x="4186" y="0"/>
                    <a:pt x="4133"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8"/>
            <p:cNvSpPr/>
            <p:nvPr/>
          </p:nvSpPr>
          <p:spPr>
            <a:xfrm>
              <a:off x="509500" y="3536950"/>
              <a:ext cx="94675" cy="37175"/>
            </a:xfrm>
            <a:custGeom>
              <a:avLst/>
              <a:gdLst/>
              <a:ahLst/>
              <a:cxnLst/>
              <a:rect l="l" t="t" r="r" b="b"/>
              <a:pathLst>
                <a:path w="3787" h="1487" extrusionOk="0">
                  <a:moveTo>
                    <a:pt x="3711" y="0"/>
                  </a:moveTo>
                  <a:cubicBezTo>
                    <a:pt x="3334" y="0"/>
                    <a:pt x="1675" y="12"/>
                    <a:pt x="565" y="240"/>
                  </a:cubicBezTo>
                  <a:cubicBezTo>
                    <a:pt x="219" y="304"/>
                    <a:pt x="1" y="642"/>
                    <a:pt x="71" y="980"/>
                  </a:cubicBezTo>
                  <a:cubicBezTo>
                    <a:pt x="78" y="1037"/>
                    <a:pt x="100" y="1093"/>
                    <a:pt x="128" y="1149"/>
                  </a:cubicBezTo>
                  <a:cubicBezTo>
                    <a:pt x="235" y="1358"/>
                    <a:pt x="454" y="1487"/>
                    <a:pt x="686" y="1487"/>
                  </a:cubicBezTo>
                  <a:cubicBezTo>
                    <a:pt x="727" y="1487"/>
                    <a:pt x="770" y="1482"/>
                    <a:pt x="812" y="1474"/>
                  </a:cubicBezTo>
                  <a:cubicBezTo>
                    <a:pt x="1851" y="1268"/>
                    <a:pt x="3538" y="1262"/>
                    <a:pt x="3756" y="1262"/>
                  </a:cubicBezTo>
                  <a:cubicBezTo>
                    <a:pt x="3770" y="1262"/>
                    <a:pt x="3778" y="1262"/>
                    <a:pt x="3779" y="1262"/>
                  </a:cubicBezTo>
                  <a:lnTo>
                    <a:pt x="3786" y="0"/>
                  </a:lnTo>
                  <a:cubicBezTo>
                    <a:pt x="3779" y="0"/>
                    <a:pt x="3753" y="0"/>
                    <a:pt x="371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8"/>
            <p:cNvSpPr/>
            <p:nvPr/>
          </p:nvSpPr>
          <p:spPr>
            <a:xfrm>
              <a:off x="508975" y="3536425"/>
              <a:ext cx="95200" cy="38250"/>
            </a:xfrm>
            <a:custGeom>
              <a:avLst/>
              <a:gdLst/>
              <a:ahLst/>
              <a:cxnLst/>
              <a:rect l="l" t="t" r="r" b="b"/>
              <a:pathLst>
                <a:path w="3808" h="1530" extrusionOk="0">
                  <a:moveTo>
                    <a:pt x="3779" y="0"/>
                  </a:moveTo>
                  <a:cubicBezTo>
                    <a:pt x="3525" y="0"/>
                    <a:pt x="1746" y="7"/>
                    <a:pt x="579" y="240"/>
                  </a:cubicBezTo>
                  <a:cubicBezTo>
                    <a:pt x="226" y="310"/>
                    <a:pt x="1" y="656"/>
                    <a:pt x="71" y="1008"/>
                  </a:cubicBezTo>
                  <a:cubicBezTo>
                    <a:pt x="85" y="1065"/>
                    <a:pt x="106" y="1121"/>
                    <a:pt x="128" y="1178"/>
                  </a:cubicBezTo>
                  <a:cubicBezTo>
                    <a:pt x="240" y="1389"/>
                    <a:pt x="466" y="1530"/>
                    <a:pt x="713" y="1530"/>
                  </a:cubicBezTo>
                  <a:cubicBezTo>
                    <a:pt x="755" y="1530"/>
                    <a:pt x="797" y="1523"/>
                    <a:pt x="840" y="1516"/>
                  </a:cubicBezTo>
                  <a:cubicBezTo>
                    <a:pt x="1823" y="1315"/>
                    <a:pt x="3381" y="1304"/>
                    <a:pt x="3730" y="1304"/>
                  </a:cubicBezTo>
                  <a:cubicBezTo>
                    <a:pt x="3773" y="1304"/>
                    <a:pt x="3798" y="1304"/>
                    <a:pt x="3800" y="1304"/>
                  </a:cubicBezTo>
                  <a:lnTo>
                    <a:pt x="3800" y="1269"/>
                  </a:lnTo>
                  <a:cubicBezTo>
                    <a:pt x="3798" y="1269"/>
                    <a:pt x="3773" y="1269"/>
                    <a:pt x="3729" y="1269"/>
                  </a:cubicBezTo>
                  <a:cubicBezTo>
                    <a:pt x="3379" y="1269"/>
                    <a:pt x="1816" y="1280"/>
                    <a:pt x="833" y="1481"/>
                  </a:cubicBezTo>
                  <a:cubicBezTo>
                    <a:pt x="791" y="1489"/>
                    <a:pt x="749" y="1493"/>
                    <a:pt x="707" y="1493"/>
                  </a:cubicBezTo>
                  <a:cubicBezTo>
                    <a:pt x="479" y="1493"/>
                    <a:pt x="270" y="1365"/>
                    <a:pt x="163" y="1156"/>
                  </a:cubicBezTo>
                  <a:cubicBezTo>
                    <a:pt x="135" y="1107"/>
                    <a:pt x="121" y="1058"/>
                    <a:pt x="106" y="1001"/>
                  </a:cubicBezTo>
                  <a:cubicBezTo>
                    <a:pt x="43" y="663"/>
                    <a:pt x="255" y="346"/>
                    <a:pt x="586" y="275"/>
                  </a:cubicBezTo>
                  <a:cubicBezTo>
                    <a:pt x="1753" y="42"/>
                    <a:pt x="3525" y="36"/>
                    <a:pt x="3779" y="36"/>
                  </a:cubicBezTo>
                  <a:cubicBezTo>
                    <a:pt x="3794" y="36"/>
                    <a:pt x="3803" y="36"/>
                    <a:pt x="3807" y="36"/>
                  </a:cubicBezTo>
                  <a:lnTo>
                    <a:pt x="3807" y="0"/>
                  </a:lnTo>
                  <a:cubicBezTo>
                    <a:pt x="3803" y="0"/>
                    <a:pt x="3794" y="0"/>
                    <a:pt x="377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8"/>
            <p:cNvSpPr/>
            <p:nvPr/>
          </p:nvSpPr>
          <p:spPr>
            <a:xfrm>
              <a:off x="529775" y="3487775"/>
              <a:ext cx="273550" cy="134150"/>
            </a:xfrm>
            <a:custGeom>
              <a:avLst/>
              <a:gdLst/>
              <a:ahLst/>
              <a:cxnLst/>
              <a:rect l="l" t="t" r="r" b="b"/>
              <a:pathLst>
                <a:path w="10942" h="5366" extrusionOk="0">
                  <a:moveTo>
                    <a:pt x="3130" y="1"/>
                  </a:moveTo>
                  <a:cubicBezTo>
                    <a:pt x="3004" y="1"/>
                    <a:pt x="2877" y="1"/>
                    <a:pt x="2743" y="8"/>
                  </a:cubicBezTo>
                  <a:lnTo>
                    <a:pt x="2834" y="2947"/>
                  </a:lnTo>
                  <a:cubicBezTo>
                    <a:pt x="2151" y="2961"/>
                    <a:pt x="1354" y="2954"/>
                    <a:pt x="536" y="3124"/>
                  </a:cubicBezTo>
                  <a:cubicBezTo>
                    <a:pt x="360" y="3159"/>
                    <a:pt x="205" y="3265"/>
                    <a:pt x="113" y="3420"/>
                  </a:cubicBezTo>
                  <a:cubicBezTo>
                    <a:pt x="29" y="3546"/>
                    <a:pt x="1" y="3709"/>
                    <a:pt x="36" y="3857"/>
                  </a:cubicBezTo>
                  <a:cubicBezTo>
                    <a:pt x="43" y="3913"/>
                    <a:pt x="64" y="3969"/>
                    <a:pt x="92" y="4019"/>
                  </a:cubicBezTo>
                  <a:cubicBezTo>
                    <a:pt x="208" y="4244"/>
                    <a:pt x="428" y="4374"/>
                    <a:pt x="667" y="4374"/>
                  </a:cubicBezTo>
                  <a:cubicBezTo>
                    <a:pt x="706" y="4374"/>
                    <a:pt x="744" y="4371"/>
                    <a:pt x="783" y="4364"/>
                  </a:cubicBezTo>
                  <a:cubicBezTo>
                    <a:pt x="1494" y="4222"/>
                    <a:pt x="2287" y="4208"/>
                    <a:pt x="2844" y="4208"/>
                  </a:cubicBezTo>
                  <a:cubicBezTo>
                    <a:pt x="2978" y="4208"/>
                    <a:pt x="3099" y="4209"/>
                    <a:pt x="3201" y="4209"/>
                  </a:cubicBezTo>
                  <a:cubicBezTo>
                    <a:pt x="3335" y="4209"/>
                    <a:pt x="3469" y="4216"/>
                    <a:pt x="3603" y="4223"/>
                  </a:cubicBezTo>
                  <a:cubicBezTo>
                    <a:pt x="4900" y="4301"/>
                    <a:pt x="5950" y="4681"/>
                    <a:pt x="6726" y="5365"/>
                  </a:cubicBezTo>
                  <a:cubicBezTo>
                    <a:pt x="7670" y="5281"/>
                    <a:pt x="8594" y="5041"/>
                    <a:pt x="9461" y="4653"/>
                  </a:cubicBezTo>
                  <a:cubicBezTo>
                    <a:pt x="9975" y="4428"/>
                    <a:pt x="10469" y="4167"/>
                    <a:pt x="10941" y="3864"/>
                  </a:cubicBezTo>
                  <a:cubicBezTo>
                    <a:pt x="10624" y="3377"/>
                    <a:pt x="10257" y="2926"/>
                    <a:pt x="9841" y="2517"/>
                  </a:cubicBezTo>
                  <a:cubicBezTo>
                    <a:pt x="9038" y="1728"/>
                    <a:pt x="8086" y="1107"/>
                    <a:pt x="7036" y="699"/>
                  </a:cubicBezTo>
                  <a:cubicBezTo>
                    <a:pt x="6451" y="466"/>
                    <a:pt x="5844" y="290"/>
                    <a:pt x="5217" y="184"/>
                  </a:cubicBezTo>
                  <a:cubicBezTo>
                    <a:pt x="5140" y="163"/>
                    <a:pt x="5055" y="149"/>
                    <a:pt x="4970" y="142"/>
                  </a:cubicBezTo>
                  <a:cubicBezTo>
                    <a:pt x="4364" y="43"/>
                    <a:pt x="3751" y="1"/>
                    <a:pt x="3130"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8"/>
            <p:cNvSpPr/>
            <p:nvPr/>
          </p:nvSpPr>
          <p:spPr>
            <a:xfrm>
              <a:off x="529250" y="3487425"/>
              <a:ext cx="274425" cy="135200"/>
            </a:xfrm>
            <a:custGeom>
              <a:avLst/>
              <a:gdLst/>
              <a:ahLst/>
              <a:cxnLst/>
              <a:rect l="l" t="t" r="r" b="b"/>
              <a:pathLst>
                <a:path w="10977" h="5408" extrusionOk="0">
                  <a:moveTo>
                    <a:pt x="3151" y="1"/>
                  </a:moveTo>
                  <a:cubicBezTo>
                    <a:pt x="3032" y="1"/>
                    <a:pt x="2898" y="8"/>
                    <a:pt x="2764" y="8"/>
                  </a:cubicBezTo>
                  <a:lnTo>
                    <a:pt x="2764" y="43"/>
                  </a:lnTo>
                  <a:cubicBezTo>
                    <a:pt x="2898" y="43"/>
                    <a:pt x="3025" y="36"/>
                    <a:pt x="3159" y="36"/>
                  </a:cubicBezTo>
                  <a:cubicBezTo>
                    <a:pt x="3772" y="36"/>
                    <a:pt x="4385" y="85"/>
                    <a:pt x="4991" y="177"/>
                  </a:cubicBezTo>
                  <a:cubicBezTo>
                    <a:pt x="5069" y="191"/>
                    <a:pt x="5146" y="205"/>
                    <a:pt x="5238" y="219"/>
                  </a:cubicBezTo>
                  <a:cubicBezTo>
                    <a:pt x="5858" y="332"/>
                    <a:pt x="6465" y="501"/>
                    <a:pt x="7050" y="734"/>
                  </a:cubicBezTo>
                  <a:cubicBezTo>
                    <a:pt x="8100" y="1143"/>
                    <a:pt x="9052" y="1763"/>
                    <a:pt x="9848" y="2552"/>
                  </a:cubicBezTo>
                  <a:cubicBezTo>
                    <a:pt x="10257" y="2954"/>
                    <a:pt x="10624" y="3398"/>
                    <a:pt x="10934" y="3878"/>
                  </a:cubicBezTo>
                  <a:cubicBezTo>
                    <a:pt x="10469" y="4174"/>
                    <a:pt x="9982" y="4435"/>
                    <a:pt x="9475" y="4660"/>
                  </a:cubicBezTo>
                  <a:cubicBezTo>
                    <a:pt x="8608" y="5041"/>
                    <a:pt x="7691" y="5281"/>
                    <a:pt x="6754" y="5372"/>
                  </a:cubicBezTo>
                  <a:cubicBezTo>
                    <a:pt x="5978" y="4681"/>
                    <a:pt x="4921" y="4294"/>
                    <a:pt x="3624" y="4223"/>
                  </a:cubicBezTo>
                  <a:cubicBezTo>
                    <a:pt x="3490" y="4216"/>
                    <a:pt x="3356" y="4216"/>
                    <a:pt x="3222" y="4216"/>
                  </a:cubicBezTo>
                  <a:lnTo>
                    <a:pt x="2982" y="4216"/>
                  </a:lnTo>
                  <a:cubicBezTo>
                    <a:pt x="2418" y="4216"/>
                    <a:pt x="1558" y="4216"/>
                    <a:pt x="797" y="4364"/>
                  </a:cubicBezTo>
                  <a:cubicBezTo>
                    <a:pt x="758" y="4372"/>
                    <a:pt x="718" y="4375"/>
                    <a:pt x="680" y="4375"/>
                  </a:cubicBezTo>
                  <a:cubicBezTo>
                    <a:pt x="387" y="4375"/>
                    <a:pt x="127" y="4170"/>
                    <a:pt x="71" y="3878"/>
                  </a:cubicBezTo>
                  <a:cubicBezTo>
                    <a:pt x="36" y="3730"/>
                    <a:pt x="64" y="3575"/>
                    <a:pt x="141" y="3448"/>
                  </a:cubicBezTo>
                  <a:cubicBezTo>
                    <a:pt x="233" y="3300"/>
                    <a:pt x="381" y="3194"/>
                    <a:pt x="557" y="3166"/>
                  </a:cubicBezTo>
                  <a:cubicBezTo>
                    <a:pt x="1276" y="3018"/>
                    <a:pt x="1981" y="3004"/>
                    <a:pt x="2602" y="2997"/>
                  </a:cubicBezTo>
                  <a:lnTo>
                    <a:pt x="2855" y="2990"/>
                  </a:lnTo>
                  <a:lnTo>
                    <a:pt x="2855" y="2954"/>
                  </a:lnTo>
                  <a:lnTo>
                    <a:pt x="2602" y="2954"/>
                  </a:lnTo>
                  <a:cubicBezTo>
                    <a:pt x="1981" y="2968"/>
                    <a:pt x="1276" y="2975"/>
                    <a:pt x="550" y="3123"/>
                  </a:cubicBezTo>
                  <a:cubicBezTo>
                    <a:pt x="367" y="3159"/>
                    <a:pt x="212" y="3271"/>
                    <a:pt x="113" y="3427"/>
                  </a:cubicBezTo>
                  <a:cubicBezTo>
                    <a:pt x="29" y="3560"/>
                    <a:pt x="0" y="3723"/>
                    <a:pt x="36" y="3878"/>
                  </a:cubicBezTo>
                  <a:cubicBezTo>
                    <a:pt x="50" y="3934"/>
                    <a:pt x="64" y="3990"/>
                    <a:pt x="92" y="4047"/>
                  </a:cubicBezTo>
                  <a:cubicBezTo>
                    <a:pt x="208" y="4273"/>
                    <a:pt x="441" y="4409"/>
                    <a:pt x="689" y="4409"/>
                  </a:cubicBezTo>
                  <a:cubicBezTo>
                    <a:pt x="727" y="4409"/>
                    <a:pt x="766" y="4406"/>
                    <a:pt x="804" y="4399"/>
                  </a:cubicBezTo>
                  <a:cubicBezTo>
                    <a:pt x="1565" y="4244"/>
                    <a:pt x="2418" y="4244"/>
                    <a:pt x="2982" y="4244"/>
                  </a:cubicBezTo>
                  <a:lnTo>
                    <a:pt x="3222" y="4244"/>
                  </a:lnTo>
                  <a:cubicBezTo>
                    <a:pt x="3356" y="4244"/>
                    <a:pt x="3490" y="4251"/>
                    <a:pt x="3617" y="4258"/>
                  </a:cubicBezTo>
                  <a:cubicBezTo>
                    <a:pt x="4914" y="4336"/>
                    <a:pt x="5964" y="4717"/>
                    <a:pt x="6747" y="5400"/>
                  </a:cubicBezTo>
                  <a:lnTo>
                    <a:pt x="6747" y="5407"/>
                  </a:lnTo>
                  <a:cubicBezTo>
                    <a:pt x="7691" y="5323"/>
                    <a:pt x="8622" y="5076"/>
                    <a:pt x="9489" y="4695"/>
                  </a:cubicBezTo>
                  <a:cubicBezTo>
                    <a:pt x="10010" y="4470"/>
                    <a:pt x="10504" y="4195"/>
                    <a:pt x="10976" y="3871"/>
                  </a:cubicBezTo>
                  <a:cubicBezTo>
                    <a:pt x="10659" y="3384"/>
                    <a:pt x="10292" y="2933"/>
                    <a:pt x="9876" y="2524"/>
                  </a:cubicBezTo>
                  <a:cubicBezTo>
                    <a:pt x="9073" y="1735"/>
                    <a:pt x="8114" y="1114"/>
                    <a:pt x="7064" y="698"/>
                  </a:cubicBezTo>
                  <a:cubicBezTo>
                    <a:pt x="6479" y="473"/>
                    <a:pt x="5865" y="297"/>
                    <a:pt x="5245" y="184"/>
                  </a:cubicBezTo>
                  <a:cubicBezTo>
                    <a:pt x="5161" y="170"/>
                    <a:pt x="5076" y="156"/>
                    <a:pt x="4998" y="142"/>
                  </a:cubicBezTo>
                  <a:cubicBezTo>
                    <a:pt x="4385" y="50"/>
                    <a:pt x="3772" y="1"/>
                    <a:pt x="3151"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8"/>
            <p:cNvSpPr/>
            <p:nvPr/>
          </p:nvSpPr>
          <p:spPr>
            <a:xfrm>
              <a:off x="517275" y="3546250"/>
              <a:ext cx="14650" cy="20325"/>
            </a:xfrm>
            <a:custGeom>
              <a:avLst/>
              <a:gdLst/>
              <a:ahLst/>
              <a:cxnLst/>
              <a:rect l="l" t="t" r="r" b="b"/>
              <a:pathLst>
                <a:path w="586" h="813" extrusionOk="0">
                  <a:moveTo>
                    <a:pt x="413" y="0"/>
                  </a:moveTo>
                  <a:cubicBezTo>
                    <a:pt x="264" y="0"/>
                    <a:pt x="1" y="189"/>
                    <a:pt x="28" y="460"/>
                  </a:cubicBezTo>
                  <a:cubicBezTo>
                    <a:pt x="64" y="813"/>
                    <a:pt x="331" y="770"/>
                    <a:pt x="486" y="777"/>
                  </a:cubicBezTo>
                  <a:cubicBezTo>
                    <a:pt x="490" y="778"/>
                    <a:pt x="494" y="778"/>
                    <a:pt x="497" y="778"/>
                  </a:cubicBezTo>
                  <a:cubicBezTo>
                    <a:pt x="548" y="778"/>
                    <a:pt x="585" y="732"/>
                    <a:pt x="585" y="686"/>
                  </a:cubicBezTo>
                  <a:cubicBezTo>
                    <a:pt x="578" y="510"/>
                    <a:pt x="550" y="157"/>
                    <a:pt x="501" y="44"/>
                  </a:cubicBezTo>
                  <a:cubicBezTo>
                    <a:pt x="485" y="14"/>
                    <a:pt x="454" y="0"/>
                    <a:pt x="413"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8"/>
            <p:cNvSpPr/>
            <p:nvPr/>
          </p:nvSpPr>
          <p:spPr>
            <a:xfrm>
              <a:off x="517275" y="3545900"/>
              <a:ext cx="15175" cy="20325"/>
            </a:xfrm>
            <a:custGeom>
              <a:avLst/>
              <a:gdLst/>
              <a:ahLst/>
              <a:cxnLst/>
              <a:rect l="l" t="t" r="r" b="b"/>
              <a:pathLst>
                <a:path w="607" h="813" extrusionOk="0">
                  <a:moveTo>
                    <a:pt x="416" y="30"/>
                  </a:moveTo>
                  <a:cubicBezTo>
                    <a:pt x="437" y="30"/>
                    <a:pt x="465" y="44"/>
                    <a:pt x="479" y="65"/>
                  </a:cubicBezTo>
                  <a:cubicBezTo>
                    <a:pt x="529" y="171"/>
                    <a:pt x="557" y="545"/>
                    <a:pt x="564" y="693"/>
                  </a:cubicBezTo>
                  <a:cubicBezTo>
                    <a:pt x="564" y="742"/>
                    <a:pt x="529" y="777"/>
                    <a:pt x="486" y="777"/>
                  </a:cubicBezTo>
                  <a:lnTo>
                    <a:pt x="423" y="777"/>
                  </a:lnTo>
                  <a:cubicBezTo>
                    <a:pt x="268" y="770"/>
                    <a:pt x="71" y="763"/>
                    <a:pt x="42" y="474"/>
                  </a:cubicBezTo>
                  <a:cubicBezTo>
                    <a:pt x="28" y="277"/>
                    <a:pt x="162" y="94"/>
                    <a:pt x="353" y="37"/>
                  </a:cubicBezTo>
                  <a:cubicBezTo>
                    <a:pt x="367" y="37"/>
                    <a:pt x="388" y="30"/>
                    <a:pt x="409" y="30"/>
                  </a:cubicBezTo>
                  <a:close/>
                  <a:moveTo>
                    <a:pt x="407" y="1"/>
                  </a:moveTo>
                  <a:cubicBezTo>
                    <a:pt x="388" y="1"/>
                    <a:pt x="368" y="3"/>
                    <a:pt x="345" y="9"/>
                  </a:cubicBezTo>
                  <a:cubicBezTo>
                    <a:pt x="141" y="72"/>
                    <a:pt x="0" y="263"/>
                    <a:pt x="7" y="481"/>
                  </a:cubicBezTo>
                  <a:cubicBezTo>
                    <a:pt x="42" y="799"/>
                    <a:pt x="275" y="806"/>
                    <a:pt x="423" y="813"/>
                  </a:cubicBezTo>
                  <a:lnTo>
                    <a:pt x="494" y="813"/>
                  </a:lnTo>
                  <a:cubicBezTo>
                    <a:pt x="557" y="813"/>
                    <a:pt x="606" y="763"/>
                    <a:pt x="599" y="700"/>
                  </a:cubicBezTo>
                  <a:cubicBezTo>
                    <a:pt x="592" y="510"/>
                    <a:pt x="564" y="164"/>
                    <a:pt x="515" y="58"/>
                  </a:cubicBezTo>
                  <a:cubicBezTo>
                    <a:pt x="499" y="22"/>
                    <a:pt x="460" y="1"/>
                    <a:pt x="40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8"/>
            <p:cNvSpPr/>
            <p:nvPr/>
          </p:nvSpPr>
          <p:spPr>
            <a:xfrm>
              <a:off x="533300" y="3547525"/>
              <a:ext cx="1800" cy="10425"/>
            </a:xfrm>
            <a:custGeom>
              <a:avLst/>
              <a:gdLst/>
              <a:ahLst/>
              <a:cxnLst/>
              <a:rect l="l" t="t" r="r" b="b"/>
              <a:pathLst>
                <a:path w="72" h="417" extrusionOk="0">
                  <a:moveTo>
                    <a:pt x="15" y="0"/>
                  </a:moveTo>
                  <a:cubicBezTo>
                    <a:pt x="1" y="22"/>
                    <a:pt x="71" y="416"/>
                    <a:pt x="71" y="416"/>
                  </a:cubicBezTo>
                  <a:lnTo>
                    <a:pt x="15"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8"/>
            <p:cNvSpPr/>
            <p:nvPr/>
          </p:nvSpPr>
          <p:spPr>
            <a:xfrm>
              <a:off x="532950" y="3547350"/>
              <a:ext cx="2500" cy="11125"/>
            </a:xfrm>
            <a:custGeom>
              <a:avLst/>
              <a:gdLst/>
              <a:ahLst/>
              <a:cxnLst/>
              <a:rect l="l" t="t" r="r" b="b"/>
              <a:pathLst>
                <a:path w="100" h="445" extrusionOk="0">
                  <a:moveTo>
                    <a:pt x="15" y="0"/>
                  </a:moveTo>
                  <a:lnTo>
                    <a:pt x="15" y="0"/>
                  </a:lnTo>
                  <a:cubicBezTo>
                    <a:pt x="8" y="7"/>
                    <a:pt x="0" y="29"/>
                    <a:pt x="85" y="444"/>
                  </a:cubicBezTo>
                  <a:lnTo>
                    <a:pt x="99" y="423"/>
                  </a:lnTo>
                  <a:cubicBezTo>
                    <a:pt x="71" y="240"/>
                    <a:pt x="43" y="36"/>
                    <a:pt x="1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8"/>
            <p:cNvSpPr/>
            <p:nvPr/>
          </p:nvSpPr>
          <p:spPr>
            <a:xfrm>
              <a:off x="555850" y="3543125"/>
              <a:ext cx="1975" cy="18350"/>
            </a:xfrm>
            <a:custGeom>
              <a:avLst/>
              <a:gdLst/>
              <a:ahLst/>
              <a:cxnLst/>
              <a:rect l="l" t="t" r="r" b="b"/>
              <a:pathLst>
                <a:path w="79" h="734" extrusionOk="0">
                  <a:moveTo>
                    <a:pt x="1" y="0"/>
                  </a:moveTo>
                  <a:lnTo>
                    <a:pt x="1" y="0"/>
                  </a:lnTo>
                  <a:cubicBezTo>
                    <a:pt x="8" y="247"/>
                    <a:pt x="36" y="494"/>
                    <a:pt x="78" y="733"/>
                  </a:cubicBezTo>
                  <a:lnTo>
                    <a:pt x="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8"/>
            <p:cNvSpPr/>
            <p:nvPr/>
          </p:nvSpPr>
          <p:spPr>
            <a:xfrm>
              <a:off x="555500" y="3543125"/>
              <a:ext cx="2675" cy="18525"/>
            </a:xfrm>
            <a:custGeom>
              <a:avLst/>
              <a:gdLst/>
              <a:ahLst/>
              <a:cxnLst/>
              <a:rect l="l" t="t" r="r" b="b"/>
              <a:pathLst>
                <a:path w="107" h="741" extrusionOk="0">
                  <a:moveTo>
                    <a:pt x="1" y="0"/>
                  </a:moveTo>
                  <a:cubicBezTo>
                    <a:pt x="8" y="247"/>
                    <a:pt x="29" y="494"/>
                    <a:pt x="71" y="740"/>
                  </a:cubicBezTo>
                  <a:lnTo>
                    <a:pt x="107" y="733"/>
                  </a:lnTo>
                  <a:cubicBezTo>
                    <a:pt x="71" y="487"/>
                    <a:pt x="43" y="247"/>
                    <a:pt x="36"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8"/>
            <p:cNvSpPr/>
            <p:nvPr/>
          </p:nvSpPr>
          <p:spPr>
            <a:xfrm>
              <a:off x="562025" y="3542600"/>
              <a:ext cx="1075" cy="17275"/>
            </a:xfrm>
            <a:custGeom>
              <a:avLst/>
              <a:gdLst/>
              <a:ahLst/>
              <a:cxnLst/>
              <a:rect l="l" t="t" r="r" b="b"/>
              <a:pathLst>
                <a:path w="43" h="691" extrusionOk="0">
                  <a:moveTo>
                    <a:pt x="15" y="0"/>
                  </a:moveTo>
                  <a:cubicBezTo>
                    <a:pt x="1" y="226"/>
                    <a:pt x="8" y="458"/>
                    <a:pt x="43" y="691"/>
                  </a:cubicBezTo>
                  <a:lnTo>
                    <a:pt x="15"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8"/>
            <p:cNvSpPr/>
            <p:nvPr/>
          </p:nvSpPr>
          <p:spPr>
            <a:xfrm>
              <a:off x="561500" y="3542600"/>
              <a:ext cx="2150" cy="17275"/>
            </a:xfrm>
            <a:custGeom>
              <a:avLst/>
              <a:gdLst/>
              <a:ahLst/>
              <a:cxnLst/>
              <a:rect l="l" t="t" r="r" b="b"/>
              <a:pathLst>
                <a:path w="86" h="691" extrusionOk="0">
                  <a:moveTo>
                    <a:pt x="15" y="0"/>
                  </a:moveTo>
                  <a:lnTo>
                    <a:pt x="15" y="0"/>
                  </a:lnTo>
                  <a:cubicBezTo>
                    <a:pt x="0" y="226"/>
                    <a:pt x="15" y="458"/>
                    <a:pt x="50" y="691"/>
                  </a:cubicBezTo>
                  <a:lnTo>
                    <a:pt x="85" y="684"/>
                  </a:lnTo>
                  <a:cubicBezTo>
                    <a:pt x="50" y="458"/>
                    <a:pt x="29" y="226"/>
                    <a:pt x="15"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8"/>
            <p:cNvSpPr/>
            <p:nvPr/>
          </p:nvSpPr>
          <p:spPr>
            <a:xfrm>
              <a:off x="517800" y="3518650"/>
              <a:ext cx="14800" cy="20250"/>
            </a:xfrm>
            <a:custGeom>
              <a:avLst/>
              <a:gdLst/>
              <a:ahLst/>
              <a:cxnLst/>
              <a:rect l="l" t="t" r="r" b="b"/>
              <a:pathLst>
                <a:path w="592" h="810" extrusionOk="0">
                  <a:moveTo>
                    <a:pt x="412" y="1"/>
                  </a:moveTo>
                  <a:cubicBezTo>
                    <a:pt x="265" y="1"/>
                    <a:pt x="1" y="190"/>
                    <a:pt x="28" y="465"/>
                  </a:cubicBezTo>
                  <a:cubicBezTo>
                    <a:pt x="64" y="810"/>
                    <a:pt x="332" y="768"/>
                    <a:pt x="487" y="782"/>
                  </a:cubicBezTo>
                  <a:cubicBezTo>
                    <a:pt x="490" y="782"/>
                    <a:pt x="494" y="782"/>
                    <a:pt x="497" y="782"/>
                  </a:cubicBezTo>
                  <a:cubicBezTo>
                    <a:pt x="549" y="782"/>
                    <a:pt x="592" y="736"/>
                    <a:pt x="585" y="683"/>
                  </a:cubicBezTo>
                  <a:cubicBezTo>
                    <a:pt x="578" y="507"/>
                    <a:pt x="550" y="154"/>
                    <a:pt x="501" y="49"/>
                  </a:cubicBezTo>
                  <a:cubicBezTo>
                    <a:pt x="487" y="16"/>
                    <a:pt x="454" y="1"/>
                    <a:pt x="412"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8"/>
            <p:cNvSpPr/>
            <p:nvPr/>
          </p:nvSpPr>
          <p:spPr>
            <a:xfrm>
              <a:off x="517800" y="3518250"/>
              <a:ext cx="15175" cy="20475"/>
            </a:xfrm>
            <a:custGeom>
              <a:avLst/>
              <a:gdLst/>
              <a:ahLst/>
              <a:cxnLst/>
              <a:rect l="l" t="t" r="r" b="b"/>
              <a:pathLst>
                <a:path w="607" h="819" extrusionOk="0">
                  <a:moveTo>
                    <a:pt x="424" y="35"/>
                  </a:moveTo>
                  <a:cubicBezTo>
                    <a:pt x="447" y="35"/>
                    <a:pt x="468" y="47"/>
                    <a:pt x="480" y="65"/>
                  </a:cubicBezTo>
                  <a:cubicBezTo>
                    <a:pt x="529" y="177"/>
                    <a:pt x="557" y="544"/>
                    <a:pt x="571" y="699"/>
                  </a:cubicBezTo>
                  <a:cubicBezTo>
                    <a:pt x="571" y="720"/>
                    <a:pt x="564" y="741"/>
                    <a:pt x="550" y="756"/>
                  </a:cubicBezTo>
                  <a:cubicBezTo>
                    <a:pt x="529" y="770"/>
                    <a:pt x="508" y="777"/>
                    <a:pt x="487" y="777"/>
                  </a:cubicBezTo>
                  <a:lnTo>
                    <a:pt x="430" y="777"/>
                  </a:lnTo>
                  <a:cubicBezTo>
                    <a:pt x="275" y="770"/>
                    <a:pt x="78" y="763"/>
                    <a:pt x="50" y="474"/>
                  </a:cubicBezTo>
                  <a:cubicBezTo>
                    <a:pt x="35" y="276"/>
                    <a:pt x="162" y="100"/>
                    <a:pt x="353" y="44"/>
                  </a:cubicBezTo>
                  <a:cubicBezTo>
                    <a:pt x="374" y="36"/>
                    <a:pt x="395" y="36"/>
                    <a:pt x="409" y="36"/>
                  </a:cubicBezTo>
                  <a:cubicBezTo>
                    <a:pt x="414" y="35"/>
                    <a:pt x="419" y="35"/>
                    <a:pt x="424" y="35"/>
                  </a:cubicBezTo>
                  <a:close/>
                  <a:moveTo>
                    <a:pt x="407" y="0"/>
                  </a:moveTo>
                  <a:cubicBezTo>
                    <a:pt x="388" y="0"/>
                    <a:pt x="368" y="3"/>
                    <a:pt x="346" y="8"/>
                  </a:cubicBezTo>
                  <a:cubicBezTo>
                    <a:pt x="141" y="72"/>
                    <a:pt x="0" y="269"/>
                    <a:pt x="14" y="481"/>
                  </a:cubicBezTo>
                  <a:cubicBezTo>
                    <a:pt x="43" y="805"/>
                    <a:pt x="275" y="812"/>
                    <a:pt x="430" y="812"/>
                  </a:cubicBezTo>
                  <a:lnTo>
                    <a:pt x="494" y="812"/>
                  </a:lnTo>
                  <a:lnTo>
                    <a:pt x="494" y="819"/>
                  </a:lnTo>
                  <a:cubicBezTo>
                    <a:pt x="557" y="819"/>
                    <a:pt x="606" y="763"/>
                    <a:pt x="606" y="699"/>
                  </a:cubicBezTo>
                  <a:cubicBezTo>
                    <a:pt x="592" y="509"/>
                    <a:pt x="564" y="170"/>
                    <a:pt x="515" y="58"/>
                  </a:cubicBezTo>
                  <a:cubicBezTo>
                    <a:pt x="499" y="21"/>
                    <a:pt x="461" y="0"/>
                    <a:pt x="40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8"/>
            <p:cNvSpPr/>
            <p:nvPr/>
          </p:nvSpPr>
          <p:spPr>
            <a:xfrm>
              <a:off x="533825" y="3520025"/>
              <a:ext cx="1800" cy="10425"/>
            </a:xfrm>
            <a:custGeom>
              <a:avLst/>
              <a:gdLst/>
              <a:ahLst/>
              <a:cxnLst/>
              <a:rect l="l" t="t" r="r" b="b"/>
              <a:pathLst>
                <a:path w="72" h="417" extrusionOk="0">
                  <a:moveTo>
                    <a:pt x="15" y="1"/>
                  </a:moveTo>
                  <a:lnTo>
                    <a:pt x="15" y="1"/>
                  </a:lnTo>
                  <a:cubicBezTo>
                    <a:pt x="1" y="15"/>
                    <a:pt x="71" y="417"/>
                    <a:pt x="71" y="417"/>
                  </a:cubicBezTo>
                  <a:lnTo>
                    <a:pt x="1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8"/>
            <p:cNvSpPr/>
            <p:nvPr/>
          </p:nvSpPr>
          <p:spPr>
            <a:xfrm>
              <a:off x="533475" y="3519850"/>
              <a:ext cx="2500" cy="10950"/>
            </a:xfrm>
            <a:custGeom>
              <a:avLst/>
              <a:gdLst/>
              <a:ahLst/>
              <a:cxnLst/>
              <a:rect l="l" t="t" r="r" b="b"/>
              <a:pathLst>
                <a:path w="100" h="438" extrusionOk="0">
                  <a:moveTo>
                    <a:pt x="15" y="1"/>
                  </a:moveTo>
                  <a:lnTo>
                    <a:pt x="15" y="1"/>
                  </a:lnTo>
                  <a:cubicBezTo>
                    <a:pt x="8" y="8"/>
                    <a:pt x="1" y="22"/>
                    <a:pt x="92" y="438"/>
                  </a:cubicBezTo>
                  <a:lnTo>
                    <a:pt x="99" y="417"/>
                  </a:lnTo>
                  <a:cubicBezTo>
                    <a:pt x="71" y="233"/>
                    <a:pt x="43" y="36"/>
                    <a:pt x="1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8"/>
            <p:cNvSpPr/>
            <p:nvPr/>
          </p:nvSpPr>
          <p:spPr>
            <a:xfrm>
              <a:off x="556400" y="3515450"/>
              <a:ext cx="1950" cy="18525"/>
            </a:xfrm>
            <a:custGeom>
              <a:avLst/>
              <a:gdLst/>
              <a:ahLst/>
              <a:cxnLst/>
              <a:rect l="l" t="t" r="r" b="b"/>
              <a:pathLst>
                <a:path w="78" h="741" extrusionOk="0">
                  <a:moveTo>
                    <a:pt x="0" y="0"/>
                  </a:moveTo>
                  <a:lnTo>
                    <a:pt x="0" y="0"/>
                  </a:lnTo>
                  <a:cubicBezTo>
                    <a:pt x="14" y="247"/>
                    <a:pt x="35" y="494"/>
                    <a:pt x="78" y="741"/>
                  </a:cubicBezTo>
                  <a:lnTo>
                    <a:pt x="0"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8"/>
            <p:cNvSpPr/>
            <p:nvPr/>
          </p:nvSpPr>
          <p:spPr>
            <a:xfrm>
              <a:off x="556025" y="3515450"/>
              <a:ext cx="2675" cy="18525"/>
            </a:xfrm>
            <a:custGeom>
              <a:avLst/>
              <a:gdLst/>
              <a:ahLst/>
              <a:cxnLst/>
              <a:rect l="l" t="t" r="r" b="b"/>
              <a:pathLst>
                <a:path w="107" h="741" extrusionOk="0">
                  <a:moveTo>
                    <a:pt x="1" y="0"/>
                  </a:moveTo>
                  <a:cubicBezTo>
                    <a:pt x="8" y="247"/>
                    <a:pt x="36" y="494"/>
                    <a:pt x="71" y="741"/>
                  </a:cubicBezTo>
                  <a:lnTo>
                    <a:pt x="107" y="734"/>
                  </a:lnTo>
                  <a:cubicBezTo>
                    <a:pt x="71" y="494"/>
                    <a:pt x="43" y="247"/>
                    <a:pt x="36"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8"/>
            <p:cNvSpPr/>
            <p:nvPr/>
          </p:nvSpPr>
          <p:spPr>
            <a:xfrm>
              <a:off x="562550" y="3514925"/>
              <a:ext cx="1100" cy="17300"/>
            </a:xfrm>
            <a:custGeom>
              <a:avLst/>
              <a:gdLst/>
              <a:ahLst/>
              <a:cxnLst/>
              <a:rect l="l" t="t" r="r" b="b"/>
              <a:pathLst>
                <a:path w="44" h="692" extrusionOk="0">
                  <a:moveTo>
                    <a:pt x="15" y="0"/>
                  </a:moveTo>
                  <a:lnTo>
                    <a:pt x="15" y="0"/>
                  </a:lnTo>
                  <a:cubicBezTo>
                    <a:pt x="1" y="233"/>
                    <a:pt x="8" y="466"/>
                    <a:pt x="43" y="691"/>
                  </a:cubicBezTo>
                  <a:lnTo>
                    <a:pt x="15"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8"/>
            <p:cNvSpPr/>
            <p:nvPr/>
          </p:nvSpPr>
          <p:spPr>
            <a:xfrm>
              <a:off x="562025" y="3514750"/>
              <a:ext cx="2150" cy="17475"/>
            </a:xfrm>
            <a:custGeom>
              <a:avLst/>
              <a:gdLst/>
              <a:ahLst/>
              <a:cxnLst/>
              <a:rect l="l" t="t" r="r" b="b"/>
              <a:pathLst>
                <a:path w="86" h="699" extrusionOk="0">
                  <a:moveTo>
                    <a:pt x="15" y="0"/>
                  </a:moveTo>
                  <a:lnTo>
                    <a:pt x="15" y="0"/>
                  </a:lnTo>
                  <a:cubicBezTo>
                    <a:pt x="1" y="233"/>
                    <a:pt x="15" y="466"/>
                    <a:pt x="50" y="698"/>
                  </a:cubicBezTo>
                  <a:lnTo>
                    <a:pt x="85" y="691"/>
                  </a:lnTo>
                  <a:cubicBezTo>
                    <a:pt x="50" y="466"/>
                    <a:pt x="29" y="233"/>
                    <a:pt x="15"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8"/>
            <p:cNvSpPr/>
            <p:nvPr/>
          </p:nvSpPr>
          <p:spPr>
            <a:xfrm>
              <a:off x="534550" y="3569650"/>
              <a:ext cx="12525" cy="17200"/>
            </a:xfrm>
            <a:custGeom>
              <a:avLst/>
              <a:gdLst/>
              <a:ahLst/>
              <a:cxnLst/>
              <a:rect l="l" t="t" r="r" b="b"/>
              <a:pathLst>
                <a:path w="501" h="688" extrusionOk="0">
                  <a:moveTo>
                    <a:pt x="349" y="1"/>
                  </a:moveTo>
                  <a:cubicBezTo>
                    <a:pt x="224" y="1"/>
                    <a:pt x="0" y="159"/>
                    <a:pt x="28" y="391"/>
                  </a:cubicBezTo>
                  <a:cubicBezTo>
                    <a:pt x="56" y="687"/>
                    <a:pt x="282" y="645"/>
                    <a:pt x="416" y="659"/>
                  </a:cubicBezTo>
                  <a:cubicBezTo>
                    <a:pt x="458" y="659"/>
                    <a:pt x="500" y="624"/>
                    <a:pt x="493" y="575"/>
                  </a:cubicBezTo>
                  <a:cubicBezTo>
                    <a:pt x="486" y="427"/>
                    <a:pt x="465" y="138"/>
                    <a:pt x="423" y="39"/>
                  </a:cubicBezTo>
                  <a:cubicBezTo>
                    <a:pt x="411" y="13"/>
                    <a:pt x="384" y="1"/>
                    <a:pt x="349"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8"/>
            <p:cNvSpPr/>
            <p:nvPr/>
          </p:nvSpPr>
          <p:spPr>
            <a:xfrm>
              <a:off x="534525" y="3569250"/>
              <a:ext cx="12900" cy="17425"/>
            </a:xfrm>
            <a:custGeom>
              <a:avLst/>
              <a:gdLst/>
              <a:ahLst/>
              <a:cxnLst/>
              <a:rect l="l" t="t" r="r" b="b"/>
              <a:pathLst>
                <a:path w="516" h="697" extrusionOk="0">
                  <a:moveTo>
                    <a:pt x="361" y="32"/>
                  </a:moveTo>
                  <a:cubicBezTo>
                    <a:pt x="382" y="32"/>
                    <a:pt x="397" y="45"/>
                    <a:pt x="403" y="62"/>
                  </a:cubicBezTo>
                  <a:cubicBezTo>
                    <a:pt x="445" y="147"/>
                    <a:pt x="473" y="457"/>
                    <a:pt x="480" y="591"/>
                  </a:cubicBezTo>
                  <a:cubicBezTo>
                    <a:pt x="480" y="605"/>
                    <a:pt x="473" y="626"/>
                    <a:pt x="459" y="633"/>
                  </a:cubicBezTo>
                  <a:cubicBezTo>
                    <a:pt x="445" y="647"/>
                    <a:pt x="431" y="654"/>
                    <a:pt x="417" y="654"/>
                  </a:cubicBezTo>
                  <a:lnTo>
                    <a:pt x="360" y="654"/>
                  </a:lnTo>
                  <a:cubicBezTo>
                    <a:pt x="234" y="647"/>
                    <a:pt x="64" y="640"/>
                    <a:pt x="43" y="400"/>
                  </a:cubicBezTo>
                  <a:cubicBezTo>
                    <a:pt x="36" y="238"/>
                    <a:pt x="142" y="83"/>
                    <a:pt x="304" y="41"/>
                  </a:cubicBezTo>
                  <a:cubicBezTo>
                    <a:pt x="318" y="34"/>
                    <a:pt x="332" y="34"/>
                    <a:pt x="346" y="34"/>
                  </a:cubicBezTo>
                  <a:cubicBezTo>
                    <a:pt x="351" y="32"/>
                    <a:pt x="356" y="32"/>
                    <a:pt x="361" y="32"/>
                  </a:cubicBezTo>
                  <a:close/>
                  <a:moveTo>
                    <a:pt x="343" y="0"/>
                  </a:moveTo>
                  <a:cubicBezTo>
                    <a:pt x="327" y="0"/>
                    <a:pt x="309" y="2"/>
                    <a:pt x="290" y="6"/>
                  </a:cubicBezTo>
                  <a:cubicBezTo>
                    <a:pt x="121" y="62"/>
                    <a:pt x="1" y="224"/>
                    <a:pt x="8" y="407"/>
                  </a:cubicBezTo>
                  <a:cubicBezTo>
                    <a:pt x="36" y="682"/>
                    <a:pt x="234" y="689"/>
                    <a:pt x="360" y="689"/>
                  </a:cubicBezTo>
                  <a:lnTo>
                    <a:pt x="417" y="689"/>
                  </a:lnTo>
                  <a:lnTo>
                    <a:pt x="417" y="696"/>
                  </a:lnTo>
                  <a:cubicBezTo>
                    <a:pt x="473" y="696"/>
                    <a:pt x="516" y="647"/>
                    <a:pt x="516" y="591"/>
                  </a:cubicBezTo>
                  <a:cubicBezTo>
                    <a:pt x="501" y="428"/>
                    <a:pt x="480" y="139"/>
                    <a:pt x="438" y="48"/>
                  </a:cubicBezTo>
                  <a:cubicBezTo>
                    <a:pt x="422" y="16"/>
                    <a:pt x="390" y="0"/>
                    <a:pt x="343"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8"/>
            <p:cNvSpPr/>
            <p:nvPr/>
          </p:nvSpPr>
          <p:spPr>
            <a:xfrm>
              <a:off x="548275" y="3570775"/>
              <a:ext cx="1450" cy="8850"/>
            </a:xfrm>
            <a:custGeom>
              <a:avLst/>
              <a:gdLst/>
              <a:ahLst/>
              <a:cxnLst/>
              <a:rect l="l" t="t" r="r" b="b"/>
              <a:pathLst>
                <a:path w="58" h="354" extrusionOk="0">
                  <a:moveTo>
                    <a:pt x="8" y="1"/>
                  </a:moveTo>
                  <a:cubicBezTo>
                    <a:pt x="1" y="15"/>
                    <a:pt x="57" y="353"/>
                    <a:pt x="57" y="353"/>
                  </a:cubicBezTo>
                  <a:lnTo>
                    <a:pt x="8"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8"/>
            <p:cNvSpPr/>
            <p:nvPr/>
          </p:nvSpPr>
          <p:spPr>
            <a:xfrm>
              <a:off x="547750" y="3570600"/>
              <a:ext cx="2325" cy="9375"/>
            </a:xfrm>
            <a:custGeom>
              <a:avLst/>
              <a:gdLst/>
              <a:ahLst/>
              <a:cxnLst/>
              <a:rect l="l" t="t" r="r" b="b"/>
              <a:pathLst>
                <a:path w="93" h="375" extrusionOk="0">
                  <a:moveTo>
                    <a:pt x="8" y="1"/>
                  </a:moveTo>
                  <a:cubicBezTo>
                    <a:pt x="8" y="8"/>
                    <a:pt x="1" y="22"/>
                    <a:pt x="78" y="374"/>
                  </a:cubicBezTo>
                  <a:lnTo>
                    <a:pt x="92" y="353"/>
                  </a:lnTo>
                  <a:cubicBezTo>
                    <a:pt x="57" y="170"/>
                    <a:pt x="36" y="29"/>
                    <a:pt x="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8"/>
            <p:cNvSpPr/>
            <p:nvPr/>
          </p:nvSpPr>
          <p:spPr>
            <a:xfrm>
              <a:off x="567150" y="3567075"/>
              <a:ext cx="1600" cy="15550"/>
            </a:xfrm>
            <a:custGeom>
              <a:avLst/>
              <a:gdLst/>
              <a:ahLst/>
              <a:cxnLst/>
              <a:rect l="l" t="t" r="r" b="b"/>
              <a:pathLst>
                <a:path w="64" h="622" extrusionOk="0">
                  <a:moveTo>
                    <a:pt x="0" y="1"/>
                  </a:moveTo>
                  <a:lnTo>
                    <a:pt x="0" y="1"/>
                  </a:lnTo>
                  <a:cubicBezTo>
                    <a:pt x="7" y="205"/>
                    <a:pt x="28" y="417"/>
                    <a:pt x="63" y="621"/>
                  </a:cubicBezTo>
                  <a:lnTo>
                    <a:pt x="0"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8"/>
            <p:cNvSpPr/>
            <p:nvPr/>
          </p:nvSpPr>
          <p:spPr>
            <a:xfrm>
              <a:off x="566600" y="3566900"/>
              <a:ext cx="2500" cy="15725"/>
            </a:xfrm>
            <a:custGeom>
              <a:avLst/>
              <a:gdLst/>
              <a:ahLst/>
              <a:cxnLst/>
              <a:rect l="l" t="t" r="r" b="b"/>
              <a:pathLst>
                <a:path w="100" h="629" extrusionOk="0">
                  <a:moveTo>
                    <a:pt x="1" y="1"/>
                  </a:moveTo>
                  <a:cubicBezTo>
                    <a:pt x="15" y="212"/>
                    <a:pt x="36" y="424"/>
                    <a:pt x="71" y="628"/>
                  </a:cubicBezTo>
                  <a:lnTo>
                    <a:pt x="100" y="621"/>
                  </a:lnTo>
                  <a:cubicBezTo>
                    <a:pt x="71" y="417"/>
                    <a:pt x="50" y="212"/>
                    <a:pt x="36"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8"/>
            <p:cNvSpPr/>
            <p:nvPr/>
          </p:nvSpPr>
          <p:spPr>
            <a:xfrm>
              <a:off x="572250" y="3566550"/>
              <a:ext cx="1075" cy="14475"/>
            </a:xfrm>
            <a:custGeom>
              <a:avLst/>
              <a:gdLst/>
              <a:ahLst/>
              <a:cxnLst/>
              <a:rect l="l" t="t" r="r" b="b"/>
              <a:pathLst>
                <a:path w="43" h="579" extrusionOk="0">
                  <a:moveTo>
                    <a:pt x="15" y="1"/>
                  </a:moveTo>
                  <a:lnTo>
                    <a:pt x="15" y="1"/>
                  </a:lnTo>
                  <a:cubicBezTo>
                    <a:pt x="0" y="191"/>
                    <a:pt x="15" y="388"/>
                    <a:pt x="43" y="579"/>
                  </a:cubicBezTo>
                  <a:lnTo>
                    <a:pt x="1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8"/>
            <p:cNvSpPr/>
            <p:nvPr/>
          </p:nvSpPr>
          <p:spPr>
            <a:xfrm>
              <a:off x="571900" y="3566550"/>
              <a:ext cx="1775" cy="14650"/>
            </a:xfrm>
            <a:custGeom>
              <a:avLst/>
              <a:gdLst/>
              <a:ahLst/>
              <a:cxnLst/>
              <a:rect l="l" t="t" r="r" b="b"/>
              <a:pathLst>
                <a:path w="71" h="586" extrusionOk="0">
                  <a:moveTo>
                    <a:pt x="7" y="1"/>
                  </a:moveTo>
                  <a:lnTo>
                    <a:pt x="7" y="1"/>
                  </a:lnTo>
                  <a:cubicBezTo>
                    <a:pt x="0" y="191"/>
                    <a:pt x="7" y="388"/>
                    <a:pt x="36" y="586"/>
                  </a:cubicBezTo>
                  <a:lnTo>
                    <a:pt x="71" y="579"/>
                  </a:lnTo>
                  <a:cubicBezTo>
                    <a:pt x="43" y="381"/>
                    <a:pt x="22" y="191"/>
                    <a:pt x="7"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8"/>
            <p:cNvSpPr/>
            <p:nvPr/>
          </p:nvSpPr>
          <p:spPr>
            <a:xfrm>
              <a:off x="609075" y="3351200"/>
              <a:ext cx="356550" cy="271500"/>
            </a:xfrm>
            <a:custGeom>
              <a:avLst/>
              <a:gdLst/>
              <a:ahLst/>
              <a:cxnLst/>
              <a:rect l="l" t="t" r="r" b="b"/>
              <a:pathLst>
                <a:path w="14262" h="10860" extrusionOk="0">
                  <a:moveTo>
                    <a:pt x="11596" y="0"/>
                  </a:moveTo>
                  <a:cubicBezTo>
                    <a:pt x="11582" y="0"/>
                    <a:pt x="11568" y="0"/>
                    <a:pt x="11555" y="1"/>
                  </a:cubicBezTo>
                  <a:lnTo>
                    <a:pt x="9813" y="445"/>
                  </a:lnTo>
                  <a:cubicBezTo>
                    <a:pt x="8826" y="910"/>
                    <a:pt x="7910" y="1714"/>
                    <a:pt x="7156" y="2588"/>
                  </a:cubicBezTo>
                  <a:cubicBezTo>
                    <a:pt x="6980" y="2799"/>
                    <a:pt x="6796" y="3004"/>
                    <a:pt x="6599" y="3201"/>
                  </a:cubicBezTo>
                  <a:cubicBezTo>
                    <a:pt x="5215" y="4640"/>
                    <a:pt x="3971" y="5366"/>
                    <a:pt x="2875" y="5366"/>
                  </a:cubicBezTo>
                  <a:cubicBezTo>
                    <a:pt x="2575" y="5366"/>
                    <a:pt x="2287" y="5312"/>
                    <a:pt x="2010" y="5203"/>
                  </a:cubicBezTo>
                  <a:lnTo>
                    <a:pt x="2010" y="5203"/>
                  </a:lnTo>
                  <a:cubicBezTo>
                    <a:pt x="2031" y="5351"/>
                    <a:pt x="2045" y="5492"/>
                    <a:pt x="2052" y="5640"/>
                  </a:cubicBezTo>
                  <a:cubicBezTo>
                    <a:pt x="2087" y="6465"/>
                    <a:pt x="1904" y="7275"/>
                    <a:pt x="1516" y="8001"/>
                  </a:cubicBezTo>
                  <a:cubicBezTo>
                    <a:pt x="1220" y="8530"/>
                    <a:pt x="896" y="9038"/>
                    <a:pt x="544" y="9531"/>
                  </a:cubicBezTo>
                  <a:lnTo>
                    <a:pt x="431" y="9686"/>
                  </a:lnTo>
                  <a:lnTo>
                    <a:pt x="1" y="10307"/>
                  </a:lnTo>
                  <a:cubicBezTo>
                    <a:pt x="934" y="10673"/>
                    <a:pt x="1921" y="10859"/>
                    <a:pt x="2920" y="10859"/>
                  </a:cubicBezTo>
                  <a:cubicBezTo>
                    <a:pt x="3054" y="10859"/>
                    <a:pt x="3187" y="10856"/>
                    <a:pt x="3321" y="10849"/>
                  </a:cubicBezTo>
                  <a:cubicBezTo>
                    <a:pt x="3399" y="10842"/>
                    <a:pt x="3476" y="10835"/>
                    <a:pt x="3561" y="10828"/>
                  </a:cubicBezTo>
                  <a:cubicBezTo>
                    <a:pt x="4498" y="10744"/>
                    <a:pt x="5422" y="10504"/>
                    <a:pt x="6289" y="10116"/>
                  </a:cubicBezTo>
                  <a:cubicBezTo>
                    <a:pt x="6803" y="9891"/>
                    <a:pt x="7297" y="9630"/>
                    <a:pt x="7769" y="9327"/>
                  </a:cubicBezTo>
                  <a:cubicBezTo>
                    <a:pt x="8819" y="8643"/>
                    <a:pt x="9785" y="7825"/>
                    <a:pt x="10645" y="6909"/>
                  </a:cubicBezTo>
                  <a:cubicBezTo>
                    <a:pt x="12126" y="5344"/>
                    <a:pt x="13486" y="3765"/>
                    <a:pt x="13831" y="2665"/>
                  </a:cubicBezTo>
                  <a:cubicBezTo>
                    <a:pt x="14261" y="1291"/>
                    <a:pt x="13521" y="586"/>
                    <a:pt x="13141" y="388"/>
                  </a:cubicBezTo>
                  <a:cubicBezTo>
                    <a:pt x="12666" y="134"/>
                    <a:pt x="12132" y="0"/>
                    <a:pt x="1159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8"/>
            <p:cNvSpPr/>
            <p:nvPr/>
          </p:nvSpPr>
          <p:spPr>
            <a:xfrm>
              <a:off x="608725" y="3350850"/>
              <a:ext cx="357950" cy="272300"/>
            </a:xfrm>
            <a:custGeom>
              <a:avLst/>
              <a:gdLst/>
              <a:ahLst/>
              <a:cxnLst/>
              <a:rect l="l" t="t" r="r" b="b"/>
              <a:pathLst>
                <a:path w="14318" h="10892" extrusionOk="0">
                  <a:moveTo>
                    <a:pt x="11603" y="0"/>
                  </a:moveTo>
                  <a:cubicBezTo>
                    <a:pt x="11589" y="0"/>
                    <a:pt x="11575" y="0"/>
                    <a:pt x="11561" y="0"/>
                  </a:cubicBezTo>
                  <a:lnTo>
                    <a:pt x="11561" y="36"/>
                  </a:lnTo>
                  <a:cubicBezTo>
                    <a:pt x="11575" y="36"/>
                    <a:pt x="11589" y="35"/>
                    <a:pt x="11603" y="35"/>
                  </a:cubicBezTo>
                  <a:cubicBezTo>
                    <a:pt x="12138" y="35"/>
                    <a:pt x="12666" y="169"/>
                    <a:pt x="13133" y="416"/>
                  </a:cubicBezTo>
                  <a:cubicBezTo>
                    <a:pt x="13260" y="480"/>
                    <a:pt x="14318" y="1086"/>
                    <a:pt x="13817" y="2672"/>
                  </a:cubicBezTo>
                  <a:cubicBezTo>
                    <a:pt x="13458" y="3835"/>
                    <a:pt x="11928" y="5548"/>
                    <a:pt x="10638" y="6909"/>
                  </a:cubicBezTo>
                  <a:cubicBezTo>
                    <a:pt x="9778" y="7825"/>
                    <a:pt x="8812" y="8643"/>
                    <a:pt x="7762" y="9327"/>
                  </a:cubicBezTo>
                  <a:cubicBezTo>
                    <a:pt x="7290" y="9623"/>
                    <a:pt x="6796" y="9891"/>
                    <a:pt x="6289" y="10116"/>
                  </a:cubicBezTo>
                  <a:cubicBezTo>
                    <a:pt x="5422" y="10504"/>
                    <a:pt x="4498" y="10744"/>
                    <a:pt x="3553" y="10828"/>
                  </a:cubicBezTo>
                  <a:cubicBezTo>
                    <a:pt x="3476" y="10835"/>
                    <a:pt x="3398" y="10842"/>
                    <a:pt x="3314" y="10842"/>
                  </a:cubicBezTo>
                  <a:cubicBezTo>
                    <a:pt x="3169" y="10850"/>
                    <a:pt x="3024" y="10854"/>
                    <a:pt x="2879" y="10854"/>
                  </a:cubicBezTo>
                  <a:cubicBezTo>
                    <a:pt x="1904" y="10854"/>
                    <a:pt x="937" y="10670"/>
                    <a:pt x="29" y="10314"/>
                  </a:cubicBezTo>
                  <a:lnTo>
                    <a:pt x="558" y="9552"/>
                  </a:lnTo>
                  <a:cubicBezTo>
                    <a:pt x="910" y="9066"/>
                    <a:pt x="1234" y="8551"/>
                    <a:pt x="1530" y="8030"/>
                  </a:cubicBezTo>
                  <a:cubicBezTo>
                    <a:pt x="1918" y="7296"/>
                    <a:pt x="2108" y="6479"/>
                    <a:pt x="2073" y="5661"/>
                  </a:cubicBezTo>
                  <a:cubicBezTo>
                    <a:pt x="2066" y="5520"/>
                    <a:pt x="2052" y="5379"/>
                    <a:pt x="2038" y="5245"/>
                  </a:cubicBezTo>
                  <a:lnTo>
                    <a:pt x="2038" y="5245"/>
                  </a:lnTo>
                  <a:cubicBezTo>
                    <a:pt x="2308" y="5347"/>
                    <a:pt x="2589" y="5398"/>
                    <a:pt x="2880" y="5398"/>
                  </a:cubicBezTo>
                  <a:cubicBezTo>
                    <a:pt x="3981" y="5398"/>
                    <a:pt x="5232" y="4673"/>
                    <a:pt x="6620" y="3229"/>
                  </a:cubicBezTo>
                  <a:cubicBezTo>
                    <a:pt x="6803" y="3032"/>
                    <a:pt x="6994" y="2827"/>
                    <a:pt x="7177" y="2609"/>
                  </a:cubicBezTo>
                  <a:cubicBezTo>
                    <a:pt x="7762" y="1939"/>
                    <a:pt x="8692" y="1016"/>
                    <a:pt x="9813" y="437"/>
                  </a:cubicBezTo>
                  <a:lnTo>
                    <a:pt x="9813" y="437"/>
                  </a:lnTo>
                  <a:cubicBezTo>
                    <a:pt x="8671" y="987"/>
                    <a:pt x="7734" y="1911"/>
                    <a:pt x="7149" y="2588"/>
                  </a:cubicBezTo>
                  <a:cubicBezTo>
                    <a:pt x="6965" y="2806"/>
                    <a:pt x="6782" y="3010"/>
                    <a:pt x="6592" y="3201"/>
                  </a:cubicBezTo>
                  <a:cubicBezTo>
                    <a:pt x="5205" y="4648"/>
                    <a:pt x="3956" y="5370"/>
                    <a:pt x="2852" y="5370"/>
                  </a:cubicBezTo>
                  <a:cubicBezTo>
                    <a:pt x="2559" y="5370"/>
                    <a:pt x="2275" y="5319"/>
                    <a:pt x="2003" y="5217"/>
                  </a:cubicBezTo>
                  <a:lnTo>
                    <a:pt x="2003" y="5217"/>
                  </a:lnTo>
                  <a:cubicBezTo>
                    <a:pt x="2024" y="5365"/>
                    <a:pt x="2031" y="5513"/>
                    <a:pt x="2038" y="5661"/>
                  </a:cubicBezTo>
                  <a:cubicBezTo>
                    <a:pt x="2073" y="6479"/>
                    <a:pt x="1890" y="7289"/>
                    <a:pt x="1502" y="8008"/>
                  </a:cubicBezTo>
                  <a:cubicBezTo>
                    <a:pt x="1213" y="8537"/>
                    <a:pt x="889" y="9045"/>
                    <a:pt x="536" y="9531"/>
                  </a:cubicBezTo>
                  <a:cubicBezTo>
                    <a:pt x="536" y="9531"/>
                    <a:pt x="1" y="10306"/>
                    <a:pt x="8" y="10335"/>
                  </a:cubicBezTo>
                  <a:cubicBezTo>
                    <a:pt x="924" y="10701"/>
                    <a:pt x="1911" y="10892"/>
                    <a:pt x="2898" y="10892"/>
                  </a:cubicBezTo>
                  <a:cubicBezTo>
                    <a:pt x="3046" y="10892"/>
                    <a:pt x="3187" y="10884"/>
                    <a:pt x="3321" y="10877"/>
                  </a:cubicBezTo>
                  <a:cubicBezTo>
                    <a:pt x="3398" y="10870"/>
                    <a:pt x="3483" y="10863"/>
                    <a:pt x="3561" y="10863"/>
                  </a:cubicBezTo>
                  <a:cubicBezTo>
                    <a:pt x="4505" y="10772"/>
                    <a:pt x="5429" y="10532"/>
                    <a:pt x="6303" y="10144"/>
                  </a:cubicBezTo>
                  <a:cubicBezTo>
                    <a:pt x="6810" y="9919"/>
                    <a:pt x="7311" y="9658"/>
                    <a:pt x="7783" y="9355"/>
                  </a:cubicBezTo>
                  <a:cubicBezTo>
                    <a:pt x="8833" y="8664"/>
                    <a:pt x="9806" y="7853"/>
                    <a:pt x="10659" y="6937"/>
                  </a:cubicBezTo>
                  <a:cubicBezTo>
                    <a:pt x="11956" y="5569"/>
                    <a:pt x="13486" y="3856"/>
                    <a:pt x="13853" y="2679"/>
                  </a:cubicBezTo>
                  <a:cubicBezTo>
                    <a:pt x="14261" y="1375"/>
                    <a:pt x="13606" y="621"/>
                    <a:pt x="13155" y="388"/>
                  </a:cubicBezTo>
                  <a:cubicBezTo>
                    <a:pt x="12674" y="134"/>
                    <a:pt x="12146" y="0"/>
                    <a:pt x="1160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8"/>
            <p:cNvSpPr/>
            <p:nvPr/>
          </p:nvSpPr>
          <p:spPr>
            <a:xfrm>
              <a:off x="241825" y="3322100"/>
              <a:ext cx="296800" cy="377350"/>
            </a:xfrm>
            <a:custGeom>
              <a:avLst/>
              <a:gdLst/>
              <a:ahLst/>
              <a:cxnLst/>
              <a:rect l="l" t="t" r="r" b="b"/>
              <a:pathLst>
                <a:path w="11872" h="15094" extrusionOk="0">
                  <a:moveTo>
                    <a:pt x="280" y="1"/>
                  </a:moveTo>
                  <a:cubicBezTo>
                    <a:pt x="252" y="1"/>
                    <a:pt x="225" y="6"/>
                    <a:pt x="197" y="15"/>
                  </a:cubicBezTo>
                  <a:lnTo>
                    <a:pt x="63" y="79"/>
                  </a:lnTo>
                  <a:lnTo>
                    <a:pt x="106" y="107"/>
                  </a:lnTo>
                  <a:cubicBezTo>
                    <a:pt x="71" y="171"/>
                    <a:pt x="56" y="248"/>
                    <a:pt x="63" y="319"/>
                  </a:cubicBezTo>
                  <a:lnTo>
                    <a:pt x="7" y="7798"/>
                  </a:lnTo>
                  <a:cubicBezTo>
                    <a:pt x="0" y="8066"/>
                    <a:pt x="162" y="8376"/>
                    <a:pt x="360" y="8489"/>
                  </a:cubicBezTo>
                  <a:lnTo>
                    <a:pt x="11448" y="15002"/>
                  </a:lnTo>
                  <a:cubicBezTo>
                    <a:pt x="11462" y="15009"/>
                    <a:pt x="11476" y="15016"/>
                    <a:pt x="11490" y="15023"/>
                  </a:cubicBezTo>
                  <a:lnTo>
                    <a:pt x="11533" y="15094"/>
                  </a:lnTo>
                  <a:lnTo>
                    <a:pt x="11660" y="15037"/>
                  </a:lnTo>
                  <a:cubicBezTo>
                    <a:pt x="11751" y="14995"/>
                    <a:pt x="11815" y="14897"/>
                    <a:pt x="11815" y="14734"/>
                  </a:cubicBezTo>
                  <a:lnTo>
                    <a:pt x="11864" y="7255"/>
                  </a:lnTo>
                  <a:cubicBezTo>
                    <a:pt x="11871" y="6987"/>
                    <a:pt x="11709" y="6677"/>
                    <a:pt x="11512" y="6557"/>
                  </a:cubicBezTo>
                  <a:lnTo>
                    <a:pt x="423" y="44"/>
                  </a:lnTo>
                  <a:cubicBezTo>
                    <a:pt x="377" y="16"/>
                    <a:pt x="329" y="1"/>
                    <a:pt x="28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8"/>
            <p:cNvSpPr/>
            <p:nvPr/>
          </p:nvSpPr>
          <p:spPr>
            <a:xfrm>
              <a:off x="241275" y="3321825"/>
              <a:ext cx="297700" cy="378175"/>
            </a:xfrm>
            <a:custGeom>
              <a:avLst/>
              <a:gdLst/>
              <a:ahLst/>
              <a:cxnLst/>
              <a:rect l="l" t="t" r="r" b="b"/>
              <a:pathLst>
                <a:path w="11908" h="15127" extrusionOk="0">
                  <a:moveTo>
                    <a:pt x="303" y="33"/>
                  </a:moveTo>
                  <a:cubicBezTo>
                    <a:pt x="349" y="33"/>
                    <a:pt x="394" y="49"/>
                    <a:pt x="431" y="76"/>
                  </a:cubicBezTo>
                  <a:lnTo>
                    <a:pt x="11519" y="6582"/>
                  </a:lnTo>
                  <a:cubicBezTo>
                    <a:pt x="11717" y="6702"/>
                    <a:pt x="11872" y="6998"/>
                    <a:pt x="11872" y="7266"/>
                  </a:cubicBezTo>
                  <a:lnTo>
                    <a:pt x="11815" y="14745"/>
                  </a:lnTo>
                  <a:cubicBezTo>
                    <a:pt x="11815" y="14886"/>
                    <a:pt x="11766" y="14999"/>
                    <a:pt x="11675" y="15034"/>
                  </a:cubicBezTo>
                  <a:lnTo>
                    <a:pt x="11562" y="15084"/>
                  </a:lnTo>
                  <a:lnTo>
                    <a:pt x="11519" y="15020"/>
                  </a:lnTo>
                  <a:cubicBezTo>
                    <a:pt x="11505" y="15013"/>
                    <a:pt x="11491" y="15006"/>
                    <a:pt x="11477" y="14999"/>
                  </a:cubicBezTo>
                  <a:lnTo>
                    <a:pt x="389" y="8486"/>
                  </a:lnTo>
                  <a:cubicBezTo>
                    <a:pt x="198" y="8373"/>
                    <a:pt x="43" y="8070"/>
                    <a:pt x="43" y="7809"/>
                  </a:cubicBezTo>
                  <a:lnTo>
                    <a:pt x="100" y="330"/>
                  </a:lnTo>
                  <a:cubicBezTo>
                    <a:pt x="93" y="252"/>
                    <a:pt x="114" y="182"/>
                    <a:pt x="149" y="118"/>
                  </a:cubicBezTo>
                  <a:lnTo>
                    <a:pt x="121" y="97"/>
                  </a:lnTo>
                  <a:lnTo>
                    <a:pt x="226" y="48"/>
                  </a:lnTo>
                  <a:cubicBezTo>
                    <a:pt x="251" y="38"/>
                    <a:pt x="277" y="33"/>
                    <a:pt x="303" y="33"/>
                  </a:cubicBezTo>
                  <a:close/>
                  <a:moveTo>
                    <a:pt x="294" y="0"/>
                  </a:moveTo>
                  <a:cubicBezTo>
                    <a:pt x="276" y="0"/>
                    <a:pt x="258" y="2"/>
                    <a:pt x="241" y="5"/>
                  </a:cubicBezTo>
                  <a:lnTo>
                    <a:pt x="57" y="90"/>
                  </a:lnTo>
                  <a:lnTo>
                    <a:pt x="107" y="132"/>
                  </a:lnTo>
                  <a:cubicBezTo>
                    <a:pt x="71" y="189"/>
                    <a:pt x="57" y="259"/>
                    <a:pt x="64" y="330"/>
                  </a:cubicBezTo>
                  <a:lnTo>
                    <a:pt x="8" y="7816"/>
                  </a:lnTo>
                  <a:cubicBezTo>
                    <a:pt x="1" y="8077"/>
                    <a:pt x="170" y="8401"/>
                    <a:pt x="375" y="8521"/>
                  </a:cubicBezTo>
                  <a:lnTo>
                    <a:pt x="11463" y="15034"/>
                  </a:lnTo>
                  <a:lnTo>
                    <a:pt x="11498" y="15048"/>
                  </a:lnTo>
                  <a:lnTo>
                    <a:pt x="11548" y="15126"/>
                  </a:lnTo>
                  <a:lnTo>
                    <a:pt x="11689" y="15063"/>
                  </a:lnTo>
                  <a:cubicBezTo>
                    <a:pt x="11794" y="15020"/>
                    <a:pt x="11851" y="14900"/>
                    <a:pt x="11851" y="14738"/>
                  </a:cubicBezTo>
                  <a:lnTo>
                    <a:pt x="11907" y="7259"/>
                  </a:lnTo>
                  <a:cubicBezTo>
                    <a:pt x="11907" y="6998"/>
                    <a:pt x="11745" y="6674"/>
                    <a:pt x="11541" y="6554"/>
                  </a:cubicBezTo>
                  <a:lnTo>
                    <a:pt x="452" y="48"/>
                  </a:lnTo>
                  <a:cubicBezTo>
                    <a:pt x="404" y="16"/>
                    <a:pt x="349" y="0"/>
                    <a:pt x="29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8"/>
            <p:cNvSpPr/>
            <p:nvPr/>
          </p:nvSpPr>
          <p:spPr>
            <a:xfrm>
              <a:off x="238475" y="3323600"/>
              <a:ext cx="296800" cy="376250"/>
            </a:xfrm>
            <a:custGeom>
              <a:avLst/>
              <a:gdLst/>
              <a:ahLst/>
              <a:cxnLst/>
              <a:rect l="l" t="t" r="r" b="b"/>
              <a:pathLst>
                <a:path w="11872" h="15050" extrusionOk="0">
                  <a:moveTo>
                    <a:pt x="277" y="1"/>
                  </a:moveTo>
                  <a:cubicBezTo>
                    <a:pt x="151" y="1"/>
                    <a:pt x="62" y="118"/>
                    <a:pt x="56" y="315"/>
                  </a:cubicBezTo>
                  <a:lnTo>
                    <a:pt x="7" y="7794"/>
                  </a:lnTo>
                  <a:cubicBezTo>
                    <a:pt x="0" y="8062"/>
                    <a:pt x="162" y="8372"/>
                    <a:pt x="360" y="8492"/>
                  </a:cubicBezTo>
                  <a:lnTo>
                    <a:pt x="11448" y="15006"/>
                  </a:lnTo>
                  <a:cubicBezTo>
                    <a:pt x="11499" y="15035"/>
                    <a:pt x="11548" y="15049"/>
                    <a:pt x="11593" y="15049"/>
                  </a:cubicBezTo>
                  <a:cubicBezTo>
                    <a:pt x="11719" y="15049"/>
                    <a:pt x="11809" y="14934"/>
                    <a:pt x="11815" y="14731"/>
                  </a:cubicBezTo>
                  <a:lnTo>
                    <a:pt x="11871" y="7251"/>
                  </a:lnTo>
                  <a:cubicBezTo>
                    <a:pt x="11871" y="6991"/>
                    <a:pt x="11709" y="6673"/>
                    <a:pt x="11519" y="6561"/>
                  </a:cubicBezTo>
                  <a:lnTo>
                    <a:pt x="423" y="47"/>
                  </a:lnTo>
                  <a:cubicBezTo>
                    <a:pt x="371" y="16"/>
                    <a:pt x="322" y="1"/>
                    <a:pt x="27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8"/>
            <p:cNvSpPr/>
            <p:nvPr/>
          </p:nvSpPr>
          <p:spPr>
            <a:xfrm>
              <a:off x="238125" y="3323325"/>
              <a:ext cx="297500" cy="376850"/>
            </a:xfrm>
            <a:custGeom>
              <a:avLst/>
              <a:gdLst/>
              <a:ahLst/>
              <a:cxnLst/>
              <a:rect l="l" t="t" r="r" b="b"/>
              <a:pathLst>
                <a:path w="11900" h="15074" extrusionOk="0">
                  <a:moveTo>
                    <a:pt x="289" y="30"/>
                  </a:moveTo>
                  <a:cubicBezTo>
                    <a:pt x="338" y="30"/>
                    <a:pt x="388" y="44"/>
                    <a:pt x="430" y="72"/>
                  </a:cubicBezTo>
                  <a:lnTo>
                    <a:pt x="11519" y="6586"/>
                  </a:lnTo>
                  <a:cubicBezTo>
                    <a:pt x="11716" y="6699"/>
                    <a:pt x="11871" y="7002"/>
                    <a:pt x="11871" y="7262"/>
                  </a:cubicBezTo>
                  <a:lnTo>
                    <a:pt x="11815" y="14742"/>
                  </a:lnTo>
                  <a:cubicBezTo>
                    <a:pt x="11829" y="14848"/>
                    <a:pt x="11779" y="14953"/>
                    <a:pt x="11695" y="15017"/>
                  </a:cubicBezTo>
                  <a:cubicBezTo>
                    <a:pt x="11664" y="15032"/>
                    <a:pt x="11631" y="15039"/>
                    <a:pt x="11598" y="15039"/>
                  </a:cubicBezTo>
                  <a:cubicBezTo>
                    <a:pt x="11555" y="15039"/>
                    <a:pt x="11512" y="15027"/>
                    <a:pt x="11476" y="15003"/>
                  </a:cubicBezTo>
                  <a:lnTo>
                    <a:pt x="388" y="8489"/>
                  </a:lnTo>
                  <a:cubicBezTo>
                    <a:pt x="190" y="8376"/>
                    <a:pt x="35" y="8073"/>
                    <a:pt x="35" y="7805"/>
                  </a:cubicBezTo>
                  <a:lnTo>
                    <a:pt x="92" y="326"/>
                  </a:lnTo>
                  <a:cubicBezTo>
                    <a:pt x="78" y="220"/>
                    <a:pt x="127" y="115"/>
                    <a:pt x="211" y="51"/>
                  </a:cubicBezTo>
                  <a:cubicBezTo>
                    <a:pt x="233" y="37"/>
                    <a:pt x="261" y="30"/>
                    <a:pt x="289" y="30"/>
                  </a:cubicBezTo>
                  <a:close/>
                  <a:moveTo>
                    <a:pt x="300" y="1"/>
                  </a:moveTo>
                  <a:cubicBezTo>
                    <a:pt x="263" y="1"/>
                    <a:pt x="226" y="8"/>
                    <a:pt x="190" y="23"/>
                  </a:cubicBezTo>
                  <a:cubicBezTo>
                    <a:pt x="99" y="93"/>
                    <a:pt x="42" y="213"/>
                    <a:pt x="56" y="333"/>
                  </a:cubicBezTo>
                  <a:lnTo>
                    <a:pt x="0" y="7812"/>
                  </a:lnTo>
                  <a:cubicBezTo>
                    <a:pt x="0" y="8080"/>
                    <a:pt x="162" y="8397"/>
                    <a:pt x="367" y="8517"/>
                  </a:cubicBezTo>
                  <a:lnTo>
                    <a:pt x="11455" y="15031"/>
                  </a:lnTo>
                  <a:cubicBezTo>
                    <a:pt x="11504" y="15059"/>
                    <a:pt x="11554" y="15073"/>
                    <a:pt x="11610" y="15073"/>
                  </a:cubicBezTo>
                  <a:cubicBezTo>
                    <a:pt x="11645" y="15073"/>
                    <a:pt x="11681" y="15066"/>
                    <a:pt x="11709" y="15052"/>
                  </a:cubicBezTo>
                  <a:cubicBezTo>
                    <a:pt x="11808" y="14981"/>
                    <a:pt x="11857" y="14862"/>
                    <a:pt x="11843" y="14742"/>
                  </a:cubicBezTo>
                  <a:lnTo>
                    <a:pt x="11899" y="7262"/>
                  </a:lnTo>
                  <a:cubicBezTo>
                    <a:pt x="11899" y="7002"/>
                    <a:pt x="11737" y="6677"/>
                    <a:pt x="11533" y="6558"/>
                  </a:cubicBezTo>
                  <a:lnTo>
                    <a:pt x="444" y="44"/>
                  </a:lnTo>
                  <a:cubicBezTo>
                    <a:pt x="403" y="15"/>
                    <a:pt x="352" y="1"/>
                    <a:pt x="300"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8"/>
            <p:cNvSpPr/>
            <p:nvPr/>
          </p:nvSpPr>
          <p:spPr>
            <a:xfrm>
              <a:off x="770225" y="3326175"/>
              <a:ext cx="10000" cy="7700"/>
            </a:xfrm>
            <a:custGeom>
              <a:avLst/>
              <a:gdLst/>
              <a:ahLst/>
              <a:cxnLst/>
              <a:rect l="l" t="t" r="r" b="b"/>
              <a:pathLst>
                <a:path w="400" h="308" extrusionOk="0">
                  <a:moveTo>
                    <a:pt x="213" y="0"/>
                  </a:moveTo>
                  <a:cubicBezTo>
                    <a:pt x="94" y="0"/>
                    <a:pt x="1" y="240"/>
                    <a:pt x="146" y="283"/>
                  </a:cubicBezTo>
                  <a:cubicBezTo>
                    <a:pt x="170" y="300"/>
                    <a:pt x="199" y="307"/>
                    <a:pt x="227" y="307"/>
                  </a:cubicBezTo>
                  <a:cubicBezTo>
                    <a:pt x="282" y="307"/>
                    <a:pt x="337" y="279"/>
                    <a:pt x="364" y="233"/>
                  </a:cubicBezTo>
                  <a:cubicBezTo>
                    <a:pt x="400" y="149"/>
                    <a:pt x="357" y="57"/>
                    <a:pt x="273" y="22"/>
                  </a:cubicBezTo>
                  <a:cubicBezTo>
                    <a:pt x="253" y="7"/>
                    <a:pt x="233" y="0"/>
                    <a:pt x="21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8"/>
            <p:cNvSpPr/>
            <p:nvPr/>
          </p:nvSpPr>
          <p:spPr>
            <a:xfrm>
              <a:off x="770675" y="3325575"/>
              <a:ext cx="9550" cy="8725"/>
            </a:xfrm>
            <a:custGeom>
              <a:avLst/>
              <a:gdLst/>
              <a:ahLst/>
              <a:cxnLst/>
              <a:rect l="l" t="t" r="r" b="b"/>
              <a:pathLst>
                <a:path w="382" h="349" extrusionOk="0">
                  <a:moveTo>
                    <a:pt x="170" y="39"/>
                  </a:moveTo>
                  <a:cubicBezTo>
                    <a:pt x="198" y="39"/>
                    <a:pt x="227" y="46"/>
                    <a:pt x="248" y="60"/>
                  </a:cubicBezTo>
                  <a:cubicBezTo>
                    <a:pt x="290" y="74"/>
                    <a:pt x="318" y="109"/>
                    <a:pt x="332" y="144"/>
                  </a:cubicBezTo>
                  <a:cubicBezTo>
                    <a:pt x="353" y="180"/>
                    <a:pt x="353" y="215"/>
                    <a:pt x="332" y="250"/>
                  </a:cubicBezTo>
                  <a:cubicBezTo>
                    <a:pt x="318" y="278"/>
                    <a:pt x="290" y="299"/>
                    <a:pt x="255" y="307"/>
                  </a:cubicBezTo>
                  <a:cubicBezTo>
                    <a:pt x="240" y="310"/>
                    <a:pt x="225" y="312"/>
                    <a:pt x="211" y="312"/>
                  </a:cubicBezTo>
                  <a:cubicBezTo>
                    <a:pt x="142" y="312"/>
                    <a:pt x="79" y="272"/>
                    <a:pt x="50" y="208"/>
                  </a:cubicBezTo>
                  <a:cubicBezTo>
                    <a:pt x="36" y="173"/>
                    <a:pt x="36" y="137"/>
                    <a:pt x="50" y="109"/>
                  </a:cubicBezTo>
                  <a:cubicBezTo>
                    <a:pt x="71" y="60"/>
                    <a:pt x="121" y="39"/>
                    <a:pt x="170" y="39"/>
                  </a:cubicBezTo>
                  <a:close/>
                  <a:moveTo>
                    <a:pt x="173" y="0"/>
                  </a:moveTo>
                  <a:cubicBezTo>
                    <a:pt x="112" y="0"/>
                    <a:pt x="53" y="32"/>
                    <a:pt x="15" y="88"/>
                  </a:cubicBezTo>
                  <a:cubicBezTo>
                    <a:pt x="1" y="130"/>
                    <a:pt x="1" y="180"/>
                    <a:pt x="15" y="222"/>
                  </a:cubicBezTo>
                  <a:cubicBezTo>
                    <a:pt x="57" y="299"/>
                    <a:pt x="128" y="349"/>
                    <a:pt x="212" y="349"/>
                  </a:cubicBezTo>
                  <a:cubicBezTo>
                    <a:pt x="234" y="349"/>
                    <a:pt x="248" y="349"/>
                    <a:pt x="262" y="342"/>
                  </a:cubicBezTo>
                  <a:cubicBezTo>
                    <a:pt x="304" y="335"/>
                    <a:pt x="346" y="307"/>
                    <a:pt x="368" y="264"/>
                  </a:cubicBezTo>
                  <a:cubicBezTo>
                    <a:pt x="382" y="222"/>
                    <a:pt x="382" y="173"/>
                    <a:pt x="368" y="130"/>
                  </a:cubicBezTo>
                  <a:cubicBezTo>
                    <a:pt x="346" y="88"/>
                    <a:pt x="311" y="53"/>
                    <a:pt x="262" y="25"/>
                  </a:cubicBezTo>
                  <a:cubicBezTo>
                    <a:pt x="234" y="8"/>
                    <a:pt x="203" y="0"/>
                    <a:pt x="17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8"/>
            <p:cNvSpPr/>
            <p:nvPr/>
          </p:nvSpPr>
          <p:spPr>
            <a:xfrm>
              <a:off x="739950" y="3317100"/>
              <a:ext cx="10500" cy="8850"/>
            </a:xfrm>
            <a:custGeom>
              <a:avLst/>
              <a:gdLst/>
              <a:ahLst/>
              <a:cxnLst/>
              <a:rect l="l" t="t" r="r" b="b"/>
              <a:pathLst>
                <a:path w="420" h="354" extrusionOk="0">
                  <a:moveTo>
                    <a:pt x="221" y="0"/>
                  </a:moveTo>
                  <a:cubicBezTo>
                    <a:pt x="101" y="0"/>
                    <a:pt x="1" y="122"/>
                    <a:pt x="53" y="244"/>
                  </a:cubicBezTo>
                  <a:cubicBezTo>
                    <a:pt x="83" y="318"/>
                    <a:pt x="149" y="353"/>
                    <a:pt x="214" y="353"/>
                  </a:cubicBezTo>
                  <a:cubicBezTo>
                    <a:pt x="286" y="353"/>
                    <a:pt x="358" y="311"/>
                    <a:pt x="384" y="230"/>
                  </a:cubicBezTo>
                  <a:cubicBezTo>
                    <a:pt x="419" y="152"/>
                    <a:pt x="377" y="53"/>
                    <a:pt x="299" y="18"/>
                  </a:cubicBezTo>
                  <a:cubicBezTo>
                    <a:pt x="273" y="6"/>
                    <a:pt x="247" y="0"/>
                    <a:pt x="2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8"/>
            <p:cNvSpPr/>
            <p:nvPr/>
          </p:nvSpPr>
          <p:spPr>
            <a:xfrm>
              <a:off x="740725" y="3316450"/>
              <a:ext cx="10250" cy="8700"/>
            </a:xfrm>
            <a:custGeom>
              <a:avLst/>
              <a:gdLst/>
              <a:ahLst/>
              <a:cxnLst/>
              <a:rect l="l" t="t" r="r" b="b"/>
              <a:pathLst>
                <a:path w="410" h="348" extrusionOk="0">
                  <a:moveTo>
                    <a:pt x="170" y="37"/>
                  </a:moveTo>
                  <a:cubicBezTo>
                    <a:pt x="198" y="37"/>
                    <a:pt x="226" y="44"/>
                    <a:pt x="254" y="58"/>
                  </a:cubicBezTo>
                  <a:cubicBezTo>
                    <a:pt x="290" y="72"/>
                    <a:pt x="325" y="108"/>
                    <a:pt x="339" y="143"/>
                  </a:cubicBezTo>
                  <a:cubicBezTo>
                    <a:pt x="374" y="213"/>
                    <a:pt x="332" y="291"/>
                    <a:pt x="254" y="305"/>
                  </a:cubicBezTo>
                  <a:cubicBezTo>
                    <a:pt x="241" y="309"/>
                    <a:pt x="227" y="310"/>
                    <a:pt x="214" y="310"/>
                  </a:cubicBezTo>
                  <a:cubicBezTo>
                    <a:pt x="149" y="310"/>
                    <a:pt x="86" y="270"/>
                    <a:pt x="57" y="206"/>
                  </a:cubicBezTo>
                  <a:cubicBezTo>
                    <a:pt x="36" y="171"/>
                    <a:pt x="36" y="136"/>
                    <a:pt x="57" y="101"/>
                  </a:cubicBezTo>
                  <a:cubicBezTo>
                    <a:pt x="78" y="58"/>
                    <a:pt x="127" y="37"/>
                    <a:pt x="170" y="37"/>
                  </a:cubicBezTo>
                  <a:close/>
                  <a:moveTo>
                    <a:pt x="172" y="1"/>
                  </a:moveTo>
                  <a:cubicBezTo>
                    <a:pt x="112" y="1"/>
                    <a:pt x="54" y="32"/>
                    <a:pt x="22" y="86"/>
                  </a:cubicBezTo>
                  <a:cubicBezTo>
                    <a:pt x="1" y="129"/>
                    <a:pt x="1" y="178"/>
                    <a:pt x="22" y="220"/>
                  </a:cubicBezTo>
                  <a:cubicBezTo>
                    <a:pt x="43" y="263"/>
                    <a:pt x="78" y="298"/>
                    <a:pt x="120" y="319"/>
                  </a:cubicBezTo>
                  <a:cubicBezTo>
                    <a:pt x="156" y="340"/>
                    <a:pt x="184" y="347"/>
                    <a:pt x="219" y="347"/>
                  </a:cubicBezTo>
                  <a:cubicBezTo>
                    <a:pt x="233" y="347"/>
                    <a:pt x="247" y="340"/>
                    <a:pt x="268" y="340"/>
                  </a:cubicBezTo>
                  <a:cubicBezTo>
                    <a:pt x="360" y="319"/>
                    <a:pt x="409" y="220"/>
                    <a:pt x="367" y="129"/>
                  </a:cubicBezTo>
                  <a:cubicBezTo>
                    <a:pt x="346" y="86"/>
                    <a:pt x="311" y="51"/>
                    <a:pt x="268" y="30"/>
                  </a:cubicBezTo>
                  <a:cubicBezTo>
                    <a:pt x="238" y="10"/>
                    <a:pt x="205" y="1"/>
                    <a:pt x="172"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8"/>
            <p:cNvSpPr/>
            <p:nvPr/>
          </p:nvSpPr>
          <p:spPr>
            <a:xfrm>
              <a:off x="741425" y="3327275"/>
              <a:ext cx="36875" cy="95850"/>
            </a:xfrm>
            <a:custGeom>
              <a:avLst/>
              <a:gdLst/>
              <a:ahLst/>
              <a:cxnLst/>
              <a:rect l="l" t="t" r="r" b="b"/>
              <a:pathLst>
                <a:path w="1475" h="3834" extrusionOk="0">
                  <a:moveTo>
                    <a:pt x="1358" y="0"/>
                  </a:moveTo>
                  <a:cubicBezTo>
                    <a:pt x="1324" y="0"/>
                    <a:pt x="1292" y="17"/>
                    <a:pt x="1270" y="48"/>
                  </a:cubicBezTo>
                  <a:cubicBezTo>
                    <a:pt x="1248" y="76"/>
                    <a:pt x="720" y="824"/>
                    <a:pt x="741" y="1761"/>
                  </a:cubicBezTo>
                  <a:cubicBezTo>
                    <a:pt x="762" y="2628"/>
                    <a:pt x="43" y="3657"/>
                    <a:pt x="36" y="3664"/>
                  </a:cubicBezTo>
                  <a:cubicBezTo>
                    <a:pt x="1" y="3714"/>
                    <a:pt x="15" y="3777"/>
                    <a:pt x="64" y="3812"/>
                  </a:cubicBezTo>
                  <a:cubicBezTo>
                    <a:pt x="78" y="3827"/>
                    <a:pt x="99" y="3834"/>
                    <a:pt x="121" y="3834"/>
                  </a:cubicBezTo>
                  <a:cubicBezTo>
                    <a:pt x="156" y="3834"/>
                    <a:pt x="184" y="3820"/>
                    <a:pt x="205" y="3791"/>
                  </a:cubicBezTo>
                  <a:cubicBezTo>
                    <a:pt x="233" y="3749"/>
                    <a:pt x="974" y="2692"/>
                    <a:pt x="952" y="1754"/>
                  </a:cubicBezTo>
                  <a:cubicBezTo>
                    <a:pt x="931" y="887"/>
                    <a:pt x="1439" y="175"/>
                    <a:pt x="1439" y="168"/>
                  </a:cubicBezTo>
                  <a:cubicBezTo>
                    <a:pt x="1474" y="126"/>
                    <a:pt x="1467" y="55"/>
                    <a:pt x="1418" y="20"/>
                  </a:cubicBezTo>
                  <a:cubicBezTo>
                    <a:pt x="1399" y="7"/>
                    <a:pt x="1378" y="0"/>
                    <a:pt x="135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8"/>
            <p:cNvSpPr/>
            <p:nvPr/>
          </p:nvSpPr>
          <p:spPr>
            <a:xfrm>
              <a:off x="716575" y="3318050"/>
              <a:ext cx="31375" cy="88150"/>
            </a:xfrm>
            <a:custGeom>
              <a:avLst/>
              <a:gdLst/>
              <a:ahLst/>
              <a:cxnLst/>
              <a:rect l="l" t="t" r="r" b="b"/>
              <a:pathLst>
                <a:path w="1255" h="3526" extrusionOk="0">
                  <a:moveTo>
                    <a:pt x="1106" y="1"/>
                  </a:moveTo>
                  <a:cubicBezTo>
                    <a:pt x="1077" y="1"/>
                    <a:pt x="1047" y="13"/>
                    <a:pt x="1023" y="44"/>
                  </a:cubicBezTo>
                  <a:cubicBezTo>
                    <a:pt x="988" y="100"/>
                    <a:pt x="1" y="1376"/>
                    <a:pt x="92" y="2137"/>
                  </a:cubicBezTo>
                  <a:cubicBezTo>
                    <a:pt x="142" y="2560"/>
                    <a:pt x="142" y="2983"/>
                    <a:pt x="92" y="3399"/>
                  </a:cubicBezTo>
                  <a:cubicBezTo>
                    <a:pt x="85" y="3462"/>
                    <a:pt x="135" y="3519"/>
                    <a:pt x="198" y="3526"/>
                  </a:cubicBezTo>
                  <a:cubicBezTo>
                    <a:pt x="248" y="3519"/>
                    <a:pt x="290" y="3484"/>
                    <a:pt x="297" y="3434"/>
                  </a:cubicBezTo>
                  <a:cubicBezTo>
                    <a:pt x="353" y="2997"/>
                    <a:pt x="353" y="2553"/>
                    <a:pt x="304" y="2116"/>
                  </a:cubicBezTo>
                  <a:cubicBezTo>
                    <a:pt x="226" y="1439"/>
                    <a:pt x="1185" y="185"/>
                    <a:pt x="1192" y="177"/>
                  </a:cubicBezTo>
                  <a:cubicBezTo>
                    <a:pt x="1254" y="95"/>
                    <a:pt x="1184" y="1"/>
                    <a:pt x="110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48"/>
          <p:cNvGrpSpPr/>
          <p:nvPr/>
        </p:nvGrpSpPr>
        <p:grpSpPr>
          <a:xfrm rot="6454548" flipH="1">
            <a:off x="-201411" y="144525"/>
            <a:ext cx="1657774" cy="1536939"/>
            <a:chOff x="8133016" y="3881312"/>
            <a:chExt cx="1100931" cy="1020684"/>
          </a:xfrm>
        </p:grpSpPr>
        <p:sp>
          <p:nvSpPr>
            <p:cNvPr id="2463" name="Google Shape;2463;p48"/>
            <p:cNvSpPr/>
            <p:nvPr/>
          </p:nvSpPr>
          <p:spPr>
            <a:xfrm>
              <a:off x="8133016" y="3882954"/>
              <a:ext cx="1100931" cy="101822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8"/>
            <p:cNvSpPr/>
            <p:nvPr/>
          </p:nvSpPr>
          <p:spPr>
            <a:xfrm>
              <a:off x="8133838" y="3881312"/>
              <a:ext cx="1099288" cy="102068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48"/>
          <p:cNvGrpSpPr/>
          <p:nvPr/>
        </p:nvGrpSpPr>
        <p:grpSpPr>
          <a:xfrm>
            <a:off x="7814489" y="222608"/>
            <a:ext cx="392110" cy="1712633"/>
            <a:chOff x="7630789" y="-770055"/>
            <a:chExt cx="392110" cy="1712633"/>
          </a:xfrm>
        </p:grpSpPr>
        <p:grpSp>
          <p:nvGrpSpPr>
            <p:cNvPr id="2466" name="Google Shape;2466;p48"/>
            <p:cNvGrpSpPr/>
            <p:nvPr/>
          </p:nvGrpSpPr>
          <p:grpSpPr>
            <a:xfrm>
              <a:off x="7885189" y="-605530"/>
              <a:ext cx="137710" cy="1548108"/>
              <a:chOff x="1858375" y="175625"/>
              <a:chExt cx="484552" cy="5445334"/>
            </a:xfrm>
          </p:grpSpPr>
          <p:sp>
            <p:nvSpPr>
              <p:cNvPr id="2467" name="Google Shape;2467;p4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1" name="Google Shape;2471;p48"/>
              <p:cNvGrpSpPr/>
              <p:nvPr/>
            </p:nvGrpSpPr>
            <p:grpSpPr>
              <a:xfrm>
                <a:off x="1858375" y="223839"/>
                <a:ext cx="484552" cy="5397120"/>
                <a:chOff x="1858375" y="223839"/>
                <a:chExt cx="484552" cy="5397120"/>
              </a:xfrm>
            </p:grpSpPr>
            <p:sp>
              <p:nvSpPr>
                <p:cNvPr id="2472" name="Google Shape;2472;p4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16" name="Google Shape;2516;p48"/>
            <p:cNvGrpSpPr/>
            <p:nvPr/>
          </p:nvGrpSpPr>
          <p:grpSpPr>
            <a:xfrm>
              <a:off x="7630789" y="-770055"/>
              <a:ext cx="137710" cy="1548108"/>
              <a:chOff x="1858375" y="175625"/>
              <a:chExt cx="484552" cy="5445334"/>
            </a:xfrm>
          </p:grpSpPr>
          <p:sp>
            <p:nvSpPr>
              <p:cNvPr id="2517" name="Google Shape;2517;p48"/>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8"/>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1" name="Google Shape;2521;p48"/>
              <p:cNvGrpSpPr/>
              <p:nvPr/>
            </p:nvGrpSpPr>
            <p:grpSpPr>
              <a:xfrm>
                <a:off x="1858375" y="223839"/>
                <a:ext cx="484552" cy="5397120"/>
                <a:chOff x="1858375" y="223839"/>
                <a:chExt cx="484552" cy="5397120"/>
              </a:xfrm>
            </p:grpSpPr>
            <p:sp>
              <p:nvSpPr>
                <p:cNvPr id="2522" name="Google Shape;2522;p48"/>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8"/>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8"/>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8"/>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8"/>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8"/>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8"/>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8"/>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8"/>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8"/>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8"/>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8"/>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8"/>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8"/>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8"/>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8"/>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8"/>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8"/>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8"/>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8"/>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8"/>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8"/>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8"/>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8"/>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8"/>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8"/>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8"/>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569"/>
        <p:cNvGrpSpPr/>
        <p:nvPr/>
      </p:nvGrpSpPr>
      <p:grpSpPr>
        <a:xfrm>
          <a:off x="0" y="0"/>
          <a:ext cx="0" cy="0"/>
          <a:chOff x="0" y="0"/>
          <a:chExt cx="0" cy="0"/>
        </a:xfrm>
      </p:grpSpPr>
      <p:sp>
        <p:nvSpPr>
          <p:cNvPr id="2570" name="Google Shape;2570;p49"/>
          <p:cNvSpPr/>
          <p:nvPr/>
        </p:nvSpPr>
        <p:spPr>
          <a:xfrm rot="5400000">
            <a:off x="3928750" y="-2703850"/>
            <a:ext cx="560400" cy="84399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9"/>
          <p:cNvSpPr txBox="1">
            <a:spLocks noGrp="1"/>
          </p:cNvSpPr>
          <p:nvPr>
            <p:ph type="subTitle" idx="3"/>
          </p:nvPr>
        </p:nvSpPr>
        <p:spPr>
          <a:xfrm>
            <a:off x="715100" y="1872500"/>
            <a:ext cx="3752100" cy="27360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Font typeface="Roboto"/>
              <a:buChar char="●"/>
            </a:pPr>
            <a:r>
              <a:rPr lang="en"/>
              <a:t>Mercury is the closest planet to the Sun and the smallest one in the Solar System</a:t>
            </a:r>
            <a:endParaRPr/>
          </a:p>
          <a:p>
            <a:pPr marL="182880" lvl="0" indent="-180340" algn="l" rtl="0">
              <a:spcBef>
                <a:spcPts val="1600"/>
              </a:spcBef>
              <a:spcAft>
                <a:spcPts val="0"/>
              </a:spcAft>
              <a:buSzPts val="1400"/>
              <a:buFont typeface="Roboto"/>
              <a:buChar char="●"/>
            </a:pPr>
            <a:r>
              <a:rPr lang="en"/>
              <a:t>Jupiter is a gas giant, the biggest planet in the Solar System and the fourth-brightest object in the night sky</a:t>
            </a:r>
            <a:endParaRPr/>
          </a:p>
          <a:p>
            <a:pPr marL="182880" lvl="0" indent="-180340" algn="l" rtl="0">
              <a:spcBef>
                <a:spcPts val="1600"/>
              </a:spcBef>
              <a:spcAft>
                <a:spcPts val="1600"/>
              </a:spcAft>
              <a:buSzPts val="1400"/>
              <a:buFont typeface="Roboto"/>
              <a:buChar char="●"/>
            </a:pPr>
            <a:r>
              <a:rPr lang="en"/>
              <a:t>Neptune is the farthest planet from the Sun. It's also the fourth-largest planet by diameter in the Solar System</a:t>
            </a:r>
            <a:endParaRPr/>
          </a:p>
        </p:txBody>
      </p:sp>
      <p:sp>
        <p:nvSpPr>
          <p:cNvPr id="2572" name="Google Shape;2572;p4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&amp; development</a:t>
            </a:r>
            <a:endParaRPr/>
          </a:p>
        </p:txBody>
      </p:sp>
      <p:sp>
        <p:nvSpPr>
          <p:cNvPr id="2573" name="Google Shape;2573;p49"/>
          <p:cNvSpPr txBox="1">
            <a:spLocks noGrp="1"/>
          </p:cNvSpPr>
          <p:nvPr>
            <p:ph type="subTitle" idx="1"/>
          </p:nvPr>
        </p:nvSpPr>
        <p:spPr>
          <a:xfrm>
            <a:off x="715100" y="1326500"/>
            <a:ext cx="3752100" cy="3792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Phase </a:t>
            </a:r>
            <a:r>
              <a:rPr lang="en" b="0">
                <a:solidFill>
                  <a:schemeClr val="lt1"/>
                </a:solidFill>
              </a:rPr>
              <a:t>01</a:t>
            </a:r>
            <a:endParaRPr b="0">
              <a:solidFill>
                <a:schemeClr val="lt1"/>
              </a:solidFill>
            </a:endParaRPr>
          </a:p>
        </p:txBody>
      </p:sp>
      <p:sp>
        <p:nvSpPr>
          <p:cNvPr id="2574" name="Google Shape;2574;p49"/>
          <p:cNvSpPr txBox="1">
            <a:spLocks noGrp="1"/>
          </p:cNvSpPr>
          <p:nvPr>
            <p:ph type="subTitle" idx="2"/>
          </p:nvPr>
        </p:nvSpPr>
        <p:spPr>
          <a:xfrm>
            <a:off x="4676800" y="1326500"/>
            <a:ext cx="3752100" cy="3792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Phase </a:t>
            </a:r>
            <a:r>
              <a:rPr lang="en" b="0">
                <a:solidFill>
                  <a:schemeClr val="lt1"/>
                </a:solidFill>
              </a:rPr>
              <a:t>02</a:t>
            </a:r>
            <a:endParaRPr b="0">
              <a:solidFill>
                <a:schemeClr val="lt1"/>
              </a:solidFill>
            </a:endParaRPr>
          </a:p>
        </p:txBody>
      </p:sp>
      <p:sp>
        <p:nvSpPr>
          <p:cNvPr id="2575" name="Google Shape;2575;p49"/>
          <p:cNvSpPr txBox="1">
            <a:spLocks noGrp="1"/>
          </p:cNvSpPr>
          <p:nvPr>
            <p:ph type="subTitle" idx="4"/>
          </p:nvPr>
        </p:nvSpPr>
        <p:spPr>
          <a:xfrm>
            <a:off x="4676800" y="1872500"/>
            <a:ext cx="3752100" cy="27360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Font typeface="Roboto"/>
              <a:buChar char="●"/>
            </a:pPr>
            <a:r>
              <a:rPr lang="en"/>
              <a:t>Venus has a beautiful name and is the second planet from the Sun. It’s terribly hot—even hotter than Mercury</a:t>
            </a:r>
            <a:endParaRPr/>
          </a:p>
          <a:p>
            <a:pPr marL="182880" lvl="0" indent="-180340" algn="l" rtl="0">
              <a:spcBef>
                <a:spcPts val="1600"/>
              </a:spcBef>
              <a:spcAft>
                <a:spcPts val="0"/>
              </a:spcAft>
              <a:buSzPts val="1400"/>
              <a:buFont typeface="Roboto"/>
              <a:buChar char="●"/>
            </a:pPr>
            <a:r>
              <a:rPr lang="en"/>
              <a:t>Saturn is a gas giant and has several rings. This planet is composed mostly of hydrogen and helium</a:t>
            </a:r>
            <a:endParaRPr/>
          </a:p>
          <a:p>
            <a:pPr marL="182880" lvl="0" indent="-180340" algn="l" rtl="0">
              <a:spcBef>
                <a:spcPts val="1000"/>
              </a:spcBef>
              <a:spcAft>
                <a:spcPts val="0"/>
              </a:spcAft>
              <a:buSzPts val="1400"/>
              <a:buFont typeface="Roboto"/>
              <a:buChar char="●"/>
            </a:pPr>
            <a:r>
              <a:rPr lang="en"/>
              <a:t>Earth is the third planet from the Sun and the only one that harbors life in the Solar System. This is where we all live</a:t>
            </a:r>
            <a:endParaRPr/>
          </a:p>
        </p:txBody>
      </p:sp>
      <p:grpSp>
        <p:nvGrpSpPr>
          <p:cNvPr id="2576" name="Google Shape;2576;p49"/>
          <p:cNvGrpSpPr/>
          <p:nvPr/>
        </p:nvGrpSpPr>
        <p:grpSpPr>
          <a:xfrm flipH="1">
            <a:off x="7534650" y="281375"/>
            <a:ext cx="1609351" cy="603651"/>
            <a:chOff x="4072400" y="286775"/>
            <a:chExt cx="1609351" cy="603651"/>
          </a:xfrm>
        </p:grpSpPr>
        <p:sp>
          <p:nvSpPr>
            <p:cNvPr id="2577" name="Google Shape;2577;p49"/>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9"/>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9"/>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2598"/>
        <p:cNvGrpSpPr/>
        <p:nvPr/>
      </p:nvGrpSpPr>
      <p:grpSpPr>
        <a:xfrm>
          <a:off x="0" y="0"/>
          <a:ext cx="0" cy="0"/>
          <a:chOff x="0" y="0"/>
          <a:chExt cx="0" cy="0"/>
        </a:xfrm>
      </p:grpSpPr>
      <p:sp>
        <p:nvSpPr>
          <p:cNvPr id="2599" name="Google Shape;2599;p51"/>
          <p:cNvSpPr/>
          <p:nvPr/>
        </p:nvSpPr>
        <p:spPr>
          <a:xfrm rot="5400000">
            <a:off x="3828950" y="123575"/>
            <a:ext cx="760200" cy="84399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txBox="1">
            <a:spLocks noGrp="1"/>
          </p:cNvSpPr>
          <p:nvPr>
            <p:ph type="title"/>
          </p:nvPr>
        </p:nvSpPr>
        <p:spPr>
          <a:xfrm>
            <a:off x="715100" y="4038725"/>
            <a:ext cx="7713900" cy="6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A picture is worth a thousand words</a:t>
            </a:r>
            <a:endParaRPr>
              <a:solidFill>
                <a:schemeClr val="lt1"/>
              </a:solidFill>
            </a:endParaRPr>
          </a:p>
        </p:txBody>
      </p:sp>
      <p:grpSp>
        <p:nvGrpSpPr>
          <p:cNvPr id="2601" name="Google Shape;2601;p51"/>
          <p:cNvGrpSpPr/>
          <p:nvPr/>
        </p:nvGrpSpPr>
        <p:grpSpPr>
          <a:xfrm rot="725934">
            <a:off x="7680986" y="3919802"/>
            <a:ext cx="1274791" cy="1181871"/>
            <a:chOff x="8133016" y="3881312"/>
            <a:chExt cx="1100931" cy="1020684"/>
          </a:xfrm>
        </p:grpSpPr>
        <p:sp>
          <p:nvSpPr>
            <p:cNvPr id="2602" name="Google Shape;2602;p51"/>
            <p:cNvSpPr/>
            <p:nvPr/>
          </p:nvSpPr>
          <p:spPr>
            <a:xfrm>
              <a:off x="8133016" y="3882954"/>
              <a:ext cx="1100931" cy="101822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8133838" y="3881312"/>
              <a:ext cx="1099288" cy="1020684"/>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607"/>
        <p:cNvGrpSpPr/>
        <p:nvPr/>
      </p:nvGrpSpPr>
      <p:grpSpPr>
        <a:xfrm>
          <a:off x="0" y="0"/>
          <a:ext cx="0" cy="0"/>
          <a:chOff x="0" y="0"/>
          <a:chExt cx="0" cy="0"/>
        </a:xfrm>
      </p:grpSpPr>
      <p:sp>
        <p:nvSpPr>
          <p:cNvPr id="2608" name="Google Shape;2608;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Reasons for digital espionage</a:t>
            </a:r>
            <a:endParaRPr/>
          </a:p>
        </p:txBody>
      </p:sp>
      <p:pic>
        <p:nvPicPr>
          <p:cNvPr id="2609" name="Google Shape;2609;p52" title="Chart">
            <a:hlinkClick r:id="rId3"/>
          </p:cNvPr>
          <p:cNvPicPr preferRelativeResize="0"/>
          <p:nvPr/>
        </p:nvPicPr>
        <p:blipFill>
          <a:blip r:embed="rId4">
            <a:alphaModFix/>
          </a:blip>
          <a:stretch>
            <a:fillRect/>
          </a:stretch>
        </p:blipFill>
        <p:spPr>
          <a:xfrm>
            <a:off x="603925" y="1320875"/>
            <a:ext cx="2889350" cy="2828325"/>
          </a:xfrm>
          <a:prstGeom prst="rect">
            <a:avLst/>
          </a:prstGeom>
          <a:noFill/>
          <a:ln>
            <a:noFill/>
          </a:ln>
        </p:spPr>
      </p:pic>
      <p:sp>
        <p:nvSpPr>
          <p:cNvPr id="2610" name="Google Shape;2610;p52"/>
          <p:cNvSpPr txBox="1"/>
          <p:nvPr/>
        </p:nvSpPr>
        <p:spPr>
          <a:xfrm>
            <a:off x="4112800" y="163970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Reason 1</a:t>
            </a:r>
            <a:endParaRPr sz="2500" b="1">
              <a:solidFill>
                <a:srgbClr val="C92727"/>
              </a:solidFill>
              <a:latin typeface="Fira Sans"/>
              <a:ea typeface="Fira Sans"/>
              <a:cs typeface="Fira Sans"/>
              <a:sym typeface="Fira Sans"/>
            </a:endParaRPr>
          </a:p>
        </p:txBody>
      </p:sp>
      <p:sp>
        <p:nvSpPr>
          <p:cNvPr id="2611" name="Google Shape;2611;p52"/>
          <p:cNvSpPr txBox="1"/>
          <p:nvPr/>
        </p:nvSpPr>
        <p:spPr>
          <a:xfrm>
            <a:off x="4112800" y="204177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Venus is the second planet from the Sun</a:t>
            </a:r>
            <a:endParaRPr>
              <a:solidFill>
                <a:srgbClr val="1E1B1C"/>
              </a:solidFill>
              <a:latin typeface="Roboto"/>
              <a:ea typeface="Roboto"/>
              <a:cs typeface="Roboto"/>
              <a:sym typeface="Roboto"/>
            </a:endParaRPr>
          </a:p>
        </p:txBody>
      </p:sp>
      <p:sp>
        <p:nvSpPr>
          <p:cNvPr id="2612" name="Google Shape;2612;p52"/>
          <p:cNvSpPr txBox="1"/>
          <p:nvPr/>
        </p:nvSpPr>
        <p:spPr>
          <a:xfrm>
            <a:off x="4112800" y="1237625"/>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a:solidFill>
                  <a:srgbClr val="C92727"/>
                </a:solidFill>
                <a:latin typeface="Fira Sans"/>
                <a:ea typeface="Fira Sans"/>
                <a:cs typeface="Fira Sans"/>
                <a:sym typeface="Fira Sans"/>
              </a:rPr>
              <a:t>15%</a:t>
            </a:r>
            <a:endParaRPr sz="2500">
              <a:solidFill>
                <a:srgbClr val="C92727"/>
              </a:solidFill>
              <a:latin typeface="Fira Sans"/>
              <a:ea typeface="Fira Sans"/>
              <a:cs typeface="Fira Sans"/>
              <a:sym typeface="Fira Sans"/>
            </a:endParaRPr>
          </a:p>
        </p:txBody>
      </p:sp>
      <p:sp>
        <p:nvSpPr>
          <p:cNvPr id="2613" name="Google Shape;2613;p52"/>
          <p:cNvSpPr/>
          <p:nvPr/>
        </p:nvSpPr>
        <p:spPr>
          <a:xfrm>
            <a:off x="3724900" y="1320875"/>
            <a:ext cx="235500" cy="235500"/>
          </a:xfrm>
          <a:prstGeom prst="ellipse">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txBox="1"/>
          <p:nvPr/>
        </p:nvSpPr>
        <p:spPr>
          <a:xfrm>
            <a:off x="4112800" y="3262326"/>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Reason 3</a:t>
            </a:r>
            <a:endParaRPr sz="2500" b="1">
              <a:solidFill>
                <a:srgbClr val="C92727"/>
              </a:solidFill>
              <a:latin typeface="Fira Sans"/>
              <a:ea typeface="Fira Sans"/>
              <a:cs typeface="Fira Sans"/>
              <a:sym typeface="Fira Sans"/>
            </a:endParaRPr>
          </a:p>
        </p:txBody>
      </p:sp>
      <p:sp>
        <p:nvSpPr>
          <p:cNvPr id="2615" name="Google Shape;2615;p52"/>
          <p:cNvSpPr txBox="1"/>
          <p:nvPr/>
        </p:nvSpPr>
        <p:spPr>
          <a:xfrm>
            <a:off x="4112800" y="3664404"/>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Despite being red, Mars is a cold place</a:t>
            </a:r>
            <a:endParaRPr>
              <a:solidFill>
                <a:srgbClr val="1E1B1C"/>
              </a:solidFill>
              <a:latin typeface="Roboto"/>
              <a:ea typeface="Roboto"/>
              <a:cs typeface="Roboto"/>
              <a:sym typeface="Roboto"/>
            </a:endParaRPr>
          </a:p>
        </p:txBody>
      </p:sp>
      <p:sp>
        <p:nvSpPr>
          <p:cNvPr id="2616" name="Google Shape;2616;p52"/>
          <p:cNvSpPr txBox="1"/>
          <p:nvPr/>
        </p:nvSpPr>
        <p:spPr>
          <a:xfrm>
            <a:off x="4112800" y="2860251"/>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a:solidFill>
                  <a:srgbClr val="C92727"/>
                </a:solidFill>
                <a:latin typeface="Fira Sans"/>
                <a:ea typeface="Fira Sans"/>
                <a:cs typeface="Fira Sans"/>
                <a:sym typeface="Fira Sans"/>
              </a:rPr>
              <a:t>40%</a:t>
            </a:r>
            <a:endParaRPr sz="2500">
              <a:solidFill>
                <a:srgbClr val="C92727"/>
              </a:solidFill>
              <a:latin typeface="Fira Sans"/>
              <a:ea typeface="Fira Sans"/>
              <a:cs typeface="Fira Sans"/>
              <a:sym typeface="Fira Sans"/>
            </a:endParaRPr>
          </a:p>
        </p:txBody>
      </p:sp>
      <p:sp>
        <p:nvSpPr>
          <p:cNvPr id="2617" name="Google Shape;2617;p52"/>
          <p:cNvSpPr/>
          <p:nvPr/>
        </p:nvSpPr>
        <p:spPr>
          <a:xfrm>
            <a:off x="3724900" y="2943501"/>
            <a:ext cx="235500" cy="2355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txBox="1"/>
          <p:nvPr/>
        </p:nvSpPr>
        <p:spPr>
          <a:xfrm>
            <a:off x="6502900" y="163970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Reason 2</a:t>
            </a:r>
            <a:endParaRPr sz="2500" b="1">
              <a:solidFill>
                <a:srgbClr val="C92727"/>
              </a:solidFill>
              <a:latin typeface="Fira Sans"/>
              <a:ea typeface="Fira Sans"/>
              <a:cs typeface="Fira Sans"/>
              <a:sym typeface="Fira Sans"/>
            </a:endParaRPr>
          </a:p>
        </p:txBody>
      </p:sp>
      <p:sp>
        <p:nvSpPr>
          <p:cNvPr id="2619" name="Google Shape;2619;p52"/>
          <p:cNvSpPr txBox="1"/>
          <p:nvPr/>
        </p:nvSpPr>
        <p:spPr>
          <a:xfrm>
            <a:off x="6502900" y="204177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Jupiter is the biggest planet of them all</a:t>
            </a:r>
            <a:endParaRPr>
              <a:solidFill>
                <a:srgbClr val="1E1B1C"/>
              </a:solidFill>
              <a:latin typeface="Roboto"/>
              <a:ea typeface="Roboto"/>
              <a:cs typeface="Roboto"/>
              <a:sym typeface="Roboto"/>
            </a:endParaRPr>
          </a:p>
        </p:txBody>
      </p:sp>
      <p:sp>
        <p:nvSpPr>
          <p:cNvPr id="2620" name="Google Shape;2620;p52"/>
          <p:cNvSpPr txBox="1"/>
          <p:nvPr/>
        </p:nvSpPr>
        <p:spPr>
          <a:xfrm>
            <a:off x="6502900" y="1237625"/>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a:solidFill>
                  <a:srgbClr val="C92727"/>
                </a:solidFill>
                <a:latin typeface="Fira Sans"/>
                <a:ea typeface="Fira Sans"/>
                <a:cs typeface="Fira Sans"/>
                <a:sym typeface="Fira Sans"/>
              </a:rPr>
              <a:t>25%</a:t>
            </a:r>
            <a:endParaRPr sz="2500">
              <a:solidFill>
                <a:srgbClr val="C92727"/>
              </a:solidFill>
              <a:latin typeface="Fira Sans"/>
              <a:ea typeface="Fira Sans"/>
              <a:cs typeface="Fira Sans"/>
              <a:sym typeface="Fira Sans"/>
            </a:endParaRPr>
          </a:p>
        </p:txBody>
      </p:sp>
      <p:sp>
        <p:nvSpPr>
          <p:cNvPr id="2621" name="Google Shape;2621;p52"/>
          <p:cNvSpPr/>
          <p:nvPr/>
        </p:nvSpPr>
        <p:spPr>
          <a:xfrm>
            <a:off x="6115000" y="1320875"/>
            <a:ext cx="235500" cy="235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txBox="1"/>
          <p:nvPr/>
        </p:nvSpPr>
        <p:spPr>
          <a:xfrm>
            <a:off x="6502900" y="3262326"/>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Reason 4</a:t>
            </a:r>
            <a:endParaRPr sz="2500" b="1">
              <a:solidFill>
                <a:srgbClr val="C92727"/>
              </a:solidFill>
              <a:latin typeface="Fira Sans"/>
              <a:ea typeface="Fira Sans"/>
              <a:cs typeface="Fira Sans"/>
              <a:sym typeface="Fira Sans"/>
            </a:endParaRPr>
          </a:p>
        </p:txBody>
      </p:sp>
      <p:sp>
        <p:nvSpPr>
          <p:cNvPr id="2623" name="Google Shape;2623;p52"/>
          <p:cNvSpPr txBox="1"/>
          <p:nvPr/>
        </p:nvSpPr>
        <p:spPr>
          <a:xfrm>
            <a:off x="6502900" y="3664404"/>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Saturn is a gas giant and has several rings</a:t>
            </a:r>
            <a:endParaRPr>
              <a:solidFill>
                <a:srgbClr val="1E1B1C"/>
              </a:solidFill>
              <a:latin typeface="Roboto"/>
              <a:ea typeface="Roboto"/>
              <a:cs typeface="Roboto"/>
              <a:sym typeface="Roboto"/>
            </a:endParaRPr>
          </a:p>
        </p:txBody>
      </p:sp>
      <p:sp>
        <p:nvSpPr>
          <p:cNvPr id="2624" name="Google Shape;2624;p52"/>
          <p:cNvSpPr txBox="1"/>
          <p:nvPr/>
        </p:nvSpPr>
        <p:spPr>
          <a:xfrm>
            <a:off x="6502900" y="2860251"/>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a:solidFill>
                  <a:srgbClr val="C92727"/>
                </a:solidFill>
                <a:latin typeface="Fira Sans"/>
                <a:ea typeface="Fira Sans"/>
                <a:cs typeface="Fira Sans"/>
                <a:sym typeface="Fira Sans"/>
              </a:rPr>
              <a:t>20%</a:t>
            </a:r>
            <a:endParaRPr sz="2500">
              <a:solidFill>
                <a:srgbClr val="C92727"/>
              </a:solidFill>
              <a:latin typeface="Fira Sans"/>
              <a:ea typeface="Fira Sans"/>
              <a:cs typeface="Fira Sans"/>
              <a:sym typeface="Fira Sans"/>
            </a:endParaRPr>
          </a:p>
        </p:txBody>
      </p:sp>
      <p:sp>
        <p:nvSpPr>
          <p:cNvPr id="2625" name="Google Shape;2625;p52"/>
          <p:cNvSpPr/>
          <p:nvPr/>
        </p:nvSpPr>
        <p:spPr>
          <a:xfrm>
            <a:off x="6115000" y="2943501"/>
            <a:ext cx="235500" cy="2355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txBox="1"/>
          <p:nvPr/>
        </p:nvSpPr>
        <p:spPr>
          <a:xfrm>
            <a:off x="719900" y="4327950"/>
            <a:ext cx="7704000" cy="28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Follow the link in the graph to modify its data and then paste the new one here. </a:t>
            </a:r>
            <a:r>
              <a:rPr lang="en" sz="1200" b="1">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For more info, click here</a:t>
            </a:r>
            <a:endParaRPr sz="1200" b="1">
              <a:solidFill>
                <a:schemeClr val="dk1"/>
              </a:solidFill>
              <a:latin typeface="Roboto"/>
              <a:ea typeface="Roboto"/>
              <a:cs typeface="Roboto"/>
              <a:sym typeface="Roboto"/>
            </a:endParaRPr>
          </a:p>
        </p:txBody>
      </p:sp>
      <p:grpSp>
        <p:nvGrpSpPr>
          <p:cNvPr id="2627" name="Google Shape;2627;p52"/>
          <p:cNvGrpSpPr/>
          <p:nvPr/>
        </p:nvGrpSpPr>
        <p:grpSpPr>
          <a:xfrm>
            <a:off x="1816357" y="2386053"/>
            <a:ext cx="464469" cy="697977"/>
            <a:chOff x="7051419" y="3037940"/>
            <a:chExt cx="464469" cy="697977"/>
          </a:xfrm>
        </p:grpSpPr>
        <p:sp>
          <p:nvSpPr>
            <p:cNvPr id="2628" name="Google Shape;2628;p52"/>
            <p:cNvSpPr/>
            <p:nvPr/>
          </p:nvSpPr>
          <p:spPr>
            <a:xfrm>
              <a:off x="7188466" y="3487685"/>
              <a:ext cx="178388" cy="95234"/>
            </a:xfrm>
            <a:custGeom>
              <a:avLst/>
              <a:gdLst/>
              <a:ahLst/>
              <a:cxnLst/>
              <a:rect l="l" t="t" r="r" b="b"/>
              <a:pathLst>
                <a:path w="1890" h="1009" extrusionOk="0">
                  <a:moveTo>
                    <a:pt x="1445" y="1"/>
                  </a:moveTo>
                  <a:lnTo>
                    <a:pt x="0" y="712"/>
                  </a:lnTo>
                  <a:lnTo>
                    <a:pt x="444" y="1009"/>
                  </a:lnTo>
                  <a:lnTo>
                    <a:pt x="1890" y="297"/>
                  </a:lnTo>
                  <a:lnTo>
                    <a:pt x="14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7187806" y="3486363"/>
              <a:ext cx="179048" cy="97217"/>
            </a:xfrm>
            <a:custGeom>
              <a:avLst/>
              <a:gdLst/>
              <a:ahLst/>
              <a:cxnLst/>
              <a:rect l="l" t="t" r="r" b="b"/>
              <a:pathLst>
                <a:path w="1897" h="1030" extrusionOk="0">
                  <a:moveTo>
                    <a:pt x="1452" y="22"/>
                  </a:moveTo>
                  <a:lnTo>
                    <a:pt x="1875" y="304"/>
                  </a:lnTo>
                  <a:lnTo>
                    <a:pt x="458" y="1008"/>
                  </a:lnTo>
                  <a:lnTo>
                    <a:pt x="28" y="726"/>
                  </a:lnTo>
                  <a:lnTo>
                    <a:pt x="1452" y="22"/>
                  </a:lnTo>
                  <a:close/>
                  <a:moveTo>
                    <a:pt x="1445" y="0"/>
                  </a:moveTo>
                  <a:lnTo>
                    <a:pt x="7" y="712"/>
                  </a:lnTo>
                  <a:cubicBezTo>
                    <a:pt x="0" y="719"/>
                    <a:pt x="0" y="719"/>
                    <a:pt x="0" y="726"/>
                  </a:cubicBezTo>
                  <a:cubicBezTo>
                    <a:pt x="0" y="726"/>
                    <a:pt x="0" y="734"/>
                    <a:pt x="7" y="734"/>
                  </a:cubicBezTo>
                  <a:cubicBezTo>
                    <a:pt x="7" y="734"/>
                    <a:pt x="412" y="1004"/>
                    <a:pt x="455" y="1028"/>
                  </a:cubicBezTo>
                  <a:lnTo>
                    <a:pt x="455" y="1028"/>
                  </a:lnTo>
                  <a:lnTo>
                    <a:pt x="1889" y="318"/>
                  </a:lnTo>
                  <a:cubicBezTo>
                    <a:pt x="1897" y="318"/>
                    <a:pt x="1897" y="311"/>
                    <a:pt x="1897" y="311"/>
                  </a:cubicBezTo>
                  <a:cubicBezTo>
                    <a:pt x="1897" y="304"/>
                    <a:pt x="1897" y="304"/>
                    <a:pt x="1897" y="296"/>
                  </a:cubicBezTo>
                  <a:lnTo>
                    <a:pt x="1459" y="0"/>
                  </a:lnTo>
                  <a:close/>
                  <a:moveTo>
                    <a:pt x="455" y="1028"/>
                  </a:moveTo>
                  <a:lnTo>
                    <a:pt x="451" y="1030"/>
                  </a:lnTo>
                  <a:lnTo>
                    <a:pt x="458" y="1030"/>
                  </a:lnTo>
                  <a:cubicBezTo>
                    <a:pt x="458" y="1030"/>
                    <a:pt x="457" y="1029"/>
                    <a:pt x="455" y="1028"/>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7184502" y="3363946"/>
              <a:ext cx="149128" cy="191035"/>
            </a:xfrm>
            <a:custGeom>
              <a:avLst/>
              <a:gdLst/>
              <a:ahLst/>
              <a:cxnLst/>
              <a:rect l="l" t="t" r="r" b="b"/>
              <a:pathLst>
                <a:path w="1580" h="2024" extrusionOk="0">
                  <a:moveTo>
                    <a:pt x="1544" y="0"/>
                  </a:moveTo>
                  <a:lnTo>
                    <a:pt x="106" y="712"/>
                  </a:lnTo>
                  <a:cubicBezTo>
                    <a:pt x="99" y="719"/>
                    <a:pt x="85" y="726"/>
                    <a:pt x="78" y="733"/>
                  </a:cubicBezTo>
                  <a:lnTo>
                    <a:pt x="70" y="741"/>
                  </a:lnTo>
                  <a:cubicBezTo>
                    <a:pt x="56" y="748"/>
                    <a:pt x="49" y="755"/>
                    <a:pt x="42" y="769"/>
                  </a:cubicBezTo>
                  <a:cubicBezTo>
                    <a:pt x="35" y="776"/>
                    <a:pt x="28" y="783"/>
                    <a:pt x="28" y="790"/>
                  </a:cubicBezTo>
                  <a:lnTo>
                    <a:pt x="14" y="811"/>
                  </a:lnTo>
                  <a:cubicBezTo>
                    <a:pt x="14" y="818"/>
                    <a:pt x="14" y="818"/>
                    <a:pt x="14" y="818"/>
                  </a:cubicBezTo>
                  <a:cubicBezTo>
                    <a:pt x="7" y="839"/>
                    <a:pt x="7" y="846"/>
                    <a:pt x="7" y="846"/>
                  </a:cubicBezTo>
                  <a:cubicBezTo>
                    <a:pt x="0" y="860"/>
                    <a:pt x="0" y="874"/>
                    <a:pt x="0" y="882"/>
                  </a:cubicBezTo>
                  <a:cubicBezTo>
                    <a:pt x="0" y="889"/>
                    <a:pt x="0" y="889"/>
                    <a:pt x="0" y="896"/>
                  </a:cubicBezTo>
                  <a:cubicBezTo>
                    <a:pt x="0" y="903"/>
                    <a:pt x="0" y="910"/>
                    <a:pt x="0" y="917"/>
                  </a:cubicBezTo>
                  <a:cubicBezTo>
                    <a:pt x="0" y="924"/>
                    <a:pt x="0" y="931"/>
                    <a:pt x="0" y="938"/>
                  </a:cubicBezTo>
                  <a:cubicBezTo>
                    <a:pt x="0" y="945"/>
                    <a:pt x="0" y="945"/>
                    <a:pt x="0" y="952"/>
                  </a:cubicBezTo>
                  <a:lnTo>
                    <a:pt x="0" y="973"/>
                  </a:lnTo>
                  <a:cubicBezTo>
                    <a:pt x="0" y="980"/>
                    <a:pt x="0" y="980"/>
                    <a:pt x="0" y="987"/>
                  </a:cubicBezTo>
                  <a:lnTo>
                    <a:pt x="0" y="1023"/>
                  </a:lnTo>
                  <a:cubicBezTo>
                    <a:pt x="0" y="1030"/>
                    <a:pt x="0" y="1037"/>
                    <a:pt x="0" y="1044"/>
                  </a:cubicBezTo>
                  <a:lnTo>
                    <a:pt x="0" y="1058"/>
                  </a:lnTo>
                  <a:lnTo>
                    <a:pt x="0" y="1086"/>
                  </a:lnTo>
                  <a:lnTo>
                    <a:pt x="0" y="1107"/>
                  </a:lnTo>
                  <a:lnTo>
                    <a:pt x="0" y="1121"/>
                  </a:lnTo>
                  <a:cubicBezTo>
                    <a:pt x="0" y="1128"/>
                    <a:pt x="7" y="1149"/>
                    <a:pt x="7" y="1156"/>
                  </a:cubicBezTo>
                  <a:cubicBezTo>
                    <a:pt x="7" y="1163"/>
                    <a:pt x="14" y="1171"/>
                    <a:pt x="14" y="1185"/>
                  </a:cubicBezTo>
                  <a:cubicBezTo>
                    <a:pt x="21" y="1192"/>
                    <a:pt x="21" y="1206"/>
                    <a:pt x="28" y="1220"/>
                  </a:cubicBezTo>
                  <a:cubicBezTo>
                    <a:pt x="28" y="1227"/>
                    <a:pt x="35" y="1234"/>
                    <a:pt x="35" y="1241"/>
                  </a:cubicBezTo>
                  <a:lnTo>
                    <a:pt x="35" y="1255"/>
                  </a:lnTo>
                  <a:lnTo>
                    <a:pt x="42" y="1269"/>
                  </a:lnTo>
                  <a:cubicBezTo>
                    <a:pt x="56" y="1290"/>
                    <a:pt x="63" y="1312"/>
                    <a:pt x="78" y="1333"/>
                  </a:cubicBezTo>
                  <a:cubicBezTo>
                    <a:pt x="78" y="1340"/>
                    <a:pt x="85" y="1347"/>
                    <a:pt x="85" y="1354"/>
                  </a:cubicBezTo>
                  <a:cubicBezTo>
                    <a:pt x="99" y="1375"/>
                    <a:pt x="113" y="1396"/>
                    <a:pt x="127" y="1417"/>
                  </a:cubicBezTo>
                  <a:cubicBezTo>
                    <a:pt x="141" y="1431"/>
                    <a:pt x="49" y="1925"/>
                    <a:pt x="49" y="1925"/>
                  </a:cubicBezTo>
                  <a:lnTo>
                    <a:pt x="35" y="2023"/>
                  </a:lnTo>
                  <a:lnTo>
                    <a:pt x="35" y="2023"/>
                  </a:lnTo>
                  <a:lnTo>
                    <a:pt x="1473" y="1304"/>
                  </a:lnTo>
                  <a:lnTo>
                    <a:pt x="1487" y="1213"/>
                  </a:lnTo>
                  <a:lnTo>
                    <a:pt x="1572" y="712"/>
                  </a:lnTo>
                  <a:cubicBezTo>
                    <a:pt x="1572" y="712"/>
                    <a:pt x="1579" y="705"/>
                    <a:pt x="1579" y="705"/>
                  </a:cubicBezTo>
                  <a:cubicBezTo>
                    <a:pt x="1565" y="684"/>
                    <a:pt x="1551" y="663"/>
                    <a:pt x="1537" y="642"/>
                  </a:cubicBezTo>
                  <a:cubicBezTo>
                    <a:pt x="1537" y="635"/>
                    <a:pt x="1530" y="628"/>
                    <a:pt x="1523" y="621"/>
                  </a:cubicBezTo>
                  <a:cubicBezTo>
                    <a:pt x="1516" y="600"/>
                    <a:pt x="1502" y="578"/>
                    <a:pt x="1494" y="557"/>
                  </a:cubicBezTo>
                  <a:lnTo>
                    <a:pt x="1487" y="543"/>
                  </a:lnTo>
                  <a:cubicBezTo>
                    <a:pt x="1487" y="536"/>
                    <a:pt x="1487" y="536"/>
                    <a:pt x="1487" y="529"/>
                  </a:cubicBezTo>
                  <a:cubicBezTo>
                    <a:pt x="1480" y="508"/>
                    <a:pt x="1473" y="494"/>
                    <a:pt x="1466" y="480"/>
                  </a:cubicBezTo>
                  <a:cubicBezTo>
                    <a:pt x="1459" y="459"/>
                    <a:pt x="1452" y="437"/>
                    <a:pt x="1452" y="409"/>
                  </a:cubicBezTo>
                  <a:cubicBezTo>
                    <a:pt x="1445" y="388"/>
                    <a:pt x="1438" y="367"/>
                    <a:pt x="1438" y="346"/>
                  </a:cubicBezTo>
                  <a:cubicBezTo>
                    <a:pt x="1431" y="325"/>
                    <a:pt x="1431" y="311"/>
                    <a:pt x="1431" y="289"/>
                  </a:cubicBezTo>
                  <a:cubicBezTo>
                    <a:pt x="1431" y="268"/>
                    <a:pt x="1431" y="247"/>
                    <a:pt x="1431" y="226"/>
                  </a:cubicBezTo>
                  <a:cubicBezTo>
                    <a:pt x="1431" y="212"/>
                    <a:pt x="1431" y="198"/>
                    <a:pt x="1431" y="184"/>
                  </a:cubicBezTo>
                  <a:cubicBezTo>
                    <a:pt x="1431" y="170"/>
                    <a:pt x="1438" y="162"/>
                    <a:pt x="1438" y="148"/>
                  </a:cubicBezTo>
                  <a:cubicBezTo>
                    <a:pt x="1438" y="134"/>
                    <a:pt x="1445" y="127"/>
                    <a:pt x="1452" y="113"/>
                  </a:cubicBezTo>
                  <a:cubicBezTo>
                    <a:pt x="1452" y="99"/>
                    <a:pt x="1459" y="92"/>
                    <a:pt x="1466" y="85"/>
                  </a:cubicBezTo>
                  <a:cubicBezTo>
                    <a:pt x="1466" y="71"/>
                    <a:pt x="1473" y="64"/>
                    <a:pt x="1480" y="57"/>
                  </a:cubicBezTo>
                  <a:cubicBezTo>
                    <a:pt x="1487" y="43"/>
                    <a:pt x="1502" y="36"/>
                    <a:pt x="1509" y="29"/>
                  </a:cubicBezTo>
                  <a:cubicBezTo>
                    <a:pt x="1509" y="22"/>
                    <a:pt x="1516" y="22"/>
                    <a:pt x="1516" y="22"/>
                  </a:cubicBezTo>
                  <a:cubicBezTo>
                    <a:pt x="1523" y="14"/>
                    <a:pt x="1537" y="7"/>
                    <a:pt x="15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7183747" y="3362436"/>
              <a:ext cx="151865" cy="193206"/>
            </a:xfrm>
            <a:custGeom>
              <a:avLst/>
              <a:gdLst/>
              <a:ahLst/>
              <a:cxnLst/>
              <a:rect l="l" t="t" r="r" b="b"/>
              <a:pathLst>
                <a:path w="1609" h="2047" extrusionOk="0">
                  <a:moveTo>
                    <a:pt x="1474" y="59"/>
                  </a:moveTo>
                  <a:cubicBezTo>
                    <a:pt x="1467" y="73"/>
                    <a:pt x="1460" y="80"/>
                    <a:pt x="1460" y="94"/>
                  </a:cubicBezTo>
                  <a:cubicBezTo>
                    <a:pt x="1453" y="101"/>
                    <a:pt x="1446" y="108"/>
                    <a:pt x="1446" y="122"/>
                  </a:cubicBezTo>
                  <a:cubicBezTo>
                    <a:pt x="1439" y="136"/>
                    <a:pt x="1432" y="143"/>
                    <a:pt x="1432" y="157"/>
                  </a:cubicBezTo>
                  <a:cubicBezTo>
                    <a:pt x="1432" y="171"/>
                    <a:pt x="1425" y="178"/>
                    <a:pt x="1425" y="193"/>
                  </a:cubicBezTo>
                  <a:cubicBezTo>
                    <a:pt x="1425" y="207"/>
                    <a:pt x="1425" y="221"/>
                    <a:pt x="1425" y="235"/>
                  </a:cubicBezTo>
                  <a:cubicBezTo>
                    <a:pt x="1425" y="256"/>
                    <a:pt x="1425" y="277"/>
                    <a:pt x="1425" y="298"/>
                  </a:cubicBezTo>
                  <a:cubicBezTo>
                    <a:pt x="1425" y="319"/>
                    <a:pt x="1425" y="341"/>
                    <a:pt x="1432" y="362"/>
                  </a:cubicBezTo>
                  <a:cubicBezTo>
                    <a:pt x="1432" y="383"/>
                    <a:pt x="1439" y="404"/>
                    <a:pt x="1446" y="425"/>
                  </a:cubicBezTo>
                  <a:cubicBezTo>
                    <a:pt x="1446" y="446"/>
                    <a:pt x="1453" y="475"/>
                    <a:pt x="1460" y="496"/>
                  </a:cubicBezTo>
                  <a:cubicBezTo>
                    <a:pt x="1467" y="510"/>
                    <a:pt x="1474" y="524"/>
                    <a:pt x="1481" y="545"/>
                  </a:cubicBezTo>
                  <a:lnTo>
                    <a:pt x="1488" y="559"/>
                  </a:lnTo>
                  <a:lnTo>
                    <a:pt x="1495" y="573"/>
                  </a:lnTo>
                  <a:cubicBezTo>
                    <a:pt x="1502" y="594"/>
                    <a:pt x="1510" y="616"/>
                    <a:pt x="1524" y="637"/>
                  </a:cubicBezTo>
                  <a:lnTo>
                    <a:pt x="1538" y="658"/>
                  </a:lnTo>
                  <a:cubicBezTo>
                    <a:pt x="1552" y="679"/>
                    <a:pt x="1566" y="700"/>
                    <a:pt x="1580" y="728"/>
                  </a:cubicBezTo>
                  <a:lnTo>
                    <a:pt x="1502" y="1222"/>
                  </a:lnTo>
                  <a:lnTo>
                    <a:pt x="1481" y="1313"/>
                  </a:lnTo>
                  <a:lnTo>
                    <a:pt x="64" y="2018"/>
                  </a:lnTo>
                  <a:lnTo>
                    <a:pt x="163" y="1447"/>
                  </a:lnTo>
                  <a:cubicBezTo>
                    <a:pt x="163" y="1440"/>
                    <a:pt x="170" y="1447"/>
                    <a:pt x="156" y="1426"/>
                  </a:cubicBezTo>
                  <a:cubicBezTo>
                    <a:pt x="142" y="1405"/>
                    <a:pt x="128" y="1384"/>
                    <a:pt x="114" y="1363"/>
                  </a:cubicBezTo>
                  <a:lnTo>
                    <a:pt x="100" y="1342"/>
                  </a:lnTo>
                  <a:cubicBezTo>
                    <a:pt x="93" y="1328"/>
                    <a:pt x="86" y="1306"/>
                    <a:pt x="64" y="1271"/>
                  </a:cubicBezTo>
                  <a:lnTo>
                    <a:pt x="57" y="1250"/>
                  </a:lnTo>
                  <a:cubicBezTo>
                    <a:pt x="57" y="1243"/>
                    <a:pt x="50" y="1236"/>
                    <a:pt x="50" y="1229"/>
                  </a:cubicBezTo>
                  <a:cubicBezTo>
                    <a:pt x="50" y="1222"/>
                    <a:pt x="43" y="1215"/>
                    <a:pt x="43" y="1201"/>
                  </a:cubicBezTo>
                  <a:lnTo>
                    <a:pt x="36" y="1201"/>
                  </a:lnTo>
                  <a:lnTo>
                    <a:pt x="22" y="1172"/>
                  </a:lnTo>
                  <a:cubicBezTo>
                    <a:pt x="22" y="1158"/>
                    <a:pt x="15" y="1151"/>
                    <a:pt x="15" y="1137"/>
                  </a:cubicBezTo>
                  <a:lnTo>
                    <a:pt x="8" y="1137"/>
                  </a:lnTo>
                  <a:lnTo>
                    <a:pt x="15" y="1130"/>
                  </a:lnTo>
                  <a:lnTo>
                    <a:pt x="15" y="1116"/>
                  </a:lnTo>
                  <a:lnTo>
                    <a:pt x="15" y="1095"/>
                  </a:lnTo>
                  <a:lnTo>
                    <a:pt x="15" y="1074"/>
                  </a:lnTo>
                  <a:lnTo>
                    <a:pt x="15" y="1060"/>
                  </a:lnTo>
                  <a:cubicBezTo>
                    <a:pt x="15" y="1053"/>
                    <a:pt x="15" y="1046"/>
                    <a:pt x="15" y="1039"/>
                  </a:cubicBezTo>
                  <a:lnTo>
                    <a:pt x="15" y="1017"/>
                  </a:lnTo>
                  <a:lnTo>
                    <a:pt x="8" y="1017"/>
                  </a:lnTo>
                  <a:cubicBezTo>
                    <a:pt x="8" y="1017"/>
                    <a:pt x="15" y="1010"/>
                    <a:pt x="15" y="1003"/>
                  </a:cubicBezTo>
                  <a:lnTo>
                    <a:pt x="15" y="989"/>
                  </a:lnTo>
                  <a:cubicBezTo>
                    <a:pt x="15" y="982"/>
                    <a:pt x="15" y="975"/>
                    <a:pt x="15" y="968"/>
                  </a:cubicBezTo>
                  <a:cubicBezTo>
                    <a:pt x="15" y="961"/>
                    <a:pt x="15" y="961"/>
                    <a:pt x="15" y="954"/>
                  </a:cubicBezTo>
                  <a:cubicBezTo>
                    <a:pt x="15" y="947"/>
                    <a:pt x="15" y="940"/>
                    <a:pt x="15" y="933"/>
                  </a:cubicBezTo>
                  <a:cubicBezTo>
                    <a:pt x="15" y="926"/>
                    <a:pt x="15" y="912"/>
                    <a:pt x="15" y="905"/>
                  </a:cubicBezTo>
                  <a:lnTo>
                    <a:pt x="15" y="883"/>
                  </a:lnTo>
                  <a:lnTo>
                    <a:pt x="15" y="869"/>
                  </a:lnTo>
                  <a:lnTo>
                    <a:pt x="22" y="848"/>
                  </a:lnTo>
                  <a:lnTo>
                    <a:pt x="29" y="834"/>
                  </a:lnTo>
                  <a:lnTo>
                    <a:pt x="36" y="820"/>
                  </a:lnTo>
                  <a:lnTo>
                    <a:pt x="29" y="813"/>
                  </a:lnTo>
                  <a:lnTo>
                    <a:pt x="36" y="813"/>
                  </a:lnTo>
                  <a:cubicBezTo>
                    <a:pt x="43" y="799"/>
                    <a:pt x="50" y="792"/>
                    <a:pt x="57" y="785"/>
                  </a:cubicBezTo>
                  <a:cubicBezTo>
                    <a:pt x="64" y="778"/>
                    <a:pt x="71" y="771"/>
                    <a:pt x="78" y="757"/>
                  </a:cubicBezTo>
                  <a:lnTo>
                    <a:pt x="86" y="757"/>
                  </a:lnTo>
                  <a:cubicBezTo>
                    <a:pt x="93" y="742"/>
                    <a:pt x="107" y="735"/>
                    <a:pt x="114" y="735"/>
                  </a:cubicBezTo>
                  <a:lnTo>
                    <a:pt x="1474" y="59"/>
                  </a:lnTo>
                  <a:close/>
                  <a:moveTo>
                    <a:pt x="1564" y="1"/>
                  </a:moveTo>
                  <a:cubicBezTo>
                    <a:pt x="1563" y="1"/>
                    <a:pt x="1561" y="1"/>
                    <a:pt x="1559" y="2"/>
                  </a:cubicBezTo>
                  <a:lnTo>
                    <a:pt x="121" y="714"/>
                  </a:lnTo>
                  <a:cubicBezTo>
                    <a:pt x="107" y="721"/>
                    <a:pt x="100" y="728"/>
                    <a:pt x="86" y="735"/>
                  </a:cubicBezTo>
                  <a:lnTo>
                    <a:pt x="78" y="742"/>
                  </a:lnTo>
                  <a:cubicBezTo>
                    <a:pt x="64" y="749"/>
                    <a:pt x="57" y="764"/>
                    <a:pt x="50" y="778"/>
                  </a:cubicBezTo>
                  <a:cubicBezTo>
                    <a:pt x="43" y="785"/>
                    <a:pt x="36" y="792"/>
                    <a:pt x="29" y="806"/>
                  </a:cubicBezTo>
                  <a:lnTo>
                    <a:pt x="22" y="827"/>
                  </a:lnTo>
                  <a:lnTo>
                    <a:pt x="15" y="841"/>
                  </a:lnTo>
                  <a:cubicBezTo>
                    <a:pt x="15" y="848"/>
                    <a:pt x="8" y="855"/>
                    <a:pt x="8" y="855"/>
                  </a:cubicBezTo>
                  <a:lnTo>
                    <a:pt x="1" y="876"/>
                  </a:lnTo>
                  <a:cubicBezTo>
                    <a:pt x="1" y="883"/>
                    <a:pt x="1" y="890"/>
                    <a:pt x="1" y="905"/>
                  </a:cubicBezTo>
                  <a:lnTo>
                    <a:pt x="1" y="912"/>
                  </a:lnTo>
                  <a:cubicBezTo>
                    <a:pt x="1" y="926"/>
                    <a:pt x="1" y="940"/>
                    <a:pt x="1" y="947"/>
                  </a:cubicBezTo>
                  <a:cubicBezTo>
                    <a:pt x="1" y="954"/>
                    <a:pt x="1" y="961"/>
                    <a:pt x="1" y="968"/>
                  </a:cubicBezTo>
                  <a:cubicBezTo>
                    <a:pt x="1" y="975"/>
                    <a:pt x="1" y="975"/>
                    <a:pt x="1" y="982"/>
                  </a:cubicBezTo>
                  <a:lnTo>
                    <a:pt x="1" y="1010"/>
                  </a:lnTo>
                  <a:lnTo>
                    <a:pt x="1" y="1017"/>
                  </a:lnTo>
                  <a:cubicBezTo>
                    <a:pt x="1" y="1024"/>
                    <a:pt x="1" y="1031"/>
                    <a:pt x="1" y="1039"/>
                  </a:cubicBezTo>
                  <a:cubicBezTo>
                    <a:pt x="1" y="1046"/>
                    <a:pt x="1" y="1053"/>
                    <a:pt x="1" y="1060"/>
                  </a:cubicBezTo>
                  <a:lnTo>
                    <a:pt x="1" y="1081"/>
                  </a:lnTo>
                  <a:lnTo>
                    <a:pt x="1" y="1102"/>
                  </a:lnTo>
                  <a:cubicBezTo>
                    <a:pt x="1" y="1109"/>
                    <a:pt x="1" y="1116"/>
                    <a:pt x="1" y="1123"/>
                  </a:cubicBezTo>
                  <a:cubicBezTo>
                    <a:pt x="1" y="1123"/>
                    <a:pt x="1" y="1137"/>
                    <a:pt x="8" y="1144"/>
                  </a:cubicBezTo>
                  <a:cubicBezTo>
                    <a:pt x="8" y="1151"/>
                    <a:pt x="8" y="1158"/>
                    <a:pt x="8" y="1172"/>
                  </a:cubicBezTo>
                  <a:cubicBezTo>
                    <a:pt x="15" y="1179"/>
                    <a:pt x="22" y="1194"/>
                    <a:pt x="22" y="1201"/>
                  </a:cubicBezTo>
                  <a:lnTo>
                    <a:pt x="29" y="1201"/>
                  </a:lnTo>
                  <a:cubicBezTo>
                    <a:pt x="29" y="1201"/>
                    <a:pt x="22" y="1201"/>
                    <a:pt x="22" y="1208"/>
                  </a:cubicBezTo>
                  <a:cubicBezTo>
                    <a:pt x="22" y="1222"/>
                    <a:pt x="29" y="1229"/>
                    <a:pt x="29" y="1236"/>
                  </a:cubicBezTo>
                  <a:lnTo>
                    <a:pt x="36" y="1257"/>
                  </a:lnTo>
                  <a:cubicBezTo>
                    <a:pt x="36" y="1257"/>
                    <a:pt x="43" y="1271"/>
                    <a:pt x="57" y="1292"/>
                  </a:cubicBezTo>
                  <a:cubicBezTo>
                    <a:pt x="64" y="1313"/>
                    <a:pt x="71" y="1335"/>
                    <a:pt x="86" y="1356"/>
                  </a:cubicBezTo>
                  <a:lnTo>
                    <a:pt x="100" y="1377"/>
                  </a:lnTo>
                  <a:cubicBezTo>
                    <a:pt x="107" y="1398"/>
                    <a:pt x="121" y="1419"/>
                    <a:pt x="142" y="1447"/>
                  </a:cubicBezTo>
                  <a:lnTo>
                    <a:pt x="57" y="1941"/>
                  </a:lnTo>
                  <a:lnTo>
                    <a:pt x="43" y="2032"/>
                  </a:lnTo>
                  <a:cubicBezTo>
                    <a:pt x="43" y="2039"/>
                    <a:pt x="43" y="2047"/>
                    <a:pt x="50" y="2047"/>
                  </a:cubicBezTo>
                  <a:lnTo>
                    <a:pt x="57" y="2047"/>
                  </a:lnTo>
                  <a:lnTo>
                    <a:pt x="1495" y="1328"/>
                  </a:lnTo>
                  <a:cubicBezTo>
                    <a:pt x="1502" y="1328"/>
                    <a:pt x="1502" y="1328"/>
                    <a:pt x="1502" y="1320"/>
                  </a:cubicBezTo>
                  <a:lnTo>
                    <a:pt x="1601" y="728"/>
                  </a:lnTo>
                  <a:cubicBezTo>
                    <a:pt x="1601" y="728"/>
                    <a:pt x="1608" y="728"/>
                    <a:pt x="1594" y="707"/>
                  </a:cubicBezTo>
                  <a:cubicBezTo>
                    <a:pt x="1580" y="693"/>
                    <a:pt x="1566" y="672"/>
                    <a:pt x="1559" y="651"/>
                  </a:cubicBezTo>
                  <a:lnTo>
                    <a:pt x="1545" y="630"/>
                  </a:lnTo>
                  <a:cubicBezTo>
                    <a:pt x="1531" y="608"/>
                    <a:pt x="1524" y="587"/>
                    <a:pt x="1517" y="566"/>
                  </a:cubicBezTo>
                  <a:lnTo>
                    <a:pt x="1517" y="559"/>
                  </a:lnTo>
                  <a:cubicBezTo>
                    <a:pt x="1517" y="559"/>
                    <a:pt x="1517" y="552"/>
                    <a:pt x="1517" y="552"/>
                  </a:cubicBezTo>
                  <a:lnTo>
                    <a:pt x="1517" y="538"/>
                  </a:lnTo>
                  <a:cubicBezTo>
                    <a:pt x="1510" y="517"/>
                    <a:pt x="1502" y="503"/>
                    <a:pt x="1495" y="482"/>
                  </a:cubicBezTo>
                  <a:cubicBezTo>
                    <a:pt x="1488" y="460"/>
                    <a:pt x="1481" y="446"/>
                    <a:pt x="1474" y="425"/>
                  </a:cubicBezTo>
                  <a:lnTo>
                    <a:pt x="1467" y="425"/>
                  </a:lnTo>
                  <a:lnTo>
                    <a:pt x="1474" y="418"/>
                  </a:lnTo>
                  <a:cubicBezTo>
                    <a:pt x="1474" y="397"/>
                    <a:pt x="1467" y="376"/>
                    <a:pt x="1467" y="355"/>
                  </a:cubicBezTo>
                  <a:cubicBezTo>
                    <a:pt x="1460" y="334"/>
                    <a:pt x="1460" y="319"/>
                    <a:pt x="1460" y="291"/>
                  </a:cubicBezTo>
                  <a:cubicBezTo>
                    <a:pt x="1460" y="277"/>
                    <a:pt x="1460" y="256"/>
                    <a:pt x="1460" y="235"/>
                  </a:cubicBezTo>
                  <a:cubicBezTo>
                    <a:pt x="1460" y="221"/>
                    <a:pt x="1460" y="214"/>
                    <a:pt x="1460" y="200"/>
                  </a:cubicBezTo>
                  <a:cubicBezTo>
                    <a:pt x="1460" y="186"/>
                    <a:pt x="1460" y="171"/>
                    <a:pt x="1467" y="157"/>
                  </a:cubicBezTo>
                  <a:cubicBezTo>
                    <a:pt x="1467" y="150"/>
                    <a:pt x="1474" y="136"/>
                    <a:pt x="1481" y="129"/>
                  </a:cubicBezTo>
                  <a:cubicBezTo>
                    <a:pt x="1481" y="122"/>
                    <a:pt x="1488" y="108"/>
                    <a:pt x="1488" y="101"/>
                  </a:cubicBezTo>
                  <a:cubicBezTo>
                    <a:pt x="1495" y="87"/>
                    <a:pt x="1502" y="80"/>
                    <a:pt x="1510" y="73"/>
                  </a:cubicBezTo>
                  <a:cubicBezTo>
                    <a:pt x="1517" y="66"/>
                    <a:pt x="1524" y="52"/>
                    <a:pt x="1531" y="45"/>
                  </a:cubicBezTo>
                  <a:cubicBezTo>
                    <a:pt x="1538" y="45"/>
                    <a:pt x="1538" y="45"/>
                    <a:pt x="1538" y="38"/>
                  </a:cubicBezTo>
                  <a:cubicBezTo>
                    <a:pt x="1552" y="30"/>
                    <a:pt x="1559" y="23"/>
                    <a:pt x="1573" y="16"/>
                  </a:cubicBezTo>
                  <a:cubicBezTo>
                    <a:pt x="1579" y="16"/>
                    <a:pt x="1575" y="1"/>
                    <a:pt x="1564"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7089268" y="3148370"/>
              <a:ext cx="187071" cy="82587"/>
            </a:xfrm>
            <a:custGeom>
              <a:avLst/>
              <a:gdLst/>
              <a:ahLst/>
              <a:cxnLst/>
              <a:rect l="l" t="t" r="r" b="b"/>
              <a:pathLst>
                <a:path w="1982" h="875" extrusionOk="0">
                  <a:moveTo>
                    <a:pt x="2" y="740"/>
                  </a:moveTo>
                  <a:lnTo>
                    <a:pt x="2" y="740"/>
                  </a:lnTo>
                  <a:cubicBezTo>
                    <a:pt x="2" y="740"/>
                    <a:pt x="1" y="740"/>
                    <a:pt x="1" y="741"/>
                  </a:cubicBezTo>
                  <a:lnTo>
                    <a:pt x="2" y="740"/>
                  </a:lnTo>
                  <a:close/>
                  <a:moveTo>
                    <a:pt x="1531" y="0"/>
                  </a:moveTo>
                  <a:lnTo>
                    <a:pt x="1495" y="7"/>
                  </a:lnTo>
                  <a:cubicBezTo>
                    <a:pt x="1474" y="14"/>
                    <a:pt x="1460" y="14"/>
                    <a:pt x="1439" y="29"/>
                  </a:cubicBezTo>
                  <a:lnTo>
                    <a:pt x="2" y="740"/>
                  </a:lnTo>
                  <a:lnTo>
                    <a:pt x="2" y="740"/>
                  </a:lnTo>
                  <a:cubicBezTo>
                    <a:pt x="16" y="733"/>
                    <a:pt x="36" y="726"/>
                    <a:pt x="50" y="719"/>
                  </a:cubicBezTo>
                  <a:lnTo>
                    <a:pt x="93" y="712"/>
                  </a:lnTo>
                  <a:lnTo>
                    <a:pt x="205" y="712"/>
                  </a:lnTo>
                  <a:cubicBezTo>
                    <a:pt x="227" y="712"/>
                    <a:pt x="248" y="719"/>
                    <a:pt x="269" y="726"/>
                  </a:cubicBezTo>
                  <a:cubicBezTo>
                    <a:pt x="290" y="726"/>
                    <a:pt x="311" y="734"/>
                    <a:pt x="325" y="748"/>
                  </a:cubicBezTo>
                  <a:cubicBezTo>
                    <a:pt x="353" y="755"/>
                    <a:pt x="375" y="762"/>
                    <a:pt x="389" y="776"/>
                  </a:cubicBezTo>
                  <a:cubicBezTo>
                    <a:pt x="410" y="783"/>
                    <a:pt x="438" y="804"/>
                    <a:pt x="459" y="818"/>
                  </a:cubicBezTo>
                  <a:lnTo>
                    <a:pt x="544" y="875"/>
                  </a:lnTo>
                  <a:lnTo>
                    <a:pt x="1982" y="163"/>
                  </a:lnTo>
                  <a:lnTo>
                    <a:pt x="1897" y="99"/>
                  </a:lnTo>
                  <a:lnTo>
                    <a:pt x="1876" y="85"/>
                  </a:lnTo>
                  <a:lnTo>
                    <a:pt x="1855" y="71"/>
                  </a:lnTo>
                  <a:lnTo>
                    <a:pt x="1834" y="57"/>
                  </a:lnTo>
                  <a:lnTo>
                    <a:pt x="1799" y="43"/>
                  </a:lnTo>
                  <a:lnTo>
                    <a:pt x="1777" y="29"/>
                  </a:lnTo>
                  <a:lnTo>
                    <a:pt x="1749" y="22"/>
                  </a:lnTo>
                  <a:lnTo>
                    <a:pt x="1728" y="7"/>
                  </a:lnTo>
                  <a:lnTo>
                    <a:pt x="1700" y="7"/>
                  </a:lnTo>
                  <a:lnTo>
                    <a:pt x="1672"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7087946" y="3146388"/>
              <a:ext cx="189053" cy="85230"/>
            </a:xfrm>
            <a:custGeom>
              <a:avLst/>
              <a:gdLst/>
              <a:ahLst/>
              <a:cxnLst/>
              <a:rect l="l" t="t" r="r" b="b"/>
              <a:pathLst>
                <a:path w="2003" h="903" extrusionOk="0">
                  <a:moveTo>
                    <a:pt x="1686" y="21"/>
                  </a:moveTo>
                  <a:lnTo>
                    <a:pt x="1707" y="28"/>
                  </a:lnTo>
                  <a:lnTo>
                    <a:pt x="1728" y="35"/>
                  </a:lnTo>
                  <a:lnTo>
                    <a:pt x="1735" y="35"/>
                  </a:lnTo>
                  <a:lnTo>
                    <a:pt x="1763" y="43"/>
                  </a:lnTo>
                  <a:lnTo>
                    <a:pt x="1784" y="57"/>
                  </a:lnTo>
                  <a:lnTo>
                    <a:pt x="1813" y="64"/>
                  </a:lnTo>
                  <a:lnTo>
                    <a:pt x="1834" y="78"/>
                  </a:lnTo>
                  <a:lnTo>
                    <a:pt x="1848" y="85"/>
                  </a:lnTo>
                  <a:lnTo>
                    <a:pt x="1862" y="92"/>
                  </a:lnTo>
                  <a:lnTo>
                    <a:pt x="1883" y="106"/>
                  </a:lnTo>
                  <a:lnTo>
                    <a:pt x="1904" y="120"/>
                  </a:lnTo>
                  <a:lnTo>
                    <a:pt x="1975" y="169"/>
                  </a:lnTo>
                  <a:lnTo>
                    <a:pt x="558" y="874"/>
                  </a:lnTo>
                  <a:lnTo>
                    <a:pt x="480" y="818"/>
                  </a:lnTo>
                  <a:cubicBezTo>
                    <a:pt x="459" y="804"/>
                    <a:pt x="438" y="790"/>
                    <a:pt x="410" y="776"/>
                  </a:cubicBezTo>
                  <a:cubicBezTo>
                    <a:pt x="389" y="769"/>
                    <a:pt x="367" y="755"/>
                    <a:pt x="346" y="747"/>
                  </a:cubicBezTo>
                  <a:cubicBezTo>
                    <a:pt x="325" y="740"/>
                    <a:pt x="304" y="733"/>
                    <a:pt x="283" y="726"/>
                  </a:cubicBezTo>
                  <a:cubicBezTo>
                    <a:pt x="262" y="719"/>
                    <a:pt x="241" y="712"/>
                    <a:pt x="226" y="712"/>
                  </a:cubicBezTo>
                  <a:lnTo>
                    <a:pt x="128" y="712"/>
                  </a:lnTo>
                  <a:lnTo>
                    <a:pt x="1460" y="50"/>
                  </a:lnTo>
                  <a:cubicBezTo>
                    <a:pt x="1474" y="43"/>
                    <a:pt x="1495" y="35"/>
                    <a:pt x="1509" y="35"/>
                  </a:cubicBezTo>
                  <a:lnTo>
                    <a:pt x="1559" y="21"/>
                  </a:lnTo>
                  <a:close/>
                  <a:moveTo>
                    <a:pt x="1538" y="0"/>
                  </a:moveTo>
                  <a:cubicBezTo>
                    <a:pt x="1524" y="7"/>
                    <a:pt x="1516" y="7"/>
                    <a:pt x="1502" y="14"/>
                  </a:cubicBezTo>
                  <a:cubicBezTo>
                    <a:pt x="1481" y="14"/>
                    <a:pt x="1467" y="21"/>
                    <a:pt x="1446" y="35"/>
                  </a:cubicBezTo>
                  <a:lnTo>
                    <a:pt x="8" y="740"/>
                  </a:lnTo>
                  <a:cubicBezTo>
                    <a:pt x="1" y="747"/>
                    <a:pt x="1" y="755"/>
                    <a:pt x="8" y="755"/>
                  </a:cubicBezTo>
                  <a:cubicBezTo>
                    <a:pt x="8" y="762"/>
                    <a:pt x="15" y="762"/>
                    <a:pt x="22" y="762"/>
                  </a:cubicBezTo>
                  <a:cubicBezTo>
                    <a:pt x="36" y="755"/>
                    <a:pt x="50" y="747"/>
                    <a:pt x="71" y="740"/>
                  </a:cubicBezTo>
                  <a:cubicBezTo>
                    <a:pt x="85" y="740"/>
                    <a:pt x="100" y="733"/>
                    <a:pt x="114" y="733"/>
                  </a:cubicBezTo>
                  <a:lnTo>
                    <a:pt x="170" y="733"/>
                  </a:lnTo>
                  <a:lnTo>
                    <a:pt x="226" y="740"/>
                  </a:lnTo>
                  <a:cubicBezTo>
                    <a:pt x="248" y="740"/>
                    <a:pt x="262" y="747"/>
                    <a:pt x="283" y="747"/>
                  </a:cubicBezTo>
                  <a:cubicBezTo>
                    <a:pt x="304" y="755"/>
                    <a:pt x="325" y="762"/>
                    <a:pt x="339" y="769"/>
                  </a:cubicBezTo>
                  <a:cubicBezTo>
                    <a:pt x="360" y="783"/>
                    <a:pt x="382" y="790"/>
                    <a:pt x="403" y="804"/>
                  </a:cubicBezTo>
                  <a:cubicBezTo>
                    <a:pt x="424" y="811"/>
                    <a:pt x="445" y="825"/>
                    <a:pt x="466" y="839"/>
                  </a:cubicBezTo>
                  <a:cubicBezTo>
                    <a:pt x="466" y="839"/>
                    <a:pt x="551" y="903"/>
                    <a:pt x="558" y="903"/>
                  </a:cubicBezTo>
                  <a:lnTo>
                    <a:pt x="558" y="888"/>
                  </a:lnTo>
                  <a:lnTo>
                    <a:pt x="1996" y="176"/>
                  </a:lnTo>
                  <a:cubicBezTo>
                    <a:pt x="2003" y="176"/>
                    <a:pt x="2003" y="169"/>
                    <a:pt x="2003" y="162"/>
                  </a:cubicBezTo>
                  <a:cubicBezTo>
                    <a:pt x="2003" y="162"/>
                    <a:pt x="2003" y="155"/>
                    <a:pt x="2003" y="155"/>
                  </a:cubicBezTo>
                  <a:lnTo>
                    <a:pt x="1911" y="99"/>
                  </a:lnTo>
                  <a:lnTo>
                    <a:pt x="1890" y="85"/>
                  </a:lnTo>
                  <a:lnTo>
                    <a:pt x="1862" y="71"/>
                  </a:lnTo>
                  <a:lnTo>
                    <a:pt x="1848" y="64"/>
                  </a:lnTo>
                  <a:lnTo>
                    <a:pt x="1841" y="57"/>
                  </a:lnTo>
                  <a:lnTo>
                    <a:pt x="1813" y="43"/>
                  </a:lnTo>
                  <a:lnTo>
                    <a:pt x="1784" y="28"/>
                  </a:lnTo>
                  <a:lnTo>
                    <a:pt x="1763" y="21"/>
                  </a:lnTo>
                  <a:lnTo>
                    <a:pt x="1742" y="7"/>
                  </a:lnTo>
                  <a:lnTo>
                    <a:pt x="1714" y="7"/>
                  </a:lnTo>
                  <a:lnTo>
                    <a:pt x="1686"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7182426" y="3190938"/>
              <a:ext cx="230299" cy="130534"/>
            </a:xfrm>
            <a:custGeom>
              <a:avLst/>
              <a:gdLst/>
              <a:ahLst/>
              <a:cxnLst/>
              <a:rect l="l" t="t" r="r" b="b"/>
              <a:pathLst>
                <a:path w="2440" h="1383" extrusionOk="0">
                  <a:moveTo>
                    <a:pt x="1439" y="1"/>
                  </a:moveTo>
                  <a:lnTo>
                    <a:pt x="1" y="713"/>
                  </a:lnTo>
                  <a:lnTo>
                    <a:pt x="1002" y="1382"/>
                  </a:lnTo>
                  <a:lnTo>
                    <a:pt x="2440" y="670"/>
                  </a:lnTo>
                  <a:lnTo>
                    <a:pt x="1439"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7181765" y="3189617"/>
              <a:ext cx="233037" cy="133177"/>
            </a:xfrm>
            <a:custGeom>
              <a:avLst/>
              <a:gdLst/>
              <a:ahLst/>
              <a:cxnLst/>
              <a:rect l="l" t="t" r="r" b="b"/>
              <a:pathLst>
                <a:path w="2469" h="1411" extrusionOk="0">
                  <a:moveTo>
                    <a:pt x="1446" y="22"/>
                  </a:moveTo>
                  <a:lnTo>
                    <a:pt x="2426" y="684"/>
                  </a:lnTo>
                  <a:lnTo>
                    <a:pt x="1009" y="1389"/>
                  </a:lnTo>
                  <a:lnTo>
                    <a:pt x="29" y="727"/>
                  </a:lnTo>
                  <a:lnTo>
                    <a:pt x="1446" y="22"/>
                  </a:lnTo>
                  <a:close/>
                  <a:moveTo>
                    <a:pt x="1446" y="0"/>
                  </a:moveTo>
                  <a:lnTo>
                    <a:pt x="8" y="719"/>
                  </a:lnTo>
                  <a:cubicBezTo>
                    <a:pt x="1" y="719"/>
                    <a:pt x="1" y="719"/>
                    <a:pt x="1" y="727"/>
                  </a:cubicBezTo>
                  <a:cubicBezTo>
                    <a:pt x="1" y="727"/>
                    <a:pt x="1" y="734"/>
                    <a:pt x="1" y="734"/>
                  </a:cubicBezTo>
                  <a:cubicBezTo>
                    <a:pt x="1" y="734"/>
                    <a:pt x="1002" y="1410"/>
                    <a:pt x="1009" y="1410"/>
                  </a:cubicBezTo>
                  <a:lnTo>
                    <a:pt x="1016" y="1403"/>
                  </a:lnTo>
                  <a:lnTo>
                    <a:pt x="2454" y="691"/>
                  </a:lnTo>
                  <a:cubicBezTo>
                    <a:pt x="2468" y="691"/>
                    <a:pt x="2468" y="677"/>
                    <a:pt x="2454" y="677"/>
                  </a:cubicBezTo>
                  <a:lnTo>
                    <a:pt x="145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7183086" y="3103821"/>
              <a:ext cx="155169" cy="154414"/>
            </a:xfrm>
            <a:custGeom>
              <a:avLst/>
              <a:gdLst/>
              <a:ahLst/>
              <a:cxnLst/>
              <a:rect l="l" t="t" r="r" b="b"/>
              <a:pathLst>
                <a:path w="1644" h="1636" extrusionOk="0">
                  <a:moveTo>
                    <a:pt x="1643" y="0"/>
                  </a:moveTo>
                  <a:lnTo>
                    <a:pt x="205" y="712"/>
                  </a:lnTo>
                  <a:cubicBezTo>
                    <a:pt x="191" y="719"/>
                    <a:pt x="177" y="733"/>
                    <a:pt x="163" y="747"/>
                  </a:cubicBezTo>
                  <a:lnTo>
                    <a:pt x="149" y="754"/>
                  </a:lnTo>
                  <a:cubicBezTo>
                    <a:pt x="135" y="768"/>
                    <a:pt x="121" y="783"/>
                    <a:pt x="114" y="797"/>
                  </a:cubicBezTo>
                  <a:cubicBezTo>
                    <a:pt x="107" y="804"/>
                    <a:pt x="93" y="818"/>
                    <a:pt x="93" y="832"/>
                  </a:cubicBezTo>
                  <a:cubicBezTo>
                    <a:pt x="85" y="846"/>
                    <a:pt x="78" y="853"/>
                    <a:pt x="78" y="860"/>
                  </a:cubicBezTo>
                  <a:cubicBezTo>
                    <a:pt x="71" y="860"/>
                    <a:pt x="71" y="867"/>
                    <a:pt x="71" y="874"/>
                  </a:cubicBezTo>
                  <a:cubicBezTo>
                    <a:pt x="64" y="895"/>
                    <a:pt x="57" y="902"/>
                    <a:pt x="57" y="909"/>
                  </a:cubicBezTo>
                  <a:lnTo>
                    <a:pt x="57" y="924"/>
                  </a:lnTo>
                  <a:cubicBezTo>
                    <a:pt x="57" y="924"/>
                    <a:pt x="57" y="931"/>
                    <a:pt x="57" y="938"/>
                  </a:cubicBezTo>
                  <a:cubicBezTo>
                    <a:pt x="50" y="945"/>
                    <a:pt x="50" y="952"/>
                    <a:pt x="50" y="966"/>
                  </a:cubicBezTo>
                  <a:lnTo>
                    <a:pt x="50" y="980"/>
                  </a:lnTo>
                  <a:cubicBezTo>
                    <a:pt x="43" y="987"/>
                    <a:pt x="43" y="1001"/>
                    <a:pt x="43" y="1015"/>
                  </a:cubicBezTo>
                  <a:lnTo>
                    <a:pt x="43" y="1036"/>
                  </a:lnTo>
                  <a:lnTo>
                    <a:pt x="1" y="1636"/>
                  </a:lnTo>
                  <a:lnTo>
                    <a:pt x="1439" y="924"/>
                  </a:lnTo>
                  <a:lnTo>
                    <a:pt x="1481" y="324"/>
                  </a:lnTo>
                  <a:cubicBezTo>
                    <a:pt x="1481" y="303"/>
                    <a:pt x="1481" y="289"/>
                    <a:pt x="1488" y="268"/>
                  </a:cubicBezTo>
                  <a:lnTo>
                    <a:pt x="1481" y="261"/>
                  </a:lnTo>
                  <a:cubicBezTo>
                    <a:pt x="1481" y="247"/>
                    <a:pt x="1488" y="233"/>
                    <a:pt x="1488" y="219"/>
                  </a:cubicBezTo>
                  <a:cubicBezTo>
                    <a:pt x="1495" y="197"/>
                    <a:pt x="1502" y="183"/>
                    <a:pt x="1509" y="169"/>
                  </a:cubicBezTo>
                  <a:cubicBezTo>
                    <a:pt x="1509" y="148"/>
                    <a:pt x="1517" y="134"/>
                    <a:pt x="1524" y="120"/>
                  </a:cubicBezTo>
                  <a:cubicBezTo>
                    <a:pt x="1531" y="106"/>
                    <a:pt x="1545" y="99"/>
                    <a:pt x="1552" y="85"/>
                  </a:cubicBezTo>
                  <a:cubicBezTo>
                    <a:pt x="1566" y="71"/>
                    <a:pt x="1573" y="56"/>
                    <a:pt x="1594" y="42"/>
                  </a:cubicBezTo>
                  <a:cubicBezTo>
                    <a:pt x="1594" y="35"/>
                    <a:pt x="1594" y="35"/>
                    <a:pt x="1601" y="28"/>
                  </a:cubicBezTo>
                  <a:cubicBezTo>
                    <a:pt x="1615" y="21"/>
                    <a:pt x="1629" y="7"/>
                    <a:pt x="164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7181104" y="3102877"/>
              <a:ext cx="157151" cy="156018"/>
            </a:xfrm>
            <a:custGeom>
              <a:avLst/>
              <a:gdLst/>
              <a:ahLst/>
              <a:cxnLst/>
              <a:rect l="l" t="t" r="r" b="b"/>
              <a:pathLst>
                <a:path w="1665" h="1653" extrusionOk="0">
                  <a:moveTo>
                    <a:pt x="1580" y="88"/>
                  </a:moveTo>
                  <a:cubicBezTo>
                    <a:pt x="1575" y="92"/>
                    <a:pt x="1570" y="97"/>
                    <a:pt x="1566" y="102"/>
                  </a:cubicBezTo>
                  <a:cubicBezTo>
                    <a:pt x="1559" y="109"/>
                    <a:pt x="1552" y="123"/>
                    <a:pt x="1545" y="137"/>
                  </a:cubicBezTo>
                  <a:cubicBezTo>
                    <a:pt x="1538" y="144"/>
                    <a:pt x="1530" y="158"/>
                    <a:pt x="1523" y="172"/>
                  </a:cubicBezTo>
                  <a:cubicBezTo>
                    <a:pt x="1516" y="186"/>
                    <a:pt x="1516" y="207"/>
                    <a:pt x="1509" y="222"/>
                  </a:cubicBezTo>
                  <a:cubicBezTo>
                    <a:pt x="1502" y="236"/>
                    <a:pt x="1502" y="257"/>
                    <a:pt x="1495" y="278"/>
                  </a:cubicBezTo>
                  <a:cubicBezTo>
                    <a:pt x="1495" y="299"/>
                    <a:pt x="1488" y="320"/>
                    <a:pt x="1488" y="334"/>
                  </a:cubicBezTo>
                  <a:lnTo>
                    <a:pt x="1446" y="930"/>
                  </a:lnTo>
                  <a:lnTo>
                    <a:pt x="1446" y="930"/>
                  </a:lnTo>
                  <a:lnTo>
                    <a:pt x="1453" y="927"/>
                  </a:lnTo>
                  <a:lnTo>
                    <a:pt x="1495" y="334"/>
                  </a:lnTo>
                  <a:cubicBezTo>
                    <a:pt x="1495" y="313"/>
                    <a:pt x="1495" y="299"/>
                    <a:pt x="1502" y="278"/>
                  </a:cubicBezTo>
                  <a:lnTo>
                    <a:pt x="1516" y="222"/>
                  </a:lnTo>
                  <a:cubicBezTo>
                    <a:pt x="1523" y="200"/>
                    <a:pt x="1523" y="186"/>
                    <a:pt x="1530" y="172"/>
                  </a:cubicBezTo>
                  <a:cubicBezTo>
                    <a:pt x="1538" y="158"/>
                    <a:pt x="1545" y="144"/>
                    <a:pt x="1552" y="130"/>
                  </a:cubicBezTo>
                  <a:cubicBezTo>
                    <a:pt x="1559" y="116"/>
                    <a:pt x="1566" y="102"/>
                    <a:pt x="1580" y="88"/>
                  </a:cubicBezTo>
                  <a:close/>
                  <a:moveTo>
                    <a:pt x="1655" y="0"/>
                  </a:moveTo>
                  <a:cubicBezTo>
                    <a:pt x="1654" y="0"/>
                    <a:pt x="1652" y="1"/>
                    <a:pt x="1650" y="3"/>
                  </a:cubicBezTo>
                  <a:lnTo>
                    <a:pt x="212" y="715"/>
                  </a:lnTo>
                  <a:cubicBezTo>
                    <a:pt x="191" y="722"/>
                    <a:pt x="177" y="736"/>
                    <a:pt x="163" y="750"/>
                  </a:cubicBezTo>
                  <a:lnTo>
                    <a:pt x="149" y="757"/>
                  </a:lnTo>
                  <a:cubicBezTo>
                    <a:pt x="135" y="771"/>
                    <a:pt x="121" y="786"/>
                    <a:pt x="106" y="800"/>
                  </a:cubicBezTo>
                  <a:cubicBezTo>
                    <a:pt x="99" y="814"/>
                    <a:pt x="92" y="828"/>
                    <a:pt x="85" y="842"/>
                  </a:cubicBezTo>
                  <a:lnTo>
                    <a:pt x="71" y="863"/>
                  </a:lnTo>
                  <a:cubicBezTo>
                    <a:pt x="71" y="870"/>
                    <a:pt x="71" y="870"/>
                    <a:pt x="71" y="877"/>
                  </a:cubicBezTo>
                  <a:lnTo>
                    <a:pt x="64" y="891"/>
                  </a:lnTo>
                  <a:cubicBezTo>
                    <a:pt x="64" y="898"/>
                    <a:pt x="57" y="912"/>
                    <a:pt x="57" y="919"/>
                  </a:cubicBezTo>
                  <a:lnTo>
                    <a:pt x="50" y="948"/>
                  </a:lnTo>
                  <a:cubicBezTo>
                    <a:pt x="43" y="955"/>
                    <a:pt x="43" y="962"/>
                    <a:pt x="43" y="969"/>
                  </a:cubicBezTo>
                  <a:lnTo>
                    <a:pt x="43" y="983"/>
                  </a:lnTo>
                  <a:lnTo>
                    <a:pt x="43" y="997"/>
                  </a:lnTo>
                  <a:cubicBezTo>
                    <a:pt x="43" y="1004"/>
                    <a:pt x="43" y="1011"/>
                    <a:pt x="43" y="1018"/>
                  </a:cubicBezTo>
                  <a:lnTo>
                    <a:pt x="43" y="1046"/>
                  </a:lnTo>
                  <a:lnTo>
                    <a:pt x="1" y="1646"/>
                  </a:lnTo>
                  <a:cubicBezTo>
                    <a:pt x="1" y="1646"/>
                    <a:pt x="1" y="1653"/>
                    <a:pt x="15" y="1653"/>
                  </a:cubicBezTo>
                  <a:lnTo>
                    <a:pt x="22" y="1653"/>
                  </a:lnTo>
                  <a:lnTo>
                    <a:pt x="1446" y="941"/>
                  </a:lnTo>
                  <a:cubicBezTo>
                    <a:pt x="1446" y="941"/>
                    <a:pt x="1446" y="934"/>
                    <a:pt x="1446" y="934"/>
                  </a:cubicBezTo>
                  <a:lnTo>
                    <a:pt x="1446" y="930"/>
                  </a:lnTo>
                  <a:lnTo>
                    <a:pt x="1446" y="930"/>
                  </a:lnTo>
                  <a:lnTo>
                    <a:pt x="36" y="1631"/>
                  </a:lnTo>
                  <a:lnTo>
                    <a:pt x="78" y="1053"/>
                  </a:lnTo>
                  <a:lnTo>
                    <a:pt x="78" y="1025"/>
                  </a:lnTo>
                  <a:cubicBezTo>
                    <a:pt x="78" y="1018"/>
                    <a:pt x="78" y="1011"/>
                    <a:pt x="78" y="1004"/>
                  </a:cubicBezTo>
                  <a:lnTo>
                    <a:pt x="78" y="990"/>
                  </a:lnTo>
                  <a:cubicBezTo>
                    <a:pt x="78" y="983"/>
                    <a:pt x="78" y="983"/>
                    <a:pt x="78" y="976"/>
                  </a:cubicBezTo>
                  <a:lnTo>
                    <a:pt x="85" y="955"/>
                  </a:lnTo>
                  <a:lnTo>
                    <a:pt x="92" y="927"/>
                  </a:lnTo>
                  <a:lnTo>
                    <a:pt x="99" y="905"/>
                  </a:lnTo>
                  <a:lnTo>
                    <a:pt x="106" y="884"/>
                  </a:lnTo>
                  <a:cubicBezTo>
                    <a:pt x="106" y="884"/>
                    <a:pt x="106" y="877"/>
                    <a:pt x="106" y="877"/>
                  </a:cubicBezTo>
                  <a:cubicBezTo>
                    <a:pt x="106" y="870"/>
                    <a:pt x="114" y="863"/>
                    <a:pt x="121" y="849"/>
                  </a:cubicBezTo>
                  <a:cubicBezTo>
                    <a:pt x="135" y="821"/>
                    <a:pt x="156" y="793"/>
                    <a:pt x="177" y="771"/>
                  </a:cubicBezTo>
                  <a:lnTo>
                    <a:pt x="191" y="764"/>
                  </a:lnTo>
                  <a:cubicBezTo>
                    <a:pt x="205" y="757"/>
                    <a:pt x="219" y="743"/>
                    <a:pt x="233" y="736"/>
                  </a:cubicBezTo>
                  <a:lnTo>
                    <a:pt x="1580" y="66"/>
                  </a:lnTo>
                  <a:cubicBezTo>
                    <a:pt x="1580" y="74"/>
                    <a:pt x="1580" y="81"/>
                    <a:pt x="1580" y="88"/>
                  </a:cubicBezTo>
                  <a:cubicBezTo>
                    <a:pt x="1589" y="78"/>
                    <a:pt x="1599" y="69"/>
                    <a:pt x="1608" y="59"/>
                  </a:cubicBezTo>
                  <a:cubicBezTo>
                    <a:pt x="1608" y="52"/>
                    <a:pt x="1608" y="52"/>
                    <a:pt x="1615" y="52"/>
                  </a:cubicBezTo>
                  <a:cubicBezTo>
                    <a:pt x="1629" y="38"/>
                    <a:pt x="1643" y="31"/>
                    <a:pt x="1657" y="24"/>
                  </a:cubicBezTo>
                  <a:cubicBezTo>
                    <a:pt x="1664" y="17"/>
                    <a:pt x="1664" y="10"/>
                    <a:pt x="1664" y="10"/>
                  </a:cubicBezTo>
                  <a:cubicBezTo>
                    <a:pt x="1659" y="5"/>
                    <a:pt x="1658" y="0"/>
                    <a:pt x="165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7321549" y="3282114"/>
              <a:ext cx="193678" cy="449839"/>
            </a:xfrm>
            <a:custGeom>
              <a:avLst/>
              <a:gdLst/>
              <a:ahLst/>
              <a:cxnLst/>
              <a:rect l="l" t="t" r="r" b="b"/>
              <a:pathLst>
                <a:path w="2052" h="4766" extrusionOk="0">
                  <a:moveTo>
                    <a:pt x="1438" y="0"/>
                  </a:moveTo>
                  <a:lnTo>
                    <a:pt x="0" y="712"/>
                  </a:lnTo>
                  <a:lnTo>
                    <a:pt x="78" y="762"/>
                  </a:lnTo>
                  <a:cubicBezTo>
                    <a:pt x="99" y="776"/>
                    <a:pt x="113" y="790"/>
                    <a:pt x="134" y="804"/>
                  </a:cubicBezTo>
                  <a:cubicBezTo>
                    <a:pt x="162" y="825"/>
                    <a:pt x="176" y="839"/>
                    <a:pt x="198" y="860"/>
                  </a:cubicBezTo>
                  <a:lnTo>
                    <a:pt x="205" y="867"/>
                  </a:lnTo>
                  <a:cubicBezTo>
                    <a:pt x="219" y="881"/>
                    <a:pt x="240" y="896"/>
                    <a:pt x="254" y="917"/>
                  </a:cubicBezTo>
                  <a:lnTo>
                    <a:pt x="261" y="924"/>
                  </a:lnTo>
                  <a:lnTo>
                    <a:pt x="303" y="973"/>
                  </a:lnTo>
                  <a:lnTo>
                    <a:pt x="317" y="987"/>
                  </a:lnTo>
                  <a:cubicBezTo>
                    <a:pt x="324" y="1001"/>
                    <a:pt x="339" y="1015"/>
                    <a:pt x="346" y="1022"/>
                  </a:cubicBezTo>
                  <a:lnTo>
                    <a:pt x="367" y="1051"/>
                  </a:lnTo>
                  <a:cubicBezTo>
                    <a:pt x="381" y="1065"/>
                    <a:pt x="388" y="1086"/>
                    <a:pt x="395" y="1100"/>
                  </a:cubicBezTo>
                  <a:cubicBezTo>
                    <a:pt x="409" y="1114"/>
                    <a:pt x="409" y="1114"/>
                    <a:pt x="416" y="1121"/>
                  </a:cubicBezTo>
                  <a:cubicBezTo>
                    <a:pt x="423" y="1135"/>
                    <a:pt x="437" y="1163"/>
                    <a:pt x="451" y="1185"/>
                  </a:cubicBezTo>
                  <a:lnTo>
                    <a:pt x="458" y="1199"/>
                  </a:lnTo>
                  <a:cubicBezTo>
                    <a:pt x="472" y="1220"/>
                    <a:pt x="487" y="1248"/>
                    <a:pt x="501" y="1269"/>
                  </a:cubicBezTo>
                  <a:lnTo>
                    <a:pt x="508" y="1290"/>
                  </a:lnTo>
                  <a:cubicBezTo>
                    <a:pt x="515" y="1311"/>
                    <a:pt x="522" y="1333"/>
                    <a:pt x="536" y="1347"/>
                  </a:cubicBezTo>
                  <a:lnTo>
                    <a:pt x="543" y="1382"/>
                  </a:lnTo>
                  <a:cubicBezTo>
                    <a:pt x="550" y="1396"/>
                    <a:pt x="557" y="1410"/>
                    <a:pt x="564" y="1431"/>
                  </a:cubicBezTo>
                  <a:cubicBezTo>
                    <a:pt x="564" y="1431"/>
                    <a:pt x="571" y="1438"/>
                    <a:pt x="571" y="1445"/>
                  </a:cubicBezTo>
                  <a:cubicBezTo>
                    <a:pt x="578" y="1467"/>
                    <a:pt x="585" y="1488"/>
                    <a:pt x="592" y="1509"/>
                  </a:cubicBezTo>
                  <a:cubicBezTo>
                    <a:pt x="592" y="1509"/>
                    <a:pt x="592" y="1516"/>
                    <a:pt x="592" y="1523"/>
                  </a:cubicBezTo>
                  <a:cubicBezTo>
                    <a:pt x="599" y="1544"/>
                    <a:pt x="606" y="1565"/>
                    <a:pt x="606" y="1593"/>
                  </a:cubicBezTo>
                  <a:lnTo>
                    <a:pt x="606" y="1600"/>
                  </a:lnTo>
                  <a:cubicBezTo>
                    <a:pt x="613" y="1629"/>
                    <a:pt x="620" y="1650"/>
                    <a:pt x="620" y="1678"/>
                  </a:cubicBezTo>
                  <a:cubicBezTo>
                    <a:pt x="628" y="1699"/>
                    <a:pt x="635" y="1734"/>
                    <a:pt x="635" y="1763"/>
                  </a:cubicBezTo>
                  <a:cubicBezTo>
                    <a:pt x="635" y="1791"/>
                    <a:pt x="635" y="1819"/>
                    <a:pt x="635" y="1840"/>
                  </a:cubicBezTo>
                  <a:cubicBezTo>
                    <a:pt x="635" y="1868"/>
                    <a:pt x="635" y="1897"/>
                    <a:pt x="635" y="1925"/>
                  </a:cubicBezTo>
                  <a:lnTo>
                    <a:pt x="465" y="4364"/>
                  </a:lnTo>
                  <a:cubicBezTo>
                    <a:pt x="465" y="4385"/>
                    <a:pt x="458" y="4413"/>
                    <a:pt x="458" y="4434"/>
                  </a:cubicBezTo>
                  <a:cubicBezTo>
                    <a:pt x="458" y="4462"/>
                    <a:pt x="451" y="4484"/>
                    <a:pt x="444" y="4498"/>
                  </a:cubicBezTo>
                  <a:cubicBezTo>
                    <a:pt x="437" y="4519"/>
                    <a:pt x="430" y="4540"/>
                    <a:pt x="423" y="4561"/>
                  </a:cubicBezTo>
                  <a:lnTo>
                    <a:pt x="423" y="4568"/>
                  </a:lnTo>
                  <a:cubicBezTo>
                    <a:pt x="416" y="4582"/>
                    <a:pt x="409" y="4596"/>
                    <a:pt x="402" y="4618"/>
                  </a:cubicBezTo>
                  <a:cubicBezTo>
                    <a:pt x="395" y="4632"/>
                    <a:pt x="381" y="4646"/>
                    <a:pt x="374" y="4667"/>
                  </a:cubicBezTo>
                  <a:cubicBezTo>
                    <a:pt x="360" y="4674"/>
                    <a:pt x="353" y="4688"/>
                    <a:pt x="339" y="4702"/>
                  </a:cubicBezTo>
                  <a:lnTo>
                    <a:pt x="331" y="4709"/>
                  </a:lnTo>
                  <a:lnTo>
                    <a:pt x="303" y="4730"/>
                  </a:lnTo>
                  <a:lnTo>
                    <a:pt x="296" y="4744"/>
                  </a:lnTo>
                  <a:cubicBezTo>
                    <a:pt x="282" y="4752"/>
                    <a:pt x="268" y="4759"/>
                    <a:pt x="254" y="4766"/>
                  </a:cubicBezTo>
                  <a:lnTo>
                    <a:pt x="1692" y="4054"/>
                  </a:lnTo>
                  <a:cubicBezTo>
                    <a:pt x="1706" y="4047"/>
                    <a:pt x="1720" y="4040"/>
                    <a:pt x="1734" y="4025"/>
                  </a:cubicBezTo>
                  <a:lnTo>
                    <a:pt x="1741" y="4018"/>
                  </a:lnTo>
                  <a:lnTo>
                    <a:pt x="1770" y="3997"/>
                  </a:lnTo>
                  <a:lnTo>
                    <a:pt x="1784" y="3990"/>
                  </a:lnTo>
                  <a:cubicBezTo>
                    <a:pt x="1791" y="3976"/>
                    <a:pt x="1798" y="3969"/>
                    <a:pt x="1805" y="3955"/>
                  </a:cubicBezTo>
                  <a:cubicBezTo>
                    <a:pt x="1819" y="3941"/>
                    <a:pt x="1833" y="3927"/>
                    <a:pt x="1840" y="3906"/>
                  </a:cubicBezTo>
                  <a:lnTo>
                    <a:pt x="1861" y="3870"/>
                  </a:lnTo>
                  <a:lnTo>
                    <a:pt x="1861" y="3856"/>
                  </a:lnTo>
                  <a:cubicBezTo>
                    <a:pt x="1861" y="3856"/>
                    <a:pt x="1861" y="3849"/>
                    <a:pt x="1861" y="3849"/>
                  </a:cubicBezTo>
                  <a:lnTo>
                    <a:pt x="1861" y="3842"/>
                  </a:lnTo>
                  <a:cubicBezTo>
                    <a:pt x="1868" y="3828"/>
                    <a:pt x="1875" y="3814"/>
                    <a:pt x="1875" y="3807"/>
                  </a:cubicBezTo>
                  <a:cubicBezTo>
                    <a:pt x="1875" y="3800"/>
                    <a:pt x="1875" y="3800"/>
                    <a:pt x="1875" y="3793"/>
                  </a:cubicBezTo>
                  <a:cubicBezTo>
                    <a:pt x="1875" y="3786"/>
                    <a:pt x="1875" y="3779"/>
                    <a:pt x="1882" y="3779"/>
                  </a:cubicBezTo>
                  <a:cubicBezTo>
                    <a:pt x="1882" y="3765"/>
                    <a:pt x="1882" y="3758"/>
                    <a:pt x="1889" y="3743"/>
                  </a:cubicBezTo>
                  <a:lnTo>
                    <a:pt x="1889" y="3729"/>
                  </a:lnTo>
                  <a:cubicBezTo>
                    <a:pt x="1889" y="3701"/>
                    <a:pt x="1889" y="3694"/>
                    <a:pt x="1896" y="3687"/>
                  </a:cubicBezTo>
                  <a:lnTo>
                    <a:pt x="1896" y="3652"/>
                  </a:lnTo>
                  <a:lnTo>
                    <a:pt x="1882" y="3645"/>
                  </a:lnTo>
                  <a:lnTo>
                    <a:pt x="2052" y="1206"/>
                  </a:lnTo>
                  <a:lnTo>
                    <a:pt x="2052" y="1178"/>
                  </a:lnTo>
                  <a:lnTo>
                    <a:pt x="2052" y="1114"/>
                  </a:lnTo>
                  <a:lnTo>
                    <a:pt x="2052" y="1079"/>
                  </a:lnTo>
                  <a:cubicBezTo>
                    <a:pt x="2052" y="1072"/>
                    <a:pt x="2052" y="1058"/>
                    <a:pt x="2052" y="1051"/>
                  </a:cubicBezTo>
                  <a:lnTo>
                    <a:pt x="2052" y="1015"/>
                  </a:lnTo>
                  <a:lnTo>
                    <a:pt x="2052" y="980"/>
                  </a:lnTo>
                  <a:lnTo>
                    <a:pt x="2052" y="966"/>
                  </a:lnTo>
                  <a:lnTo>
                    <a:pt x="2052" y="945"/>
                  </a:lnTo>
                  <a:cubicBezTo>
                    <a:pt x="2052" y="938"/>
                    <a:pt x="2052" y="917"/>
                    <a:pt x="2044" y="903"/>
                  </a:cubicBezTo>
                  <a:cubicBezTo>
                    <a:pt x="2044" y="903"/>
                    <a:pt x="2044" y="896"/>
                    <a:pt x="2044" y="889"/>
                  </a:cubicBezTo>
                  <a:lnTo>
                    <a:pt x="2044" y="881"/>
                  </a:lnTo>
                  <a:cubicBezTo>
                    <a:pt x="2044" y="874"/>
                    <a:pt x="2044" y="867"/>
                    <a:pt x="2044" y="860"/>
                  </a:cubicBezTo>
                  <a:lnTo>
                    <a:pt x="2030" y="818"/>
                  </a:lnTo>
                  <a:cubicBezTo>
                    <a:pt x="2030" y="818"/>
                    <a:pt x="2030" y="811"/>
                    <a:pt x="2030" y="811"/>
                  </a:cubicBezTo>
                  <a:cubicBezTo>
                    <a:pt x="2030" y="804"/>
                    <a:pt x="2030" y="797"/>
                    <a:pt x="2030" y="790"/>
                  </a:cubicBezTo>
                  <a:cubicBezTo>
                    <a:pt x="2030" y="783"/>
                    <a:pt x="2030" y="776"/>
                    <a:pt x="2023" y="769"/>
                  </a:cubicBezTo>
                  <a:cubicBezTo>
                    <a:pt x="2016" y="762"/>
                    <a:pt x="2016" y="748"/>
                    <a:pt x="2009" y="733"/>
                  </a:cubicBezTo>
                  <a:cubicBezTo>
                    <a:pt x="2002" y="719"/>
                    <a:pt x="2009" y="719"/>
                    <a:pt x="2002" y="712"/>
                  </a:cubicBezTo>
                  <a:cubicBezTo>
                    <a:pt x="1995" y="691"/>
                    <a:pt x="1988" y="677"/>
                    <a:pt x="1988" y="663"/>
                  </a:cubicBezTo>
                  <a:lnTo>
                    <a:pt x="1974" y="635"/>
                  </a:lnTo>
                  <a:cubicBezTo>
                    <a:pt x="1967" y="614"/>
                    <a:pt x="1953" y="599"/>
                    <a:pt x="1946" y="578"/>
                  </a:cubicBezTo>
                  <a:lnTo>
                    <a:pt x="1939" y="557"/>
                  </a:lnTo>
                  <a:cubicBezTo>
                    <a:pt x="1925" y="536"/>
                    <a:pt x="1911" y="508"/>
                    <a:pt x="1896" y="480"/>
                  </a:cubicBezTo>
                  <a:lnTo>
                    <a:pt x="1889" y="473"/>
                  </a:lnTo>
                  <a:cubicBezTo>
                    <a:pt x="1875" y="451"/>
                    <a:pt x="1868" y="430"/>
                    <a:pt x="1854" y="409"/>
                  </a:cubicBezTo>
                  <a:lnTo>
                    <a:pt x="1840" y="388"/>
                  </a:lnTo>
                  <a:lnTo>
                    <a:pt x="1812" y="346"/>
                  </a:lnTo>
                  <a:lnTo>
                    <a:pt x="1784" y="310"/>
                  </a:lnTo>
                  <a:lnTo>
                    <a:pt x="1762" y="282"/>
                  </a:lnTo>
                  <a:lnTo>
                    <a:pt x="1755" y="275"/>
                  </a:lnTo>
                  <a:lnTo>
                    <a:pt x="1741" y="261"/>
                  </a:lnTo>
                  <a:lnTo>
                    <a:pt x="1720" y="233"/>
                  </a:lnTo>
                  <a:lnTo>
                    <a:pt x="1699" y="212"/>
                  </a:lnTo>
                  <a:lnTo>
                    <a:pt x="1692" y="205"/>
                  </a:lnTo>
                  <a:lnTo>
                    <a:pt x="1657" y="162"/>
                  </a:lnTo>
                  <a:cubicBezTo>
                    <a:pt x="1650" y="162"/>
                    <a:pt x="1650" y="155"/>
                    <a:pt x="1643" y="148"/>
                  </a:cubicBezTo>
                  <a:lnTo>
                    <a:pt x="1636" y="141"/>
                  </a:lnTo>
                  <a:lnTo>
                    <a:pt x="1629" y="141"/>
                  </a:lnTo>
                  <a:cubicBezTo>
                    <a:pt x="1621" y="127"/>
                    <a:pt x="1607" y="120"/>
                    <a:pt x="1600" y="113"/>
                  </a:cubicBezTo>
                  <a:cubicBezTo>
                    <a:pt x="1593" y="106"/>
                    <a:pt x="1586" y="99"/>
                    <a:pt x="1579" y="99"/>
                  </a:cubicBezTo>
                  <a:lnTo>
                    <a:pt x="1544" y="71"/>
                  </a:lnTo>
                  <a:cubicBezTo>
                    <a:pt x="1537" y="64"/>
                    <a:pt x="1530" y="57"/>
                    <a:pt x="1523" y="50"/>
                  </a:cubicBezTo>
                  <a:lnTo>
                    <a:pt x="143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7318151" y="3280793"/>
              <a:ext cx="197737" cy="451821"/>
            </a:xfrm>
            <a:custGeom>
              <a:avLst/>
              <a:gdLst/>
              <a:ahLst/>
              <a:cxnLst/>
              <a:rect l="l" t="t" r="r" b="b"/>
              <a:pathLst>
                <a:path w="2095" h="4787" extrusionOk="0">
                  <a:moveTo>
                    <a:pt x="1446" y="35"/>
                  </a:moveTo>
                  <a:lnTo>
                    <a:pt x="1517" y="85"/>
                  </a:lnTo>
                  <a:cubicBezTo>
                    <a:pt x="1524" y="92"/>
                    <a:pt x="1538" y="99"/>
                    <a:pt x="1545" y="99"/>
                  </a:cubicBezTo>
                  <a:lnTo>
                    <a:pt x="1580" y="127"/>
                  </a:lnTo>
                  <a:lnTo>
                    <a:pt x="1594" y="141"/>
                  </a:lnTo>
                  <a:lnTo>
                    <a:pt x="1622" y="169"/>
                  </a:lnTo>
                  <a:lnTo>
                    <a:pt x="1643" y="183"/>
                  </a:lnTo>
                  <a:lnTo>
                    <a:pt x="1650" y="198"/>
                  </a:lnTo>
                  <a:lnTo>
                    <a:pt x="1686" y="226"/>
                  </a:lnTo>
                  <a:lnTo>
                    <a:pt x="1700" y="247"/>
                  </a:lnTo>
                  <a:lnTo>
                    <a:pt x="1721" y="261"/>
                  </a:lnTo>
                  <a:lnTo>
                    <a:pt x="1735" y="282"/>
                  </a:lnTo>
                  <a:lnTo>
                    <a:pt x="1742" y="296"/>
                  </a:lnTo>
                  <a:lnTo>
                    <a:pt x="1749" y="303"/>
                  </a:lnTo>
                  <a:lnTo>
                    <a:pt x="1756" y="310"/>
                  </a:lnTo>
                  <a:cubicBezTo>
                    <a:pt x="1763" y="317"/>
                    <a:pt x="1763" y="324"/>
                    <a:pt x="1770" y="332"/>
                  </a:cubicBezTo>
                  <a:lnTo>
                    <a:pt x="1784" y="353"/>
                  </a:lnTo>
                  <a:lnTo>
                    <a:pt x="1806" y="374"/>
                  </a:lnTo>
                  <a:lnTo>
                    <a:pt x="1827" y="402"/>
                  </a:lnTo>
                  <a:lnTo>
                    <a:pt x="1841" y="423"/>
                  </a:lnTo>
                  <a:lnTo>
                    <a:pt x="1848" y="437"/>
                  </a:lnTo>
                  <a:cubicBezTo>
                    <a:pt x="1862" y="458"/>
                    <a:pt x="1876" y="487"/>
                    <a:pt x="1890" y="508"/>
                  </a:cubicBezTo>
                  <a:cubicBezTo>
                    <a:pt x="1904" y="536"/>
                    <a:pt x="1918" y="557"/>
                    <a:pt x="1932" y="585"/>
                  </a:cubicBezTo>
                  <a:lnTo>
                    <a:pt x="1939" y="599"/>
                  </a:lnTo>
                  <a:lnTo>
                    <a:pt x="1947" y="613"/>
                  </a:lnTo>
                  <a:cubicBezTo>
                    <a:pt x="1954" y="628"/>
                    <a:pt x="1961" y="642"/>
                    <a:pt x="1968" y="663"/>
                  </a:cubicBezTo>
                  <a:lnTo>
                    <a:pt x="1975" y="684"/>
                  </a:lnTo>
                  <a:lnTo>
                    <a:pt x="1982" y="705"/>
                  </a:lnTo>
                  <a:cubicBezTo>
                    <a:pt x="1989" y="712"/>
                    <a:pt x="1989" y="726"/>
                    <a:pt x="1996" y="740"/>
                  </a:cubicBezTo>
                  <a:cubicBezTo>
                    <a:pt x="1996" y="747"/>
                    <a:pt x="1996" y="747"/>
                    <a:pt x="1996" y="754"/>
                  </a:cubicBezTo>
                  <a:lnTo>
                    <a:pt x="2003" y="769"/>
                  </a:lnTo>
                  <a:cubicBezTo>
                    <a:pt x="2010" y="776"/>
                    <a:pt x="2010" y="783"/>
                    <a:pt x="2010" y="797"/>
                  </a:cubicBezTo>
                  <a:lnTo>
                    <a:pt x="2017" y="811"/>
                  </a:lnTo>
                  <a:lnTo>
                    <a:pt x="2031" y="846"/>
                  </a:lnTo>
                  <a:cubicBezTo>
                    <a:pt x="2031" y="860"/>
                    <a:pt x="2038" y="874"/>
                    <a:pt x="2038" y="888"/>
                  </a:cubicBezTo>
                  <a:lnTo>
                    <a:pt x="2052" y="931"/>
                  </a:lnTo>
                  <a:cubicBezTo>
                    <a:pt x="2059" y="945"/>
                    <a:pt x="2059" y="959"/>
                    <a:pt x="2059" y="966"/>
                  </a:cubicBezTo>
                  <a:lnTo>
                    <a:pt x="2059" y="980"/>
                  </a:lnTo>
                  <a:lnTo>
                    <a:pt x="2059" y="1001"/>
                  </a:lnTo>
                  <a:lnTo>
                    <a:pt x="2059" y="1036"/>
                  </a:lnTo>
                  <a:lnTo>
                    <a:pt x="2059" y="1072"/>
                  </a:lnTo>
                  <a:cubicBezTo>
                    <a:pt x="2059" y="1086"/>
                    <a:pt x="2059" y="1093"/>
                    <a:pt x="2059" y="1107"/>
                  </a:cubicBezTo>
                  <a:lnTo>
                    <a:pt x="2059" y="1135"/>
                  </a:lnTo>
                  <a:lnTo>
                    <a:pt x="2059" y="1199"/>
                  </a:lnTo>
                  <a:lnTo>
                    <a:pt x="2059" y="1227"/>
                  </a:lnTo>
                  <a:lnTo>
                    <a:pt x="1883" y="3673"/>
                  </a:lnTo>
                  <a:lnTo>
                    <a:pt x="1883" y="3701"/>
                  </a:lnTo>
                  <a:lnTo>
                    <a:pt x="1883" y="3729"/>
                  </a:lnTo>
                  <a:lnTo>
                    <a:pt x="1883" y="3750"/>
                  </a:lnTo>
                  <a:cubicBezTo>
                    <a:pt x="1883" y="3750"/>
                    <a:pt x="1890" y="3750"/>
                    <a:pt x="1883" y="3757"/>
                  </a:cubicBezTo>
                  <a:cubicBezTo>
                    <a:pt x="1883" y="3772"/>
                    <a:pt x="1876" y="3779"/>
                    <a:pt x="1876" y="3800"/>
                  </a:cubicBezTo>
                  <a:lnTo>
                    <a:pt x="1869" y="3821"/>
                  </a:lnTo>
                  <a:lnTo>
                    <a:pt x="1862" y="3856"/>
                  </a:lnTo>
                  <a:lnTo>
                    <a:pt x="1848" y="3877"/>
                  </a:lnTo>
                  <a:cubicBezTo>
                    <a:pt x="1848" y="3877"/>
                    <a:pt x="1855" y="3877"/>
                    <a:pt x="1848" y="3884"/>
                  </a:cubicBezTo>
                  <a:cubicBezTo>
                    <a:pt x="1848" y="3898"/>
                    <a:pt x="1841" y="3905"/>
                    <a:pt x="1834" y="3920"/>
                  </a:cubicBezTo>
                  <a:cubicBezTo>
                    <a:pt x="1827" y="3934"/>
                    <a:pt x="1813" y="3955"/>
                    <a:pt x="1798" y="3969"/>
                  </a:cubicBezTo>
                  <a:cubicBezTo>
                    <a:pt x="1791" y="3976"/>
                    <a:pt x="1784" y="3990"/>
                    <a:pt x="1777" y="3997"/>
                  </a:cubicBezTo>
                  <a:lnTo>
                    <a:pt x="1763" y="4011"/>
                  </a:lnTo>
                  <a:cubicBezTo>
                    <a:pt x="1756" y="4018"/>
                    <a:pt x="1749" y="4025"/>
                    <a:pt x="1735" y="4032"/>
                  </a:cubicBezTo>
                  <a:lnTo>
                    <a:pt x="1728" y="4039"/>
                  </a:lnTo>
                  <a:cubicBezTo>
                    <a:pt x="1714" y="4046"/>
                    <a:pt x="1707" y="4054"/>
                    <a:pt x="1693" y="4061"/>
                  </a:cubicBezTo>
                  <a:lnTo>
                    <a:pt x="353" y="4723"/>
                  </a:lnTo>
                  <a:cubicBezTo>
                    <a:pt x="367" y="4709"/>
                    <a:pt x="375" y="4702"/>
                    <a:pt x="382" y="4688"/>
                  </a:cubicBezTo>
                  <a:cubicBezTo>
                    <a:pt x="396" y="4674"/>
                    <a:pt x="403" y="4653"/>
                    <a:pt x="417" y="4639"/>
                  </a:cubicBezTo>
                  <a:cubicBezTo>
                    <a:pt x="424" y="4625"/>
                    <a:pt x="431" y="4603"/>
                    <a:pt x="438" y="4589"/>
                  </a:cubicBezTo>
                  <a:lnTo>
                    <a:pt x="438" y="4582"/>
                  </a:lnTo>
                  <a:cubicBezTo>
                    <a:pt x="445" y="4568"/>
                    <a:pt x="452" y="4547"/>
                    <a:pt x="459" y="4519"/>
                  </a:cubicBezTo>
                  <a:cubicBezTo>
                    <a:pt x="459" y="4498"/>
                    <a:pt x="466" y="4476"/>
                    <a:pt x="473" y="4455"/>
                  </a:cubicBezTo>
                  <a:cubicBezTo>
                    <a:pt x="473" y="4427"/>
                    <a:pt x="480" y="4406"/>
                    <a:pt x="480" y="4385"/>
                  </a:cubicBezTo>
                  <a:lnTo>
                    <a:pt x="649" y="1939"/>
                  </a:lnTo>
                  <a:cubicBezTo>
                    <a:pt x="649" y="1911"/>
                    <a:pt x="649" y="1882"/>
                    <a:pt x="649" y="1861"/>
                  </a:cubicBezTo>
                  <a:cubicBezTo>
                    <a:pt x="649" y="1833"/>
                    <a:pt x="649" y="1805"/>
                    <a:pt x="649" y="1784"/>
                  </a:cubicBezTo>
                  <a:cubicBezTo>
                    <a:pt x="649" y="1755"/>
                    <a:pt x="642" y="1713"/>
                    <a:pt x="635" y="1692"/>
                  </a:cubicBezTo>
                  <a:cubicBezTo>
                    <a:pt x="635" y="1671"/>
                    <a:pt x="628" y="1643"/>
                    <a:pt x="621" y="1622"/>
                  </a:cubicBezTo>
                  <a:lnTo>
                    <a:pt x="621" y="1607"/>
                  </a:lnTo>
                  <a:cubicBezTo>
                    <a:pt x="614" y="1586"/>
                    <a:pt x="607" y="1558"/>
                    <a:pt x="600" y="1537"/>
                  </a:cubicBezTo>
                  <a:lnTo>
                    <a:pt x="600" y="1523"/>
                  </a:lnTo>
                  <a:cubicBezTo>
                    <a:pt x="593" y="1502"/>
                    <a:pt x="586" y="1481"/>
                    <a:pt x="579" y="1459"/>
                  </a:cubicBezTo>
                  <a:lnTo>
                    <a:pt x="572" y="1445"/>
                  </a:lnTo>
                  <a:cubicBezTo>
                    <a:pt x="565" y="1431"/>
                    <a:pt x="565" y="1417"/>
                    <a:pt x="558" y="1396"/>
                  </a:cubicBezTo>
                  <a:lnTo>
                    <a:pt x="551" y="1382"/>
                  </a:lnTo>
                  <a:lnTo>
                    <a:pt x="544" y="1361"/>
                  </a:lnTo>
                  <a:cubicBezTo>
                    <a:pt x="530" y="1347"/>
                    <a:pt x="523" y="1325"/>
                    <a:pt x="516" y="1304"/>
                  </a:cubicBezTo>
                  <a:lnTo>
                    <a:pt x="516" y="1297"/>
                  </a:lnTo>
                  <a:lnTo>
                    <a:pt x="508" y="1283"/>
                  </a:lnTo>
                  <a:cubicBezTo>
                    <a:pt x="494" y="1262"/>
                    <a:pt x="480" y="1234"/>
                    <a:pt x="466" y="1206"/>
                  </a:cubicBezTo>
                  <a:cubicBezTo>
                    <a:pt x="466" y="1206"/>
                    <a:pt x="466" y="1199"/>
                    <a:pt x="459" y="1199"/>
                  </a:cubicBezTo>
                  <a:lnTo>
                    <a:pt x="424" y="1135"/>
                  </a:lnTo>
                  <a:lnTo>
                    <a:pt x="417" y="1121"/>
                  </a:lnTo>
                  <a:lnTo>
                    <a:pt x="403" y="1107"/>
                  </a:lnTo>
                  <a:cubicBezTo>
                    <a:pt x="396" y="1093"/>
                    <a:pt x="382" y="1072"/>
                    <a:pt x="375" y="1065"/>
                  </a:cubicBezTo>
                  <a:cubicBezTo>
                    <a:pt x="375" y="1058"/>
                    <a:pt x="360" y="1051"/>
                    <a:pt x="360" y="1043"/>
                  </a:cubicBezTo>
                  <a:lnTo>
                    <a:pt x="353" y="1029"/>
                  </a:lnTo>
                  <a:cubicBezTo>
                    <a:pt x="339" y="1022"/>
                    <a:pt x="332" y="1008"/>
                    <a:pt x="325" y="1001"/>
                  </a:cubicBezTo>
                  <a:lnTo>
                    <a:pt x="311" y="987"/>
                  </a:lnTo>
                  <a:lnTo>
                    <a:pt x="269" y="938"/>
                  </a:lnTo>
                  <a:lnTo>
                    <a:pt x="262" y="924"/>
                  </a:lnTo>
                  <a:cubicBezTo>
                    <a:pt x="248" y="910"/>
                    <a:pt x="226" y="888"/>
                    <a:pt x="205" y="867"/>
                  </a:cubicBezTo>
                  <a:cubicBezTo>
                    <a:pt x="184" y="853"/>
                    <a:pt x="163" y="832"/>
                    <a:pt x="142" y="818"/>
                  </a:cubicBezTo>
                  <a:cubicBezTo>
                    <a:pt x="121" y="797"/>
                    <a:pt x="100" y="783"/>
                    <a:pt x="86" y="769"/>
                  </a:cubicBezTo>
                  <a:lnTo>
                    <a:pt x="22" y="733"/>
                  </a:lnTo>
                  <a:lnTo>
                    <a:pt x="1446" y="35"/>
                  </a:lnTo>
                  <a:close/>
                  <a:moveTo>
                    <a:pt x="1446" y="0"/>
                  </a:moveTo>
                  <a:lnTo>
                    <a:pt x="8" y="712"/>
                  </a:lnTo>
                  <a:cubicBezTo>
                    <a:pt x="1" y="719"/>
                    <a:pt x="1" y="719"/>
                    <a:pt x="1" y="726"/>
                  </a:cubicBezTo>
                  <a:cubicBezTo>
                    <a:pt x="1" y="726"/>
                    <a:pt x="1" y="733"/>
                    <a:pt x="1" y="733"/>
                  </a:cubicBezTo>
                  <a:lnTo>
                    <a:pt x="78" y="783"/>
                  </a:lnTo>
                  <a:lnTo>
                    <a:pt x="142" y="832"/>
                  </a:lnTo>
                  <a:cubicBezTo>
                    <a:pt x="156" y="846"/>
                    <a:pt x="177" y="860"/>
                    <a:pt x="198" y="881"/>
                  </a:cubicBezTo>
                  <a:lnTo>
                    <a:pt x="205" y="881"/>
                  </a:lnTo>
                  <a:cubicBezTo>
                    <a:pt x="219" y="903"/>
                    <a:pt x="234" y="917"/>
                    <a:pt x="255" y="938"/>
                  </a:cubicBezTo>
                  <a:lnTo>
                    <a:pt x="262" y="945"/>
                  </a:lnTo>
                  <a:lnTo>
                    <a:pt x="311" y="994"/>
                  </a:lnTo>
                  <a:lnTo>
                    <a:pt x="311" y="1008"/>
                  </a:lnTo>
                  <a:cubicBezTo>
                    <a:pt x="325" y="1015"/>
                    <a:pt x="332" y="1022"/>
                    <a:pt x="339" y="1036"/>
                  </a:cubicBezTo>
                  <a:lnTo>
                    <a:pt x="353" y="1058"/>
                  </a:lnTo>
                  <a:lnTo>
                    <a:pt x="367" y="1072"/>
                  </a:lnTo>
                  <a:lnTo>
                    <a:pt x="396" y="1114"/>
                  </a:lnTo>
                  <a:lnTo>
                    <a:pt x="403" y="1128"/>
                  </a:lnTo>
                  <a:lnTo>
                    <a:pt x="410" y="1142"/>
                  </a:lnTo>
                  <a:cubicBezTo>
                    <a:pt x="424" y="1156"/>
                    <a:pt x="445" y="1192"/>
                    <a:pt x="459" y="1213"/>
                  </a:cubicBezTo>
                  <a:cubicBezTo>
                    <a:pt x="466" y="1241"/>
                    <a:pt x="480" y="1262"/>
                    <a:pt x="494" y="1290"/>
                  </a:cubicBezTo>
                  <a:lnTo>
                    <a:pt x="501" y="1304"/>
                  </a:lnTo>
                  <a:lnTo>
                    <a:pt x="501" y="1311"/>
                  </a:lnTo>
                  <a:cubicBezTo>
                    <a:pt x="508" y="1325"/>
                    <a:pt x="516" y="1361"/>
                    <a:pt x="523" y="1368"/>
                  </a:cubicBezTo>
                  <a:cubicBezTo>
                    <a:pt x="537" y="1375"/>
                    <a:pt x="537" y="1382"/>
                    <a:pt x="537" y="1382"/>
                  </a:cubicBezTo>
                  <a:lnTo>
                    <a:pt x="544" y="1403"/>
                  </a:lnTo>
                  <a:cubicBezTo>
                    <a:pt x="544" y="1417"/>
                    <a:pt x="551" y="1431"/>
                    <a:pt x="558" y="1445"/>
                  </a:cubicBezTo>
                  <a:lnTo>
                    <a:pt x="565" y="1459"/>
                  </a:lnTo>
                  <a:cubicBezTo>
                    <a:pt x="572" y="1481"/>
                    <a:pt x="579" y="1502"/>
                    <a:pt x="586" y="1523"/>
                  </a:cubicBezTo>
                  <a:lnTo>
                    <a:pt x="586" y="1537"/>
                  </a:lnTo>
                  <a:cubicBezTo>
                    <a:pt x="593" y="1558"/>
                    <a:pt x="600" y="1586"/>
                    <a:pt x="607" y="1607"/>
                  </a:cubicBezTo>
                  <a:lnTo>
                    <a:pt x="607" y="1622"/>
                  </a:lnTo>
                  <a:cubicBezTo>
                    <a:pt x="614" y="1643"/>
                    <a:pt x="614" y="1671"/>
                    <a:pt x="621" y="1699"/>
                  </a:cubicBezTo>
                  <a:cubicBezTo>
                    <a:pt x="628" y="1727"/>
                    <a:pt x="628" y="1748"/>
                    <a:pt x="628" y="1777"/>
                  </a:cubicBezTo>
                  <a:lnTo>
                    <a:pt x="628" y="1854"/>
                  </a:lnTo>
                  <a:cubicBezTo>
                    <a:pt x="635" y="1882"/>
                    <a:pt x="635" y="1904"/>
                    <a:pt x="628" y="1932"/>
                  </a:cubicBezTo>
                  <a:lnTo>
                    <a:pt x="459" y="4371"/>
                  </a:lnTo>
                  <a:cubicBezTo>
                    <a:pt x="459" y="4399"/>
                    <a:pt x="459" y="4420"/>
                    <a:pt x="452" y="4448"/>
                  </a:cubicBezTo>
                  <a:cubicBezTo>
                    <a:pt x="452" y="4469"/>
                    <a:pt x="445" y="4491"/>
                    <a:pt x="438" y="4512"/>
                  </a:cubicBezTo>
                  <a:cubicBezTo>
                    <a:pt x="431" y="4533"/>
                    <a:pt x="424" y="4547"/>
                    <a:pt x="417" y="4568"/>
                  </a:cubicBezTo>
                  <a:lnTo>
                    <a:pt x="417" y="4575"/>
                  </a:lnTo>
                  <a:cubicBezTo>
                    <a:pt x="417" y="4589"/>
                    <a:pt x="403" y="4610"/>
                    <a:pt x="396" y="4625"/>
                  </a:cubicBezTo>
                  <a:cubicBezTo>
                    <a:pt x="389" y="4639"/>
                    <a:pt x="375" y="4660"/>
                    <a:pt x="367" y="4674"/>
                  </a:cubicBezTo>
                  <a:cubicBezTo>
                    <a:pt x="360" y="4681"/>
                    <a:pt x="346" y="4695"/>
                    <a:pt x="339" y="4702"/>
                  </a:cubicBezTo>
                  <a:lnTo>
                    <a:pt x="332" y="4716"/>
                  </a:lnTo>
                  <a:lnTo>
                    <a:pt x="304" y="4737"/>
                  </a:lnTo>
                  <a:lnTo>
                    <a:pt x="290" y="4744"/>
                  </a:lnTo>
                  <a:cubicBezTo>
                    <a:pt x="283" y="4751"/>
                    <a:pt x="269" y="4758"/>
                    <a:pt x="255" y="4766"/>
                  </a:cubicBezTo>
                  <a:cubicBezTo>
                    <a:pt x="248" y="4766"/>
                    <a:pt x="248" y="4773"/>
                    <a:pt x="248" y="4780"/>
                  </a:cubicBezTo>
                  <a:cubicBezTo>
                    <a:pt x="255" y="4787"/>
                    <a:pt x="255" y="4787"/>
                    <a:pt x="262" y="4787"/>
                  </a:cubicBezTo>
                  <a:lnTo>
                    <a:pt x="1721" y="4068"/>
                  </a:lnTo>
                  <a:cubicBezTo>
                    <a:pt x="1735" y="4061"/>
                    <a:pt x="1749" y="4054"/>
                    <a:pt x="1756" y="4046"/>
                  </a:cubicBezTo>
                  <a:lnTo>
                    <a:pt x="1770" y="4039"/>
                  </a:lnTo>
                  <a:cubicBezTo>
                    <a:pt x="1777" y="4032"/>
                    <a:pt x="1791" y="4018"/>
                    <a:pt x="1798" y="4011"/>
                  </a:cubicBezTo>
                  <a:lnTo>
                    <a:pt x="1806" y="4004"/>
                  </a:lnTo>
                  <a:cubicBezTo>
                    <a:pt x="1820" y="3990"/>
                    <a:pt x="1834" y="3976"/>
                    <a:pt x="1841" y="3969"/>
                  </a:cubicBezTo>
                  <a:cubicBezTo>
                    <a:pt x="1855" y="3948"/>
                    <a:pt x="1862" y="3934"/>
                    <a:pt x="1869" y="3913"/>
                  </a:cubicBezTo>
                  <a:cubicBezTo>
                    <a:pt x="1876" y="3905"/>
                    <a:pt x="1883" y="3898"/>
                    <a:pt x="1890" y="3884"/>
                  </a:cubicBezTo>
                  <a:lnTo>
                    <a:pt x="1890" y="3877"/>
                  </a:lnTo>
                  <a:lnTo>
                    <a:pt x="1897" y="3849"/>
                  </a:lnTo>
                  <a:cubicBezTo>
                    <a:pt x="1897" y="3842"/>
                    <a:pt x="1904" y="3828"/>
                    <a:pt x="1911" y="3814"/>
                  </a:cubicBezTo>
                  <a:cubicBezTo>
                    <a:pt x="1911" y="3814"/>
                    <a:pt x="1911" y="3800"/>
                    <a:pt x="1918" y="3786"/>
                  </a:cubicBezTo>
                  <a:cubicBezTo>
                    <a:pt x="1925" y="3779"/>
                    <a:pt x="1925" y="3765"/>
                    <a:pt x="1925" y="3757"/>
                  </a:cubicBezTo>
                  <a:lnTo>
                    <a:pt x="1925" y="3743"/>
                  </a:lnTo>
                  <a:lnTo>
                    <a:pt x="1925" y="3722"/>
                  </a:lnTo>
                  <a:lnTo>
                    <a:pt x="1925" y="3694"/>
                  </a:lnTo>
                  <a:lnTo>
                    <a:pt x="1925" y="3659"/>
                  </a:lnTo>
                  <a:lnTo>
                    <a:pt x="2095" y="1220"/>
                  </a:lnTo>
                  <a:lnTo>
                    <a:pt x="2095" y="1192"/>
                  </a:lnTo>
                  <a:lnTo>
                    <a:pt x="2095" y="1128"/>
                  </a:lnTo>
                  <a:lnTo>
                    <a:pt x="2095" y="1093"/>
                  </a:lnTo>
                  <a:cubicBezTo>
                    <a:pt x="2095" y="1079"/>
                    <a:pt x="2095" y="1072"/>
                    <a:pt x="2095" y="1058"/>
                  </a:cubicBezTo>
                  <a:lnTo>
                    <a:pt x="2095" y="1029"/>
                  </a:lnTo>
                  <a:lnTo>
                    <a:pt x="2095" y="994"/>
                  </a:lnTo>
                  <a:lnTo>
                    <a:pt x="2088" y="966"/>
                  </a:lnTo>
                  <a:cubicBezTo>
                    <a:pt x="2088" y="959"/>
                    <a:pt x="2088" y="959"/>
                    <a:pt x="2088" y="952"/>
                  </a:cubicBezTo>
                  <a:lnTo>
                    <a:pt x="2080" y="917"/>
                  </a:lnTo>
                  <a:lnTo>
                    <a:pt x="2073" y="874"/>
                  </a:lnTo>
                  <a:cubicBezTo>
                    <a:pt x="2066" y="860"/>
                    <a:pt x="2059" y="846"/>
                    <a:pt x="2059" y="832"/>
                  </a:cubicBezTo>
                  <a:lnTo>
                    <a:pt x="2045" y="797"/>
                  </a:lnTo>
                  <a:lnTo>
                    <a:pt x="2045" y="776"/>
                  </a:lnTo>
                  <a:lnTo>
                    <a:pt x="2031" y="747"/>
                  </a:lnTo>
                  <a:lnTo>
                    <a:pt x="2031" y="733"/>
                  </a:lnTo>
                  <a:cubicBezTo>
                    <a:pt x="2024" y="726"/>
                    <a:pt x="2024" y="719"/>
                    <a:pt x="2024" y="719"/>
                  </a:cubicBezTo>
                  <a:cubicBezTo>
                    <a:pt x="2017" y="705"/>
                    <a:pt x="2010" y="698"/>
                    <a:pt x="2010" y="684"/>
                  </a:cubicBezTo>
                  <a:lnTo>
                    <a:pt x="2003" y="663"/>
                  </a:lnTo>
                  <a:cubicBezTo>
                    <a:pt x="1996" y="656"/>
                    <a:pt x="1996" y="649"/>
                    <a:pt x="1996" y="642"/>
                  </a:cubicBezTo>
                  <a:cubicBezTo>
                    <a:pt x="1989" y="621"/>
                    <a:pt x="1975" y="606"/>
                    <a:pt x="1968" y="592"/>
                  </a:cubicBezTo>
                  <a:lnTo>
                    <a:pt x="1968" y="578"/>
                  </a:lnTo>
                  <a:cubicBezTo>
                    <a:pt x="1961" y="571"/>
                    <a:pt x="1961" y="571"/>
                    <a:pt x="1961" y="564"/>
                  </a:cubicBezTo>
                  <a:lnTo>
                    <a:pt x="1918" y="487"/>
                  </a:lnTo>
                  <a:lnTo>
                    <a:pt x="1911" y="480"/>
                  </a:lnTo>
                  <a:cubicBezTo>
                    <a:pt x="1897" y="451"/>
                    <a:pt x="1883" y="437"/>
                    <a:pt x="1876" y="416"/>
                  </a:cubicBezTo>
                  <a:lnTo>
                    <a:pt x="1862" y="402"/>
                  </a:lnTo>
                  <a:lnTo>
                    <a:pt x="1848" y="381"/>
                  </a:lnTo>
                  <a:cubicBezTo>
                    <a:pt x="1841" y="374"/>
                    <a:pt x="1834" y="353"/>
                    <a:pt x="1827" y="346"/>
                  </a:cubicBezTo>
                  <a:cubicBezTo>
                    <a:pt x="1820" y="339"/>
                    <a:pt x="1820" y="332"/>
                    <a:pt x="1813" y="324"/>
                  </a:cubicBezTo>
                  <a:lnTo>
                    <a:pt x="1798" y="310"/>
                  </a:lnTo>
                  <a:cubicBezTo>
                    <a:pt x="1791" y="296"/>
                    <a:pt x="1784" y="289"/>
                    <a:pt x="1777" y="282"/>
                  </a:cubicBezTo>
                  <a:lnTo>
                    <a:pt x="1777" y="275"/>
                  </a:lnTo>
                  <a:lnTo>
                    <a:pt x="1770" y="268"/>
                  </a:lnTo>
                  <a:lnTo>
                    <a:pt x="1756" y="254"/>
                  </a:lnTo>
                  <a:cubicBezTo>
                    <a:pt x="1749" y="247"/>
                    <a:pt x="1749" y="247"/>
                    <a:pt x="1742" y="240"/>
                  </a:cubicBezTo>
                  <a:lnTo>
                    <a:pt x="1728" y="219"/>
                  </a:lnTo>
                  <a:lnTo>
                    <a:pt x="1707" y="205"/>
                  </a:lnTo>
                  <a:lnTo>
                    <a:pt x="1679" y="169"/>
                  </a:lnTo>
                  <a:lnTo>
                    <a:pt x="1665" y="162"/>
                  </a:lnTo>
                  <a:lnTo>
                    <a:pt x="1643" y="141"/>
                  </a:lnTo>
                  <a:cubicBezTo>
                    <a:pt x="1636" y="134"/>
                    <a:pt x="1629" y="127"/>
                    <a:pt x="1615" y="120"/>
                  </a:cubicBezTo>
                  <a:lnTo>
                    <a:pt x="1594" y="92"/>
                  </a:lnTo>
                  <a:lnTo>
                    <a:pt x="1566" y="71"/>
                  </a:lnTo>
                  <a:lnTo>
                    <a:pt x="1538" y="57"/>
                  </a:lnTo>
                  <a:lnTo>
                    <a:pt x="1460"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7052080" y="3106275"/>
              <a:ext cx="327422" cy="628227"/>
            </a:xfrm>
            <a:custGeom>
              <a:avLst/>
              <a:gdLst/>
              <a:ahLst/>
              <a:cxnLst/>
              <a:rect l="l" t="t" r="r" b="b"/>
              <a:pathLst>
                <a:path w="3469" h="6656" extrusionOk="0">
                  <a:moveTo>
                    <a:pt x="1717" y="664"/>
                  </a:moveTo>
                  <a:cubicBezTo>
                    <a:pt x="1792" y="664"/>
                    <a:pt x="1877" y="691"/>
                    <a:pt x="1967" y="750"/>
                  </a:cubicBezTo>
                  <a:cubicBezTo>
                    <a:pt x="2256" y="968"/>
                    <a:pt x="2425" y="1321"/>
                    <a:pt x="2425" y="1687"/>
                  </a:cubicBezTo>
                  <a:lnTo>
                    <a:pt x="2383" y="2279"/>
                  </a:lnTo>
                  <a:lnTo>
                    <a:pt x="1382" y="1610"/>
                  </a:lnTo>
                  <a:lnTo>
                    <a:pt x="1424" y="1017"/>
                  </a:lnTo>
                  <a:cubicBezTo>
                    <a:pt x="1439" y="791"/>
                    <a:pt x="1555" y="664"/>
                    <a:pt x="1717" y="664"/>
                  </a:cubicBezTo>
                  <a:close/>
                  <a:moveTo>
                    <a:pt x="1598" y="3424"/>
                  </a:moveTo>
                  <a:cubicBezTo>
                    <a:pt x="1652" y="3424"/>
                    <a:pt x="1713" y="3444"/>
                    <a:pt x="1777" y="3485"/>
                  </a:cubicBezTo>
                  <a:cubicBezTo>
                    <a:pt x="1819" y="3520"/>
                    <a:pt x="1868" y="3562"/>
                    <a:pt x="1904" y="3604"/>
                  </a:cubicBezTo>
                  <a:cubicBezTo>
                    <a:pt x="2030" y="3753"/>
                    <a:pt x="2094" y="3943"/>
                    <a:pt x="2094" y="4133"/>
                  </a:cubicBezTo>
                  <a:cubicBezTo>
                    <a:pt x="2080" y="4295"/>
                    <a:pt x="1995" y="4380"/>
                    <a:pt x="1882" y="4380"/>
                  </a:cubicBezTo>
                  <a:lnTo>
                    <a:pt x="1896" y="5050"/>
                  </a:lnTo>
                  <a:lnTo>
                    <a:pt x="1452" y="4753"/>
                  </a:lnTo>
                  <a:lnTo>
                    <a:pt x="1466" y="4655"/>
                  </a:lnTo>
                  <a:lnTo>
                    <a:pt x="1551" y="4154"/>
                  </a:lnTo>
                  <a:cubicBezTo>
                    <a:pt x="1445" y="4013"/>
                    <a:pt x="1389" y="3844"/>
                    <a:pt x="1396" y="3668"/>
                  </a:cubicBezTo>
                  <a:cubicBezTo>
                    <a:pt x="1406" y="3510"/>
                    <a:pt x="1486" y="3424"/>
                    <a:pt x="1598" y="3424"/>
                  </a:cubicBezTo>
                  <a:close/>
                  <a:moveTo>
                    <a:pt x="1492" y="1"/>
                  </a:moveTo>
                  <a:cubicBezTo>
                    <a:pt x="1217" y="1"/>
                    <a:pt x="1016" y="218"/>
                    <a:pt x="987" y="601"/>
                  </a:cubicBezTo>
                  <a:lnTo>
                    <a:pt x="938" y="1313"/>
                  </a:lnTo>
                  <a:lnTo>
                    <a:pt x="853" y="1257"/>
                  </a:lnTo>
                  <a:cubicBezTo>
                    <a:pt x="741" y="1181"/>
                    <a:pt x="634" y="1145"/>
                    <a:pt x="539" y="1145"/>
                  </a:cubicBezTo>
                  <a:cubicBezTo>
                    <a:pt x="343" y="1145"/>
                    <a:pt x="200" y="1301"/>
                    <a:pt x="176" y="1581"/>
                  </a:cubicBezTo>
                  <a:lnTo>
                    <a:pt x="7" y="4020"/>
                  </a:lnTo>
                  <a:cubicBezTo>
                    <a:pt x="0" y="4479"/>
                    <a:pt x="212" y="4909"/>
                    <a:pt x="578" y="5184"/>
                  </a:cubicBezTo>
                  <a:lnTo>
                    <a:pt x="2623" y="6544"/>
                  </a:lnTo>
                  <a:cubicBezTo>
                    <a:pt x="2733" y="6620"/>
                    <a:pt x="2839" y="6656"/>
                    <a:pt x="2933" y="6656"/>
                  </a:cubicBezTo>
                  <a:cubicBezTo>
                    <a:pt x="3129" y="6656"/>
                    <a:pt x="3273" y="6500"/>
                    <a:pt x="3292" y="6220"/>
                  </a:cubicBezTo>
                  <a:lnTo>
                    <a:pt x="3461" y="3781"/>
                  </a:lnTo>
                  <a:cubicBezTo>
                    <a:pt x="3468" y="3322"/>
                    <a:pt x="3257" y="2900"/>
                    <a:pt x="2897" y="2625"/>
                  </a:cubicBezTo>
                  <a:lnTo>
                    <a:pt x="2820" y="2575"/>
                  </a:lnTo>
                  <a:lnTo>
                    <a:pt x="2869" y="1863"/>
                  </a:lnTo>
                  <a:cubicBezTo>
                    <a:pt x="2912" y="1299"/>
                    <a:pt x="2559" y="580"/>
                    <a:pt x="2087" y="263"/>
                  </a:cubicBezTo>
                  <a:lnTo>
                    <a:pt x="1918" y="150"/>
                  </a:lnTo>
                  <a:cubicBezTo>
                    <a:pt x="1766" y="49"/>
                    <a:pt x="1621" y="1"/>
                    <a:pt x="1492"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7051419" y="3105520"/>
              <a:ext cx="329404" cy="630397"/>
            </a:xfrm>
            <a:custGeom>
              <a:avLst/>
              <a:gdLst/>
              <a:ahLst/>
              <a:cxnLst/>
              <a:rect l="l" t="t" r="r" b="b"/>
              <a:pathLst>
                <a:path w="3490" h="6679" extrusionOk="0">
                  <a:moveTo>
                    <a:pt x="1725" y="682"/>
                  </a:moveTo>
                  <a:cubicBezTo>
                    <a:pt x="1797" y="682"/>
                    <a:pt x="1881" y="710"/>
                    <a:pt x="1967" y="765"/>
                  </a:cubicBezTo>
                  <a:cubicBezTo>
                    <a:pt x="2256" y="983"/>
                    <a:pt x="2425" y="1329"/>
                    <a:pt x="2418" y="1688"/>
                  </a:cubicBezTo>
                  <a:lnTo>
                    <a:pt x="2383" y="2266"/>
                  </a:lnTo>
                  <a:lnTo>
                    <a:pt x="1396" y="1610"/>
                  </a:lnTo>
                  <a:lnTo>
                    <a:pt x="1445" y="1018"/>
                  </a:lnTo>
                  <a:cubicBezTo>
                    <a:pt x="1452" y="863"/>
                    <a:pt x="1516" y="758"/>
                    <a:pt x="1614" y="708"/>
                  </a:cubicBezTo>
                  <a:cubicBezTo>
                    <a:pt x="1647" y="691"/>
                    <a:pt x="1684" y="682"/>
                    <a:pt x="1725" y="682"/>
                  </a:cubicBezTo>
                  <a:close/>
                  <a:moveTo>
                    <a:pt x="1723" y="661"/>
                  </a:moveTo>
                  <a:cubicBezTo>
                    <a:pt x="1679" y="661"/>
                    <a:pt x="1637" y="670"/>
                    <a:pt x="1600" y="687"/>
                  </a:cubicBezTo>
                  <a:cubicBezTo>
                    <a:pt x="1495" y="736"/>
                    <a:pt x="1431" y="856"/>
                    <a:pt x="1424" y="1018"/>
                  </a:cubicBezTo>
                  <a:lnTo>
                    <a:pt x="1382" y="1618"/>
                  </a:lnTo>
                  <a:cubicBezTo>
                    <a:pt x="1382" y="1618"/>
                    <a:pt x="1382" y="1625"/>
                    <a:pt x="1382" y="1625"/>
                  </a:cubicBezTo>
                  <a:cubicBezTo>
                    <a:pt x="1382" y="1625"/>
                    <a:pt x="2383" y="2301"/>
                    <a:pt x="2390" y="2301"/>
                  </a:cubicBezTo>
                  <a:lnTo>
                    <a:pt x="2397" y="2301"/>
                  </a:lnTo>
                  <a:cubicBezTo>
                    <a:pt x="2404" y="2294"/>
                    <a:pt x="2404" y="2294"/>
                    <a:pt x="2404" y="2287"/>
                  </a:cubicBezTo>
                  <a:lnTo>
                    <a:pt x="2446" y="1695"/>
                  </a:lnTo>
                  <a:cubicBezTo>
                    <a:pt x="2446" y="1321"/>
                    <a:pt x="2277" y="969"/>
                    <a:pt x="1981" y="750"/>
                  </a:cubicBezTo>
                  <a:cubicBezTo>
                    <a:pt x="1894" y="691"/>
                    <a:pt x="1804" y="661"/>
                    <a:pt x="1723" y="661"/>
                  </a:cubicBezTo>
                  <a:close/>
                  <a:moveTo>
                    <a:pt x="1609" y="3447"/>
                  </a:moveTo>
                  <a:cubicBezTo>
                    <a:pt x="1666" y="3447"/>
                    <a:pt x="1723" y="3469"/>
                    <a:pt x="1770" y="3507"/>
                  </a:cubicBezTo>
                  <a:cubicBezTo>
                    <a:pt x="1819" y="3535"/>
                    <a:pt x="1861" y="3577"/>
                    <a:pt x="1896" y="3627"/>
                  </a:cubicBezTo>
                  <a:cubicBezTo>
                    <a:pt x="2023" y="3768"/>
                    <a:pt x="2087" y="3958"/>
                    <a:pt x="2087" y="4148"/>
                  </a:cubicBezTo>
                  <a:cubicBezTo>
                    <a:pt x="2073" y="4296"/>
                    <a:pt x="2002" y="4381"/>
                    <a:pt x="1889" y="4381"/>
                  </a:cubicBezTo>
                  <a:lnTo>
                    <a:pt x="1875" y="4381"/>
                  </a:lnTo>
                  <a:cubicBezTo>
                    <a:pt x="1875" y="4381"/>
                    <a:pt x="1875" y="4388"/>
                    <a:pt x="1875" y="4388"/>
                  </a:cubicBezTo>
                  <a:lnTo>
                    <a:pt x="1889" y="5036"/>
                  </a:lnTo>
                  <a:lnTo>
                    <a:pt x="1466" y="4754"/>
                  </a:lnTo>
                  <a:lnTo>
                    <a:pt x="1558" y="4169"/>
                  </a:lnTo>
                  <a:cubicBezTo>
                    <a:pt x="1558" y="4169"/>
                    <a:pt x="1558" y="4162"/>
                    <a:pt x="1558" y="4162"/>
                  </a:cubicBezTo>
                  <a:cubicBezTo>
                    <a:pt x="1459" y="4021"/>
                    <a:pt x="1403" y="3852"/>
                    <a:pt x="1403" y="3683"/>
                  </a:cubicBezTo>
                  <a:cubicBezTo>
                    <a:pt x="1403" y="3591"/>
                    <a:pt x="1445" y="3507"/>
                    <a:pt x="1523" y="3464"/>
                  </a:cubicBezTo>
                  <a:cubicBezTo>
                    <a:pt x="1551" y="3453"/>
                    <a:pt x="1580" y="3447"/>
                    <a:pt x="1609" y="3447"/>
                  </a:cubicBezTo>
                  <a:close/>
                  <a:moveTo>
                    <a:pt x="1615" y="3424"/>
                  </a:moveTo>
                  <a:cubicBezTo>
                    <a:pt x="1582" y="3424"/>
                    <a:pt x="1548" y="3431"/>
                    <a:pt x="1516" y="3443"/>
                  </a:cubicBezTo>
                  <a:cubicBezTo>
                    <a:pt x="1431" y="3486"/>
                    <a:pt x="1382" y="3577"/>
                    <a:pt x="1389" y="3676"/>
                  </a:cubicBezTo>
                  <a:cubicBezTo>
                    <a:pt x="1382" y="3852"/>
                    <a:pt x="1438" y="4021"/>
                    <a:pt x="1544" y="4169"/>
                  </a:cubicBezTo>
                  <a:lnTo>
                    <a:pt x="1459" y="4663"/>
                  </a:lnTo>
                  <a:lnTo>
                    <a:pt x="1445" y="4754"/>
                  </a:lnTo>
                  <a:cubicBezTo>
                    <a:pt x="1445" y="4761"/>
                    <a:pt x="1445" y="4769"/>
                    <a:pt x="1452" y="4769"/>
                  </a:cubicBezTo>
                  <a:cubicBezTo>
                    <a:pt x="1452" y="4769"/>
                    <a:pt x="1896" y="5065"/>
                    <a:pt x="1903" y="5065"/>
                  </a:cubicBezTo>
                  <a:cubicBezTo>
                    <a:pt x="1903" y="5065"/>
                    <a:pt x="1911" y="5058"/>
                    <a:pt x="1911" y="5058"/>
                  </a:cubicBezTo>
                  <a:lnTo>
                    <a:pt x="1896" y="4402"/>
                  </a:lnTo>
                  <a:cubicBezTo>
                    <a:pt x="2016" y="4395"/>
                    <a:pt x="2094" y="4296"/>
                    <a:pt x="2108" y="4141"/>
                  </a:cubicBezTo>
                  <a:cubicBezTo>
                    <a:pt x="2108" y="3951"/>
                    <a:pt x="2037" y="3753"/>
                    <a:pt x="1911" y="3605"/>
                  </a:cubicBezTo>
                  <a:cubicBezTo>
                    <a:pt x="1875" y="3556"/>
                    <a:pt x="1826" y="3521"/>
                    <a:pt x="1777" y="3486"/>
                  </a:cubicBezTo>
                  <a:cubicBezTo>
                    <a:pt x="1731" y="3445"/>
                    <a:pt x="1674" y="3424"/>
                    <a:pt x="1615" y="3424"/>
                  </a:cubicBezTo>
                  <a:close/>
                  <a:moveTo>
                    <a:pt x="1499" y="24"/>
                  </a:moveTo>
                  <a:cubicBezTo>
                    <a:pt x="1631" y="24"/>
                    <a:pt x="1776" y="75"/>
                    <a:pt x="1925" y="172"/>
                  </a:cubicBezTo>
                  <a:lnTo>
                    <a:pt x="2094" y="285"/>
                  </a:lnTo>
                  <a:cubicBezTo>
                    <a:pt x="2559" y="595"/>
                    <a:pt x="2912" y="1307"/>
                    <a:pt x="2869" y="1871"/>
                  </a:cubicBezTo>
                  <a:lnTo>
                    <a:pt x="2820" y="2583"/>
                  </a:lnTo>
                  <a:cubicBezTo>
                    <a:pt x="2820" y="2583"/>
                    <a:pt x="2820" y="2590"/>
                    <a:pt x="2820" y="2590"/>
                  </a:cubicBezTo>
                  <a:lnTo>
                    <a:pt x="2897" y="2640"/>
                  </a:lnTo>
                  <a:cubicBezTo>
                    <a:pt x="3257" y="2915"/>
                    <a:pt x="3468" y="3338"/>
                    <a:pt x="3461" y="3789"/>
                  </a:cubicBezTo>
                  <a:lnTo>
                    <a:pt x="3292" y="6228"/>
                  </a:lnTo>
                  <a:cubicBezTo>
                    <a:pt x="3278" y="6425"/>
                    <a:pt x="3201" y="6559"/>
                    <a:pt x="3081" y="6623"/>
                  </a:cubicBezTo>
                  <a:cubicBezTo>
                    <a:pt x="3036" y="6645"/>
                    <a:pt x="2988" y="6656"/>
                    <a:pt x="2938" y="6656"/>
                  </a:cubicBezTo>
                  <a:cubicBezTo>
                    <a:pt x="2844" y="6656"/>
                    <a:pt x="2742" y="6618"/>
                    <a:pt x="2637" y="6545"/>
                  </a:cubicBezTo>
                  <a:lnTo>
                    <a:pt x="592" y="5177"/>
                  </a:lnTo>
                  <a:cubicBezTo>
                    <a:pt x="233" y="4910"/>
                    <a:pt x="21" y="4480"/>
                    <a:pt x="28" y="4035"/>
                  </a:cubicBezTo>
                  <a:lnTo>
                    <a:pt x="198" y="1589"/>
                  </a:lnTo>
                  <a:cubicBezTo>
                    <a:pt x="212" y="1399"/>
                    <a:pt x="289" y="1258"/>
                    <a:pt x="409" y="1195"/>
                  </a:cubicBezTo>
                  <a:cubicBezTo>
                    <a:pt x="451" y="1173"/>
                    <a:pt x="501" y="1166"/>
                    <a:pt x="550" y="1166"/>
                  </a:cubicBezTo>
                  <a:cubicBezTo>
                    <a:pt x="663" y="1173"/>
                    <a:pt x="769" y="1209"/>
                    <a:pt x="860" y="1279"/>
                  </a:cubicBezTo>
                  <a:lnTo>
                    <a:pt x="945" y="1336"/>
                  </a:lnTo>
                  <a:lnTo>
                    <a:pt x="959" y="1336"/>
                  </a:lnTo>
                  <a:cubicBezTo>
                    <a:pt x="959" y="1336"/>
                    <a:pt x="959" y="1329"/>
                    <a:pt x="966" y="1329"/>
                  </a:cubicBezTo>
                  <a:lnTo>
                    <a:pt x="1015" y="617"/>
                  </a:lnTo>
                  <a:cubicBezTo>
                    <a:pt x="1029" y="349"/>
                    <a:pt x="1135" y="151"/>
                    <a:pt x="1304" y="67"/>
                  </a:cubicBezTo>
                  <a:cubicBezTo>
                    <a:pt x="1365" y="38"/>
                    <a:pt x="1430" y="24"/>
                    <a:pt x="1499" y="24"/>
                  </a:cubicBezTo>
                  <a:close/>
                  <a:moveTo>
                    <a:pt x="1495" y="1"/>
                  </a:moveTo>
                  <a:cubicBezTo>
                    <a:pt x="1422" y="1"/>
                    <a:pt x="1352" y="16"/>
                    <a:pt x="1290" y="46"/>
                  </a:cubicBezTo>
                  <a:cubicBezTo>
                    <a:pt x="1114" y="130"/>
                    <a:pt x="1008" y="335"/>
                    <a:pt x="987" y="609"/>
                  </a:cubicBezTo>
                  <a:lnTo>
                    <a:pt x="938" y="1300"/>
                  </a:lnTo>
                  <a:lnTo>
                    <a:pt x="867" y="1258"/>
                  </a:lnTo>
                  <a:cubicBezTo>
                    <a:pt x="760" y="1182"/>
                    <a:pt x="652" y="1145"/>
                    <a:pt x="555" y="1145"/>
                  </a:cubicBezTo>
                  <a:cubicBezTo>
                    <a:pt x="500" y="1145"/>
                    <a:pt x="448" y="1157"/>
                    <a:pt x="402" y="1180"/>
                  </a:cubicBezTo>
                  <a:cubicBezTo>
                    <a:pt x="268" y="1244"/>
                    <a:pt x="190" y="1385"/>
                    <a:pt x="176" y="1589"/>
                  </a:cubicBezTo>
                  <a:lnTo>
                    <a:pt x="7" y="4028"/>
                  </a:lnTo>
                  <a:cubicBezTo>
                    <a:pt x="0" y="4487"/>
                    <a:pt x="212" y="4924"/>
                    <a:pt x="578" y="5199"/>
                  </a:cubicBezTo>
                  <a:lnTo>
                    <a:pt x="2622" y="6566"/>
                  </a:lnTo>
                  <a:cubicBezTo>
                    <a:pt x="2714" y="6630"/>
                    <a:pt x="2827" y="6672"/>
                    <a:pt x="2940" y="6679"/>
                  </a:cubicBezTo>
                  <a:cubicBezTo>
                    <a:pt x="2989" y="6679"/>
                    <a:pt x="3045" y="6665"/>
                    <a:pt x="3095" y="6644"/>
                  </a:cubicBezTo>
                  <a:cubicBezTo>
                    <a:pt x="3222" y="6580"/>
                    <a:pt x="3299" y="6432"/>
                    <a:pt x="3313" y="6235"/>
                  </a:cubicBezTo>
                  <a:lnTo>
                    <a:pt x="3482" y="3789"/>
                  </a:lnTo>
                  <a:cubicBezTo>
                    <a:pt x="3490" y="3330"/>
                    <a:pt x="3278" y="2900"/>
                    <a:pt x="2912" y="2626"/>
                  </a:cubicBezTo>
                  <a:lnTo>
                    <a:pt x="2841" y="2576"/>
                  </a:lnTo>
                  <a:lnTo>
                    <a:pt x="2890" y="1871"/>
                  </a:lnTo>
                  <a:cubicBezTo>
                    <a:pt x="2926" y="1300"/>
                    <a:pt x="2573" y="581"/>
                    <a:pt x="2101" y="264"/>
                  </a:cubicBezTo>
                  <a:lnTo>
                    <a:pt x="1932" y="151"/>
                  </a:lnTo>
                  <a:cubicBezTo>
                    <a:pt x="1781" y="51"/>
                    <a:pt x="1631" y="1"/>
                    <a:pt x="149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7175158" y="3039922"/>
              <a:ext cx="286175" cy="310149"/>
            </a:xfrm>
            <a:custGeom>
              <a:avLst/>
              <a:gdLst/>
              <a:ahLst/>
              <a:cxnLst/>
              <a:rect l="l" t="t" r="r" b="b"/>
              <a:pathLst>
                <a:path w="3032" h="3286" extrusionOk="0">
                  <a:moveTo>
                    <a:pt x="1565" y="0"/>
                  </a:moveTo>
                  <a:cubicBezTo>
                    <a:pt x="1551" y="0"/>
                    <a:pt x="1537" y="0"/>
                    <a:pt x="1516" y="7"/>
                  </a:cubicBezTo>
                  <a:cubicBezTo>
                    <a:pt x="1488" y="14"/>
                    <a:pt x="1467" y="22"/>
                    <a:pt x="1445" y="36"/>
                  </a:cubicBezTo>
                  <a:lnTo>
                    <a:pt x="0" y="748"/>
                  </a:lnTo>
                  <a:cubicBezTo>
                    <a:pt x="21" y="741"/>
                    <a:pt x="50" y="726"/>
                    <a:pt x="71" y="719"/>
                  </a:cubicBezTo>
                  <a:cubicBezTo>
                    <a:pt x="92" y="719"/>
                    <a:pt x="113" y="712"/>
                    <a:pt x="127" y="712"/>
                  </a:cubicBezTo>
                  <a:lnTo>
                    <a:pt x="141" y="712"/>
                  </a:lnTo>
                  <a:cubicBezTo>
                    <a:pt x="152" y="709"/>
                    <a:pt x="162" y="707"/>
                    <a:pt x="173" y="707"/>
                  </a:cubicBezTo>
                  <a:cubicBezTo>
                    <a:pt x="184" y="707"/>
                    <a:pt x="194" y="709"/>
                    <a:pt x="205" y="712"/>
                  </a:cubicBezTo>
                  <a:lnTo>
                    <a:pt x="219" y="712"/>
                  </a:lnTo>
                  <a:cubicBezTo>
                    <a:pt x="240" y="712"/>
                    <a:pt x="268" y="712"/>
                    <a:pt x="289" y="719"/>
                  </a:cubicBezTo>
                  <a:lnTo>
                    <a:pt x="296" y="719"/>
                  </a:lnTo>
                  <a:cubicBezTo>
                    <a:pt x="325" y="719"/>
                    <a:pt x="346" y="726"/>
                    <a:pt x="367" y="733"/>
                  </a:cubicBezTo>
                  <a:cubicBezTo>
                    <a:pt x="402" y="741"/>
                    <a:pt x="430" y="748"/>
                    <a:pt x="459" y="762"/>
                  </a:cubicBezTo>
                  <a:cubicBezTo>
                    <a:pt x="487" y="769"/>
                    <a:pt x="515" y="790"/>
                    <a:pt x="543" y="804"/>
                  </a:cubicBezTo>
                  <a:cubicBezTo>
                    <a:pt x="578" y="818"/>
                    <a:pt x="607" y="839"/>
                    <a:pt x="635" y="860"/>
                  </a:cubicBezTo>
                  <a:lnTo>
                    <a:pt x="804" y="973"/>
                  </a:lnTo>
                  <a:cubicBezTo>
                    <a:pt x="832" y="987"/>
                    <a:pt x="860" y="1008"/>
                    <a:pt x="889" y="1037"/>
                  </a:cubicBezTo>
                  <a:cubicBezTo>
                    <a:pt x="924" y="1058"/>
                    <a:pt x="945" y="1079"/>
                    <a:pt x="973" y="1107"/>
                  </a:cubicBezTo>
                  <a:lnTo>
                    <a:pt x="980" y="1114"/>
                  </a:lnTo>
                  <a:cubicBezTo>
                    <a:pt x="1008" y="1135"/>
                    <a:pt x="1030" y="1156"/>
                    <a:pt x="1051" y="1185"/>
                  </a:cubicBezTo>
                  <a:lnTo>
                    <a:pt x="1065" y="1199"/>
                  </a:lnTo>
                  <a:lnTo>
                    <a:pt x="1121" y="1262"/>
                  </a:lnTo>
                  <a:lnTo>
                    <a:pt x="1135" y="1283"/>
                  </a:lnTo>
                  <a:cubicBezTo>
                    <a:pt x="1149" y="1297"/>
                    <a:pt x="1163" y="1319"/>
                    <a:pt x="1178" y="1333"/>
                  </a:cubicBezTo>
                  <a:cubicBezTo>
                    <a:pt x="1192" y="1354"/>
                    <a:pt x="1199" y="1361"/>
                    <a:pt x="1213" y="1375"/>
                  </a:cubicBezTo>
                  <a:cubicBezTo>
                    <a:pt x="1220" y="1389"/>
                    <a:pt x="1241" y="1417"/>
                    <a:pt x="1248" y="1438"/>
                  </a:cubicBezTo>
                  <a:lnTo>
                    <a:pt x="1276" y="1474"/>
                  </a:lnTo>
                  <a:cubicBezTo>
                    <a:pt x="1290" y="1495"/>
                    <a:pt x="1304" y="1523"/>
                    <a:pt x="1326" y="1551"/>
                  </a:cubicBezTo>
                  <a:lnTo>
                    <a:pt x="1333" y="1572"/>
                  </a:lnTo>
                  <a:cubicBezTo>
                    <a:pt x="1354" y="1608"/>
                    <a:pt x="1375" y="1643"/>
                    <a:pt x="1389" y="1671"/>
                  </a:cubicBezTo>
                  <a:cubicBezTo>
                    <a:pt x="1396" y="1685"/>
                    <a:pt x="1396" y="1692"/>
                    <a:pt x="1403" y="1706"/>
                  </a:cubicBezTo>
                  <a:cubicBezTo>
                    <a:pt x="1417" y="1727"/>
                    <a:pt x="1424" y="1756"/>
                    <a:pt x="1438" y="1784"/>
                  </a:cubicBezTo>
                  <a:cubicBezTo>
                    <a:pt x="1452" y="1805"/>
                    <a:pt x="1452" y="1812"/>
                    <a:pt x="1452" y="1826"/>
                  </a:cubicBezTo>
                  <a:cubicBezTo>
                    <a:pt x="1460" y="1840"/>
                    <a:pt x="1474" y="1868"/>
                    <a:pt x="1481" y="1890"/>
                  </a:cubicBezTo>
                  <a:lnTo>
                    <a:pt x="1488" y="1918"/>
                  </a:lnTo>
                  <a:cubicBezTo>
                    <a:pt x="1502" y="1946"/>
                    <a:pt x="1509" y="1974"/>
                    <a:pt x="1516" y="2002"/>
                  </a:cubicBezTo>
                  <a:lnTo>
                    <a:pt x="1523" y="2024"/>
                  </a:lnTo>
                  <a:cubicBezTo>
                    <a:pt x="1530" y="2059"/>
                    <a:pt x="1544" y="2087"/>
                    <a:pt x="1551" y="2122"/>
                  </a:cubicBezTo>
                  <a:cubicBezTo>
                    <a:pt x="1551" y="2129"/>
                    <a:pt x="1551" y="2129"/>
                    <a:pt x="1551" y="2136"/>
                  </a:cubicBezTo>
                  <a:cubicBezTo>
                    <a:pt x="1558" y="2172"/>
                    <a:pt x="1565" y="2207"/>
                    <a:pt x="1572" y="2235"/>
                  </a:cubicBezTo>
                  <a:lnTo>
                    <a:pt x="1572" y="2249"/>
                  </a:lnTo>
                  <a:cubicBezTo>
                    <a:pt x="1572" y="2284"/>
                    <a:pt x="1579" y="2320"/>
                    <a:pt x="1586" y="2355"/>
                  </a:cubicBezTo>
                  <a:cubicBezTo>
                    <a:pt x="1586" y="2390"/>
                    <a:pt x="1586" y="2425"/>
                    <a:pt x="1586" y="2461"/>
                  </a:cubicBezTo>
                  <a:lnTo>
                    <a:pt x="1586" y="2468"/>
                  </a:lnTo>
                  <a:cubicBezTo>
                    <a:pt x="1586" y="2503"/>
                    <a:pt x="1586" y="2538"/>
                    <a:pt x="1586" y="2573"/>
                  </a:cubicBezTo>
                  <a:lnTo>
                    <a:pt x="1537" y="3285"/>
                  </a:lnTo>
                  <a:lnTo>
                    <a:pt x="2982" y="2573"/>
                  </a:lnTo>
                  <a:lnTo>
                    <a:pt x="3032" y="1861"/>
                  </a:lnTo>
                  <a:cubicBezTo>
                    <a:pt x="3010" y="1840"/>
                    <a:pt x="3010" y="1826"/>
                    <a:pt x="3010" y="1812"/>
                  </a:cubicBezTo>
                  <a:lnTo>
                    <a:pt x="3010" y="1770"/>
                  </a:lnTo>
                  <a:lnTo>
                    <a:pt x="3010" y="1727"/>
                  </a:lnTo>
                  <a:lnTo>
                    <a:pt x="3010" y="1678"/>
                  </a:lnTo>
                  <a:lnTo>
                    <a:pt x="3010" y="1636"/>
                  </a:lnTo>
                  <a:cubicBezTo>
                    <a:pt x="3010" y="1622"/>
                    <a:pt x="3010" y="1601"/>
                    <a:pt x="3003" y="1586"/>
                  </a:cubicBezTo>
                  <a:cubicBezTo>
                    <a:pt x="3003" y="1572"/>
                    <a:pt x="3003" y="1558"/>
                    <a:pt x="2996" y="1537"/>
                  </a:cubicBezTo>
                  <a:cubicBezTo>
                    <a:pt x="2996" y="1537"/>
                    <a:pt x="2996" y="1530"/>
                    <a:pt x="2996" y="1530"/>
                  </a:cubicBezTo>
                  <a:cubicBezTo>
                    <a:pt x="2996" y="1523"/>
                    <a:pt x="2996" y="1516"/>
                    <a:pt x="2996" y="1516"/>
                  </a:cubicBezTo>
                  <a:lnTo>
                    <a:pt x="2996" y="1488"/>
                  </a:lnTo>
                  <a:lnTo>
                    <a:pt x="2989" y="1438"/>
                  </a:lnTo>
                  <a:lnTo>
                    <a:pt x="2982" y="1417"/>
                  </a:lnTo>
                  <a:lnTo>
                    <a:pt x="2982" y="1403"/>
                  </a:lnTo>
                  <a:lnTo>
                    <a:pt x="2975" y="1382"/>
                  </a:lnTo>
                  <a:lnTo>
                    <a:pt x="2961" y="1319"/>
                  </a:lnTo>
                  <a:lnTo>
                    <a:pt x="2954" y="1304"/>
                  </a:lnTo>
                  <a:cubicBezTo>
                    <a:pt x="2954" y="1297"/>
                    <a:pt x="2954" y="1290"/>
                    <a:pt x="2947" y="1283"/>
                  </a:cubicBezTo>
                  <a:cubicBezTo>
                    <a:pt x="2947" y="1269"/>
                    <a:pt x="2940" y="1262"/>
                    <a:pt x="2940" y="1248"/>
                  </a:cubicBezTo>
                  <a:cubicBezTo>
                    <a:pt x="2933" y="1234"/>
                    <a:pt x="2926" y="1213"/>
                    <a:pt x="2919" y="1199"/>
                  </a:cubicBezTo>
                  <a:lnTo>
                    <a:pt x="2912" y="1178"/>
                  </a:lnTo>
                  <a:lnTo>
                    <a:pt x="2912" y="1163"/>
                  </a:lnTo>
                  <a:cubicBezTo>
                    <a:pt x="2905" y="1142"/>
                    <a:pt x="2898" y="1128"/>
                    <a:pt x="2891" y="1107"/>
                  </a:cubicBezTo>
                  <a:cubicBezTo>
                    <a:pt x="2883" y="1086"/>
                    <a:pt x="2876" y="1079"/>
                    <a:pt x="2876" y="1065"/>
                  </a:cubicBezTo>
                  <a:cubicBezTo>
                    <a:pt x="2862" y="1037"/>
                    <a:pt x="2848" y="1015"/>
                    <a:pt x="2841" y="987"/>
                  </a:cubicBezTo>
                  <a:lnTo>
                    <a:pt x="2827" y="959"/>
                  </a:lnTo>
                  <a:cubicBezTo>
                    <a:pt x="2806" y="924"/>
                    <a:pt x="2792" y="889"/>
                    <a:pt x="2771" y="853"/>
                  </a:cubicBezTo>
                  <a:cubicBezTo>
                    <a:pt x="2764" y="846"/>
                    <a:pt x="2764" y="839"/>
                    <a:pt x="2757" y="832"/>
                  </a:cubicBezTo>
                  <a:cubicBezTo>
                    <a:pt x="2742" y="804"/>
                    <a:pt x="2728" y="783"/>
                    <a:pt x="2707" y="755"/>
                  </a:cubicBezTo>
                  <a:cubicBezTo>
                    <a:pt x="2700" y="741"/>
                    <a:pt x="2693" y="733"/>
                    <a:pt x="2686" y="719"/>
                  </a:cubicBezTo>
                  <a:lnTo>
                    <a:pt x="2651" y="663"/>
                  </a:lnTo>
                  <a:lnTo>
                    <a:pt x="2616" y="621"/>
                  </a:lnTo>
                  <a:lnTo>
                    <a:pt x="2580" y="571"/>
                  </a:lnTo>
                  <a:cubicBezTo>
                    <a:pt x="2580" y="571"/>
                    <a:pt x="2573" y="564"/>
                    <a:pt x="2573" y="564"/>
                  </a:cubicBezTo>
                  <a:lnTo>
                    <a:pt x="2559" y="543"/>
                  </a:lnTo>
                  <a:cubicBezTo>
                    <a:pt x="2545" y="536"/>
                    <a:pt x="2538" y="522"/>
                    <a:pt x="2531" y="508"/>
                  </a:cubicBezTo>
                  <a:lnTo>
                    <a:pt x="2503" y="480"/>
                  </a:lnTo>
                  <a:lnTo>
                    <a:pt x="2489" y="466"/>
                  </a:lnTo>
                  <a:lnTo>
                    <a:pt x="2482" y="459"/>
                  </a:lnTo>
                  <a:lnTo>
                    <a:pt x="2439" y="416"/>
                  </a:lnTo>
                  <a:lnTo>
                    <a:pt x="2418" y="395"/>
                  </a:lnTo>
                  <a:lnTo>
                    <a:pt x="2411" y="388"/>
                  </a:lnTo>
                  <a:lnTo>
                    <a:pt x="2397" y="381"/>
                  </a:lnTo>
                  <a:lnTo>
                    <a:pt x="2362" y="346"/>
                  </a:lnTo>
                  <a:lnTo>
                    <a:pt x="2334" y="318"/>
                  </a:lnTo>
                  <a:lnTo>
                    <a:pt x="2284" y="282"/>
                  </a:lnTo>
                  <a:lnTo>
                    <a:pt x="2249" y="261"/>
                  </a:lnTo>
                  <a:lnTo>
                    <a:pt x="2242" y="254"/>
                  </a:lnTo>
                  <a:lnTo>
                    <a:pt x="2073" y="141"/>
                  </a:lnTo>
                  <a:lnTo>
                    <a:pt x="2045" y="120"/>
                  </a:lnTo>
                  <a:lnTo>
                    <a:pt x="2009" y="99"/>
                  </a:lnTo>
                  <a:lnTo>
                    <a:pt x="1988" y="92"/>
                  </a:lnTo>
                  <a:lnTo>
                    <a:pt x="1939" y="64"/>
                  </a:lnTo>
                  <a:lnTo>
                    <a:pt x="1904" y="50"/>
                  </a:lnTo>
                  <a:lnTo>
                    <a:pt x="1868" y="36"/>
                  </a:lnTo>
                  <a:lnTo>
                    <a:pt x="1833" y="22"/>
                  </a:lnTo>
                  <a:lnTo>
                    <a:pt x="1819" y="14"/>
                  </a:lnTo>
                  <a:lnTo>
                    <a:pt x="1798" y="14"/>
                  </a:lnTo>
                  <a:lnTo>
                    <a:pt x="176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7171855" y="3037940"/>
              <a:ext cx="285515" cy="312792"/>
            </a:xfrm>
            <a:custGeom>
              <a:avLst/>
              <a:gdLst/>
              <a:ahLst/>
              <a:cxnLst/>
              <a:rect l="l" t="t" r="r" b="b"/>
              <a:pathLst>
                <a:path w="3025" h="3314" extrusionOk="0">
                  <a:moveTo>
                    <a:pt x="2905" y="1101"/>
                  </a:moveTo>
                  <a:lnTo>
                    <a:pt x="2911" y="1114"/>
                  </a:lnTo>
                  <a:cubicBezTo>
                    <a:pt x="2911" y="1110"/>
                    <a:pt x="2909" y="1105"/>
                    <a:pt x="2905" y="1101"/>
                  </a:cubicBezTo>
                  <a:close/>
                  <a:moveTo>
                    <a:pt x="2911" y="1114"/>
                  </a:moveTo>
                  <a:lnTo>
                    <a:pt x="2918" y="1149"/>
                  </a:lnTo>
                  <a:lnTo>
                    <a:pt x="2933" y="1177"/>
                  </a:lnTo>
                  <a:lnTo>
                    <a:pt x="2933" y="1170"/>
                  </a:lnTo>
                  <a:cubicBezTo>
                    <a:pt x="2933" y="1156"/>
                    <a:pt x="2926" y="1142"/>
                    <a:pt x="2918" y="1128"/>
                  </a:cubicBezTo>
                  <a:lnTo>
                    <a:pt x="2911" y="1114"/>
                  </a:lnTo>
                  <a:close/>
                  <a:moveTo>
                    <a:pt x="2933" y="1177"/>
                  </a:moveTo>
                  <a:lnTo>
                    <a:pt x="2933" y="1184"/>
                  </a:lnTo>
                  <a:lnTo>
                    <a:pt x="2940" y="1199"/>
                  </a:lnTo>
                  <a:lnTo>
                    <a:pt x="2940" y="1192"/>
                  </a:lnTo>
                  <a:lnTo>
                    <a:pt x="2933" y="1177"/>
                  </a:lnTo>
                  <a:close/>
                  <a:moveTo>
                    <a:pt x="2940" y="1199"/>
                  </a:moveTo>
                  <a:cubicBezTo>
                    <a:pt x="2940" y="1206"/>
                    <a:pt x="2940" y="1213"/>
                    <a:pt x="2940" y="1213"/>
                  </a:cubicBezTo>
                  <a:lnTo>
                    <a:pt x="2947" y="1234"/>
                  </a:lnTo>
                  <a:lnTo>
                    <a:pt x="2961" y="1269"/>
                  </a:lnTo>
                  <a:cubicBezTo>
                    <a:pt x="2968" y="1276"/>
                    <a:pt x="2968" y="1290"/>
                    <a:pt x="2968" y="1297"/>
                  </a:cubicBezTo>
                  <a:lnTo>
                    <a:pt x="2975" y="1311"/>
                  </a:lnTo>
                  <a:lnTo>
                    <a:pt x="2975" y="1297"/>
                  </a:lnTo>
                  <a:lnTo>
                    <a:pt x="2968" y="1276"/>
                  </a:lnTo>
                  <a:cubicBezTo>
                    <a:pt x="2968" y="1269"/>
                    <a:pt x="2968" y="1262"/>
                    <a:pt x="2961" y="1255"/>
                  </a:cubicBezTo>
                  <a:cubicBezTo>
                    <a:pt x="2954" y="1241"/>
                    <a:pt x="2947" y="1227"/>
                    <a:pt x="2947" y="1220"/>
                  </a:cubicBezTo>
                  <a:lnTo>
                    <a:pt x="2940" y="1199"/>
                  </a:lnTo>
                  <a:close/>
                  <a:moveTo>
                    <a:pt x="2975" y="1311"/>
                  </a:moveTo>
                  <a:lnTo>
                    <a:pt x="2975" y="1325"/>
                  </a:lnTo>
                  <a:cubicBezTo>
                    <a:pt x="2982" y="1347"/>
                    <a:pt x="2982" y="1368"/>
                    <a:pt x="2989" y="1389"/>
                  </a:cubicBezTo>
                  <a:lnTo>
                    <a:pt x="2989" y="1403"/>
                  </a:lnTo>
                  <a:lnTo>
                    <a:pt x="2996" y="1431"/>
                  </a:lnTo>
                  <a:lnTo>
                    <a:pt x="2996" y="1445"/>
                  </a:lnTo>
                  <a:lnTo>
                    <a:pt x="3007" y="1488"/>
                  </a:lnTo>
                  <a:lnTo>
                    <a:pt x="3003" y="1459"/>
                  </a:lnTo>
                  <a:lnTo>
                    <a:pt x="3003" y="1445"/>
                  </a:lnTo>
                  <a:lnTo>
                    <a:pt x="2996" y="1417"/>
                  </a:lnTo>
                  <a:cubicBezTo>
                    <a:pt x="2996" y="1410"/>
                    <a:pt x="2996" y="1410"/>
                    <a:pt x="2996" y="1403"/>
                  </a:cubicBezTo>
                  <a:cubicBezTo>
                    <a:pt x="2996" y="1382"/>
                    <a:pt x="2989" y="1361"/>
                    <a:pt x="2982" y="1340"/>
                  </a:cubicBezTo>
                  <a:lnTo>
                    <a:pt x="2982" y="1333"/>
                  </a:lnTo>
                  <a:cubicBezTo>
                    <a:pt x="2982" y="1325"/>
                    <a:pt x="2982" y="1318"/>
                    <a:pt x="2975" y="1311"/>
                  </a:cubicBezTo>
                  <a:close/>
                  <a:moveTo>
                    <a:pt x="3007" y="1488"/>
                  </a:moveTo>
                  <a:lnTo>
                    <a:pt x="3010" y="1516"/>
                  </a:lnTo>
                  <a:lnTo>
                    <a:pt x="3010" y="1502"/>
                  </a:lnTo>
                  <a:lnTo>
                    <a:pt x="3007" y="1488"/>
                  </a:lnTo>
                  <a:close/>
                  <a:moveTo>
                    <a:pt x="3010" y="1530"/>
                  </a:moveTo>
                  <a:lnTo>
                    <a:pt x="3010" y="1551"/>
                  </a:lnTo>
                  <a:cubicBezTo>
                    <a:pt x="3010" y="1565"/>
                    <a:pt x="3017" y="1579"/>
                    <a:pt x="3017" y="1600"/>
                  </a:cubicBezTo>
                  <a:cubicBezTo>
                    <a:pt x="3024" y="1615"/>
                    <a:pt x="3017" y="1629"/>
                    <a:pt x="3017" y="1643"/>
                  </a:cubicBezTo>
                  <a:lnTo>
                    <a:pt x="3017" y="1692"/>
                  </a:lnTo>
                  <a:lnTo>
                    <a:pt x="3017" y="1734"/>
                  </a:lnTo>
                  <a:lnTo>
                    <a:pt x="3017" y="1777"/>
                  </a:lnTo>
                  <a:lnTo>
                    <a:pt x="3017" y="1819"/>
                  </a:lnTo>
                  <a:lnTo>
                    <a:pt x="3017" y="1861"/>
                  </a:lnTo>
                  <a:lnTo>
                    <a:pt x="2968" y="2573"/>
                  </a:lnTo>
                  <a:cubicBezTo>
                    <a:pt x="2968" y="2579"/>
                    <a:pt x="2968" y="2580"/>
                    <a:pt x="2968" y="2584"/>
                  </a:cubicBezTo>
                  <a:lnTo>
                    <a:pt x="2968" y="2584"/>
                  </a:lnTo>
                  <a:lnTo>
                    <a:pt x="2975" y="2580"/>
                  </a:lnTo>
                  <a:lnTo>
                    <a:pt x="3024" y="1875"/>
                  </a:lnTo>
                  <a:lnTo>
                    <a:pt x="3024" y="1833"/>
                  </a:lnTo>
                  <a:lnTo>
                    <a:pt x="3024" y="1791"/>
                  </a:lnTo>
                  <a:lnTo>
                    <a:pt x="3024" y="1748"/>
                  </a:lnTo>
                  <a:lnTo>
                    <a:pt x="3024" y="1706"/>
                  </a:lnTo>
                  <a:lnTo>
                    <a:pt x="3024" y="1657"/>
                  </a:lnTo>
                  <a:lnTo>
                    <a:pt x="3024" y="1615"/>
                  </a:lnTo>
                  <a:cubicBezTo>
                    <a:pt x="3024" y="1600"/>
                    <a:pt x="3024" y="1579"/>
                    <a:pt x="3017" y="1565"/>
                  </a:cubicBezTo>
                  <a:lnTo>
                    <a:pt x="3010" y="1530"/>
                  </a:lnTo>
                  <a:close/>
                  <a:moveTo>
                    <a:pt x="1643" y="0"/>
                  </a:moveTo>
                  <a:cubicBezTo>
                    <a:pt x="1621" y="0"/>
                    <a:pt x="1600" y="7"/>
                    <a:pt x="1579" y="7"/>
                  </a:cubicBezTo>
                  <a:cubicBezTo>
                    <a:pt x="1558" y="14"/>
                    <a:pt x="1544" y="14"/>
                    <a:pt x="1523" y="21"/>
                  </a:cubicBezTo>
                  <a:cubicBezTo>
                    <a:pt x="1495" y="28"/>
                    <a:pt x="1473" y="35"/>
                    <a:pt x="1452" y="50"/>
                  </a:cubicBezTo>
                  <a:lnTo>
                    <a:pt x="7" y="762"/>
                  </a:lnTo>
                  <a:cubicBezTo>
                    <a:pt x="0" y="769"/>
                    <a:pt x="7" y="783"/>
                    <a:pt x="21" y="783"/>
                  </a:cubicBezTo>
                  <a:cubicBezTo>
                    <a:pt x="42" y="769"/>
                    <a:pt x="64" y="762"/>
                    <a:pt x="92" y="754"/>
                  </a:cubicBezTo>
                  <a:cubicBezTo>
                    <a:pt x="106" y="747"/>
                    <a:pt x="134" y="740"/>
                    <a:pt x="155" y="740"/>
                  </a:cubicBezTo>
                  <a:lnTo>
                    <a:pt x="233" y="740"/>
                  </a:lnTo>
                  <a:cubicBezTo>
                    <a:pt x="254" y="740"/>
                    <a:pt x="282" y="740"/>
                    <a:pt x="310" y="747"/>
                  </a:cubicBezTo>
                  <a:cubicBezTo>
                    <a:pt x="331" y="754"/>
                    <a:pt x="360" y="754"/>
                    <a:pt x="388" y="769"/>
                  </a:cubicBezTo>
                  <a:cubicBezTo>
                    <a:pt x="409" y="776"/>
                    <a:pt x="437" y="783"/>
                    <a:pt x="465" y="797"/>
                  </a:cubicBezTo>
                  <a:cubicBezTo>
                    <a:pt x="501" y="811"/>
                    <a:pt x="529" y="825"/>
                    <a:pt x="557" y="839"/>
                  </a:cubicBezTo>
                  <a:cubicBezTo>
                    <a:pt x="585" y="853"/>
                    <a:pt x="613" y="867"/>
                    <a:pt x="642" y="888"/>
                  </a:cubicBezTo>
                  <a:lnTo>
                    <a:pt x="811" y="1001"/>
                  </a:lnTo>
                  <a:cubicBezTo>
                    <a:pt x="839" y="1022"/>
                    <a:pt x="867" y="1044"/>
                    <a:pt x="902" y="1065"/>
                  </a:cubicBezTo>
                  <a:lnTo>
                    <a:pt x="973" y="1135"/>
                  </a:lnTo>
                  <a:lnTo>
                    <a:pt x="987" y="1142"/>
                  </a:lnTo>
                  <a:cubicBezTo>
                    <a:pt x="1008" y="1163"/>
                    <a:pt x="1036" y="1192"/>
                    <a:pt x="1057" y="1213"/>
                  </a:cubicBezTo>
                  <a:lnTo>
                    <a:pt x="1065" y="1227"/>
                  </a:lnTo>
                  <a:cubicBezTo>
                    <a:pt x="1086" y="1248"/>
                    <a:pt x="1107" y="1269"/>
                    <a:pt x="1121" y="1290"/>
                  </a:cubicBezTo>
                  <a:lnTo>
                    <a:pt x="1128" y="1297"/>
                  </a:lnTo>
                  <a:cubicBezTo>
                    <a:pt x="1135" y="1304"/>
                    <a:pt x="1135" y="1304"/>
                    <a:pt x="1142" y="1311"/>
                  </a:cubicBezTo>
                  <a:cubicBezTo>
                    <a:pt x="1149" y="1325"/>
                    <a:pt x="1163" y="1340"/>
                    <a:pt x="1177" y="1354"/>
                  </a:cubicBezTo>
                  <a:lnTo>
                    <a:pt x="1191" y="1375"/>
                  </a:lnTo>
                  <a:lnTo>
                    <a:pt x="1213" y="1403"/>
                  </a:lnTo>
                  <a:cubicBezTo>
                    <a:pt x="1227" y="1417"/>
                    <a:pt x="1234" y="1438"/>
                    <a:pt x="1255" y="1466"/>
                  </a:cubicBezTo>
                  <a:lnTo>
                    <a:pt x="1262" y="1481"/>
                  </a:lnTo>
                  <a:lnTo>
                    <a:pt x="1276" y="1495"/>
                  </a:lnTo>
                  <a:cubicBezTo>
                    <a:pt x="1290" y="1523"/>
                    <a:pt x="1304" y="1544"/>
                    <a:pt x="1325" y="1579"/>
                  </a:cubicBezTo>
                  <a:lnTo>
                    <a:pt x="1332" y="1586"/>
                  </a:lnTo>
                  <a:lnTo>
                    <a:pt x="1332" y="1600"/>
                  </a:lnTo>
                  <a:cubicBezTo>
                    <a:pt x="1354" y="1629"/>
                    <a:pt x="1375" y="1664"/>
                    <a:pt x="1389" y="1699"/>
                  </a:cubicBezTo>
                  <a:lnTo>
                    <a:pt x="1396" y="1720"/>
                  </a:lnTo>
                  <a:lnTo>
                    <a:pt x="1403" y="1734"/>
                  </a:lnTo>
                  <a:cubicBezTo>
                    <a:pt x="1417" y="1755"/>
                    <a:pt x="1431" y="1784"/>
                    <a:pt x="1438" y="1805"/>
                  </a:cubicBezTo>
                  <a:lnTo>
                    <a:pt x="1459" y="1826"/>
                  </a:lnTo>
                  <a:lnTo>
                    <a:pt x="1473" y="1854"/>
                  </a:lnTo>
                  <a:cubicBezTo>
                    <a:pt x="1480" y="1875"/>
                    <a:pt x="1487" y="1889"/>
                    <a:pt x="1495" y="1911"/>
                  </a:cubicBezTo>
                  <a:cubicBezTo>
                    <a:pt x="1495" y="1918"/>
                    <a:pt x="1495" y="1925"/>
                    <a:pt x="1495" y="1925"/>
                  </a:cubicBezTo>
                  <a:lnTo>
                    <a:pt x="1495" y="1939"/>
                  </a:lnTo>
                  <a:cubicBezTo>
                    <a:pt x="1502" y="1967"/>
                    <a:pt x="1516" y="1995"/>
                    <a:pt x="1523" y="2016"/>
                  </a:cubicBezTo>
                  <a:lnTo>
                    <a:pt x="1530" y="2037"/>
                  </a:lnTo>
                  <a:cubicBezTo>
                    <a:pt x="1537" y="2073"/>
                    <a:pt x="1544" y="2108"/>
                    <a:pt x="1551" y="2136"/>
                  </a:cubicBezTo>
                  <a:lnTo>
                    <a:pt x="1551" y="2150"/>
                  </a:lnTo>
                  <a:cubicBezTo>
                    <a:pt x="1558" y="2185"/>
                    <a:pt x="1565" y="2221"/>
                    <a:pt x="1572" y="2249"/>
                  </a:cubicBezTo>
                  <a:lnTo>
                    <a:pt x="1572" y="2263"/>
                  </a:lnTo>
                  <a:cubicBezTo>
                    <a:pt x="1579" y="2298"/>
                    <a:pt x="1579" y="2334"/>
                    <a:pt x="1586" y="2369"/>
                  </a:cubicBezTo>
                  <a:cubicBezTo>
                    <a:pt x="1593" y="2404"/>
                    <a:pt x="1593" y="2439"/>
                    <a:pt x="1593" y="2475"/>
                  </a:cubicBezTo>
                  <a:lnTo>
                    <a:pt x="1593" y="2482"/>
                  </a:lnTo>
                  <a:cubicBezTo>
                    <a:pt x="1593" y="2517"/>
                    <a:pt x="1593" y="2552"/>
                    <a:pt x="1593" y="2587"/>
                  </a:cubicBezTo>
                  <a:lnTo>
                    <a:pt x="1544" y="3299"/>
                  </a:lnTo>
                  <a:cubicBezTo>
                    <a:pt x="1544" y="3299"/>
                    <a:pt x="1544" y="3313"/>
                    <a:pt x="1551" y="3313"/>
                  </a:cubicBezTo>
                  <a:lnTo>
                    <a:pt x="1558" y="3306"/>
                  </a:lnTo>
                  <a:lnTo>
                    <a:pt x="2968" y="2587"/>
                  </a:lnTo>
                  <a:cubicBezTo>
                    <a:pt x="2968" y="2586"/>
                    <a:pt x="2968" y="2585"/>
                    <a:pt x="2968" y="2584"/>
                  </a:cubicBezTo>
                  <a:lnTo>
                    <a:pt x="2968" y="2584"/>
                  </a:lnTo>
                  <a:lnTo>
                    <a:pt x="1558" y="3285"/>
                  </a:lnTo>
                  <a:lnTo>
                    <a:pt x="1607" y="2587"/>
                  </a:lnTo>
                  <a:cubicBezTo>
                    <a:pt x="1607" y="2552"/>
                    <a:pt x="1607" y="2517"/>
                    <a:pt x="1607" y="2482"/>
                  </a:cubicBezTo>
                  <a:lnTo>
                    <a:pt x="1607" y="2475"/>
                  </a:lnTo>
                  <a:cubicBezTo>
                    <a:pt x="1600" y="2439"/>
                    <a:pt x="1607" y="2404"/>
                    <a:pt x="1600" y="2369"/>
                  </a:cubicBezTo>
                  <a:cubicBezTo>
                    <a:pt x="1600" y="2334"/>
                    <a:pt x="1593" y="2298"/>
                    <a:pt x="1586" y="2263"/>
                  </a:cubicBezTo>
                  <a:lnTo>
                    <a:pt x="1586" y="2249"/>
                  </a:lnTo>
                  <a:cubicBezTo>
                    <a:pt x="1579" y="2221"/>
                    <a:pt x="1572" y="2185"/>
                    <a:pt x="1565" y="2150"/>
                  </a:cubicBezTo>
                  <a:lnTo>
                    <a:pt x="1565" y="2136"/>
                  </a:lnTo>
                  <a:cubicBezTo>
                    <a:pt x="1558" y="2101"/>
                    <a:pt x="1551" y="2066"/>
                    <a:pt x="1544" y="2037"/>
                  </a:cubicBezTo>
                  <a:lnTo>
                    <a:pt x="1537" y="2016"/>
                  </a:lnTo>
                  <a:cubicBezTo>
                    <a:pt x="1530" y="1981"/>
                    <a:pt x="1516" y="1953"/>
                    <a:pt x="1509" y="1925"/>
                  </a:cubicBezTo>
                  <a:lnTo>
                    <a:pt x="1509" y="1918"/>
                  </a:lnTo>
                  <a:lnTo>
                    <a:pt x="1502" y="1904"/>
                  </a:lnTo>
                  <a:cubicBezTo>
                    <a:pt x="1495" y="1882"/>
                    <a:pt x="1487" y="1861"/>
                    <a:pt x="1480" y="1840"/>
                  </a:cubicBezTo>
                  <a:lnTo>
                    <a:pt x="1473" y="1819"/>
                  </a:lnTo>
                  <a:lnTo>
                    <a:pt x="1459" y="1791"/>
                  </a:lnTo>
                  <a:cubicBezTo>
                    <a:pt x="1445" y="1763"/>
                    <a:pt x="1438" y="1741"/>
                    <a:pt x="1424" y="1713"/>
                  </a:cubicBezTo>
                  <a:lnTo>
                    <a:pt x="1417" y="1706"/>
                  </a:lnTo>
                  <a:cubicBezTo>
                    <a:pt x="1417" y="1699"/>
                    <a:pt x="1410" y="1692"/>
                    <a:pt x="1410" y="1685"/>
                  </a:cubicBezTo>
                  <a:cubicBezTo>
                    <a:pt x="1396" y="1650"/>
                    <a:pt x="1375" y="1615"/>
                    <a:pt x="1354" y="1579"/>
                  </a:cubicBezTo>
                  <a:cubicBezTo>
                    <a:pt x="1354" y="1579"/>
                    <a:pt x="1354" y="1572"/>
                    <a:pt x="1346" y="1572"/>
                  </a:cubicBezTo>
                  <a:lnTo>
                    <a:pt x="1346" y="1558"/>
                  </a:lnTo>
                  <a:cubicBezTo>
                    <a:pt x="1325" y="1530"/>
                    <a:pt x="1311" y="1502"/>
                    <a:pt x="1297" y="1481"/>
                  </a:cubicBezTo>
                  <a:lnTo>
                    <a:pt x="1283" y="1459"/>
                  </a:lnTo>
                  <a:lnTo>
                    <a:pt x="1269" y="1438"/>
                  </a:lnTo>
                  <a:cubicBezTo>
                    <a:pt x="1255" y="1417"/>
                    <a:pt x="1234" y="1389"/>
                    <a:pt x="1227" y="1382"/>
                  </a:cubicBezTo>
                  <a:cubicBezTo>
                    <a:pt x="1220" y="1375"/>
                    <a:pt x="1213" y="1368"/>
                    <a:pt x="1213" y="1361"/>
                  </a:cubicBezTo>
                  <a:lnTo>
                    <a:pt x="1191" y="1333"/>
                  </a:lnTo>
                  <a:cubicBezTo>
                    <a:pt x="1177" y="1318"/>
                    <a:pt x="1170" y="1304"/>
                    <a:pt x="1156" y="1290"/>
                  </a:cubicBezTo>
                  <a:lnTo>
                    <a:pt x="1149" y="1276"/>
                  </a:lnTo>
                  <a:lnTo>
                    <a:pt x="1142" y="1269"/>
                  </a:lnTo>
                  <a:cubicBezTo>
                    <a:pt x="1121" y="1248"/>
                    <a:pt x="1100" y="1227"/>
                    <a:pt x="1079" y="1199"/>
                  </a:cubicBezTo>
                  <a:lnTo>
                    <a:pt x="1072" y="1192"/>
                  </a:lnTo>
                  <a:cubicBezTo>
                    <a:pt x="1050" y="1163"/>
                    <a:pt x="1022" y="1142"/>
                    <a:pt x="1001" y="1121"/>
                  </a:cubicBezTo>
                  <a:lnTo>
                    <a:pt x="994" y="1114"/>
                  </a:lnTo>
                  <a:cubicBezTo>
                    <a:pt x="966" y="1086"/>
                    <a:pt x="938" y="1065"/>
                    <a:pt x="909" y="1036"/>
                  </a:cubicBezTo>
                  <a:cubicBezTo>
                    <a:pt x="881" y="1015"/>
                    <a:pt x="846" y="994"/>
                    <a:pt x="818" y="973"/>
                  </a:cubicBezTo>
                  <a:lnTo>
                    <a:pt x="656" y="867"/>
                  </a:lnTo>
                  <a:cubicBezTo>
                    <a:pt x="627" y="846"/>
                    <a:pt x="592" y="825"/>
                    <a:pt x="564" y="811"/>
                  </a:cubicBezTo>
                  <a:cubicBezTo>
                    <a:pt x="536" y="797"/>
                    <a:pt x="508" y="776"/>
                    <a:pt x="479" y="769"/>
                  </a:cubicBezTo>
                  <a:cubicBezTo>
                    <a:pt x="451" y="754"/>
                    <a:pt x="423" y="747"/>
                    <a:pt x="388" y="733"/>
                  </a:cubicBezTo>
                  <a:cubicBezTo>
                    <a:pt x="367" y="733"/>
                    <a:pt x="338" y="726"/>
                    <a:pt x="317" y="719"/>
                  </a:cubicBezTo>
                  <a:lnTo>
                    <a:pt x="303" y="719"/>
                  </a:lnTo>
                  <a:cubicBezTo>
                    <a:pt x="282" y="719"/>
                    <a:pt x="261" y="712"/>
                    <a:pt x="240" y="712"/>
                  </a:cubicBezTo>
                  <a:lnTo>
                    <a:pt x="219" y="712"/>
                  </a:lnTo>
                  <a:cubicBezTo>
                    <a:pt x="197" y="719"/>
                    <a:pt x="169" y="726"/>
                    <a:pt x="141" y="733"/>
                  </a:cubicBezTo>
                  <a:lnTo>
                    <a:pt x="1466" y="78"/>
                  </a:lnTo>
                  <a:cubicBezTo>
                    <a:pt x="1487" y="64"/>
                    <a:pt x="1516" y="57"/>
                    <a:pt x="1537" y="50"/>
                  </a:cubicBezTo>
                  <a:cubicBezTo>
                    <a:pt x="1558" y="43"/>
                    <a:pt x="1572" y="43"/>
                    <a:pt x="1600" y="35"/>
                  </a:cubicBezTo>
                  <a:lnTo>
                    <a:pt x="1776" y="35"/>
                  </a:lnTo>
                  <a:lnTo>
                    <a:pt x="1812" y="43"/>
                  </a:lnTo>
                  <a:lnTo>
                    <a:pt x="1840" y="50"/>
                  </a:lnTo>
                  <a:lnTo>
                    <a:pt x="1847" y="50"/>
                  </a:lnTo>
                  <a:lnTo>
                    <a:pt x="1889" y="64"/>
                  </a:lnTo>
                  <a:lnTo>
                    <a:pt x="1903" y="71"/>
                  </a:lnTo>
                  <a:lnTo>
                    <a:pt x="1917" y="78"/>
                  </a:lnTo>
                  <a:lnTo>
                    <a:pt x="1953" y="92"/>
                  </a:lnTo>
                  <a:lnTo>
                    <a:pt x="1988" y="113"/>
                  </a:lnTo>
                  <a:lnTo>
                    <a:pt x="2002" y="120"/>
                  </a:lnTo>
                  <a:lnTo>
                    <a:pt x="2023" y="127"/>
                  </a:lnTo>
                  <a:lnTo>
                    <a:pt x="2058" y="148"/>
                  </a:lnTo>
                  <a:lnTo>
                    <a:pt x="2087" y="169"/>
                  </a:lnTo>
                  <a:lnTo>
                    <a:pt x="2263" y="289"/>
                  </a:lnTo>
                  <a:lnTo>
                    <a:pt x="2298" y="310"/>
                  </a:lnTo>
                  <a:cubicBezTo>
                    <a:pt x="2312" y="324"/>
                    <a:pt x="2319" y="332"/>
                    <a:pt x="2333" y="339"/>
                  </a:cubicBezTo>
                  <a:lnTo>
                    <a:pt x="2340" y="346"/>
                  </a:lnTo>
                  <a:lnTo>
                    <a:pt x="2369" y="367"/>
                  </a:lnTo>
                  <a:lnTo>
                    <a:pt x="2411" y="402"/>
                  </a:lnTo>
                  <a:lnTo>
                    <a:pt x="2432" y="430"/>
                  </a:lnTo>
                  <a:lnTo>
                    <a:pt x="2446" y="444"/>
                  </a:lnTo>
                  <a:cubicBezTo>
                    <a:pt x="2467" y="458"/>
                    <a:pt x="2481" y="473"/>
                    <a:pt x="2496" y="487"/>
                  </a:cubicBezTo>
                  <a:lnTo>
                    <a:pt x="2503" y="494"/>
                  </a:lnTo>
                  <a:lnTo>
                    <a:pt x="2510" y="501"/>
                  </a:lnTo>
                  <a:lnTo>
                    <a:pt x="2517" y="515"/>
                  </a:lnTo>
                  <a:lnTo>
                    <a:pt x="2538" y="536"/>
                  </a:lnTo>
                  <a:lnTo>
                    <a:pt x="2559" y="564"/>
                  </a:lnTo>
                  <a:lnTo>
                    <a:pt x="2573" y="578"/>
                  </a:lnTo>
                  <a:lnTo>
                    <a:pt x="2594" y="599"/>
                  </a:lnTo>
                  <a:cubicBezTo>
                    <a:pt x="2601" y="606"/>
                    <a:pt x="2608" y="621"/>
                    <a:pt x="2615" y="628"/>
                  </a:cubicBezTo>
                  <a:lnTo>
                    <a:pt x="2637" y="656"/>
                  </a:lnTo>
                  <a:cubicBezTo>
                    <a:pt x="2644" y="663"/>
                    <a:pt x="2651" y="677"/>
                    <a:pt x="2658" y="691"/>
                  </a:cubicBezTo>
                  <a:lnTo>
                    <a:pt x="2686" y="726"/>
                  </a:lnTo>
                  <a:lnTo>
                    <a:pt x="2700" y="740"/>
                  </a:lnTo>
                  <a:lnTo>
                    <a:pt x="2707" y="754"/>
                  </a:lnTo>
                  <a:cubicBezTo>
                    <a:pt x="2714" y="762"/>
                    <a:pt x="2721" y="769"/>
                    <a:pt x="2721" y="776"/>
                  </a:cubicBezTo>
                  <a:lnTo>
                    <a:pt x="2770" y="860"/>
                  </a:lnTo>
                  <a:lnTo>
                    <a:pt x="2770" y="867"/>
                  </a:lnTo>
                  <a:lnTo>
                    <a:pt x="2777" y="881"/>
                  </a:lnTo>
                  <a:cubicBezTo>
                    <a:pt x="2799" y="910"/>
                    <a:pt x="2820" y="945"/>
                    <a:pt x="2834" y="980"/>
                  </a:cubicBezTo>
                  <a:cubicBezTo>
                    <a:pt x="2834" y="987"/>
                    <a:pt x="2841" y="994"/>
                    <a:pt x="2841" y="1001"/>
                  </a:cubicBezTo>
                  <a:cubicBezTo>
                    <a:pt x="2841" y="1001"/>
                    <a:pt x="2848" y="1008"/>
                    <a:pt x="2848" y="1015"/>
                  </a:cubicBezTo>
                  <a:lnTo>
                    <a:pt x="2869" y="1029"/>
                  </a:lnTo>
                  <a:cubicBezTo>
                    <a:pt x="2876" y="1044"/>
                    <a:pt x="2883" y="1065"/>
                    <a:pt x="2897" y="1093"/>
                  </a:cubicBezTo>
                  <a:cubicBezTo>
                    <a:pt x="2900" y="1095"/>
                    <a:pt x="2902" y="1098"/>
                    <a:pt x="2905" y="1101"/>
                  </a:cubicBezTo>
                  <a:lnTo>
                    <a:pt x="2905" y="1101"/>
                  </a:lnTo>
                  <a:lnTo>
                    <a:pt x="2904" y="1100"/>
                  </a:lnTo>
                  <a:cubicBezTo>
                    <a:pt x="2904" y="1086"/>
                    <a:pt x="2897" y="1079"/>
                    <a:pt x="2890" y="1065"/>
                  </a:cubicBezTo>
                  <a:lnTo>
                    <a:pt x="2869" y="1008"/>
                  </a:lnTo>
                  <a:lnTo>
                    <a:pt x="2862" y="994"/>
                  </a:lnTo>
                  <a:lnTo>
                    <a:pt x="2855" y="980"/>
                  </a:lnTo>
                  <a:cubicBezTo>
                    <a:pt x="2855" y="973"/>
                    <a:pt x="2848" y="973"/>
                    <a:pt x="2848" y="966"/>
                  </a:cubicBezTo>
                  <a:cubicBezTo>
                    <a:pt x="2827" y="924"/>
                    <a:pt x="2813" y="888"/>
                    <a:pt x="2792" y="860"/>
                  </a:cubicBezTo>
                  <a:lnTo>
                    <a:pt x="2785" y="846"/>
                  </a:lnTo>
                  <a:lnTo>
                    <a:pt x="2777" y="839"/>
                  </a:lnTo>
                  <a:cubicBezTo>
                    <a:pt x="2763" y="811"/>
                    <a:pt x="2749" y="783"/>
                    <a:pt x="2728" y="754"/>
                  </a:cubicBezTo>
                  <a:lnTo>
                    <a:pt x="2714" y="733"/>
                  </a:lnTo>
                  <a:lnTo>
                    <a:pt x="2707" y="719"/>
                  </a:lnTo>
                  <a:lnTo>
                    <a:pt x="2700" y="705"/>
                  </a:lnTo>
                  <a:lnTo>
                    <a:pt x="2665" y="663"/>
                  </a:lnTo>
                  <a:lnTo>
                    <a:pt x="2644" y="635"/>
                  </a:lnTo>
                  <a:lnTo>
                    <a:pt x="2622" y="606"/>
                  </a:lnTo>
                  <a:cubicBezTo>
                    <a:pt x="2615" y="592"/>
                    <a:pt x="2601" y="578"/>
                    <a:pt x="2594" y="564"/>
                  </a:cubicBezTo>
                  <a:lnTo>
                    <a:pt x="2580" y="557"/>
                  </a:lnTo>
                  <a:lnTo>
                    <a:pt x="2573" y="536"/>
                  </a:lnTo>
                  <a:lnTo>
                    <a:pt x="2545" y="515"/>
                  </a:lnTo>
                  <a:lnTo>
                    <a:pt x="2524" y="487"/>
                  </a:lnTo>
                  <a:lnTo>
                    <a:pt x="2517" y="480"/>
                  </a:lnTo>
                  <a:lnTo>
                    <a:pt x="2510" y="473"/>
                  </a:lnTo>
                  <a:lnTo>
                    <a:pt x="2503" y="458"/>
                  </a:lnTo>
                  <a:cubicBezTo>
                    <a:pt x="2488" y="444"/>
                    <a:pt x="2474" y="430"/>
                    <a:pt x="2460" y="416"/>
                  </a:cubicBezTo>
                  <a:lnTo>
                    <a:pt x="2439" y="402"/>
                  </a:lnTo>
                  <a:lnTo>
                    <a:pt x="2418" y="381"/>
                  </a:lnTo>
                  <a:lnTo>
                    <a:pt x="2376" y="346"/>
                  </a:lnTo>
                  <a:lnTo>
                    <a:pt x="2347" y="324"/>
                  </a:lnTo>
                  <a:lnTo>
                    <a:pt x="2340" y="317"/>
                  </a:lnTo>
                  <a:cubicBezTo>
                    <a:pt x="2326" y="303"/>
                    <a:pt x="2319" y="296"/>
                    <a:pt x="2305" y="289"/>
                  </a:cubicBezTo>
                  <a:lnTo>
                    <a:pt x="2270" y="261"/>
                  </a:lnTo>
                  <a:lnTo>
                    <a:pt x="2094" y="141"/>
                  </a:lnTo>
                  <a:lnTo>
                    <a:pt x="2066" y="127"/>
                  </a:lnTo>
                  <a:lnTo>
                    <a:pt x="2030" y="106"/>
                  </a:lnTo>
                  <a:lnTo>
                    <a:pt x="2009" y="92"/>
                  </a:lnTo>
                  <a:lnTo>
                    <a:pt x="1995" y="85"/>
                  </a:lnTo>
                  <a:cubicBezTo>
                    <a:pt x="1981" y="78"/>
                    <a:pt x="1967" y="71"/>
                    <a:pt x="1960" y="64"/>
                  </a:cubicBezTo>
                  <a:lnTo>
                    <a:pt x="1925" y="50"/>
                  </a:lnTo>
                  <a:lnTo>
                    <a:pt x="1910" y="43"/>
                  </a:lnTo>
                  <a:lnTo>
                    <a:pt x="1889" y="35"/>
                  </a:lnTo>
                  <a:lnTo>
                    <a:pt x="1847" y="21"/>
                  </a:lnTo>
                  <a:lnTo>
                    <a:pt x="1840" y="21"/>
                  </a:lnTo>
                  <a:lnTo>
                    <a:pt x="1812" y="14"/>
                  </a:lnTo>
                  <a:lnTo>
                    <a:pt x="1776" y="7"/>
                  </a:lnTo>
                  <a:lnTo>
                    <a:pt x="1734" y="7"/>
                  </a:lnTo>
                  <a:lnTo>
                    <a:pt x="169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7401399" y="3368571"/>
              <a:ext cx="93158" cy="45399"/>
            </a:xfrm>
            <a:custGeom>
              <a:avLst/>
              <a:gdLst/>
              <a:ahLst/>
              <a:cxnLst/>
              <a:rect l="l" t="t" r="r" b="b"/>
              <a:pathLst>
                <a:path w="987" h="481" extrusionOk="0">
                  <a:moveTo>
                    <a:pt x="980" y="1"/>
                  </a:moveTo>
                  <a:lnTo>
                    <a:pt x="0" y="466"/>
                  </a:lnTo>
                  <a:lnTo>
                    <a:pt x="14" y="480"/>
                  </a:lnTo>
                  <a:lnTo>
                    <a:pt x="987" y="22"/>
                  </a:lnTo>
                  <a:lnTo>
                    <a:pt x="98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648"/>
        <p:cNvGrpSpPr/>
        <p:nvPr/>
      </p:nvGrpSpPr>
      <p:grpSpPr>
        <a:xfrm>
          <a:off x="0" y="0"/>
          <a:ext cx="0" cy="0"/>
          <a:chOff x="0" y="0"/>
          <a:chExt cx="0" cy="0"/>
        </a:xfrm>
      </p:grpSpPr>
      <p:sp>
        <p:nvSpPr>
          <p:cNvPr id="2649" name="Google Shape;2649;p5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a:t>
            </a:r>
            <a:endParaRPr/>
          </a:p>
        </p:txBody>
      </p:sp>
      <p:sp>
        <p:nvSpPr>
          <p:cNvPr id="2650" name="Google Shape;2650;p53"/>
          <p:cNvSpPr txBox="1"/>
          <p:nvPr/>
        </p:nvSpPr>
        <p:spPr>
          <a:xfrm>
            <a:off x="715100" y="1687625"/>
            <a:ext cx="4422000" cy="273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Despite being red, Mars is actually a cold place. It's full of iron oxide dust, which gives the planet its reddish cast. Earth is the third planet from the Sun and the only one that harbors life in the Solar System. This is where we all live on:</a:t>
            </a:r>
            <a:endParaRPr>
              <a:solidFill>
                <a:schemeClr val="dk1"/>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1"/>
                </a:solidFill>
                <a:latin typeface="Roboto"/>
                <a:ea typeface="Roboto"/>
                <a:cs typeface="Roboto"/>
                <a:sym typeface="Roboto"/>
              </a:rPr>
              <a:t>Ceres is located in the main asteroid belt</a:t>
            </a:r>
            <a:endParaRPr>
              <a:solidFill>
                <a:schemeClr val="dk1"/>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1"/>
                </a:solidFill>
                <a:latin typeface="Roboto"/>
                <a:ea typeface="Roboto"/>
                <a:cs typeface="Roboto"/>
                <a:sym typeface="Roboto"/>
              </a:rPr>
              <a:t>The Moon is Earth’s natural satellite</a:t>
            </a:r>
            <a:endParaRPr>
              <a:solidFill>
                <a:schemeClr val="dk1"/>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1"/>
                </a:solidFill>
                <a:latin typeface="Roboto"/>
                <a:ea typeface="Roboto"/>
                <a:cs typeface="Roboto"/>
                <a:sym typeface="Roboto"/>
              </a:rPr>
              <a:t>Neptune is very far away from us</a:t>
            </a:r>
            <a:endParaRPr>
              <a:solidFill>
                <a:schemeClr val="dk1"/>
              </a:solidFill>
              <a:latin typeface="Roboto"/>
              <a:ea typeface="Roboto"/>
              <a:cs typeface="Roboto"/>
              <a:sym typeface="Roboto"/>
            </a:endParaRPr>
          </a:p>
          <a:p>
            <a:pPr marL="457200" lvl="0" indent="-317500" algn="l" rtl="0">
              <a:spcBef>
                <a:spcPts val="1000"/>
              </a:spcBef>
              <a:spcAft>
                <a:spcPts val="1000"/>
              </a:spcAft>
              <a:buClr>
                <a:schemeClr val="dk2"/>
              </a:buClr>
              <a:buSzPts val="1400"/>
              <a:buFont typeface="Roboto"/>
              <a:buChar char="●"/>
            </a:pPr>
            <a:r>
              <a:rPr lang="en">
                <a:solidFill>
                  <a:schemeClr val="dk1"/>
                </a:solidFill>
                <a:latin typeface="Roboto"/>
                <a:ea typeface="Roboto"/>
                <a:cs typeface="Roboto"/>
                <a:sym typeface="Roboto"/>
              </a:rPr>
              <a:t>Pluto now considered a dwarf planet</a:t>
            </a:r>
            <a:endParaRPr>
              <a:solidFill>
                <a:schemeClr val="dk1"/>
              </a:solidFill>
              <a:latin typeface="Roboto"/>
              <a:ea typeface="Roboto"/>
              <a:cs typeface="Roboto"/>
              <a:sym typeface="Roboto"/>
            </a:endParaRPr>
          </a:p>
        </p:txBody>
      </p:sp>
      <p:sp>
        <p:nvSpPr>
          <p:cNvPr id="2651" name="Google Shape;2651;p53"/>
          <p:cNvSpPr txBox="1"/>
          <p:nvPr/>
        </p:nvSpPr>
        <p:spPr>
          <a:xfrm>
            <a:off x="715100" y="1269200"/>
            <a:ext cx="4422000" cy="4185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Mars</a:t>
            </a:r>
            <a:endParaRPr sz="2500" b="1">
              <a:solidFill>
                <a:srgbClr val="C92727"/>
              </a:solidFill>
              <a:latin typeface="Fira Sans"/>
              <a:ea typeface="Fira Sans"/>
              <a:cs typeface="Fira Sans"/>
              <a:sym typeface="Fira Sans"/>
            </a:endParaRPr>
          </a:p>
        </p:txBody>
      </p:sp>
      <p:sp>
        <p:nvSpPr>
          <p:cNvPr id="2652" name="Google Shape;2652;p53"/>
          <p:cNvSpPr txBox="1"/>
          <p:nvPr/>
        </p:nvSpPr>
        <p:spPr>
          <a:xfrm>
            <a:off x="6092500" y="1481953"/>
            <a:ext cx="2336400" cy="4185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Discussion 1</a:t>
            </a:r>
            <a:endParaRPr sz="2500" b="1">
              <a:solidFill>
                <a:srgbClr val="C92727"/>
              </a:solidFill>
              <a:latin typeface="Fira Sans"/>
              <a:ea typeface="Fira Sans"/>
              <a:cs typeface="Fira Sans"/>
              <a:sym typeface="Fira Sans"/>
            </a:endParaRPr>
          </a:p>
        </p:txBody>
      </p:sp>
      <p:sp>
        <p:nvSpPr>
          <p:cNvPr id="2653" name="Google Shape;2653;p53"/>
          <p:cNvSpPr txBox="1"/>
          <p:nvPr/>
        </p:nvSpPr>
        <p:spPr>
          <a:xfrm>
            <a:off x="6092500" y="1900386"/>
            <a:ext cx="2336400" cy="81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Mercury is the closest planet to the Sun and the smallest of them all</a:t>
            </a:r>
            <a:endParaRPr>
              <a:solidFill>
                <a:srgbClr val="1E1B1C"/>
              </a:solidFill>
              <a:latin typeface="Roboto"/>
              <a:ea typeface="Roboto"/>
              <a:cs typeface="Roboto"/>
              <a:sym typeface="Roboto"/>
            </a:endParaRPr>
          </a:p>
        </p:txBody>
      </p:sp>
      <p:sp>
        <p:nvSpPr>
          <p:cNvPr id="2654" name="Google Shape;2654;p53"/>
          <p:cNvSpPr/>
          <p:nvPr/>
        </p:nvSpPr>
        <p:spPr>
          <a:xfrm>
            <a:off x="5345725" y="1440403"/>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txBox="1"/>
          <p:nvPr/>
        </p:nvSpPr>
        <p:spPr>
          <a:xfrm>
            <a:off x="6092500" y="3060125"/>
            <a:ext cx="2336400" cy="4185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Discussion 2</a:t>
            </a:r>
            <a:endParaRPr sz="2500" b="1">
              <a:solidFill>
                <a:srgbClr val="C92727"/>
              </a:solidFill>
              <a:latin typeface="Fira Sans"/>
              <a:ea typeface="Fira Sans"/>
              <a:cs typeface="Fira Sans"/>
              <a:sym typeface="Fira Sans"/>
            </a:endParaRPr>
          </a:p>
        </p:txBody>
      </p:sp>
      <p:sp>
        <p:nvSpPr>
          <p:cNvPr id="2656" name="Google Shape;2656;p53"/>
          <p:cNvSpPr txBox="1"/>
          <p:nvPr/>
        </p:nvSpPr>
        <p:spPr>
          <a:xfrm>
            <a:off x="6092500" y="3478559"/>
            <a:ext cx="2336400" cy="81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Venus has a beautiful name and is the second planet from the Sun</a:t>
            </a:r>
            <a:endParaRPr>
              <a:solidFill>
                <a:srgbClr val="1E1B1C"/>
              </a:solidFill>
              <a:latin typeface="Roboto"/>
              <a:ea typeface="Roboto"/>
              <a:cs typeface="Roboto"/>
              <a:sym typeface="Roboto"/>
            </a:endParaRPr>
          </a:p>
        </p:txBody>
      </p:sp>
      <p:sp>
        <p:nvSpPr>
          <p:cNvPr id="2657" name="Google Shape;2657;p53"/>
          <p:cNvSpPr/>
          <p:nvPr/>
        </p:nvSpPr>
        <p:spPr>
          <a:xfrm>
            <a:off x="5345725" y="3018575"/>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58" name="Google Shape;2658;p53"/>
          <p:cNvCxnSpPr>
            <a:stCxn id="2654" idx="4"/>
            <a:endCxn id="2657" idx="0"/>
          </p:cNvCxnSpPr>
          <p:nvPr/>
        </p:nvCxnSpPr>
        <p:spPr>
          <a:xfrm>
            <a:off x="5650825" y="2050603"/>
            <a:ext cx="0" cy="968100"/>
          </a:xfrm>
          <a:prstGeom prst="straightConnector1">
            <a:avLst/>
          </a:prstGeom>
          <a:noFill/>
          <a:ln w="9525" cap="flat" cmpd="sng">
            <a:solidFill>
              <a:schemeClr val="dk1"/>
            </a:solidFill>
            <a:prstDash val="solid"/>
            <a:round/>
            <a:headEnd type="none" w="med" len="med"/>
            <a:tailEnd type="none" w="med" len="med"/>
          </a:ln>
        </p:spPr>
      </p:cxnSp>
      <p:cxnSp>
        <p:nvCxnSpPr>
          <p:cNvPr id="2659" name="Google Shape;2659;p53"/>
          <p:cNvCxnSpPr>
            <a:stCxn id="2657" idx="4"/>
          </p:cNvCxnSpPr>
          <p:nvPr/>
        </p:nvCxnSpPr>
        <p:spPr>
          <a:xfrm>
            <a:off x="5650825" y="3628775"/>
            <a:ext cx="0" cy="1526100"/>
          </a:xfrm>
          <a:prstGeom prst="straightConnector1">
            <a:avLst/>
          </a:prstGeom>
          <a:noFill/>
          <a:ln w="9525" cap="flat" cmpd="sng">
            <a:solidFill>
              <a:schemeClr val="dk1"/>
            </a:solidFill>
            <a:prstDash val="solid"/>
            <a:round/>
            <a:headEnd type="none" w="med" len="med"/>
            <a:tailEnd type="none" w="med" len="med"/>
          </a:ln>
        </p:spPr>
      </p:cxnSp>
      <p:grpSp>
        <p:nvGrpSpPr>
          <p:cNvPr id="2660" name="Google Shape;2660;p53"/>
          <p:cNvGrpSpPr/>
          <p:nvPr/>
        </p:nvGrpSpPr>
        <p:grpSpPr>
          <a:xfrm>
            <a:off x="5462381" y="1589398"/>
            <a:ext cx="376906" cy="312205"/>
            <a:chOff x="720006" y="3845948"/>
            <a:chExt cx="376906" cy="312205"/>
          </a:xfrm>
        </p:grpSpPr>
        <p:sp>
          <p:nvSpPr>
            <p:cNvPr id="2661" name="Google Shape;2661;p53"/>
            <p:cNvSpPr/>
            <p:nvPr/>
          </p:nvSpPr>
          <p:spPr>
            <a:xfrm>
              <a:off x="958016" y="3969498"/>
              <a:ext cx="12919" cy="11058"/>
            </a:xfrm>
            <a:custGeom>
              <a:avLst/>
              <a:gdLst/>
              <a:ahLst/>
              <a:cxnLst/>
              <a:rect l="l" t="t" r="r" b="b"/>
              <a:pathLst>
                <a:path w="479" h="410" extrusionOk="0">
                  <a:moveTo>
                    <a:pt x="274" y="0"/>
                  </a:moveTo>
                  <a:cubicBezTo>
                    <a:pt x="92" y="0"/>
                    <a:pt x="1" y="221"/>
                    <a:pt x="129" y="350"/>
                  </a:cubicBezTo>
                  <a:cubicBezTo>
                    <a:pt x="171" y="391"/>
                    <a:pt x="222" y="410"/>
                    <a:pt x="273" y="410"/>
                  </a:cubicBezTo>
                  <a:cubicBezTo>
                    <a:pt x="378" y="410"/>
                    <a:pt x="479" y="328"/>
                    <a:pt x="479" y="206"/>
                  </a:cubicBezTo>
                  <a:cubicBezTo>
                    <a:pt x="479" y="92"/>
                    <a:pt x="387"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720006" y="3845948"/>
              <a:ext cx="376906" cy="312205"/>
            </a:xfrm>
            <a:custGeom>
              <a:avLst/>
              <a:gdLst/>
              <a:ahLst/>
              <a:cxnLst/>
              <a:rect l="l" t="t" r="r" b="b"/>
              <a:pathLst>
                <a:path w="13975" h="11576" extrusionOk="0">
                  <a:moveTo>
                    <a:pt x="4225" y="2522"/>
                  </a:moveTo>
                  <a:lnTo>
                    <a:pt x="4225" y="3221"/>
                  </a:lnTo>
                  <a:lnTo>
                    <a:pt x="2520" y="3221"/>
                  </a:lnTo>
                  <a:lnTo>
                    <a:pt x="2520" y="2522"/>
                  </a:lnTo>
                  <a:close/>
                  <a:moveTo>
                    <a:pt x="2111" y="4636"/>
                  </a:moveTo>
                  <a:lnTo>
                    <a:pt x="2111" y="5293"/>
                  </a:lnTo>
                  <a:lnTo>
                    <a:pt x="408" y="5293"/>
                  </a:lnTo>
                  <a:lnTo>
                    <a:pt x="408" y="4636"/>
                  </a:lnTo>
                  <a:close/>
                  <a:moveTo>
                    <a:pt x="13566" y="1518"/>
                  </a:moveTo>
                  <a:lnTo>
                    <a:pt x="13566" y="6944"/>
                  </a:lnTo>
                  <a:lnTo>
                    <a:pt x="4633" y="6944"/>
                  </a:lnTo>
                  <a:lnTo>
                    <a:pt x="4633" y="1518"/>
                  </a:lnTo>
                  <a:close/>
                  <a:moveTo>
                    <a:pt x="4428" y="0"/>
                  </a:moveTo>
                  <a:cubicBezTo>
                    <a:pt x="4317" y="0"/>
                    <a:pt x="4225" y="92"/>
                    <a:pt x="4225" y="204"/>
                  </a:cubicBezTo>
                  <a:lnTo>
                    <a:pt x="4225" y="2112"/>
                  </a:lnTo>
                  <a:lnTo>
                    <a:pt x="2317" y="2112"/>
                  </a:lnTo>
                  <a:cubicBezTo>
                    <a:pt x="2203" y="2112"/>
                    <a:pt x="2111" y="2204"/>
                    <a:pt x="2111" y="2317"/>
                  </a:cubicBezTo>
                  <a:lnTo>
                    <a:pt x="2111" y="4225"/>
                  </a:lnTo>
                  <a:lnTo>
                    <a:pt x="203" y="4225"/>
                  </a:lnTo>
                  <a:cubicBezTo>
                    <a:pt x="92" y="4225"/>
                    <a:pt x="0" y="4315"/>
                    <a:pt x="0" y="4429"/>
                  </a:cubicBezTo>
                  <a:lnTo>
                    <a:pt x="0" y="5496"/>
                  </a:lnTo>
                  <a:cubicBezTo>
                    <a:pt x="0" y="5503"/>
                    <a:pt x="0" y="5509"/>
                    <a:pt x="0" y="5516"/>
                  </a:cubicBezTo>
                  <a:cubicBezTo>
                    <a:pt x="0" y="5522"/>
                    <a:pt x="0" y="5529"/>
                    <a:pt x="0" y="5536"/>
                  </a:cubicBezTo>
                  <a:lnTo>
                    <a:pt x="0" y="11372"/>
                  </a:lnTo>
                  <a:cubicBezTo>
                    <a:pt x="0" y="11483"/>
                    <a:pt x="92" y="11575"/>
                    <a:pt x="203" y="11575"/>
                  </a:cubicBezTo>
                  <a:lnTo>
                    <a:pt x="9546" y="11575"/>
                  </a:lnTo>
                  <a:cubicBezTo>
                    <a:pt x="9658" y="11575"/>
                    <a:pt x="9749" y="11483"/>
                    <a:pt x="9749" y="11372"/>
                  </a:cubicBezTo>
                  <a:lnTo>
                    <a:pt x="9749" y="10099"/>
                  </a:lnTo>
                  <a:cubicBezTo>
                    <a:pt x="9754" y="9983"/>
                    <a:pt x="9662" y="9887"/>
                    <a:pt x="9546" y="9887"/>
                  </a:cubicBezTo>
                  <a:cubicBezTo>
                    <a:pt x="9430" y="9887"/>
                    <a:pt x="9337" y="9983"/>
                    <a:pt x="9341" y="10099"/>
                  </a:cubicBezTo>
                  <a:lnTo>
                    <a:pt x="9341" y="11167"/>
                  </a:lnTo>
                  <a:lnTo>
                    <a:pt x="408" y="11167"/>
                  </a:lnTo>
                  <a:lnTo>
                    <a:pt x="408" y="5743"/>
                  </a:lnTo>
                  <a:lnTo>
                    <a:pt x="2111" y="5743"/>
                  </a:lnTo>
                  <a:lnTo>
                    <a:pt x="2111" y="9261"/>
                  </a:lnTo>
                  <a:cubicBezTo>
                    <a:pt x="2111" y="9374"/>
                    <a:pt x="2203" y="9466"/>
                    <a:pt x="2317" y="9466"/>
                  </a:cubicBezTo>
                  <a:lnTo>
                    <a:pt x="11658" y="9466"/>
                  </a:lnTo>
                  <a:cubicBezTo>
                    <a:pt x="11771" y="9466"/>
                    <a:pt x="11863" y="9374"/>
                    <a:pt x="11863" y="9261"/>
                  </a:cubicBezTo>
                  <a:lnTo>
                    <a:pt x="11863" y="8127"/>
                  </a:lnTo>
                  <a:cubicBezTo>
                    <a:pt x="11865" y="8012"/>
                    <a:pt x="11773" y="7916"/>
                    <a:pt x="11658" y="7916"/>
                  </a:cubicBezTo>
                  <a:cubicBezTo>
                    <a:pt x="11542" y="7916"/>
                    <a:pt x="11450" y="8012"/>
                    <a:pt x="11455" y="8127"/>
                  </a:cubicBezTo>
                  <a:lnTo>
                    <a:pt x="11455" y="9055"/>
                  </a:lnTo>
                  <a:lnTo>
                    <a:pt x="2520" y="9055"/>
                  </a:lnTo>
                  <a:lnTo>
                    <a:pt x="2520" y="3629"/>
                  </a:lnTo>
                  <a:lnTo>
                    <a:pt x="4225" y="3629"/>
                  </a:lnTo>
                  <a:lnTo>
                    <a:pt x="4225" y="7149"/>
                  </a:lnTo>
                  <a:cubicBezTo>
                    <a:pt x="4225" y="7260"/>
                    <a:pt x="4317" y="7352"/>
                    <a:pt x="4428" y="7352"/>
                  </a:cubicBezTo>
                  <a:lnTo>
                    <a:pt x="13769" y="7352"/>
                  </a:lnTo>
                  <a:cubicBezTo>
                    <a:pt x="13883" y="7352"/>
                    <a:pt x="13974" y="7260"/>
                    <a:pt x="13974" y="7149"/>
                  </a:cubicBezTo>
                  <a:lnTo>
                    <a:pt x="13974" y="1315"/>
                  </a:lnTo>
                  <a:cubicBezTo>
                    <a:pt x="13974" y="1201"/>
                    <a:pt x="13883" y="1110"/>
                    <a:pt x="13769" y="1110"/>
                  </a:cubicBezTo>
                  <a:lnTo>
                    <a:pt x="10518" y="1110"/>
                  </a:lnTo>
                  <a:cubicBezTo>
                    <a:pt x="10509" y="1101"/>
                    <a:pt x="10500" y="1092"/>
                    <a:pt x="10492" y="1086"/>
                  </a:cubicBezTo>
                  <a:lnTo>
                    <a:pt x="9230" y="48"/>
                  </a:lnTo>
                  <a:cubicBezTo>
                    <a:pt x="9192" y="18"/>
                    <a:pt x="9147" y="0"/>
                    <a:pt x="9099" y="0"/>
                  </a:cubicBezTo>
                  <a:lnTo>
                    <a:pt x="6188" y="0"/>
                  </a:lnTo>
                  <a:cubicBezTo>
                    <a:pt x="6074" y="0"/>
                    <a:pt x="5983" y="92"/>
                    <a:pt x="5983" y="206"/>
                  </a:cubicBezTo>
                  <a:cubicBezTo>
                    <a:pt x="5983" y="319"/>
                    <a:pt x="6074" y="411"/>
                    <a:pt x="6188" y="411"/>
                  </a:cubicBezTo>
                  <a:lnTo>
                    <a:pt x="9027" y="411"/>
                  </a:lnTo>
                  <a:lnTo>
                    <a:pt x="9878" y="1110"/>
                  </a:lnTo>
                  <a:lnTo>
                    <a:pt x="4633" y="1110"/>
                  </a:lnTo>
                  <a:lnTo>
                    <a:pt x="4633" y="411"/>
                  </a:lnTo>
                  <a:lnTo>
                    <a:pt x="5369" y="411"/>
                  </a:lnTo>
                  <a:cubicBezTo>
                    <a:pt x="5483" y="411"/>
                    <a:pt x="5574" y="319"/>
                    <a:pt x="5574" y="206"/>
                  </a:cubicBezTo>
                  <a:cubicBezTo>
                    <a:pt x="5574" y="92"/>
                    <a:pt x="5483" y="0"/>
                    <a:pt x="5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910684" y="3899484"/>
              <a:ext cx="113786" cy="109498"/>
            </a:xfrm>
            <a:custGeom>
              <a:avLst/>
              <a:gdLst/>
              <a:ahLst/>
              <a:cxnLst/>
              <a:rect l="l" t="t" r="r" b="b"/>
              <a:pathLst>
                <a:path w="4219" h="4060" extrusionOk="0">
                  <a:moveTo>
                    <a:pt x="2029" y="409"/>
                  </a:moveTo>
                  <a:cubicBezTo>
                    <a:pt x="2686" y="409"/>
                    <a:pt x="3275" y="804"/>
                    <a:pt x="3526" y="1411"/>
                  </a:cubicBezTo>
                  <a:cubicBezTo>
                    <a:pt x="3778" y="2016"/>
                    <a:pt x="3640" y="2714"/>
                    <a:pt x="3175" y="3177"/>
                  </a:cubicBezTo>
                  <a:cubicBezTo>
                    <a:pt x="2865" y="3487"/>
                    <a:pt x="2450" y="3652"/>
                    <a:pt x="2027" y="3652"/>
                  </a:cubicBezTo>
                  <a:cubicBezTo>
                    <a:pt x="1819" y="3652"/>
                    <a:pt x="1608" y="3612"/>
                    <a:pt x="1408" y="3529"/>
                  </a:cubicBezTo>
                  <a:cubicBezTo>
                    <a:pt x="801" y="3278"/>
                    <a:pt x="406" y="2686"/>
                    <a:pt x="406" y="2031"/>
                  </a:cubicBezTo>
                  <a:cubicBezTo>
                    <a:pt x="408" y="1136"/>
                    <a:pt x="1133" y="409"/>
                    <a:pt x="2029" y="409"/>
                  </a:cubicBezTo>
                  <a:close/>
                  <a:moveTo>
                    <a:pt x="2031" y="0"/>
                  </a:moveTo>
                  <a:cubicBezTo>
                    <a:pt x="1769" y="0"/>
                    <a:pt x="1505" y="51"/>
                    <a:pt x="1253" y="155"/>
                  </a:cubicBezTo>
                  <a:cubicBezTo>
                    <a:pt x="494" y="470"/>
                    <a:pt x="0" y="1210"/>
                    <a:pt x="0" y="2031"/>
                  </a:cubicBezTo>
                  <a:cubicBezTo>
                    <a:pt x="0" y="3151"/>
                    <a:pt x="908" y="4059"/>
                    <a:pt x="2029" y="4059"/>
                  </a:cubicBezTo>
                  <a:cubicBezTo>
                    <a:pt x="2030" y="4059"/>
                    <a:pt x="2032" y="4059"/>
                    <a:pt x="2034" y="4059"/>
                  </a:cubicBezTo>
                  <a:cubicBezTo>
                    <a:pt x="2853" y="4059"/>
                    <a:pt x="3590" y="3564"/>
                    <a:pt x="3904" y="2808"/>
                  </a:cubicBezTo>
                  <a:cubicBezTo>
                    <a:pt x="4219" y="2048"/>
                    <a:pt x="4046" y="1175"/>
                    <a:pt x="3465" y="594"/>
                  </a:cubicBezTo>
                  <a:cubicBezTo>
                    <a:pt x="3077" y="206"/>
                    <a:pt x="2558" y="0"/>
                    <a:pt x="2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959850" y="3922435"/>
              <a:ext cx="11085" cy="40913"/>
            </a:xfrm>
            <a:custGeom>
              <a:avLst/>
              <a:gdLst/>
              <a:ahLst/>
              <a:cxnLst/>
              <a:rect l="l" t="t" r="r" b="b"/>
              <a:pathLst>
                <a:path w="411" h="1517" extrusionOk="0">
                  <a:moveTo>
                    <a:pt x="206" y="1"/>
                  </a:moveTo>
                  <a:cubicBezTo>
                    <a:pt x="92" y="1"/>
                    <a:pt x="0" y="92"/>
                    <a:pt x="0" y="206"/>
                  </a:cubicBezTo>
                  <a:lnTo>
                    <a:pt x="0" y="1313"/>
                  </a:lnTo>
                  <a:cubicBezTo>
                    <a:pt x="0" y="1424"/>
                    <a:pt x="92" y="1516"/>
                    <a:pt x="206" y="1516"/>
                  </a:cubicBezTo>
                  <a:cubicBezTo>
                    <a:pt x="319" y="1516"/>
                    <a:pt x="411" y="1424"/>
                    <a:pt x="411" y="1313"/>
                  </a:cubicBezTo>
                  <a:lnTo>
                    <a:pt x="411" y="206"/>
                  </a:lnTo>
                  <a:cubicBezTo>
                    <a:pt x="411" y="92"/>
                    <a:pt x="319"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3"/>
          <p:cNvGrpSpPr/>
          <p:nvPr/>
        </p:nvGrpSpPr>
        <p:grpSpPr>
          <a:xfrm>
            <a:off x="5462324" y="3142016"/>
            <a:ext cx="377014" cy="363313"/>
            <a:chOff x="5604974" y="3218491"/>
            <a:chExt cx="377014" cy="363313"/>
          </a:xfrm>
        </p:grpSpPr>
        <p:sp>
          <p:nvSpPr>
            <p:cNvPr id="2666" name="Google Shape;2666;p53"/>
            <p:cNvSpPr/>
            <p:nvPr/>
          </p:nvSpPr>
          <p:spPr>
            <a:xfrm>
              <a:off x="5832169" y="3381741"/>
              <a:ext cx="106073" cy="42774"/>
            </a:xfrm>
            <a:custGeom>
              <a:avLst/>
              <a:gdLst/>
              <a:ahLst/>
              <a:cxnLst/>
              <a:rect l="l" t="t" r="r" b="b"/>
              <a:pathLst>
                <a:path w="3933" h="1586" extrusionOk="0">
                  <a:moveTo>
                    <a:pt x="3520" y="413"/>
                  </a:moveTo>
                  <a:lnTo>
                    <a:pt x="3520" y="1173"/>
                  </a:lnTo>
                  <a:lnTo>
                    <a:pt x="413" y="1173"/>
                  </a:lnTo>
                  <a:lnTo>
                    <a:pt x="415" y="413"/>
                  </a:lnTo>
                  <a:close/>
                  <a:moveTo>
                    <a:pt x="208" y="0"/>
                  </a:moveTo>
                  <a:cubicBezTo>
                    <a:pt x="94" y="0"/>
                    <a:pt x="0" y="92"/>
                    <a:pt x="0" y="205"/>
                  </a:cubicBezTo>
                  <a:lnTo>
                    <a:pt x="2" y="1380"/>
                  </a:lnTo>
                  <a:cubicBezTo>
                    <a:pt x="2" y="1494"/>
                    <a:pt x="94" y="1585"/>
                    <a:pt x="208" y="1585"/>
                  </a:cubicBezTo>
                  <a:lnTo>
                    <a:pt x="3727" y="1585"/>
                  </a:lnTo>
                  <a:cubicBezTo>
                    <a:pt x="3841" y="1585"/>
                    <a:pt x="3933" y="1494"/>
                    <a:pt x="3933" y="1380"/>
                  </a:cubicBezTo>
                  <a:lnTo>
                    <a:pt x="3933" y="205"/>
                  </a:lnTo>
                  <a:cubicBezTo>
                    <a:pt x="3933" y="92"/>
                    <a:pt x="3841" y="0"/>
                    <a:pt x="3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5832169" y="3282222"/>
              <a:ext cx="106073" cy="42828"/>
            </a:xfrm>
            <a:custGeom>
              <a:avLst/>
              <a:gdLst/>
              <a:ahLst/>
              <a:cxnLst/>
              <a:rect l="l" t="t" r="r" b="b"/>
              <a:pathLst>
                <a:path w="3933" h="1588" extrusionOk="0">
                  <a:moveTo>
                    <a:pt x="3520" y="413"/>
                  </a:moveTo>
                  <a:lnTo>
                    <a:pt x="3520" y="1175"/>
                  </a:lnTo>
                  <a:lnTo>
                    <a:pt x="413" y="1175"/>
                  </a:lnTo>
                  <a:lnTo>
                    <a:pt x="413" y="413"/>
                  </a:lnTo>
                  <a:close/>
                  <a:moveTo>
                    <a:pt x="208" y="0"/>
                  </a:moveTo>
                  <a:cubicBezTo>
                    <a:pt x="94" y="0"/>
                    <a:pt x="0" y="94"/>
                    <a:pt x="0" y="207"/>
                  </a:cubicBezTo>
                  <a:lnTo>
                    <a:pt x="0" y="1380"/>
                  </a:lnTo>
                  <a:cubicBezTo>
                    <a:pt x="0" y="1496"/>
                    <a:pt x="92" y="1587"/>
                    <a:pt x="208" y="1587"/>
                  </a:cubicBezTo>
                  <a:lnTo>
                    <a:pt x="3725" y="1587"/>
                  </a:lnTo>
                  <a:cubicBezTo>
                    <a:pt x="3839" y="1587"/>
                    <a:pt x="3933" y="1494"/>
                    <a:pt x="3933" y="1380"/>
                  </a:cubicBezTo>
                  <a:lnTo>
                    <a:pt x="3933" y="207"/>
                  </a:lnTo>
                  <a:cubicBezTo>
                    <a:pt x="3933" y="94"/>
                    <a:pt x="3839" y="0"/>
                    <a:pt x="3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5656972" y="3283165"/>
              <a:ext cx="127352" cy="32742"/>
            </a:xfrm>
            <a:custGeom>
              <a:avLst/>
              <a:gdLst/>
              <a:ahLst/>
              <a:cxnLst/>
              <a:rect l="l" t="t" r="r" b="b"/>
              <a:pathLst>
                <a:path w="4722" h="1214" extrusionOk="0">
                  <a:moveTo>
                    <a:pt x="4308" y="413"/>
                  </a:moveTo>
                  <a:lnTo>
                    <a:pt x="4308" y="801"/>
                  </a:lnTo>
                  <a:lnTo>
                    <a:pt x="413" y="801"/>
                  </a:lnTo>
                  <a:lnTo>
                    <a:pt x="413" y="413"/>
                  </a:lnTo>
                  <a:close/>
                  <a:moveTo>
                    <a:pt x="208" y="0"/>
                  </a:moveTo>
                  <a:cubicBezTo>
                    <a:pt x="94" y="0"/>
                    <a:pt x="0" y="92"/>
                    <a:pt x="0" y="205"/>
                  </a:cubicBezTo>
                  <a:lnTo>
                    <a:pt x="0" y="1009"/>
                  </a:lnTo>
                  <a:cubicBezTo>
                    <a:pt x="0" y="1122"/>
                    <a:pt x="94" y="1214"/>
                    <a:pt x="208" y="1214"/>
                  </a:cubicBezTo>
                  <a:lnTo>
                    <a:pt x="4516" y="1214"/>
                  </a:lnTo>
                  <a:cubicBezTo>
                    <a:pt x="4629" y="1214"/>
                    <a:pt x="4721" y="1122"/>
                    <a:pt x="4721" y="1009"/>
                  </a:cubicBezTo>
                  <a:lnTo>
                    <a:pt x="4721" y="205"/>
                  </a:lnTo>
                  <a:cubicBezTo>
                    <a:pt x="4721" y="92"/>
                    <a:pt x="4629" y="0"/>
                    <a:pt x="4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5640601" y="3337510"/>
              <a:ext cx="167619" cy="208613"/>
            </a:xfrm>
            <a:custGeom>
              <a:avLst/>
              <a:gdLst/>
              <a:ahLst/>
              <a:cxnLst/>
              <a:rect l="l" t="t" r="r" b="b"/>
              <a:pathLst>
                <a:path w="6215" h="7735" extrusionOk="0">
                  <a:moveTo>
                    <a:pt x="3107" y="413"/>
                  </a:moveTo>
                  <a:cubicBezTo>
                    <a:pt x="4455" y="413"/>
                    <a:pt x="5577" y="1673"/>
                    <a:pt x="5771" y="3308"/>
                  </a:cubicBezTo>
                  <a:cubicBezTo>
                    <a:pt x="5295" y="2957"/>
                    <a:pt x="4380" y="2459"/>
                    <a:pt x="3038" y="2459"/>
                  </a:cubicBezTo>
                  <a:cubicBezTo>
                    <a:pt x="1791" y="2459"/>
                    <a:pt x="911" y="2950"/>
                    <a:pt x="444" y="3302"/>
                  </a:cubicBezTo>
                  <a:cubicBezTo>
                    <a:pt x="640" y="1671"/>
                    <a:pt x="1762" y="413"/>
                    <a:pt x="3107" y="413"/>
                  </a:cubicBezTo>
                  <a:close/>
                  <a:moveTo>
                    <a:pt x="3082" y="2874"/>
                  </a:moveTo>
                  <a:cubicBezTo>
                    <a:pt x="3691" y="2874"/>
                    <a:pt x="4294" y="3004"/>
                    <a:pt x="4850" y="3252"/>
                  </a:cubicBezTo>
                  <a:cubicBezTo>
                    <a:pt x="4767" y="3645"/>
                    <a:pt x="4564" y="4000"/>
                    <a:pt x="4271" y="4271"/>
                  </a:cubicBezTo>
                  <a:cubicBezTo>
                    <a:pt x="3955" y="4566"/>
                    <a:pt x="3540" y="4730"/>
                    <a:pt x="3107" y="4732"/>
                  </a:cubicBezTo>
                  <a:cubicBezTo>
                    <a:pt x="2673" y="4730"/>
                    <a:pt x="2254" y="4564"/>
                    <a:pt x="1937" y="4265"/>
                  </a:cubicBezTo>
                  <a:cubicBezTo>
                    <a:pt x="1644" y="3990"/>
                    <a:pt x="1444" y="3631"/>
                    <a:pt x="1363" y="3238"/>
                  </a:cubicBezTo>
                  <a:cubicBezTo>
                    <a:pt x="1882" y="2998"/>
                    <a:pt x="2449" y="2874"/>
                    <a:pt x="3023" y="2874"/>
                  </a:cubicBezTo>
                  <a:cubicBezTo>
                    <a:pt x="3028" y="2874"/>
                    <a:pt x="3033" y="2874"/>
                    <a:pt x="3038" y="2874"/>
                  </a:cubicBezTo>
                  <a:cubicBezTo>
                    <a:pt x="3052" y="2874"/>
                    <a:pt x="3067" y="2874"/>
                    <a:pt x="3082" y="2874"/>
                  </a:cubicBezTo>
                  <a:close/>
                  <a:moveTo>
                    <a:pt x="985" y="3439"/>
                  </a:moveTo>
                  <a:cubicBezTo>
                    <a:pt x="1096" y="3872"/>
                    <a:pt x="1330" y="4265"/>
                    <a:pt x="1658" y="4570"/>
                  </a:cubicBezTo>
                  <a:cubicBezTo>
                    <a:pt x="1782" y="4684"/>
                    <a:pt x="1920" y="4787"/>
                    <a:pt x="2066" y="4869"/>
                  </a:cubicBezTo>
                  <a:lnTo>
                    <a:pt x="2066" y="5127"/>
                  </a:lnTo>
                  <a:lnTo>
                    <a:pt x="1830" y="5127"/>
                  </a:lnTo>
                  <a:cubicBezTo>
                    <a:pt x="1738" y="5138"/>
                    <a:pt x="1644" y="5151"/>
                    <a:pt x="1588" y="5160"/>
                  </a:cubicBezTo>
                  <a:lnTo>
                    <a:pt x="1559" y="5164"/>
                  </a:lnTo>
                  <a:cubicBezTo>
                    <a:pt x="1551" y="5166"/>
                    <a:pt x="1542" y="5169"/>
                    <a:pt x="1535" y="5171"/>
                  </a:cubicBezTo>
                  <a:cubicBezTo>
                    <a:pt x="1461" y="5171"/>
                    <a:pt x="1389" y="5177"/>
                    <a:pt x="1317" y="5190"/>
                  </a:cubicBezTo>
                  <a:cubicBezTo>
                    <a:pt x="773" y="4710"/>
                    <a:pt x="524" y="4090"/>
                    <a:pt x="441" y="3843"/>
                  </a:cubicBezTo>
                  <a:cubicBezTo>
                    <a:pt x="607" y="3690"/>
                    <a:pt x="791" y="3555"/>
                    <a:pt x="985" y="3439"/>
                  </a:cubicBezTo>
                  <a:close/>
                  <a:moveTo>
                    <a:pt x="5228" y="3448"/>
                  </a:moveTo>
                  <a:cubicBezTo>
                    <a:pt x="5424" y="3562"/>
                    <a:pt x="5605" y="3693"/>
                    <a:pt x="5773" y="3843"/>
                  </a:cubicBezTo>
                  <a:cubicBezTo>
                    <a:pt x="5690" y="4092"/>
                    <a:pt x="5442" y="4712"/>
                    <a:pt x="4898" y="5190"/>
                  </a:cubicBezTo>
                  <a:cubicBezTo>
                    <a:pt x="4821" y="5177"/>
                    <a:pt x="4743" y="5171"/>
                    <a:pt x="4666" y="5169"/>
                  </a:cubicBezTo>
                  <a:cubicBezTo>
                    <a:pt x="4568" y="5140"/>
                    <a:pt x="4466" y="5125"/>
                    <a:pt x="4363" y="5125"/>
                  </a:cubicBezTo>
                  <a:lnTo>
                    <a:pt x="4121" y="5125"/>
                  </a:lnTo>
                  <a:lnTo>
                    <a:pt x="4121" y="4883"/>
                  </a:lnTo>
                  <a:cubicBezTo>
                    <a:pt x="4276" y="4797"/>
                    <a:pt x="4420" y="4695"/>
                    <a:pt x="4551" y="4577"/>
                  </a:cubicBezTo>
                  <a:cubicBezTo>
                    <a:pt x="4878" y="4271"/>
                    <a:pt x="5114" y="3880"/>
                    <a:pt x="5228" y="3448"/>
                  </a:cubicBezTo>
                  <a:close/>
                  <a:moveTo>
                    <a:pt x="2481" y="5049"/>
                  </a:moveTo>
                  <a:cubicBezTo>
                    <a:pt x="2685" y="5113"/>
                    <a:pt x="2897" y="5145"/>
                    <a:pt x="3108" y="5145"/>
                  </a:cubicBezTo>
                  <a:cubicBezTo>
                    <a:pt x="3310" y="5145"/>
                    <a:pt x="3513" y="5116"/>
                    <a:pt x="3708" y="5057"/>
                  </a:cubicBezTo>
                  <a:lnTo>
                    <a:pt x="3708" y="5332"/>
                  </a:lnTo>
                  <a:cubicBezTo>
                    <a:pt x="3708" y="5446"/>
                    <a:pt x="3802" y="5538"/>
                    <a:pt x="3915" y="5538"/>
                  </a:cubicBezTo>
                  <a:lnTo>
                    <a:pt x="3915" y="5540"/>
                  </a:lnTo>
                  <a:lnTo>
                    <a:pt x="4064" y="5540"/>
                  </a:lnTo>
                  <a:lnTo>
                    <a:pt x="3577" y="5872"/>
                  </a:lnTo>
                  <a:lnTo>
                    <a:pt x="2623" y="5872"/>
                  </a:lnTo>
                  <a:lnTo>
                    <a:pt x="2142" y="5540"/>
                  </a:lnTo>
                  <a:lnTo>
                    <a:pt x="2273" y="5540"/>
                  </a:lnTo>
                  <a:cubicBezTo>
                    <a:pt x="2387" y="5540"/>
                    <a:pt x="2481" y="5446"/>
                    <a:pt x="2481" y="5332"/>
                  </a:cubicBezTo>
                  <a:lnTo>
                    <a:pt x="2481" y="5049"/>
                  </a:lnTo>
                  <a:close/>
                  <a:moveTo>
                    <a:pt x="1487" y="5586"/>
                  </a:moveTo>
                  <a:lnTo>
                    <a:pt x="1900" y="5872"/>
                  </a:lnTo>
                  <a:lnTo>
                    <a:pt x="1575" y="5872"/>
                  </a:lnTo>
                  <a:cubicBezTo>
                    <a:pt x="1193" y="5872"/>
                    <a:pt x="880" y="6151"/>
                    <a:pt x="880" y="6496"/>
                  </a:cubicBezTo>
                  <a:lnTo>
                    <a:pt x="880" y="7317"/>
                  </a:lnTo>
                  <a:lnTo>
                    <a:pt x="686" y="7317"/>
                  </a:lnTo>
                  <a:lnTo>
                    <a:pt x="686" y="6446"/>
                  </a:lnTo>
                  <a:cubicBezTo>
                    <a:pt x="686" y="5994"/>
                    <a:pt x="1035" y="5618"/>
                    <a:pt x="1487" y="5586"/>
                  </a:cubicBezTo>
                  <a:close/>
                  <a:moveTo>
                    <a:pt x="4725" y="5583"/>
                  </a:moveTo>
                  <a:cubicBezTo>
                    <a:pt x="5177" y="5616"/>
                    <a:pt x="5529" y="5994"/>
                    <a:pt x="5529" y="6446"/>
                  </a:cubicBezTo>
                  <a:lnTo>
                    <a:pt x="5529" y="7317"/>
                  </a:lnTo>
                  <a:lnTo>
                    <a:pt x="5413" y="7317"/>
                  </a:lnTo>
                  <a:lnTo>
                    <a:pt x="5413" y="6496"/>
                  </a:lnTo>
                  <a:cubicBezTo>
                    <a:pt x="5413" y="6151"/>
                    <a:pt x="5101" y="5872"/>
                    <a:pt x="4717" y="5872"/>
                  </a:cubicBezTo>
                  <a:lnTo>
                    <a:pt x="4308" y="5872"/>
                  </a:lnTo>
                  <a:lnTo>
                    <a:pt x="4725" y="5583"/>
                  </a:lnTo>
                  <a:close/>
                  <a:moveTo>
                    <a:pt x="4719" y="6284"/>
                  </a:moveTo>
                  <a:cubicBezTo>
                    <a:pt x="4872" y="6284"/>
                    <a:pt x="5001" y="6383"/>
                    <a:pt x="5001" y="6498"/>
                  </a:cubicBezTo>
                  <a:lnTo>
                    <a:pt x="5001" y="7319"/>
                  </a:lnTo>
                  <a:lnTo>
                    <a:pt x="1293" y="7319"/>
                  </a:lnTo>
                  <a:lnTo>
                    <a:pt x="1293" y="6498"/>
                  </a:lnTo>
                  <a:cubicBezTo>
                    <a:pt x="1293" y="6383"/>
                    <a:pt x="1422" y="6284"/>
                    <a:pt x="1575" y="6284"/>
                  </a:cubicBezTo>
                  <a:close/>
                  <a:moveTo>
                    <a:pt x="3107" y="0"/>
                  </a:moveTo>
                  <a:cubicBezTo>
                    <a:pt x="2271" y="0"/>
                    <a:pt x="1489" y="400"/>
                    <a:pt x="902" y="1123"/>
                  </a:cubicBezTo>
                  <a:cubicBezTo>
                    <a:pt x="326" y="1834"/>
                    <a:pt x="5" y="2778"/>
                    <a:pt x="0" y="3782"/>
                  </a:cubicBezTo>
                  <a:lnTo>
                    <a:pt x="0" y="3784"/>
                  </a:lnTo>
                  <a:cubicBezTo>
                    <a:pt x="0" y="3795"/>
                    <a:pt x="0" y="3804"/>
                    <a:pt x="3" y="3813"/>
                  </a:cubicBezTo>
                  <a:lnTo>
                    <a:pt x="3" y="3817"/>
                  </a:lnTo>
                  <a:cubicBezTo>
                    <a:pt x="3" y="3821"/>
                    <a:pt x="5" y="3828"/>
                    <a:pt x="7" y="3832"/>
                  </a:cubicBezTo>
                  <a:cubicBezTo>
                    <a:pt x="16" y="3869"/>
                    <a:pt x="221" y="4680"/>
                    <a:pt x="889" y="5354"/>
                  </a:cubicBezTo>
                  <a:cubicBezTo>
                    <a:pt x="507" y="5586"/>
                    <a:pt x="273" y="5998"/>
                    <a:pt x="273" y="6446"/>
                  </a:cubicBezTo>
                  <a:lnTo>
                    <a:pt x="273" y="7525"/>
                  </a:lnTo>
                  <a:cubicBezTo>
                    <a:pt x="271" y="7638"/>
                    <a:pt x="365" y="7730"/>
                    <a:pt x="479" y="7730"/>
                  </a:cubicBezTo>
                  <a:lnTo>
                    <a:pt x="1046" y="7730"/>
                  </a:lnTo>
                  <a:cubicBezTo>
                    <a:pt x="1059" y="7732"/>
                    <a:pt x="1072" y="7734"/>
                    <a:pt x="1086" y="7734"/>
                  </a:cubicBezTo>
                  <a:lnTo>
                    <a:pt x="5208" y="7734"/>
                  </a:lnTo>
                  <a:cubicBezTo>
                    <a:pt x="5221" y="7734"/>
                    <a:pt x="5234" y="7732"/>
                    <a:pt x="5245" y="7730"/>
                  </a:cubicBezTo>
                  <a:lnTo>
                    <a:pt x="5736" y="7730"/>
                  </a:lnTo>
                  <a:cubicBezTo>
                    <a:pt x="5850" y="7730"/>
                    <a:pt x="5942" y="7638"/>
                    <a:pt x="5942" y="7525"/>
                  </a:cubicBezTo>
                  <a:lnTo>
                    <a:pt x="5942" y="6446"/>
                  </a:lnTo>
                  <a:cubicBezTo>
                    <a:pt x="5942" y="5998"/>
                    <a:pt x="5708" y="5586"/>
                    <a:pt x="5326" y="5354"/>
                  </a:cubicBezTo>
                  <a:cubicBezTo>
                    <a:pt x="5994" y="4680"/>
                    <a:pt x="6199" y="3869"/>
                    <a:pt x="6208" y="3832"/>
                  </a:cubicBezTo>
                  <a:cubicBezTo>
                    <a:pt x="6210" y="3826"/>
                    <a:pt x="6210" y="3821"/>
                    <a:pt x="6212" y="3815"/>
                  </a:cubicBezTo>
                  <a:cubicBezTo>
                    <a:pt x="6212" y="3815"/>
                    <a:pt x="6212" y="3813"/>
                    <a:pt x="6212" y="3813"/>
                  </a:cubicBezTo>
                  <a:cubicBezTo>
                    <a:pt x="6212" y="3804"/>
                    <a:pt x="6215" y="3795"/>
                    <a:pt x="6215" y="3784"/>
                  </a:cubicBezTo>
                  <a:lnTo>
                    <a:pt x="6215" y="3782"/>
                  </a:lnTo>
                  <a:cubicBezTo>
                    <a:pt x="6208" y="2778"/>
                    <a:pt x="5887" y="1834"/>
                    <a:pt x="5311" y="1123"/>
                  </a:cubicBezTo>
                  <a:cubicBezTo>
                    <a:pt x="4723" y="400"/>
                    <a:pt x="3942" y="0"/>
                    <a:pt x="3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5604974" y="3218491"/>
              <a:ext cx="377014" cy="363313"/>
            </a:xfrm>
            <a:custGeom>
              <a:avLst/>
              <a:gdLst/>
              <a:ahLst/>
              <a:cxnLst/>
              <a:rect l="l" t="t" r="r" b="b"/>
              <a:pathLst>
                <a:path w="13979" h="13471" extrusionOk="0">
                  <a:moveTo>
                    <a:pt x="212" y="1"/>
                  </a:moveTo>
                  <a:cubicBezTo>
                    <a:pt x="99" y="1"/>
                    <a:pt x="5" y="94"/>
                    <a:pt x="5" y="208"/>
                  </a:cubicBezTo>
                  <a:lnTo>
                    <a:pt x="5" y="6258"/>
                  </a:lnTo>
                  <a:cubicBezTo>
                    <a:pt x="0" y="6376"/>
                    <a:pt x="94" y="6472"/>
                    <a:pt x="212" y="6472"/>
                  </a:cubicBezTo>
                  <a:cubicBezTo>
                    <a:pt x="328" y="6472"/>
                    <a:pt x="422" y="6376"/>
                    <a:pt x="417" y="6258"/>
                  </a:cubicBezTo>
                  <a:lnTo>
                    <a:pt x="417" y="1616"/>
                  </a:lnTo>
                  <a:lnTo>
                    <a:pt x="7963" y="1616"/>
                  </a:lnTo>
                  <a:cubicBezTo>
                    <a:pt x="8075" y="1614"/>
                    <a:pt x="8162" y="1522"/>
                    <a:pt x="8162" y="1411"/>
                  </a:cubicBezTo>
                  <a:cubicBezTo>
                    <a:pt x="8162" y="1300"/>
                    <a:pt x="8075" y="1208"/>
                    <a:pt x="7963" y="1204"/>
                  </a:cubicBezTo>
                  <a:lnTo>
                    <a:pt x="417" y="1204"/>
                  </a:lnTo>
                  <a:lnTo>
                    <a:pt x="417" y="415"/>
                  </a:lnTo>
                  <a:lnTo>
                    <a:pt x="13566" y="415"/>
                  </a:lnTo>
                  <a:lnTo>
                    <a:pt x="13566" y="1204"/>
                  </a:lnTo>
                  <a:lnTo>
                    <a:pt x="8789" y="1204"/>
                  </a:lnTo>
                  <a:cubicBezTo>
                    <a:pt x="8786" y="1204"/>
                    <a:pt x="8784" y="1203"/>
                    <a:pt x="8781" y="1203"/>
                  </a:cubicBezTo>
                  <a:cubicBezTo>
                    <a:pt x="8669" y="1203"/>
                    <a:pt x="8575" y="1296"/>
                    <a:pt x="8575" y="1411"/>
                  </a:cubicBezTo>
                  <a:cubicBezTo>
                    <a:pt x="8575" y="1524"/>
                    <a:pt x="8669" y="1616"/>
                    <a:pt x="8781" y="1616"/>
                  </a:cubicBezTo>
                  <a:cubicBezTo>
                    <a:pt x="8784" y="1616"/>
                    <a:pt x="8786" y="1616"/>
                    <a:pt x="8789" y="1616"/>
                  </a:cubicBezTo>
                  <a:lnTo>
                    <a:pt x="13566" y="1616"/>
                  </a:lnTo>
                  <a:lnTo>
                    <a:pt x="13566" y="13058"/>
                  </a:lnTo>
                  <a:lnTo>
                    <a:pt x="417" y="13058"/>
                  </a:lnTo>
                  <a:lnTo>
                    <a:pt x="417" y="7086"/>
                  </a:lnTo>
                  <a:cubicBezTo>
                    <a:pt x="422" y="6968"/>
                    <a:pt x="328" y="6872"/>
                    <a:pt x="212" y="6872"/>
                  </a:cubicBezTo>
                  <a:cubicBezTo>
                    <a:pt x="94" y="6872"/>
                    <a:pt x="0" y="6968"/>
                    <a:pt x="5" y="7086"/>
                  </a:cubicBezTo>
                  <a:lnTo>
                    <a:pt x="5" y="13263"/>
                  </a:lnTo>
                  <a:cubicBezTo>
                    <a:pt x="5" y="13379"/>
                    <a:pt x="99" y="13470"/>
                    <a:pt x="212" y="13470"/>
                  </a:cubicBezTo>
                  <a:lnTo>
                    <a:pt x="13772" y="13470"/>
                  </a:lnTo>
                  <a:cubicBezTo>
                    <a:pt x="13887" y="13470"/>
                    <a:pt x="13979" y="13379"/>
                    <a:pt x="13979" y="13263"/>
                  </a:cubicBezTo>
                  <a:lnTo>
                    <a:pt x="13979" y="208"/>
                  </a:lnTo>
                  <a:cubicBezTo>
                    <a:pt x="13979" y="94"/>
                    <a:pt x="13887" y="3"/>
                    <a:pt x="13772" y="3"/>
                  </a:cubicBezTo>
                  <a:lnTo>
                    <a:pt x="137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5831980" y="3445795"/>
              <a:ext cx="106019" cy="11220"/>
            </a:xfrm>
            <a:custGeom>
              <a:avLst/>
              <a:gdLst/>
              <a:ahLst/>
              <a:cxnLst/>
              <a:rect l="l" t="t" r="r" b="b"/>
              <a:pathLst>
                <a:path w="3931" h="416" extrusionOk="0">
                  <a:moveTo>
                    <a:pt x="207" y="1"/>
                  </a:moveTo>
                  <a:cubicBezTo>
                    <a:pt x="92" y="1"/>
                    <a:pt x="1" y="93"/>
                    <a:pt x="1" y="208"/>
                  </a:cubicBezTo>
                  <a:cubicBezTo>
                    <a:pt x="1" y="325"/>
                    <a:pt x="94" y="416"/>
                    <a:pt x="211" y="416"/>
                  </a:cubicBezTo>
                  <a:cubicBezTo>
                    <a:pt x="212" y="416"/>
                    <a:pt x="213" y="416"/>
                    <a:pt x="215" y="416"/>
                  </a:cubicBezTo>
                  <a:lnTo>
                    <a:pt x="3732" y="416"/>
                  </a:lnTo>
                  <a:cubicBezTo>
                    <a:pt x="3844" y="411"/>
                    <a:pt x="3931" y="320"/>
                    <a:pt x="3931" y="208"/>
                  </a:cubicBezTo>
                  <a:cubicBezTo>
                    <a:pt x="3931" y="97"/>
                    <a:pt x="3844" y="5"/>
                    <a:pt x="3732" y="1"/>
                  </a:cubicBezTo>
                  <a:lnTo>
                    <a:pt x="215" y="1"/>
                  </a:lnTo>
                  <a:cubicBezTo>
                    <a:pt x="212" y="1"/>
                    <a:pt x="209"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5831980" y="3339317"/>
              <a:ext cx="106019" cy="11166"/>
            </a:xfrm>
            <a:custGeom>
              <a:avLst/>
              <a:gdLst/>
              <a:ahLst/>
              <a:cxnLst/>
              <a:rect l="l" t="t" r="r" b="b"/>
              <a:pathLst>
                <a:path w="3931" h="414" extrusionOk="0">
                  <a:moveTo>
                    <a:pt x="207" y="1"/>
                  </a:moveTo>
                  <a:cubicBezTo>
                    <a:pt x="92" y="1"/>
                    <a:pt x="1" y="93"/>
                    <a:pt x="1" y="208"/>
                  </a:cubicBezTo>
                  <a:cubicBezTo>
                    <a:pt x="1" y="322"/>
                    <a:pt x="92" y="414"/>
                    <a:pt x="207" y="414"/>
                  </a:cubicBezTo>
                  <a:cubicBezTo>
                    <a:pt x="209" y="414"/>
                    <a:pt x="212" y="414"/>
                    <a:pt x="215" y="414"/>
                  </a:cubicBezTo>
                  <a:lnTo>
                    <a:pt x="3732" y="414"/>
                  </a:lnTo>
                  <a:cubicBezTo>
                    <a:pt x="3844" y="409"/>
                    <a:pt x="3931" y="318"/>
                    <a:pt x="3931" y="208"/>
                  </a:cubicBezTo>
                  <a:cubicBezTo>
                    <a:pt x="3931" y="97"/>
                    <a:pt x="3844" y="5"/>
                    <a:pt x="3732" y="1"/>
                  </a:cubicBezTo>
                  <a:lnTo>
                    <a:pt x="215" y="1"/>
                  </a:lnTo>
                  <a:cubicBezTo>
                    <a:pt x="212" y="1"/>
                    <a:pt x="209"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5832169" y="3472657"/>
              <a:ext cx="106073" cy="11166"/>
            </a:xfrm>
            <a:custGeom>
              <a:avLst/>
              <a:gdLst/>
              <a:ahLst/>
              <a:cxnLst/>
              <a:rect l="l" t="t" r="r" b="b"/>
              <a:pathLst>
                <a:path w="3933" h="414" extrusionOk="0">
                  <a:moveTo>
                    <a:pt x="208" y="0"/>
                  </a:moveTo>
                  <a:cubicBezTo>
                    <a:pt x="92" y="0"/>
                    <a:pt x="0" y="92"/>
                    <a:pt x="0" y="208"/>
                  </a:cubicBezTo>
                  <a:cubicBezTo>
                    <a:pt x="0" y="321"/>
                    <a:pt x="92" y="413"/>
                    <a:pt x="208" y="413"/>
                  </a:cubicBezTo>
                  <a:lnTo>
                    <a:pt x="3725" y="413"/>
                  </a:lnTo>
                  <a:cubicBezTo>
                    <a:pt x="3839" y="413"/>
                    <a:pt x="3933" y="321"/>
                    <a:pt x="3933" y="208"/>
                  </a:cubicBezTo>
                  <a:cubicBezTo>
                    <a:pt x="3933" y="92"/>
                    <a:pt x="3839" y="0"/>
                    <a:pt x="3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5831980" y="3499492"/>
              <a:ext cx="106019" cy="11166"/>
            </a:xfrm>
            <a:custGeom>
              <a:avLst/>
              <a:gdLst/>
              <a:ahLst/>
              <a:cxnLst/>
              <a:rect l="l" t="t" r="r" b="b"/>
              <a:pathLst>
                <a:path w="3931" h="414" extrusionOk="0">
                  <a:moveTo>
                    <a:pt x="207" y="1"/>
                  </a:moveTo>
                  <a:cubicBezTo>
                    <a:pt x="92" y="1"/>
                    <a:pt x="1" y="93"/>
                    <a:pt x="1" y="209"/>
                  </a:cubicBezTo>
                  <a:cubicBezTo>
                    <a:pt x="1" y="322"/>
                    <a:pt x="92" y="414"/>
                    <a:pt x="207" y="414"/>
                  </a:cubicBezTo>
                  <a:cubicBezTo>
                    <a:pt x="209" y="414"/>
                    <a:pt x="212" y="414"/>
                    <a:pt x="215" y="414"/>
                  </a:cubicBezTo>
                  <a:lnTo>
                    <a:pt x="3732" y="414"/>
                  </a:lnTo>
                  <a:cubicBezTo>
                    <a:pt x="3844" y="409"/>
                    <a:pt x="3931" y="318"/>
                    <a:pt x="3931" y="209"/>
                  </a:cubicBezTo>
                  <a:cubicBezTo>
                    <a:pt x="3931" y="97"/>
                    <a:pt x="3844" y="5"/>
                    <a:pt x="3732" y="1"/>
                  </a:cubicBezTo>
                  <a:lnTo>
                    <a:pt x="215" y="1"/>
                  </a:lnTo>
                  <a:cubicBezTo>
                    <a:pt x="212" y="1"/>
                    <a:pt x="209"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5831980" y="3526354"/>
              <a:ext cx="106019" cy="11166"/>
            </a:xfrm>
            <a:custGeom>
              <a:avLst/>
              <a:gdLst/>
              <a:ahLst/>
              <a:cxnLst/>
              <a:rect l="l" t="t" r="r" b="b"/>
              <a:pathLst>
                <a:path w="3931" h="414" extrusionOk="0">
                  <a:moveTo>
                    <a:pt x="207" y="1"/>
                  </a:moveTo>
                  <a:cubicBezTo>
                    <a:pt x="92" y="1"/>
                    <a:pt x="1" y="93"/>
                    <a:pt x="1" y="206"/>
                  </a:cubicBezTo>
                  <a:cubicBezTo>
                    <a:pt x="1" y="321"/>
                    <a:pt x="92" y="414"/>
                    <a:pt x="207" y="414"/>
                  </a:cubicBezTo>
                  <a:cubicBezTo>
                    <a:pt x="209" y="414"/>
                    <a:pt x="212" y="414"/>
                    <a:pt x="215" y="413"/>
                  </a:cubicBezTo>
                  <a:lnTo>
                    <a:pt x="3732" y="413"/>
                  </a:lnTo>
                  <a:cubicBezTo>
                    <a:pt x="3844" y="409"/>
                    <a:pt x="3931" y="317"/>
                    <a:pt x="3931" y="206"/>
                  </a:cubicBezTo>
                  <a:cubicBezTo>
                    <a:pt x="3931" y="97"/>
                    <a:pt x="3844" y="5"/>
                    <a:pt x="3732" y="1"/>
                  </a:cubicBezTo>
                  <a:lnTo>
                    <a:pt x="215" y="1"/>
                  </a:lnTo>
                  <a:cubicBezTo>
                    <a:pt x="212" y="1"/>
                    <a:pt x="209"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679"/>
        <p:cNvGrpSpPr/>
        <p:nvPr/>
      </p:nvGrpSpPr>
      <p:grpSpPr>
        <a:xfrm>
          <a:off x="0" y="0"/>
          <a:ext cx="0" cy="0"/>
          <a:chOff x="0" y="0"/>
          <a:chExt cx="0" cy="0"/>
        </a:xfrm>
      </p:grpSpPr>
      <p:sp>
        <p:nvSpPr>
          <p:cNvPr id="2680" name="Google Shape;2680;p54"/>
          <p:cNvSpPr txBox="1">
            <a:spLocks noGrp="1"/>
          </p:cNvSpPr>
          <p:nvPr>
            <p:ph type="subTitle" idx="1"/>
          </p:nvPr>
        </p:nvSpPr>
        <p:spPr>
          <a:xfrm>
            <a:off x="720000" y="3952500"/>
            <a:ext cx="5727600" cy="6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2681" name="Google Shape;2681;p54"/>
          <p:cNvSpPr txBox="1">
            <a:spLocks noGrp="1"/>
          </p:cNvSpPr>
          <p:nvPr>
            <p:ph type="title"/>
          </p:nvPr>
        </p:nvSpPr>
        <p:spPr>
          <a:xfrm>
            <a:off x="720000" y="3254675"/>
            <a:ext cx="7665900" cy="6036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A picture always reinforces the concept</a:t>
            </a:r>
            <a:endParaRPr/>
          </a:p>
        </p:txBody>
      </p:sp>
      <p:pic>
        <p:nvPicPr>
          <p:cNvPr id="2682" name="Google Shape;2682;p54"/>
          <p:cNvPicPr preferRelativeResize="0"/>
          <p:nvPr/>
        </p:nvPicPr>
        <p:blipFill rotWithShape="1">
          <a:blip r:embed="rId3">
            <a:alphaModFix/>
          </a:blip>
          <a:srcRect l="477" t="49144" b="992"/>
          <a:stretch/>
        </p:blipFill>
        <p:spPr>
          <a:xfrm>
            <a:off x="720000" y="535000"/>
            <a:ext cx="7708800" cy="2574300"/>
          </a:xfrm>
          <a:prstGeom prst="roundRect">
            <a:avLst>
              <a:gd name="adj" fmla="val 50000"/>
            </a:avLst>
          </a:prstGeom>
          <a:noFill/>
          <a:ln w="9525" cap="flat" cmpd="sng">
            <a:solidFill>
              <a:schemeClr val="dk1"/>
            </a:solidFill>
            <a:prstDash val="solid"/>
            <a:round/>
            <a:headEnd type="none" w="sm" len="sm"/>
            <a:tailEnd type="none" w="sm" len="sm"/>
          </a:ln>
        </p:spPr>
      </p:pic>
      <p:grpSp>
        <p:nvGrpSpPr>
          <p:cNvPr id="2683" name="Google Shape;2683;p54"/>
          <p:cNvGrpSpPr/>
          <p:nvPr/>
        </p:nvGrpSpPr>
        <p:grpSpPr>
          <a:xfrm rot="-10203549" flipH="1">
            <a:off x="7610224" y="-129256"/>
            <a:ext cx="1005769" cy="2032099"/>
            <a:chOff x="9219749" y="2415292"/>
            <a:chExt cx="1169206" cy="2362092"/>
          </a:xfrm>
        </p:grpSpPr>
        <p:sp>
          <p:nvSpPr>
            <p:cNvPr id="2684" name="Google Shape;2684;p54"/>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noFill/>
            </a:ln>
          </p:spPr>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692"/>
        <p:cNvGrpSpPr/>
        <p:nvPr/>
      </p:nvGrpSpPr>
      <p:grpSpPr>
        <a:xfrm>
          <a:off x="0" y="0"/>
          <a:ext cx="0" cy="0"/>
          <a:chOff x="0" y="0"/>
          <a:chExt cx="0" cy="0"/>
        </a:xfrm>
      </p:grpSpPr>
      <p:sp>
        <p:nvSpPr>
          <p:cNvPr id="2693" name="Google Shape;2693;p55"/>
          <p:cNvSpPr txBox="1">
            <a:spLocks noGrp="1"/>
          </p:cNvSpPr>
          <p:nvPr>
            <p:ph type="subTitle" idx="1"/>
          </p:nvPr>
        </p:nvSpPr>
        <p:spPr>
          <a:xfrm>
            <a:off x="1477700" y="1458878"/>
            <a:ext cx="2575200" cy="376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Venus</a:t>
            </a:r>
            <a:endParaRPr/>
          </a:p>
        </p:txBody>
      </p:sp>
      <p:sp>
        <p:nvSpPr>
          <p:cNvPr id="2694" name="Google Shape;2694;p55"/>
          <p:cNvSpPr txBox="1">
            <a:spLocks noGrp="1"/>
          </p:cNvSpPr>
          <p:nvPr>
            <p:ph type="subTitle" idx="2"/>
          </p:nvPr>
        </p:nvSpPr>
        <p:spPr>
          <a:xfrm>
            <a:off x="1477700" y="1801650"/>
            <a:ext cx="25752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2695" name="Google Shape;2695;p55"/>
          <p:cNvSpPr txBox="1">
            <a:spLocks noGrp="1"/>
          </p:cNvSpPr>
          <p:nvPr>
            <p:ph type="subTitle" idx="3"/>
          </p:nvPr>
        </p:nvSpPr>
        <p:spPr>
          <a:xfrm>
            <a:off x="4967271" y="1801650"/>
            <a:ext cx="25752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2696" name="Google Shape;2696;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2697" name="Google Shape;2697;p55"/>
          <p:cNvSpPr txBox="1">
            <a:spLocks noGrp="1"/>
          </p:cNvSpPr>
          <p:nvPr>
            <p:ph type="subTitle" idx="6"/>
          </p:nvPr>
        </p:nvSpPr>
        <p:spPr>
          <a:xfrm>
            <a:off x="1477700" y="3041478"/>
            <a:ext cx="2575200" cy="376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Mars</a:t>
            </a:r>
            <a:endParaRPr/>
          </a:p>
        </p:txBody>
      </p:sp>
      <p:sp>
        <p:nvSpPr>
          <p:cNvPr id="2698" name="Google Shape;2698;p55"/>
          <p:cNvSpPr txBox="1">
            <a:spLocks noGrp="1"/>
          </p:cNvSpPr>
          <p:nvPr>
            <p:ph type="subTitle" idx="4"/>
          </p:nvPr>
        </p:nvSpPr>
        <p:spPr>
          <a:xfrm>
            <a:off x="1477700" y="3391600"/>
            <a:ext cx="25752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2699" name="Google Shape;2699;p55"/>
          <p:cNvSpPr txBox="1">
            <a:spLocks noGrp="1"/>
          </p:cNvSpPr>
          <p:nvPr>
            <p:ph type="subTitle" idx="5"/>
          </p:nvPr>
        </p:nvSpPr>
        <p:spPr>
          <a:xfrm>
            <a:off x="4967271" y="3391600"/>
            <a:ext cx="25752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object by diameter in the Solar System </a:t>
            </a:r>
            <a:endParaRPr/>
          </a:p>
        </p:txBody>
      </p:sp>
      <p:sp>
        <p:nvSpPr>
          <p:cNvPr id="2700" name="Google Shape;2700;p55"/>
          <p:cNvSpPr txBox="1">
            <a:spLocks noGrp="1"/>
          </p:cNvSpPr>
          <p:nvPr>
            <p:ph type="subTitle" idx="7"/>
          </p:nvPr>
        </p:nvSpPr>
        <p:spPr>
          <a:xfrm>
            <a:off x="4967273" y="1458878"/>
            <a:ext cx="2575200" cy="376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Mercury</a:t>
            </a:r>
            <a:endParaRPr/>
          </a:p>
        </p:txBody>
      </p:sp>
      <p:sp>
        <p:nvSpPr>
          <p:cNvPr id="2701" name="Google Shape;2701;p55"/>
          <p:cNvSpPr txBox="1">
            <a:spLocks noGrp="1"/>
          </p:cNvSpPr>
          <p:nvPr>
            <p:ph type="subTitle" idx="8"/>
          </p:nvPr>
        </p:nvSpPr>
        <p:spPr>
          <a:xfrm>
            <a:off x="4967273" y="3041478"/>
            <a:ext cx="2575200" cy="376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Neptune</a:t>
            </a:r>
            <a:endParaRPr/>
          </a:p>
        </p:txBody>
      </p:sp>
      <p:sp>
        <p:nvSpPr>
          <p:cNvPr id="2702" name="Google Shape;2702;p55"/>
          <p:cNvSpPr/>
          <p:nvPr/>
        </p:nvSpPr>
        <p:spPr>
          <a:xfrm>
            <a:off x="715100" y="134217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715100" y="292477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4204675" y="134217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4204675" y="292477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6" name="Google Shape;2706;p55"/>
          <p:cNvGrpSpPr/>
          <p:nvPr/>
        </p:nvGrpSpPr>
        <p:grpSpPr>
          <a:xfrm>
            <a:off x="835542" y="1458838"/>
            <a:ext cx="369327" cy="376879"/>
            <a:chOff x="723754" y="1405514"/>
            <a:chExt cx="369327" cy="376879"/>
          </a:xfrm>
        </p:grpSpPr>
        <p:sp>
          <p:nvSpPr>
            <p:cNvPr id="2707" name="Google Shape;2707;p55"/>
            <p:cNvSpPr/>
            <p:nvPr/>
          </p:nvSpPr>
          <p:spPr>
            <a:xfrm>
              <a:off x="835006" y="1661972"/>
              <a:ext cx="12973" cy="11112"/>
            </a:xfrm>
            <a:custGeom>
              <a:avLst/>
              <a:gdLst/>
              <a:ahLst/>
              <a:cxnLst/>
              <a:rect l="l" t="t" r="r" b="b"/>
              <a:pathLst>
                <a:path w="481" h="412" extrusionOk="0">
                  <a:moveTo>
                    <a:pt x="275" y="0"/>
                  </a:moveTo>
                  <a:cubicBezTo>
                    <a:pt x="92" y="0"/>
                    <a:pt x="0" y="221"/>
                    <a:pt x="129" y="349"/>
                  </a:cubicBezTo>
                  <a:cubicBezTo>
                    <a:pt x="171" y="392"/>
                    <a:pt x="223" y="411"/>
                    <a:pt x="273" y="411"/>
                  </a:cubicBezTo>
                  <a:cubicBezTo>
                    <a:pt x="378" y="411"/>
                    <a:pt x="479" y="329"/>
                    <a:pt x="481" y="205"/>
                  </a:cubicBezTo>
                  <a:cubicBezTo>
                    <a:pt x="481" y="92"/>
                    <a:pt x="387" y="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723754" y="1577583"/>
              <a:ext cx="237282" cy="204810"/>
            </a:xfrm>
            <a:custGeom>
              <a:avLst/>
              <a:gdLst/>
              <a:ahLst/>
              <a:cxnLst/>
              <a:rect l="l" t="t" r="r" b="b"/>
              <a:pathLst>
                <a:path w="8798" h="7594" extrusionOk="0">
                  <a:moveTo>
                    <a:pt x="206" y="0"/>
                  </a:moveTo>
                  <a:cubicBezTo>
                    <a:pt x="92" y="0"/>
                    <a:pt x="1" y="92"/>
                    <a:pt x="1" y="205"/>
                  </a:cubicBezTo>
                  <a:lnTo>
                    <a:pt x="1" y="7334"/>
                  </a:lnTo>
                  <a:cubicBezTo>
                    <a:pt x="1" y="7369"/>
                    <a:pt x="9" y="7406"/>
                    <a:pt x="29" y="7437"/>
                  </a:cubicBezTo>
                  <a:lnTo>
                    <a:pt x="60" y="7492"/>
                  </a:lnTo>
                  <a:cubicBezTo>
                    <a:pt x="99" y="7559"/>
                    <a:pt x="168" y="7593"/>
                    <a:pt x="237" y="7593"/>
                  </a:cubicBezTo>
                  <a:cubicBezTo>
                    <a:pt x="305" y="7593"/>
                    <a:pt x="374" y="7559"/>
                    <a:pt x="413" y="7492"/>
                  </a:cubicBezTo>
                  <a:lnTo>
                    <a:pt x="1654" y="5343"/>
                  </a:lnTo>
                  <a:lnTo>
                    <a:pt x="3898" y="5343"/>
                  </a:lnTo>
                  <a:cubicBezTo>
                    <a:pt x="4005" y="5334"/>
                    <a:pt x="4086" y="5245"/>
                    <a:pt x="4086" y="5140"/>
                  </a:cubicBezTo>
                  <a:cubicBezTo>
                    <a:pt x="4086" y="5033"/>
                    <a:pt x="4005" y="4943"/>
                    <a:pt x="3898" y="4935"/>
                  </a:cubicBezTo>
                  <a:lnTo>
                    <a:pt x="1538" y="4935"/>
                  </a:lnTo>
                  <a:cubicBezTo>
                    <a:pt x="1464" y="4935"/>
                    <a:pt x="1396" y="4974"/>
                    <a:pt x="1359" y="5037"/>
                  </a:cubicBezTo>
                  <a:lnTo>
                    <a:pt x="411" y="6677"/>
                  </a:lnTo>
                  <a:lnTo>
                    <a:pt x="411" y="411"/>
                  </a:lnTo>
                  <a:lnTo>
                    <a:pt x="8387" y="411"/>
                  </a:lnTo>
                  <a:lnTo>
                    <a:pt x="8387" y="4933"/>
                  </a:lnTo>
                  <a:lnTo>
                    <a:pt x="4721" y="4933"/>
                  </a:lnTo>
                  <a:cubicBezTo>
                    <a:pt x="4715" y="4932"/>
                    <a:pt x="4709" y="4932"/>
                    <a:pt x="4702" y="4932"/>
                  </a:cubicBezTo>
                  <a:cubicBezTo>
                    <a:pt x="4591" y="4932"/>
                    <a:pt x="4497" y="5022"/>
                    <a:pt x="4497" y="5138"/>
                  </a:cubicBezTo>
                  <a:cubicBezTo>
                    <a:pt x="4497" y="5253"/>
                    <a:pt x="4592" y="5344"/>
                    <a:pt x="4706" y="5344"/>
                  </a:cubicBezTo>
                  <a:cubicBezTo>
                    <a:pt x="4711" y="5344"/>
                    <a:pt x="4716" y="5343"/>
                    <a:pt x="4721" y="5343"/>
                  </a:cubicBezTo>
                  <a:lnTo>
                    <a:pt x="8593" y="5343"/>
                  </a:lnTo>
                  <a:cubicBezTo>
                    <a:pt x="8706" y="5343"/>
                    <a:pt x="8798" y="5249"/>
                    <a:pt x="8798" y="5138"/>
                  </a:cubicBezTo>
                  <a:lnTo>
                    <a:pt x="8798" y="205"/>
                  </a:lnTo>
                  <a:cubicBezTo>
                    <a:pt x="8798" y="92"/>
                    <a:pt x="8706" y="0"/>
                    <a:pt x="8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754392" y="1628286"/>
              <a:ext cx="29802" cy="11085"/>
            </a:xfrm>
            <a:custGeom>
              <a:avLst/>
              <a:gdLst/>
              <a:ahLst/>
              <a:cxnLst/>
              <a:rect l="l" t="t" r="r" b="b"/>
              <a:pathLst>
                <a:path w="1105" h="411" extrusionOk="0">
                  <a:moveTo>
                    <a:pt x="190" y="0"/>
                  </a:moveTo>
                  <a:cubicBezTo>
                    <a:pt x="83" y="9"/>
                    <a:pt x="0" y="98"/>
                    <a:pt x="0" y="205"/>
                  </a:cubicBezTo>
                  <a:cubicBezTo>
                    <a:pt x="0" y="312"/>
                    <a:pt x="83" y="402"/>
                    <a:pt x="190" y="411"/>
                  </a:cubicBezTo>
                  <a:lnTo>
                    <a:pt x="915" y="411"/>
                  </a:lnTo>
                  <a:cubicBezTo>
                    <a:pt x="1022" y="402"/>
                    <a:pt x="1105" y="312"/>
                    <a:pt x="1105" y="205"/>
                  </a:cubicBezTo>
                  <a:cubicBezTo>
                    <a:pt x="1105" y="98"/>
                    <a:pt x="1022" y="9"/>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752801" y="1653962"/>
              <a:ext cx="31339" cy="11031"/>
            </a:xfrm>
            <a:custGeom>
              <a:avLst/>
              <a:gdLst/>
              <a:ahLst/>
              <a:cxnLst/>
              <a:rect l="l" t="t" r="r" b="b"/>
              <a:pathLst>
                <a:path w="1162" h="409" extrusionOk="0">
                  <a:moveTo>
                    <a:pt x="249" y="0"/>
                  </a:moveTo>
                  <a:cubicBezTo>
                    <a:pt x="0" y="22"/>
                    <a:pt x="0" y="387"/>
                    <a:pt x="249" y="408"/>
                  </a:cubicBezTo>
                  <a:lnTo>
                    <a:pt x="974" y="408"/>
                  </a:lnTo>
                  <a:cubicBezTo>
                    <a:pt x="1081" y="400"/>
                    <a:pt x="1162" y="310"/>
                    <a:pt x="1162" y="203"/>
                  </a:cubicBezTo>
                  <a:cubicBezTo>
                    <a:pt x="1162" y="98"/>
                    <a:pt x="1081" y="9"/>
                    <a:pt x="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903078" y="1628313"/>
              <a:ext cx="30638" cy="11085"/>
            </a:xfrm>
            <a:custGeom>
              <a:avLst/>
              <a:gdLst/>
              <a:ahLst/>
              <a:cxnLst/>
              <a:rect l="l" t="t" r="r" b="b"/>
              <a:pathLst>
                <a:path w="1136" h="411" extrusionOk="0">
                  <a:moveTo>
                    <a:pt x="204" y="1"/>
                  </a:moveTo>
                  <a:cubicBezTo>
                    <a:pt x="92" y="1"/>
                    <a:pt x="0" y="92"/>
                    <a:pt x="0" y="207"/>
                  </a:cubicBezTo>
                  <a:cubicBezTo>
                    <a:pt x="0" y="319"/>
                    <a:pt x="92" y="410"/>
                    <a:pt x="204" y="410"/>
                  </a:cubicBezTo>
                  <a:cubicBezTo>
                    <a:pt x="209" y="410"/>
                    <a:pt x="214" y="410"/>
                    <a:pt x="219" y="410"/>
                  </a:cubicBezTo>
                  <a:lnTo>
                    <a:pt x="944" y="410"/>
                  </a:lnTo>
                  <a:cubicBezTo>
                    <a:pt x="1053" y="403"/>
                    <a:pt x="1136" y="313"/>
                    <a:pt x="1136" y="207"/>
                  </a:cubicBezTo>
                  <a:cubicBezTo>
                    <a:pt x="1136" y="97"/>
                    <a:pt x="1053" y="8"/>
                    <a:pt x="944" y="1"/>
                  </a:cubicBezTo>
                  <a:lnTo>
                    <a:pt x="219" y="1"/>
                  </a:lnTo>
                  <a:cubicBezTo>
                    <a:pt x="214" y="1"/>
                    <a:pt x="20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902970" y="1653935"/>
              <a:ext cx="30638" cy="11139"/>
            </a:xfrm>
            <a:custGeom>
              <a:avLst/>
              <a:gdLst/>
              <a:ahLst/>
              <a:cxnLst/>
              <a:rect l="l" t="t" r="r" b="b"/>
              <a:pathLst>
                <a:path w="1136" h="413" extrusionOk="0">
                  <a:moveTo>
                    <a:pt x="204" y="0"/>
                  </a:moveTo>
                  <a:cubicBezTo>
                    <a:pt x="92" y="0"/>
                    <a:pt x="0" y="92"/>
                    <a:pt x="0" y="206"/>
                  </a:cubicBezTo>
                  <a:cubicBezTo>
                    <a:pt x="0" y="320"/>
                    <a:pt x="92" y="412"/>
                    <a:pt x="204" y="412"/>
                  </a:cubicBezTo>
                  <a:cubicBezTo>
                    <a:pt x="210" y="412"/>
                    <a:pt x="217" y="412"/>
                    <a:pt x="223" y="412"/>
                  </a:cubicBezTo>
                  <a:lnTo>
                    <a:pt x="948" y="412"/>
                  </a:lnTo>
                  <a:cubicBezTo>
                    <a:pt x="1055" y="401"/>
                    <a:pt x="1135" y="313"/>
                    <a:pt x="1135" y="206"/>
                  </a:cubicBezTo>
                  <a:cubicBezTo>
                    <a:pt x="1135" y="99"/>
                    <a:pt x="1055" y="12"/>
                    <a:pt x="948" y="1"/>
                  </a:cubicBezTo>
                  <a:lnTo>
                    <a:pt x="223" y="1"/>
                  </a:lnTo>
                  <a:cubicBezTo>
                    <a:pt x="217" y="1"/>
                    <a:pt x="210"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790532" y="1601451"/>
              <a:ext cx="99978" cy="96175"/>
            </a:xfrm>
            <a:custGeom>
              <a:avLst/>
              <a:gdLst/>
              <a:ahLst/>
              <a:cxnLst/>
              <a:rect l="l" t="t" r="r" b="b"/>
              <a:pathLst>
                <a:path w="3707" h="3566" extrusionOk="0">
                  <a:moveTo>
                    <a:pt x="1922" y="411"/>
                  </a:moveTo>
                  <a:cubicBezTo>
                    <a:pt x="2100" y="411"/>
                    <a:pt x="2278" y="446"/>
                    <a:pt x="2448" y="517"/>
                  </a:cubicBezTo>
                  <a:cubicBezTo>
                    <a:pt x="2962" y="729"/>
                    <a:pt x="3296" y="1229"/>
                    <a:pt x="3296" y="1783"/>
                  </a:cubicBezTo>
                  <a:cubicBezTo>
                    <a:pt x="3294" y="2541"/>
                    <a:pt x="2680" y="3155"/>
                    <a:pt x="1922" y="3155"/>
                  </a:cubicBezTo>
                  <a:cubicBezTo>
                    <a:pt x="1368" y="3155"/>
                    <a:pt x="868" y="2820"/>
                    <a:pt x="656" y="2307"/>
                  </a:cubicBezTo>
                  <a:cubicBezTo>
                    <a:pt x="444" y="1796"/>
                    <a:pt x="562" y="1205"/>
                    <a:pt x="953" y="814"/>
                  </a:cubicBezTo>
                  <a:cubicBezTo>
                    <a:pt x="1215" y="551"/>
                    <a:pt x="1566" y="411"/>
                    <a:pt x="1922" y="411"/>
                  </a:cubicBezTo>
                  <a:close/>
                  <a:moveTo>
                    <a:pt x="1923" y="0"/>
                  </a:moveTo>
                  <a:cubicBezTo>
                    <a:pt x="1460" y="0"/>
                    <a:pt x="1004" y="182"/>
                    <a:pt x="662" y="523"/>
                  </a:cubicBezTo>
                  <a:cubicBezTo>
                    <a:pt x="154" y="1032"/>
                    <a:pt x="1" y="1799"/>
                    <a:pt x="276" y="2465"/>
                  </a:cubicBezTo>
                  <a:cubicBezTo>
                    <a:pt x="553" y="3133"/>
                    <a:pt x="1202" y="3565"/>
                    <a:pt x="1922" y="3565"/>
                  </a:cubicBezTo>
                  <a:cubicBezTo>
                    <a:pt x="2907" y="3565"/>
                    <a:pt x="3704" y="2768"/>
                    <a:pt x="3706" y="1783"/>
                  </a:cubicBezTo>
                  <a:cubicBezTo>
                    <a:pt x="3706" y="1063"/>
                    <a:pt x="3272" y="412"/>
                    <a:pt x="2606" y="137"/>
                  </a:cubicBezTo>
                  <a:cubicBezTo>
                    <a:pt x="2385" y="45"/>
                    <a:pt x="2153" y="0"/>
                    <a:pt x="1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836705" y="1621328"/>
              <a:ext cx="11327" cy="37057"/>
            </a:xfrm>
            <a:custGeom>
              <a:avLst/>
              <a:gdLst/>
              <a:ahLst/>
              <a:cxnLst/>
              <a:rect l="l" t="t" r="r" b="b"/>
              <a:pathLst>
                <a:path w="420" h="1374" extrusionOk="0">
                  <a:moveTo>
                    <a:pt x="210" y="0"/>
                  </a:moveTo>
                  <a:cubicBezTo>
                    <a:pt x="99" y="0"/>
                    <a:pt x="5" y="92"/>
                    <a:pt x="5" y="206"/>
                  </a:cubicBezTo>
                  <a:lnTo>
                    <a:pt x="5" y="1160"/>
                  </a:lnTo>
                  <a:cubicBezTo>
                    <a:pt x="1" y="1276"/>
                    <a:pt x="95" y="1374"/>
                    <a:pt x="210" y="1374"/>
                  </a:cubicBezTo>
                  <a:cubicBezTo>
                    <a:pt x="328" y="1374"/>
                    <a:pt x="420" y="1276"/>
                    <a:pt x="418" y="1160"/>
                  </a:cubicBezTo>
                  <a:lnTo>
                    <a:pt x="418" y="206"/>
                  </a:lnTo>
                  <a:cubicBezTo>
                    <a:pt x="418" y="92"/>
                    <a:pt x="324"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855854" y="1405514"/>
              <a:ext cx="237228" cy="204810"/>
            </a:xfrm>
            <a:custGeom>
              <a:avLst/>
              <a:gdLst/>
              <a:ahLst/>
              <a:cxnLst/>
              <a:rect l="l" t="t" r="r" b="b"/>
              <a:pathLst>
                <a:path w="8796" h="7594" extrusionOk="0">
                  <a:moveTo>
                    <a:pt x="206" y="0"/>
                  </a:moveTo>
                  <a:cubicBezTo>
                    <a:pt x="92" y="0"/>
                    <a:pt x="0" y="92"/>
                    <a:pt x="0" y="205"/>
                  </a:cubicBezTo>
                  <a:lnTo>
                    <a:pt x="0" y="5138"/>
                  </a:lnTo>
                  <a:cubicBezTo>
                    <a:pt x="0" y="5251"/>
                    <a:pt x="92" y="5345"/>
                    <a:pt x="206" y="5345"/>
                  </a:cubicBezTo>
                  <a:lnTo>
                    <a:pt x="2051" y="5345"/>
                  </a:lnTo>
                  <a:cubicBezTo>
                    <a:pt x="2057" y="5346"/>
                    <a:pt x="2063" y="5346"/>
                    <a:pt x="2069" y="5346"/>
                  </a:cubicBezTo>
                  <a:cubicBezTo>
                    <a:pt x="2181" y="5346"/>
                    <a:pt x="2275" y="5254"/>
                    <a:pt x="2275" y="5140"/>
                  </a:cubicBezTo>
                  <a:cubicBezTo>
                    <a:pt x="2275" y="5026"/>
                    <a:pt x="2181" y="4934"/>
                    <a:pt x="2069" y="4934"/>
                  </a:cubicBezTo>
                  <a:cubicBezTo>
                    <a:pt x="2063" y="4934"/>
                    <a:pt x="2057" y="4934"/>
                    <a:pt x="2051" y="4935"/>
                  </a:cubicBezTo>
                  <a:lnTo>
                    <a:pt x="411" y="4935"/>
                  </a:lnTo>
                  <a:lnTo>
                    <a:pt x="411" y="410"/>
                  </a:lnTo>
                  <a:lnTo>
                    <a:pt x="8387" y="410"/>
                  </a:lnTo>
                  <a:lnTo>
                    <a:pt x="8387" y="6677"/>
                  </a:lnTo>
                  <a:lnTo>
                    <a:pt x="7439" y="5037"/>
                  </a:lnTo>
                  <a:cubicBezTo>
                    <a:pt x="7403" y="4974"/>
                    <a:pt x="7338" y="4935"/>
                    <a:pt x="7266" y="4935"/>
                  </a:cubicBezTo>
                  <a:cubicBezTo>
                    <a:pt x="7264" y="4935"/>
                    <a:pt x="7262" y="4935"/>
                    <a:pt x="7260" y="4935"/>
                  </a:cubicBezTo>
                  <a:lnTo>
                    <a:pt x="2874" y="4935"/>
                  </a:lnTo>
                  <a:cubicBezTo>
                    <a:pt x="2623" y="4956"/>
                    <a:pt x="2623" y="5321"/>
                    <a:pt x="2874" y="5343"/>
                  </a:cubicBezTo>
                  <a:lnTo>
                    <a:pt x="7142" y="5343"/>
                  </a:lnTo>
                  <a:lnTo>
                    <a:pt x="8383" y="7491"/>
                  </a:lnTo>
                  <a:cubicBezTo>
                    <a:pt x="8422" y="7559"/>
                    <a:pt x="8491" y="7593"/>
                    <a:pt x="8560" y="7593"/>
                  </a:cubicBezTo>
                  <a:cubicBezTo>
                    <a:pt x="8628" y="7593"/>
                    <a:pt x="8697" y="7559"/>
                    <a:pt x="8736" y="7491"/>
                  </a:cubicBezTo>
                  <a:lnTo>
                    <a:pt x="8769" y="7437"/>
                  </a:lnTo>
                  <a:cubicBezTo>
                    <a:pt x="8787" y="7404"/>
                    <a:pt x="8795" y="7369"/>
                    <a:pt x="8795" y="7334"/>
                  </a:cubicBezTo>
                  <a:lnTo>
                    <a:pt x="8795" y="205"/>
                  </a:lnTo>
                  <a:cubicBezTo>
                    <a:pt x="8795" y="92"/>
                    <a:pt x="8704" y="0"/>
                    <a:pt x="8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901433" y="1432754"/>
              <a:ext cx="137520" cy="11166"/>
            </a:xfrm>
            <a:custGeom>
              <a:avLst/>
              <a:gdLst/>
              <a:ahLst/>
              <a:cxnLst/>
              <a:rect l="l" t="t" r="r" b="b"/>
              <a:pathLst>
                <a:path w="5099" h="414" extrusionOk="0">
                  <a:moveTo>
                    <a:pt x="199" y="1"/>
                  </a:moveTo>
                  <a:cubicBezTo>
                    <a:pt x="88" y="5"/>
                    <a:pt x="0" y="97"/>
                    <a:pt x="0" y="206"/>
                  </a:cubicBezTo>
                  <a:cubicBezTo>
                    <a:pt x="0" y="318"/>
                    <a:pt x="88" y="409"/>
                    <a:pt x="199" y="414"/>
                  </a:cubicBezTo>
                  <a:lnTo>
                    <a:pt x="4902" y="414"/>
                  </a:lnTo>
                  <a:cubicBezTo>
                    <a:pt x="5011" y="409"/>
                    <a:pt x="5099" y="318"/>
                    <a:pt x="5099" y="206"/>
                  </a:cubicBezTo>
                  <a:cubicBezTo>
                    <a:pt x="5099" y="97"/>
                    <a:pt x="5011" y="5"/>
                    <a:pt x="4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900003" y="1458510"/>
              <a:ext cx="138653" cy="11031"/>
            </a:xfrm>
            <a:custGeom>
              <a:avLst/>
              <a:gdLst/>
              <a:ahLst/>
              <a:cxnLst/>
              <a:rect l="l" t="t" r="r" b="b"/>
              <a:pathLst>
                <a:path w="5141" h="409" extrusionOk="0">
                  <a:moveTo>
                    <a:pt x="252" y="0"/>
                  </a:moveTo>
                  <a:cubicBezTo>
                    <a:pt x="1" y="22"/>
                    <a:pt x="1" y="387"/>
                    <a:pt x="252" y="408"/>
                  </a:cubicBezTo>
                  <a:lnTo>
                    <a:pt x="4955" y="408"/>
                  </a:lnTo>
                  <a:cubicBezTo>
                    <a:pt x="5060" y="400"/>
                    <a:pt x="5141" y="310"/>
                    <a:pt x="5141" y="205"/>
                  </a:cubicBezTo>
                  <a:cubicBezTo>
                    <a:pt x="5141" y="98"/>
                    <a:pt x="5060" y="9"/>
                    <a:pt x="4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900003" y="1484105"/>
              <a:ext cx="138653" cy="11058"/>
            </a:xfrm>
            <a:custGeom>
              <a:avLst/>
              <a:gdLst/>
              <a:ahLst/>
              <a:cxnLst/>
              <a:rect l="l" t="t" r="r" b="b"/>
              <a:pathLst>
                <a:path w="5141" h="410" extrusionOk="0">
                  <a:moveTo>
                    <a:pt x="252" y="1"/>
                  </a:moveTo>
                  <a:cubicBezTo>
                    <a:pt x="1" y="23"/>
                    <a:pt x="1" y="387"/>
                    <a:pt x="252" y="409"/>
                  </a:cubicBezTo>
                  <a:lnTo>
                    <a:pt x="4955" y="409"/>
                  </a:lnTo>
                  <a:cubicBezTo>
                    <a:pt x="5060" y="401"/>
                    <a:pt x="5141" y="311"/>
                    <a:pt x="5141" y="204"/>
                  </a:cubicBezTo>
                  <a:cubicBezTo>
                    <a:pt x="5141" y="99"/>
                    <a:pt x="5060" y="10"/>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901676" y="1509726"/>
              <a:ext cx="137115" cy="11058"/>
            </a:xfrm>
            <a:custGeom>
              <a:avLst/>
              <a:gdLst/>
              <a:ahLst/>
              <a:cxnLst/>
              <a:rect l="l" t="t" r="r" b="b"/>
              <a:pathLst>
                <a:path w="5084" h="410" extrusionOk="0">
                  <a:moveTo>
                    <a:pt x="190" y="1"/>
                  </a:moveTo>
                  <a:cubicBezTo>
                    <a:pt x="83" y="9"/>
                    <a:pt x="0" y="97"/>
                    <a:pt x="0" y="206"/>
                  </a:cubicBezTo>
                  <a:cubicBezTo>
                    <a:pt x="0" y="313"/>
                    <a:pt x="83" y="403"/>
                    <a:pt x="190" y="409"/>
                  </a:cubicBezTo>
                  <a:lnTo>
                    <a:pt x="4893" y="409"/>
                  </a:lnTo>
                  <a:cubicBezTo>
                    <a:pt x="5000" y="403"/>
                    <a:pt x="5083" y="313"/>
                    <a:pt x="5083" y="206"/>
                  </a:cubicBezTo>
                  <a:cubicBezTo>
                    <a:pt x="5083" y="97"/>
                    <a:pt x="5000" y="9"/>
                    <a:pt x="4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55"/>
          <p:cNvGrpSpPr/>
          <p:nvPr/>
        </p:nvGrpSpPr>
        <p:grpSpPr>
          <a:xfrm>
            <a:off x="4321309" y="3066399"/>
            <a:ext cx="376933" cy="326957"/>
            <a:chOff x="3976984" y="2635211"/>
            <a:chExt cx="376933" cy="326957"/>
          </a:xfrm>
        </p:grpSpPr>
        <p:sp>
          <p:nvSpPr>
            <p:cNvPr id="2721" name="Google Shape;2721;p55"/>
            <p:cNvSpPr/>
            <p:nvPr/>
          </p:nvSpPr>
          <p:spPr>
            <a:xfrm>
              <a:off x="3976984" y="2635211"/>
              <a:ext cx="376933" cy="326957"/>
            </a:xfrm>
            <a:custGeom>
              <a:avLst/>
              <a:gdLst/>
              <a:ahLst/>
              <a:cxnLst/>
              <a:rect l="l" t="t" r="r" b="b"/>
              <a:pathLst>
                <a:path w="13976" h="12123" extrusionOk="0">
                  <a:moveTo>
                    <a:pt x="7023" y="415"/>
                  </a:moveTo>
                  <a:cubicBezTo>
                    <a:pt x="9021" y="415"/>
                    <a:pt x="10645" y="2040"/>
                    <a:pt x="10645" y="4037"/>
                  </a:cubicBezTo>
                  <a:cubicBezTo>
                    <a:pt x="10645" y="5127"/>
                    <a:pt x="10154" y="6158"/>
                    <a:pt x="9307" y="6845"/>
                  </a:cubicBezTo>
                  <a:cubicBezTo>
                    <a:pt x="9279" y="6859"/>
                    <a:pt x="9255" y="6878"/>
                    <a:pt x="9233" y="6904"/>
                  </a:cubicBezTo>
                  <a:cubicBezTo>
                    <a:pt x="8604" y="7392"/>
                    <a:pt x="7831" y="7658"/>
                    <a:pt x="7033" y="7658"/>
                  </a:cubicBezTo>
                  <a:cubicBezTo>
                    <a:pt x="7030" y="7658"/>
                    <a:pt x="7026" y="7658"/>
                    <a:pt x="7023" y="7658"/>
                  </a:cubicBezTo>
                  <a:cubicBezTo>
                    <a:pt x="5025" y="7658"/>
                    <a:pt x="3401" y="6033"/>
                    <a:pt x="3401" y="4037"/>
                  </a:cubicBezTo>
                  <a:cubicBezTo>
                    <a:pt x="3401" y="2040"/>
                    <a:pt x="5025" y="415"/>
                    <a:pt x="7023" y="415"/>
                  </a:cubicBezTo>
                  <a:close/>
                  <a:moveTo>
                    <a:pt x="416" y="7238"/>
                  </a:moveTo>
                  <a:lnTo>
                    <a:pt x="2139" y="7241"/>
                  </a:lnTo>
                  <a:lnTo>
                    <a:pt x="2139" y="9265"/>
                  </a:lnTo>
                  <a:lnTo>
                    <a:pt x="416" y="9265"/>
                  </a:lnTo>
                  <a:lnTo>
                    <a:pt x="416" y="7238"/>
                  </a:lnTo>
                  <a:close/>
                  <a:moveTo>
                    <a:pt x="4571" y="7238"/>
                  </a:moveTo>
                  <a:cubicBezTo>
                    <a:pt x="5220" y="7736"/>
                    <a:pt x="6001" y="8027"/>
                    <a:pt x="6818" y="8068"/>
                  </a:cubicBezTo>
                  <a:lnTo>
                    <a:pt x="6818" y="9265"/>
                  </a:lnTo>
                  <a:lnTo>
                    <a:pt x="2553" y="9265"/>
                  </a:lnTo>
                  <a:lnTo>
                    <a:pt x="2553" y="7238"/>
                  </a:lnTo>
                  <a:close/>
                  <a:moveTo>
                    <a:pt x="9477" y="7238"/>
                  </a:moveTo>
                  <a:lnTo>
                    <a:pt x="9477" y="7241"/>
                  </a:lnTo>
                  <a:lnTo>
                    <a:pt x="11497" y="7241"/>
                  </a:lnTo>
                  <a:lnTo>
                    <a:pt x="11497" y="9265"/>
                  </a:lnTo>
                  <a:lnTo>
                    <a:pt x="7233" y="9265"/>
                  </a:lnTo>
                  <a:lnTo>
                    <a:pt x="7233" y="8068"/>
                  </a:lnTo>
                  <a:cubicBezTo>
                    <a:pt x="8047" y="8027"/>
                    <a:pt x="8831" y="7736"/>
                    <a:pt x="9477" y="7238"/>
                  </a:cubicBezTo>
                  <a:close/>
                  <a:moveTo>
                    <a:pt x="11912" y="7238"/>
                  </a:moveTo>
                  <a:lnTo>
                    <a:pt x="13560" y="7241"/>
                  </a:lnTo>
                  <a:lnTo>
                    <a:pt x="13560" y="9265"/>
                  </a:lnTo>
                  <a:lnTo>
                    <a:pt x="11912" y="9265"/>
                  </a:lnTo>
                  <a:lnTo>
                    <a:pt x="11912" y="7238"/>
                  </a:lnTo>
                  <a:close/>
                  <a:moveTo>
                    <a:pt x="9041" y="9682"/>
                  </a:moveTo>
                  <a:lnTo>
                    <a:pt x="9041" y="11708"/>
                  </a:lnTo>
                  <a:lnTo>
                    <a:pt x="4936" y="11708"/>
                  </a:lnTo>
                  <a:lnTo>
                    <a:pt x="4936" y="9682"/>
                  </a:lnTo>
                  <a:close/>
                  <a:moveTo>
                    <a:pt x="13560" y="9682"/>
                  </a:moveTo>
                  <a:lnTo>
                    <a:pt x="13560" y="11708"/>
                  </a:lnTo>
                  <a:lnTo>
                    <a:pt x="9455" y="11708"/>
                  </a:lnTo>
                  <a:lnTo>
                    <a:pt x="9455" y="9682"/>
                  </a:lnTo>
                  <a:close/>
                  <a:moveTo>
                    <a:pt x="7025" y="0"/>
                  </a:moveTo>
                  <a:cubicBezTo>
                    <a:pt x="4800" y="0"/>
                    <a:pt x="2988" y="1810"/>
                    <a:pt x="2988" y="4037"/>
                  </a:cubicBezTo>
                  <a:cubicBezTo>
                    <a:pt x="2988" y="4151"/>
                    <a:pt x="2992" y="4267"/>
                    <a:pt x="3003" y="4378"/>
                  </a:cubicBezTo>
                  <a:lnTo>
                    <a:pt x="2108" y="4378"/>
                  </a:lnTo>
                  <a:cubicBezTo>
                    <a:pt x="2105" y="4378"/>
                    <a:pt x="2103" y="4378"/>
                    <a:pt x="2100" y="4378"/>
                  </a:cubicBezTo>
                  <a:cubicBezTo>
                    <a:pt x="1986" y="4378"/>
                    <a:pt x="1892" y="4470"/>
                    <a:pt x="1892" y="4586"/>
                  </a:cubicBezTo>
                  <a:cubicBezTo>
                    <a:pt x="1892" y="4701"/>
                    <a:pt x="1986" y="4793"/>
                    <a:pt x="2100" y="4793"/>
                  </a:cubicBezTo>
                  <a:cubicBezTo>
                    <a:pt x="2103" y="4793"/>
                    <a:pt x="2105" y="4793"/>
                    <a:pt x="2108" y="4793"/>
                  </a:cubicBezTo>
                  <a:lnTo>
                    <a:pt x="3060" y="4793"/>
                  </a:lnTo>
                  <a:cubicBezTo>
                    <a:pt x="3206" y="5555"/>
                    <a:pt x="3567" y="6258"/>
                    <a:pt x="4102" y="6819"/>
                  </a:cubicBezTo>
                  <a:lnTo>
                    <a:pt x="416" y="6819"/>
                  </a:lnTo>
                  <a:lnTo>
                    <a:pt x="416" y="4793"/>
                  </a:lnTo>
                  <a:lnTo>
                    <a:pt x="1276" y="4793"/>
                  </a:lnTo>
                  <a:cubicBezTo>
                    <a:pt x="1279" y="4793"/>
                    <a:pt x="1281" y="4793"/>
                    <a:pt x="1284" y="4793"/>
                  </a:cubicBezTo>
                  <a:cubicBezTo>
                    <a:pt x="1398" y="4793"/>
                    <a:pt x="1492" y="4701"/>
                    <a:pt x="1492" y="4586"/>
                  </a:cubicBezTo>
                  <a:cubicBezTo>
                    <a:pt x="1492" y="4470"/>
                    <a:pt x="1398" y="4378"/>
                    <a:pt x="1284" y="4378"/>
                  </a:cubicBezTo>
                  <a:cubicBezTo>
                    <a:pt x="1281" y="4378"/>
                    <a:pt x="1279" y="4378"/>
                    <a:pt x="1276" y="4378"/>
                  </a:cubicBezTo>
                  <a:lnTo>
                    <a:pt x="208" y="4378"/>
                  </a:lnTo>
                  <a:cubicBezTo>
                    <a:pt x="95" y="4378"/>
                    <a:pt x="1" y="4472"/>
                    <a:pt x="1" y="4586"/>
                  </a:cubicBezTo>
                  <a:lnTo>
                    <a:pt x="1" y="7027"/>
                  </a:lnTo>
                  <a:lnTo>
                    <a:pt x="1" y="7029"/>
                  </a:lnTo>
                  <a:lnTo>
                    <a:pt x="1" y="7033"/>
                  </a:lnTo>
                  <a:lnTo>
                    <a:pt x="1" y="11915"/>
                  </a:lnTo>
                  <a:cubicBezTo>
                    <a:pt x="1" y="12029"/>
                    <a:pt x="95" y="12123"/>
                    <a:pt x="208" y="12123"/>
                  </a:cubicBezTo>
                  <a:lnTo>
                    <a:pt x="1409" y="12123"/>
                  </a:lnTo>
                  <a:cubicBezTo>
                    <a:pt x="1525" y="12123"/>
                    <a:pt x="1617" y="12029"/>
                    <a:pt x="1617" y="11915"/>
                  </a:cubicBezTo>
                  <a:cubicBezTo>
                    <a:pt x="1617" y="11800"/>
                    <a:pt x="1525" y="11708"/>
                    <a:pt x="1409" y="11708"/>
                  </a:cubicBezTo>
                  <a:lnTo>
                    <a:pt x="416" y="11708"/>
                  </a:lnTo>
                  <a:lnTo>
                    <a:pt x="416" y="9682"/>
                  </a:lnTo>
                  <a:lnTo>
                    <a:pt x="4521" y="9682"/>
                  </a:lnTo>
                  <a:lnTo>
                    <a:pt x="4521" y="11708"/>
                  </a:lnTo>
                  <a:lnTo>
                    <a:pt x="2239" y="11708"/>
                  </a:lnTo>
                  <a:cubicBezTo>
                    <a:pt x="2126" y="11708"/>
                    <a:pt x="2032" y="11800"/>
                    <a:pt x="2032" y="11915"/>
                  </a:cubicBezTo>
                  <a:cubicBezTo>
                    <a:pt x="2032" y="12029"/>
                    <a:pt x="2126" y="12123"/>
                    <a:pt x="2239" y="12123"/>
                  </a:cubicBezTo>
                  <a:lnTo>
                    <a:pt x="13768" y="12123"/>
                  </a:lnTo>
                  <a:cubicBezTo>
                    <a:pt x="13881" y="12123"/>
                    <a:pt x="13975" y="12029"/>
                    <a:pt x="13975" y="11915"/>
                  </a:cubicBezTo>
                  <a:lnTo>
                    <a:pt x="13975" y="4586"/>
                  </a:lnTo>
                  <a:cubicBezTo>
                    <a:pt x="13975" y="4472"/>
                    <a:pt x="13884" y="4378"/>
                    <a:pt x="13768" y="4378"/>
                  </a:cubicBezTo>
                  <a:lnTo>
                    <a:pt x="11696" y="4378"/>
                  </a:lnTo>
                  <a:cubicBezTo>
                    <a:pt x="11582" y="4378"/>
                    <a:pt x="11490" y="4472"/>
                    <a:pt x="11490" y="4586"/>
                  </a:cubicBezTo>
                  <a:cubicBezTo>
                    <a:pt x="11490" y="4701"/>
                    <a:pt x="11582" y="4793"/>
                    <a:pt x="11696" y="4793"/>
                  </a:cubicBezTo>
                  <a:lnTo>
                    <a:pt x="13560" y="4793"/>
                  </a:lnTo>
                  <a:lnTo>
                    <a:pt x="13560" y="6819"/>
                  </a:lnTo>
                  <a:lnTo>
                    <a:pt x="9947" y="6819"/>
                  </a:lnTo>
                  <a:cubicBezTo>
                    <a:pt x="10663" y="6070"/>
                    <a:pt x="11063" y="5072"/>
                    <a:pt x="11060" y="4037"/>
                  </a:cubicBezTo>
                  <a:cubicBezTo>
                    <a:pt x="11060" y="1810"/>
                    <a:pt x="9250" y="0"/>
                    <a:pt x="7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4116149" y="2665849"/>
              <a:ext cx="109903" cy="147634"/>
            </a:xfrm>
            <a:custGeom>
              <a:avLst/>
              <a:gdLst/>
              <a:ahLst/>
              <a:cxnLst/>
              <a:rect l="l" t="t" r="r" b="b"/>
              <a:pathLst>
                <a:path w="4075" h="5474" extrusionOk="0">
                  <a:moveTo>
                    <a:pt x="1891" y="749"/>
                  </a:moveTo>
                  <a:cubicBezTo>
                    <a:pt x="2095" y="1054"/>
                    <a:pt x="2293" y="1572"/>
                    <a:pt x="2191" y="2362"/>
                  </a:cubicBezTo>
                  <a:cubicBezTo>
                    <a:pt x="2175" y="2491"/>
                    <a:pt x="2276" y="2598"/>
                    <a:pt x="2396" y="2598"/>
                  </a:cubicBezTo>
                  <a:cubicBezTo>
                    <a:pt x="2413" y="2598"/>
                    <a:pt x="2429" y="2596"/>
                    <a:pt x="2446" y="2591"/>
                  </a:cubicBezTo>
                  <a:cubicBezTo>
                    <a:pt x="2466" y="2585"/>
                    <a:pt x="2756" y="2508"/>
                    <a:pt x="2957" y="2183"/>
                  </a:cubicBezTo>
                  <a:cubicBezTo>
                    <a:pt x="3009" y="2349"/>
                    <a:pt x="3062" y="2543"/>
                    <a:pt x="3105" y="2751"/>
                  </a:cubicBezTo>
                  <a:cubicBezTo>
                    <a:pt x="3226" y="3310"/>
                    <a:pt x="3302" y="4078"/>
                    <a:pt x="2985" y="4561"/>
                  </a:cubicBezTo>
                  <a:cubicBezTo>
                    <a:pt x="2918" y="4666"/>
                    <a:pt x="2830" y="4755"/>
                    <a:pt x="2730" y="4825"/>
                  </a:cubicBezTo>
                  <a:cubicBezTo>
                    <a:pt x="2765" y="4727"/>
                    <a:pt x="2782" y="4622"/>
                    <a:pt x="2782" y="4517"/>
                  </a:cubicBezTo>
                  <a:cubicBezTo>
                    <a:pt x="2782" y="3884"/>
                    <a:pt x="2070" y="2982"/>
                    <a:pt x="1990" y="2882"/>
                  </a:cubicBezTo>
                  <a:cubicBezTo>
                    <a:pt x="1948" y="2831"/>
                    <a:pt x="1888" y="2805"/>
                    <a:pt x="1828" y="2805"/>
                  </a:cubicBezTo>
                  <a:cubicBezTo>
                    <a:pt x="1768" y="2805"/>
                    <a:pt x="1708" y="2831"/>
                    <a:pt x="1667" y="2882"/>
                  </a:cubicBezTo>
                  <a:cubicBezTo>
                    <a:pt x="1584" y="2982"/>
                    <a:pt x="872" y="3884"/>
                    <a:pt x="872" y="4517"/>
                  </a:cubicBezTo>
                  <a:cubicBezTo>
                    <a:pt x="874" y="4592"/>
                    <a:pt x="883" y="4668"/>
                    <a:pt x="900" y="4740"/>
                  </a:cubicBezTo>
                  <a:cubicBezTo>
                    <a:pt x="614" y="4509"/>
                    <a:pt x="418" y="4148"/>
                    <a:pt x="418" y="3644"/>
                  </a:cubicBezTo>
                  <a:cubicBezTo>
                    <a:pt x="418" y="2991"/>
                    <a:pt x="774" y="2565"/>
                    <a:pt x="1151" y="2113"/>
                  </a:cubicBezTo>
                  <a:cubicBezTo>
                    <a:pt x="1483" y="1716"/>
                    <a:pt x="1824" y="1305"/>
                    <a:pt x="1891" y="749"/>
                  </a:cubicBezTo>
                  <a:close/>
                  <a:moveTo>
                    <a:pt x="1826" y="3360"/>
                  </a:moveTo>
                  <a:cubicBezTo>
                    <a:pt x="2055" y="3681"/>
                    <a:pt x="2365" y="4194"/>
                    <a:pt x="2365" y="4517"/>
                  </a:cubicBezTo>
                  <a:cubicBezTo>
                    <a:pt x="2365" y="4816"/>
                    <a:pt x="2125" y="5057"/>
                    <a:pt x="1828" y="5057"/>
                  </a:cubicBezTo>
                  <a:lnTo>
                    <a:pt x="1826" y="5057"/>
                  </a:lnTo>
                  <a:cubicBezTo>
                    <a:pt x="1527" y="5057"/>
                    <a:pt x="1287" y="4814"/>
                    <a:pt x="1287" y="4517"/>
                  </a:cubicBezTo>
                  <a:cubicBezTo>
                    <a:pt x="1287" y="4194"/>
                    <a:pt x="1599" y="3681"/>
                    <a:pt x="1826" y="3360"/>
                  </a:cubicBezTo>
                  <a:close/>
                  <a:moveTo>
                    <a:pt x="1662" y="1"/>
                  </a:moveTo>
                  <a:cubicBezTo>
                    <a:pt x="1539" y="1"/>
                    <a:pt x="1431" y="112"/>
                    <a:pt x="1459" y="249"/>
                  </a:cubicBezTo>
                  <a:cubicBezTo>
                    <a:pt x="1594" y="932"/>
                    <a:pt x="1241" y="1356"/>
                    <a:pt x="830" y="1847"/>
                  </a:cubicBezTo>
                  <a:cubicBezTo>
                    <a:pt x="442" y="2314"/>
                    <a:pt x="1" y="2843"/>
                    <a:pt x="1" y="3644"/>
                  </a:cubicBezTo>
                  <a:cubicBezTo>
                    <a:pt x="1" y="4838"/>
                    <a:pt x="911" y="5465"/>
                    <a:pt x="1815" y="5471"/>
                  </a:cubicBezTo>
                  <a:lnTo>
                    <a:pt x="1815" y="5474"/>
                  </a:lnTo>
                  <a:lnTo>
                    <a:pt x="1828" y="5474"/>
                  </a:lnTo>
                  <a:cubicBezTo>
                    <a:pt x="2529" y="5474"/>
                    <a:pt x="3033" y="5244"/>
                    <a:pt x="3330" y="4790"/>
                  </a:cubicBezTo>
                  <a:cubicBezTo>
                    <a:pt x="4075" y="3655"/>
                    <a:pt x="3167" y="1526"/>
                    <a:pt x="3125" y="1434"/>
                  </a:cubicBezTo>
                  <a:cubicBezTo>
                    <a:pt x="3088" y="1348"/>
                    <a:pt x="3012" y="1309"/>
                    <a:pt x="2936" y="1309"/>
                  </a:cubicBezTo>
                  <a:cubicBezTo>
                    <a:pt x="2836" y="1309"/>
                    <a:pt x="2735" y="1379"/>
                    <a:pt x="2728" y="1504"/>
                  </a:cubicBezTo>
                  <a:cubicBezTo>
                    <a:pt x="2723" y="1644"/>
                    <a:pt x="2691" y="1784"/>
                    <a:pt x="2632" y="1910"/>
                  </a:cubicBezTo>
                  <a:cubicBezTo>
                    <a:pt x="2619" y="580"/>
                    <a:pt x="1811" y="56"/>
                    <a:pt x="1771" y="32"/>
                  </a:cubicBezTo>
                  <a:cubicBezTo>
                    <a:pt x="1736" y="10"/>
                    <a:pt x="1698"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5"/>
          <p:cNvGrpSpPr/>
          <p:nvPr/>
        </p:nvGrpSpPr>
        <p:grpSpPr>
          <a:xfrm>
            <a:off x="4347045" y="1458825"/>
            <a:ext cx="326094" cy="376906"/>
            <a:chOff x="3188057" y="3813611"/>
            <a:chExt cx="326094" cy="376906"/>
          </a:xfrm>
        </p:grpSpPr>
        <p:sp>
          <p:nvSpPr>
            <p:cNvPr id="2724" name="Google Shape;2724;p55"/>
            <p:cNvSpPr/>
            <p:nvPr/>
          </p:nvSpPr>
          <p:spPr>
            <a:xfrm>
              <a:off x="3188057" y="3885702"/>
              <a:ext cx="326094" cy="304815"/>
            </a:xfrm>
            <a:custGeom>
              <a:avLst/>
              <a:gdLst/>
              <a:ahLst/>
              <a:cxnLst/>
              <a:rect l="l" t="t" r="r" b="b"/>
              <a:pathLst>
                <a:path w="12091" h="11302" extrusionOk="0">
                  <a:moveTo>
                    <a:pt x="1514" y="4415"/>
                  </a:moveTo>
                  <a:lnTo>
                    <a:pt x="1514" y="4887"/>
                  </a:lnTo>
                  <a:lnTo>
                    <a:pt x="785" y="4415"/>
                  </a:lnTo>
                  <a:close/>
                  <a:moveTo>
                    <a:pt x="11329" y="4415"/>
                  </a:moveTo>
                  <a:lnTo>
                    <a:pt x="10600" y="4887"/>
                  </a:lnTo>
                  <a:lnTo>
                    <a:pt x="10600" y="4415"/>
                  </a:lnTo>
                  <a:close/>
                  <a:moveTo>
                    <a:pt x="11678" y="4679"/>
                  </a:moveTo>
                  <a:lnTo>
                    <a:pt x="11678" y="10739"/>
                  </a:lnTo>
                  <a:lnTo>
                    <a:pt x="6466" y="8042"/>
                  </a:lnTo>
                  <a:lnTo>
                    <a:pt x="11678" y="4679"/>
                  </a:lnTo>
                  <a:close/>
                  <a:moveTo>
                    <a:pt x="6058" y="8291"/>
                  </a:moveTo>
                  <a:lnTo>
                    <a:pt x="11012" y="10857"/>
                  </a:lnTo>
                  <a:lnTo>
                    <a:pt x="1104" y="10857"/>
                  </a:lnTo>
                  <a:lnTo>
                    <a:pt x="6058" y="8291"/>
                  </a:lnTo>
                  <a:close/>
                  <a:moveTo>
                    <a:pt x="10394" y="0"/>
                  </a:moveTo>
                  <a:cubicBezTo>
                    <a:pt x="10285" y="0"/>
                    <a:pt x="10193" y="88"/>
                    <a:pt x="10189" y="197"/>
                  </a:cubicBezTo>
                  <a:lnTo>
                    <a:pt x="10189" y="5151"/>
                  </a:lnTo>
                  <a:lnTo>
                    <a:pt x="6058" y="7815"/>
                  </a:lnTo>
                  <a:lnTo>
                    <a:pt x="1927" y="5151"/>
                  </a:lnTo>
                  <a:lnTo>
                    <a:pt x="1927" y="1210"/>
                  </a:lnTo>
                  <a:cubicBezTo>
                    <a:pt x="1931" y="1094"/>
                    <a:pt x="1837" y="998"/>
                    <a:pt x="1721" y="998"/>
                  </a:cubicBezTo>
                  <a:cubicBezTo>
                    <a:pt x="1606" y="998"/>
                    <a:pt x="1512" y="1094"/>
                    <a:pt x="1516" y="1210"/>
                  </a:cubicBezTo>
                  <a:lnTo>
                    <a:pt x="1516" y="4005"/>
                  </a:lnTo>
                  <a:lnTo>
                    <a:pt x="232" y="4005"/>
                  </a:lnTo>
                  <a:cubicBezTo>
                    <a:pt x="99" y="4005"/>
                    <a:pt x="1" y="4127"/>
                    <a:pt x="31" y="4258"/>
                  </a:cubicBezTo>
                  <a:cubicBezTo>
                    <a:pt x="29" y="4271"/>
                    <a:pt x="27" y="4286"/>
                    <a:pt x="27" y="4304"/>
                  </a:cubicBezTo>
                  <a:lnTo>
                    <a:pt x="27" y="7020"/>
                  </a:lnTo>
                  <a:cubicBezTo>
                    <a:pt x="23" y="7136"/>
                    <a:pt x="114" y="7234"/>
                    <a:pt x="232" y="7234"/>
                  </a:cubicBezTo>
                  <a:cubicBezTo>
                    <a:pt x="348" y="7234"/>
                    <a:pt x="442" y="7136"/>
                    <a:pt x="438" y="7020"/>
                  </a:cubicBezTo>
                  <a:lnTo>
                    <a:pt x="438" y="4679"/>
                  </a:lnTo>
                  <a:lnTo>
                    <a:pt x="5650" y="8042"/>
                  </a:lnTo>
                  <a:lnTo>
                    <a:pt x="438" y="10739"/>
                  </a:lnTo>
                  <a:lnTo>
                    <a:pt x="438" y="7843"/>
                  </a:lnTo>
                  <a:cubicBezTo>
                    <a:pt x="433" y="7732"/>
                    <a:pt x="344" y="7645"/>
                    <a:pt x="232" y="7645"/>
                  </a:cubicBezTo>
                  <a:cubicBezTo>
                    <a:pt x="121" y="7645"/>
                    <a:pt x="29" y="7732"/>
                    <a:pt x="27" y="7843"/>
                  </a:cubicBezTo>
                  <a:lnTo>
                    <a:pt x="27" y="11064"/>
                  </a:lnTo>
                  <a:lnTo>
                    <a:pt x="27" y="11073"/>
                  </a:lnTo>
                  <a:lnTo>
                    <a:pt x="27" y="11077"/>
                  </a:lnTo>
                  <a:lnTo>
                    <a:pt x="27" y="11097"/>
                  </a:lnTo>
                  <a:cubicBezTo>
                    <a:pt x="27" y="11210"/>
                    <a:pt x="119" y="11302"/>
                    <a:pt x="232" y="11302"/>
                  </a:cubicBezTo>
                  <a:lnTo>
                    <a:pt x="11886" y="11302"/>
                  </a:lnTo>
                  <a:cubicBezTo>
                    <a:pt x="11999" y="11302"/>
                    <a:pt x="12091" y="11210"/>
                    <a:pt x="12091" y="11097"/>
                  </a:cubicBezTo>
                  <a:lnTo>
                    <a:pt x="12091" y="11077"/>
                  </a:lnTo>
                  <a:lnTo>
                    <a:pt x="12091" y="11073"/>
                  </a:lnTo>
                  <a:lnTo>
                    <a:pt x="12091" y="11064"/>
                  </a:lnTo>
                  <a:lnTo>
                    <a:pt x="12091" y="4302"/>
                  </a:lnTo>
                  <a:cubicBezTo>
                    <a:pt x="12091" y="4286"/>
                    <a:pt x="12091" y="4271"/>
                    <a:pt x="12086" y="4256"/>
                  </a:cubicBezTo>
                  <a:cubicBezTo>
                    <a:pt x="12091" y="4241"/>
                    <a:pt x="12091" y="4225"/>
                    <a:pt x="12091" y="4210"/>
                  </a:cubicBezTo>
                  <a:lnTo>
                    <a:pt x="12089" y="4210"/>
                  </a:lnTo>
                  <a:cubicBezTo>
                    <a:pt x="12089" y="4096"/>
                    <a:pt x="11997" y="4005"/>
                    <a:pt x="11883" y="4005"/>
                  </a:cubicBezTo>
                  <a:lnTo>
                    <a:pt x="10602" y="4005"/>
                  </a:lnTo>
                  <a:lnTo>
                    <a:pt x="10602" y="197"/>
                  </a:lnTo>
                  <a:cubicBezTo>
                    <a:pt x="10597" y="88"/>
                    <a:pt x="10506" y="0"/>
                    <a:pt x="10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228944" y="3813611"/>
              <a:ext cx="245103" cy="88138"/>
            </a:xfrm>
            <a:custGeom>
              <a:avLst/>
              <a:gdLst/>
              <a:ahLst/>
              <a:cxnLst/>
              <a:rect l="l" t="t" r="r" b="b"/>
              <a:pathLst>
                <a:path w="9088" h="3268" extrusionOk="0">
                  <a:moveTo>
                    <a:pt x="2345" y="704"/>
                  </a:moveTo>
                  <a:lnTo>
                    <a:pt x="2345" y="2348"/>
                  </a:lnTo>
                  <a:lnTo>
                    <a:pt x="701" y="2348"/>
                  </a:lnTo>
                  <a:lnTo>
                    <a:pt x="1522" y="1527"/>
                  </a:lnTo>
                  <a:lnTo>
                    <a:pt x="2345" y="704"/>
                  </a:lnTo>
                  <a:close/>
                  <a:moveTo>
                    <a:pt x="2537" y="1"/>
                  </a:moveTo>
                  <a:cubicBezTo>
                    <a:pt x="2527" y="1"/>
                    <a:pt x="2518" y="3"/>
                    <a:pt x="2509" y="5"/>
                  </a:cubicBezTo>
                  <a:cubicBezTo>
                    <a:pt x="2500" y="5"/>
                    <a:pt x="2492" y="7"/>
                    <a:pt x="2483" y="12"/>
                  </a:cubicBezTo>
                  <a:lnTo>
                    <a:pt x="2476" y="14"/>
                  </a:lnTo>
                  <a:cubicBezTo>
                    <a:pt x="2470" y="16"/>
                    <a:pt x="2461" y="20"/>
                    <a:pt x="2454" y="23"/>
                  </a:cubicBezTo>
                  <a:cubicBezTo>
                    <a:pt x="2446" y="27"/>
                    <a:pt x="2439" y="31"/>
                    <a:pt x="2430" y="38"/>
                  </a:cubicBezTo>
                  <a:cubicBezTo>
                    <a:pt x="2430" y="38"/>
                    <a:pt x="2428" y="40"/>
                    <a:pt x="2426" y="42"/>
                  </a:cubicBezTo>
                  <a:cubicBezTo>
                    <a:pt x="2420" y="47"/>
                    <a:pt x="2411" y="53"/>
                    <a:pt x="2404" y="60"/>
                  </a:cubicBezTo>
                  <a:lnTo>
                    <a:pt x="57" y="2407"/>
                  </a:lnTo>
                  <a:cubicBezTo>
                    <a:pt x="53" y="2413"/>
                    <a:pt x="46" y="2420"/>
                    <a:pt x="40" y="2427"/>
                  </a:cubicBezTo>
                  <a:cubicBezTo>
                    <a:pt x="40" y="2429"/>
                    <a:pt x="37" y="2431"/>
                    <a:pt x="37" y="2433"/>
                  </a:cubicBezTo>
                  <a:cubicBezTo>
                    <a:pt x="31" y="2440"/>
                    <a:pt x="26" y="2448"/>
                    <a:pt x="22" y="2455"/>
                  </a:cubicBezTo>
                  <a:cubicBezTo>
                    <a:pt x="18" y="2464"/>
                    <a:pt x="16" y="2470"/>
                    <a:pt x="11" y="2479"/>
                  </a:cubicBezTo>
                  <a:cubicBezTo>
                    <a:pt x="11" y="2481"/>
                    <a:pt x="11" y="2483"/>
                    <a:pt x="9" y="2486"/>
                  </a:cubicBezTo>
                  <a:cubicBezTo>
                    <a:pt x="7" y="2494"/>
                    <a:pt x="5" y="2503"/>
                    <a:pt x="2" y="2512"/>
                  </a:cubicBezTo>
                  <a:cubicBezTo>
                    <a:pt x="0" y="2518"/>
                    <a:pt x="0" y="2527"/>
                    <a:pt x="0" y="2536"/>
                  </a:cubicBezTo>
                  <a:cubicBezTo>
                    <a:pt x="0" y="2538"/>
                    <a:pt x="0" y="2540"/>
                    <a:pt x="0" y="2544"/>
                  </a:cubicBezTo>
                  <a:cubicBezTo>
                    <a:pt x="0" y="2547"/>
                    <a:pt x="0" y="2549"/>
                    <a:pt x="0" y="2551"/>
                  </a:cubicBezTo>
                  <a:lnTo>
                    <a:pt x="0" y="3058"/>
                  </a:lnTo>
                  <a:cubicBezTo>
                    <a:pt x="0" y="3171"/>
                    <a:pt x="92" y="3263"/>
                    <a:pt x="205" y="3263"/>
                  </a:cubicBezTo>
                  <a:lnTo>
                    <a:pt x="205" y="3267"/>
                  </a:lnTo>
                  <a:cubicBezTo>
                    <a:pt x="317" y="3267"/>
                    <a:pt x="411" y="3175"/>
                    <a:pt x="411" y="3062"/>
                  </a:cubicBezTo>
                  <a:lnTo>
                    <a:pt x="411" y="2761"/>
                  </a:lnTo>
                  <a:lnTo>
                    <a:pt x="2551" y="2761"/>
                  </a:lnTo>
                  <a:cubicBezTo>
                    <a:pt x="2664" y="2761"/>
                    <a:pt x="2756" y="2669"/>
                    <a:pt x="2756" y="2555"/>
                  </a:cubicBezTo>
                  <a:lnTo>
                    <a:pt x="2756" y="413"/>
                  </a:lnTo>
                  <a:lnTo>
                    <a:pt x="8673" y="413"/>
                  </a:lnTo>
                  <a:lnTo>
                    <a:pt x="8673" y="2049"/>
                  </a:lnTo>
                  <a:cubicBezTo>
                    <a:pt x="8669" y="2165"/>
                    <a:pt x="8760" y="2263"/>
                    <a:pt x="8878" y="2263"/>
                  </a:cubicBezTo>
                  <a:cubicBezTo>
                    <a:pt x="8994" y="2263"/>
                    <a:pt x="9088" y="2165"/>
                    <a:pt x="9084" y="2049"/>
                  </a:cubicBezTo>
                  <a:lnTo>
                    <a:pt x="9084" y="206"/>
                  </a:lnTo>
                  <a:cubicBezTo>
                    <a:pt x="9084" y="92"/>
                    <a:pt x="8992" y="1"/>
                    <a:pt x="8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276708" y="3888291"/>
              <a:ext cx="150169" cy="159069"/>
            </a:xfrm>
            <a:custGeom>
              <a:avLst/>
              <a:gdLst/>
              <a:ahLst/>
              <a:cxnLst/>
              <a:rect l="l" t="t" r="r" b="b"/>
              <a:pathLst>
                <a:path w="5568" h="5898" extrusionOk="0">
                  <a:moveTo>
                    <a:pt x="2714" y="412"/>
                  </a:moveTo>
                  <a:cubicBezTo>
                    <a:pt x="3179" y="412"/>
                    <a:pt x="3644" y="583"/>
                    <a:pt x="4007" y="926"/>
                  </a:cubicBezTo>
                  <a:cubicBezTo>
                    <a:pt x="4350" y="1258"/>
                    <a:pt x="4542" y="1714"/>
                    <a:pt x="4539" y="2190"/>
                  </a:cubicBezTo>
                  <a:lnTo>
                    <a:pt x="4539" y="2300"/>
                  </a:lnTo>
                  <a:cubicBezTo>
                    <a:pt x="4539" y="2387"/>
                    <a:pt x="4596" y="2465"/>
                    <a:pt x="4679" y="2494"/>
                  </a:cubicBezTo>
                  <a:cubicBezTo>
                    <a:pt x="4965" y="2592"/>
                    <a:pt x="5151" y="2874"/>
                    <a:pt x="5129" y="3177"/>
                  </a:cubicBezTo>
                  <a:cubicBezTo>
                    <a:pt x="5105" y="3481"/>
                    <a:pt x="4880" y="3730"/>
                    <a:pt x="4581" y="3784"/>
                  </a:cubicBezTo>
                  <a:cubicBezTo>
                    <a:pt x="4483" y="3802"/>
                    <a:pt x="4413" y="3889"/>
                    <a:pt x="4413" y="3987"/>
                  </a:cubicBezTo>
                  <a:lnTo>
                    <a:pt x="4413" y="5490"/>
                  </a:lnTo>
                  <a:lnTo>
                    <a:pt x="3974" y="5490"/>
                  </a:lnTo>
                  <a:lnTo>
                    <a:pt x="3974" y="4760"/>
                  </a:lnTo>
                  <a:cubicBezTo>
                    <a:pt x="3976" y="4645"/>
                    <a:pt x="3884" y="4546"/>
                    <a:pt x="3767" y="4546"/>
                  </a:cubicBezTo>
                  <a:cubicBezTo>
                    <a:pt x="3651" y="4546"/>
                    <a:pt x="3557" y="4645"/>
                    <a:pt x="3561" y="4760"/>
                  </a:cubicBezTo>
                  <a:lnTo>
                    <a:pt x="3561" y="5490"/>
                  </a:lnTo>
                  <a:lnTo>
                    <a:pt x="3308" y="5490"/>
                  </a:lnTo>
                  <a:lnTo>
                    <a:pt x="3308" y="5040"/>
                  </a:lnTo>
                  <a:cubicBezTo>
                    <a:pt x="3308" y="4924"/>
                    <a:pt x="3216" y="4832"/>
                    <a:pt x="3103" y="4832"/>
                  </a:cubicBezTo>
                  <a:cubicBezTo>
                    <a:pt x="2989" y="4832"/>
                    <a:pt x="2895" y="4924"/>
                    <a:pt x="2895" y="5040"/>
                  </a:cubicBezTo>
                  <a:lnTo>
                    <a:pt x="2895" y="5490"/>
                  </a:lnTo>
                  <a:lnTo>
                    <a:pt x="2642" y="5490"/>
                  </a:lnTo>
                  <a:lnTo>
                    <a:pt x="2642" y="5040"/>
                  </a:lnTo>
                  <a:cubicBezTo>
                    <a:pt x="2646" y="4922"/>
                    <a:pt x="2553" y="4826"/>
                    <a:pt x="2437" y="4826"/>
                  </a:cubicBezTo>
                  <a:cubicBezTo>
                    <a:pt x="2321" y="4826"/>
                    <a:pt x="2227" y="4922"/>
                    <a:pt x="2232" y="5040"/>
                  </a:cubicBezTo>
                  <a:lnTo>
                    <a:pt x="2232" y="5490"/>
                  </a:lnTo>
                  <a:lnTo>
                    <a:pt x="1976" y="5490"/>
                  </a:lnTo>
                  <a:lnTo>
                    <a:pt x="1976" y="4653"/>
                  </a:lnTo>
                  <a:cubicBezTo>
                    <a:pt x="1974" y="4542"/>
                    <a:pt x="1882" y="4455"/>
                    <a:pt x="1771" y="4455"/>
                  </a:cubicBezTo>
                  <a:cubicBezTo>
                    <a:pt x="1659" y="4455"/>
                    <a:pt x="1570" y="4542"/>
                    <a:pt x="1566" y="4653"/>
                  </a:cubicBezTo>
                  <a:lnTo>
                    <a:pt x="1566" y="5490"/>
                  </a:lnTo>
                  <a:lnTo>
                    <a:pt x="1260" y="5490"/>
                  </a:lnTo>
                  <a:lnTo>
                    <a:pt x="1260" y="4003"/>
                  </a:lnTo>
                  <a:cubicBezTo>
                    <a:pt x="1260" y="3891"/>
                    <a:pt x="1170" y="3800"/>
                    <a:pt x="1059" y="3797"/>
                  </a:cubicBezTo>
                  <a:cubicBezTo>
                    <a:pt x="699" y="3784"/>
                    <a:pt x="413" y="3490"/>
                    <a:pt x="411" y="3127"/>
                  </a:cubicBezTo>
                  <a:lnTo>
                    <a:pt x="411" y="3125"/>
                  </a:lnTo>
                  <a:cubicBezTo>
                    <a:pt x="411" y="2874"/>
                    <a:pt x="552" y="2645"/>
                    <a:pt x="775" y="2531"/>
                  </a:cubicBezTo>
                  <a:cubicBezTo>
                    <a:pt x="843" y="2496"/>
                    <a:pt x="887" y="2424"/>
                    <a:pt x="887" y="2348"/>
                  </a:cubicBezTo>
                  <a:lnTo>
                    <a:pt x="887" y="2190"/>
                  </a:lnTo>
                  <a:cubicBezTo>
                    <a:pt x="884" y="1714"/>
                    <a:pt x="1076" y="1258"/>
                    <a:pt x="1421" y="926"/>
                  </a:cubicBezTo>
                  <a:cubicBezTo>
                    <a:pt x="1784" y="583"/>
                    <a:pt x="2249" y="412"/>
                    <a:pt x="2714" y="412"/>
                  </a:cubicBezTo>
                  <a:close/>
                  <a:moveTo>
                    <a:pt x="2713" y="1"/>
                  </a:moveTo>
                  <a:cubicBezTo>
                    <a:pt x="2145" y="1"/>
                    <a:pt x="1578" y="211"/>
                    <a:pt x="1135" y="631"/>
                  </a:cubicBezTo>
                  <a:cubicBezTo>
                    <a:pt x="712" y="1040"/>
                    <a:pt x="472" y="1603"/>
                    <a:pt x="476" y="2190"/>
                  </a:cubicBezTo>
                  <a:lnTo>
                    <a:pt x="476" y="2232"/>
                  </a:lnTo>
                  <a:cubicBezTo>
                    <a:pt x="177" y="2431"/>
                    <a:pt x="0" y="2767"/>
                    <a:pt x="0" y="3125"/>
                  </a:cubicBezTo>
                  <a:cubicBezTo>
                    <a:pt x="4" y="3631"/>
                    <a:pt x="356" y="4068"/>
                    <a:pt x="849" y="4182"/>
                  </a:cubicBezTo>
                  <a:lnTo>
                    <a:pt x="849" y="5693"/>
                  </a:lnTo>
                  <a:cubicBezTo>
                    <a:pt x="849" y="5806"/>
                    <a:pt x="941" y="5898"/>
                    <a:pt x="1055" y="5898"/>
                  </a:cubicBezTo>
                  <a:lnTo>
                    <a:pt x="4618" y="5898"/>
                  </a:lnTo>
                  <a:cubicBezTo>
                    <a:pt x="4732" y="5898"/>
                    <a:pt x="4826" y="5806"/>
                    <a:pt x="4826" y="5693"/>
                  </a:cubicBezTo>
                  <a:lnTo>
                    <a:pt x="4826" y="4142"/>
                  </a:lnTo>
                  <a:cubicBezTo>
                    <a:pt x="5232" y="3998"/>
                    <a:pt x="5511" y="3625"/>
                    <a:pt x="5540" y="3195"/>
                  </a:cubicBezTo>
                  <a:cubicBezTo>
                    <a:pt x="5568" y="2765"/>
                    <a:pt x="5336" y="2359"/>
                    <a:pt x="4952" y="2162"/>
                  </a:cubicBezTo>
                  <a:cubicBezTo>
                    <a:pt x="4946" y="1586"/>
                    <a:pt x="4708" y="1033"/>
                    <a:pt x="4291" y="631"/>
                  </a:cubicBezTo>
                  <a:cubicBezTo>
                    <a:pt x="3848" y="211"/>
                    <a:pt x="3281" y="1"/>
                    <a:pt x="2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338280" y="3992935"/>
              <a:ext cx="26485" cy="11166"/>
            </a:xfrm>
            <a:custGeom>
              <a:avLst/>
              <a:gdLst/>
              <a:ahLst/>
              <a:cxnLst/>
              <a:rect l="l" t="t" r="r" b="b"/>
              <a:pathLst>
                <a:path w="982" h="414" extrusionOk="0">
                  <a:moveTo>
                    <a:pt x="777" y="0"/>
                  </a:moveTo>
                  <a:cubicBezTo>
                    <a:pt x="775" y="0"/>
                    <a:pt x="772" y="0"/>
                    <a:pt x="770" y="0"/>
                  </a:cubicBezTo>
                  <a:lnTo>
                    <a:pt x="206" y="0"/>
                  </a:lnTo>
                  <a:cubicBezTo>
                    <a:pt x="93" y="0"/>
                    <a:pt x="1" y="92"/>
                    <a:pt x="1" y="208"/>
                  </a:cubicBezTo>
                  <a:cubicBezTo>
                    <a:pt x="1" y="321"/>
                    <a:pt x="93" y="413"/>
                    <a:pt x="206" y="413"/>
                  </a:cubicBezTo>
                  <a:lnTo>
                    <a:pt x="770" y="413"/>
                  </a:lnTo>
                  <a:cubicBezTo>
                    <a:pt x="772" y="413"/>
                    <a:pt x="775" y="413"/>
                    <a:pt x="777" y="413"/>
                  </a:cubicBezTo>
                  <a:cubicBezTo>
                    <a:pt x="890" y="413"/>
                    <a:pt x="981" y="321"/>
                    <a:pt x="981" y="206"/>
                  </a:cubicBezTo>
                  <a:cubicBezTo>
                    <a:pt x="981" y="93"/>
                    <a:pt x="890" y="0"/>
                    <a:pt x="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301143" y="3955231"/>
              <a:ext cx="51027" cy="32849"/>
            </a:xfrm>
            <a:custGeom>
              <a:avLst/>
              <a:gdLst/>
              <a:ahLst/>
              <a:cxnLst/>
              <a:rect l="l" t="t" r="r" b="b"/>
              <a:pathLst>
                <a:path w="1892" h="1218" extrusionOk="0">
                  <a:moveTo>
                    <a:pt x="1332" y="411"/>
                  </a:moveTo>
                  <a:lnTo>
                    <a:pt x="1332" y="420"/>
                  </a:lnTo>
                  <a:cubicBezTo>
                    <a:pt x="1332" y="632"/>
                    <a:pt x="1160" y="804"/>
                    <a:pt x="946" y="804"/>
                  </a:cubicBezTo>
                  <a:cubicBezTo>
                    <a:pt x="732" y="804"/>
                    <a:pt x="559" y="632"/>
                    <a:pt x="559" y="420"/>
                  </a:cubicBezTo>
                  <a:lnTo>
                    <a:pt x="559" y="411"/>
                  </a:lnTo>
                  <a:close/>
                  <a:moveTo>
                    <a:pt x="393" y="1"/>
                  </a:moveTo>
                  <a:cubicBezTo>
                    <a:pt x="308" y="1"/>
                    <a:pt x="232" y="53"/>
                    <a:pt x="201" y="132"/>
                  </a:cubicBezTo>
                  <a:cubicBezTo>
                    <a:pt x="0" y="656"/>
                    <a:pt x="387" y="1217"/>
                    <a:pt x="946" y="1217"/>
                  </a:cubicBezTo>
                  <a:cubicBezTo>
                    <a:pt x="1505" y="1217"/>
                    <a:pt x="1891" y="656"/>
                    <a:pt x="1690" y="132"/>
                  </a:cubicBezTo>
                  <a:cubicBezTo>
                    <a:pt x="1660" y="53"/>
                    <a:pt x="1583" y="1"/>
                    <a:pt x="1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354732" y="3955231"/>
              <a:ext cx="47009" cy="32849"/>
            </a:xfrm>
            <a:custGeom>
              <a:avLst/>
              <a:gdLst/>
              <a:ahLst/>
              <a:cxnLst/>
              <a:rect l="l" t="t" r="r" b="b"/>
              <a:pathLst>
                <a:path w="1743" h="1218" extrusionOk="0">
                  <a:moveTo>
                    <a:pt x="1184" y="411"/>
                  </a:moveTo>
                  <a:lnTo>
                    <a:pt x="1184" y="420"/>
                  </a:lnTo>
                  <a:cubicBezTo>
                    <a:pt x="1188" y="636"/>
                    <a:pt x="1013" y="815"/>
                    <a:pt x="797" y="815"/>
                  </a:cubicBezTo>
                  <a:cubicBezTo>
                    <a:pt x="579" y="815"/>
                    <a:pt x="404" y="636"/>
                    <a:pt x="411" y="420"/>
                  </a:cubicBezTo>
                  <a:lnTo>
                    <a:pt x="411" y="411"/>
                  </a:lnTo>
                  <a:close/>
                  <a:moveTo>
                    <a:pt x="245" y="1"/>
                  </a:moveTo>
                  <a:cubicBezTo>
                    <a:pt x="160" y="1"/>
                    <a:pt x="83" y="53"/>
                    <a:pt x="55" y="132"/>
                  </a:cubicBezTo>
                  <a:cubicBezTo>
                    <a:pt x="18" y="224"/>
                    <a:pt x="0" y="322"/>
                    <a:pt x="0" y="418"/>
                  </a:cubicBezTo>
                  <a:cubicBezTo>
                    <a:pt x="0" y="859"/>
                    <a:pt x="358" y="1217"/>
                    <a:pt x="797" y="1217"/>
                  </a:cubicBezTo>
                  <a:cubicBezTo>
                    <a:pt x="1356" y="1217"/>
                    <a:pt x="1743" y="656"/>
                    <a:pt x="1542" y="132"/>
                  </a:cubicBezTo>
                  <a:cubicBezTo>
                    <a:pt x="1511" y="53"/>
                    <a:pt x="1435" y="1"/>
                    <a:pt x="1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55"/>
          <p:cNvGrpSpPr/>
          <p:nvPr/>
        </p:nvGrpSpPr>
        <p:grpSpPr>
          <a:xfrm>
            <a:off x="831768" y="3092371"/>
            <a:ext cx="376906" cy="275013"/>
            <a:chOff x="720006" y="2661183"/>
            <a:chExt cx="376906" cy="275013"/>
          </a:xfrm>
        </p:grpSpPr>
        <p:sp>
          <p:nvSpPr>
            <p:cNvPr id="2731" name="Google Shape;2731;p55"/>
            <p:cNvSpPr/>
            <p:nvPr/>
          </p:nvSpPr>
          <p:spPr>
            <a:xfrm>
              <a:off x="720006" y="2661183"/>
              <a:ext cx="376906" cy="275013"/>
            </a:xfrm>
            <a:custGeom>
              <a:avLst/>
              <a:gdLst/>
              <a:ahLst/>
              <a:cxnLst/>
              <a:rect l="l" t="t" r="r" b="b"/>
              <a:pathLst>
                <a:path w="13975" h="10197" extrusionOk="0">
                  <a:moveTo>
                    <a:pt x="12673" y="415"/>
                  </a:moveTo>
                  <a:cubicBezTo>
                    <a:pt x="12843" y="417"/>
                    <a:pt x="12981" y="555"/>
                    <a:pt x="12981" y="723"/>
                  </a:cubicBezTo>
                  <a:lnTo>
                    <a:pt x="12981" y="8701"/>
                  </a:lnTo>
                  <a:lnTo>
                    <a:pt x="12981" y="8719"/>
                  </a:lnTo>
                  <a:lnTo>
                    <a:pt x="12452" y="8719"/>
                  </a:lnTo>
                  <a:lnTo>
                    <a:pt x="12452" y="1472"/>
                  </a:lnTo>
                  <a:cubicBezTo>
                    <a:pt x="12452" y="1181"/>
                    <a:pt x="12217" y="943"/>
                    <a:pt x="11924" y="943"/>
                  </a:cubicBezTo>
                  <a:lnTo>
                    <a:pt x="5605" y="943"/>
                  </a:lnTo>
                  <a:cubicBezTo>
                    <a:pt x="5602" y="943"/>
                    <a:pt x="5600" y="943"/>
                    <a:pt x="5597" y="943"/>
                  </a:cubicBezTo>
                  <a:cubicBezTo>
                    <a:pt x="5483" y="943"/>
                    <a:pt x="5389" y="1038"/>
                    <a:pt x="5389" y="1153"/>
                  </a:cubicBezTo>
                  <a:cubicBezTo>
                    <a:pt x="5389" y="1268"/>
                    <a:pt x="5483" y="1361"/>
                    <a:pt x="5597" y="1361"/>
                  </a:cubicBezTo>
                  <a:cubicBezTo>
                    <a:pt x="5600" y="1361"/>
                    <a:pt x="5602" y="1361"/>
                    <a:pt x="5605" y="1360"/>
                  </a:cubicBezTo>
                  <a:lnTo>
                    <a:pt x="11924" y="1360"/>
                  </a:lnTo>
                  <a:cubicBezTo>
                    <a:pt x="11985" y="1360"/>
                    <a:pt x="12035" y="1411"/>
                    <a:pt x="12035" y="1472"/>
                  </a:cubicBezTo>
                  <a:lnTo>
                    <a:pt x="12035" y="8719"/>
                  </a:lnTo>
                  <a:lnTo>
                    <a:pt x="1939" y="8719"/>
                  </a:lnTo>
                  <a:lnTo>
                    <a:pt x="1939" y="1472"/>
                  </a:lnTo>
                  <a:cubicBezTo>
                    <a:pt x="1939" y="1411"/>
                    <a:pt x="1989" y="1360"/>
                    <a:pt x="2050" y="1360"/>
                  </a:cubicBezTo>
                  <a:lnTo>
                    <a:pt x="4714" y="1360"/>
                  </a:lnTo>
                  <a:cubicBezTo>
                    <a:pt x="4717" y="1361"/>
                    <a:pt x="4719" y="1361"/>
                    <a:pt x="4722" y="1361"/>
                  </a:cubicBezTo>
                  <a:cubicBezTo>
                    <a:pt x="4836" y="1361"/>
                    <a:pt x="4930" y="1268"/>
                    <a:pt x="4930" y="1153"/>
                  </a:cubicBezTo>
                  <a:cubicBezTo>
                    <a:pt x="4930" y="1038"/>
                    <a:pt x="4836" y="943"/>
                    <a:pt x="4722" y="943"/>
                  </a:cubicBezTo>
                  <a:cubicBezTo>
                    <a:pt x="4719" y="943"/>
                    <a:pt x="4717" y="943"/>
                    <a:pt x="4714" y="943"/>
                  </a:cubicBezTo>
                  <a:lnTo>
                    <a:pt x="2050" y="943"/>
                  </a:lnTo>
                  <a:cubicBezTo>
                    <a:pt x="1758" y="943"/>
                    <a:pt x="1522" y="1181"/>
                    <a:pt x="1522" y="1472"/>
                  </a:cubicBezTo>
                  <a:lnTo>
                    <a:pt x="1522" y="8719"/>
                  </a:lnTo>
                  <a:lnTo>
                    <a:pt x="993" y="8719"/>
                  </a:lnTo>
                  <a:lnTo>
                    <a:pt x="993" y="8701"/>
                  </a:lnTo>
                  <a:lnTo>
                    <a:pt x="993" y="723"/>
                  </a:lnTo>
                  <a:cubicBezTo>
                    <a:pt x="993" y="555"/>
                    <a:pt x="1131" y="417"/>
                    <a:pt x="1301" y="415"/>
                  </a:cubicBezTo>
                  <a:close/>
                  <a:moveTo>
                    <a:pt x="8745" y="9136"/>
                  </a:moveTo>
                  <a:lnTo>
                    <a:pt x="8745" y="9782"/>
                  </a:lnTo>
                  <a:lnTo>
                    <a:pt x="5229" y="9782"/>
                  </a:lnTo>
                  <a:lnTo>
                    <a:pt x="5229" y="9136"/>
                  </a:lnTo>
                  <a:close/>
                  <a:moveTo>
                    <a:pt x="13555" y="9136"/>
                  </a:moveTo>
                  <a:lnTo>
                    <a:pt x="13557" y="9505"/>
                  </a:lnTo>
                  <a:cubicBezTo>
                    <a:pt x="13557" y="9658"/>
                    <a:pt x="13433" y="9780"/>
                    <a:pt x="13280" y="9782"/>
                  </a:cubicBezTo>
                  <a:lnTo>
                    <a:pt x="9162" y="9782"/>
                  </a:lnTo>
                  <a:lnTo>
                    <a:pt x="9162" y="9136"/>
                  </a:lnTo>
                  <a:close/>
                  <a:moveTo>
                    <a:pt x="1301" y="0"/>
                  </a:moveTo>
                  <a:cubicBezTo>
                    <a:pt x="902" y="0"/>
                    <a:pt x="576" y="323"/>
                    <a:pt x="576" y="723"/>
                  </a:cubicBezTo>
                  <a:lnTo>
                    <a:pt x="576" y="8701"/>
                  </a:lnTo>
                  <a:lnTo>
                    <a:pt x="576" y="8719"/>
                  </a:lnTo>
                  <a:lnTo>
                    <a:pt x="207" y="8719"/>
                  </a:lnTo>
                  <a:cubicBezTo>
                    <a:pt x="94" y="8719"/>
                    <a:pt x="0" y="8813"/>
                    <a:pt x="0" y="8928"/>
                  </a:cubicBezTo>
                  <a:lnTo>
                    <a:pt x="0" y="9505"/>
                  </a:lnTo>
                  <a:cubicBezTo>
                    <a:pt x="0" y="9887"/>
                    <a:pt x="310" y="10197"/>
                    <a:pt x="694" y="10197"/>
                  </a:cubicBezTo>
                  <a:lnTo>
                    <a:pt x="3087" y="10197"/>
                  </a:lnTo>
                  <a:cubicBezTo>
                    <a:pt x="3201" y="10195"/>
                    <a:pt x="3288" y="10101"/>
                    <a:pt x="3288" y="9990"/>
                  </a:cubicBezTo>
                  <a:cubicBezTo>
                    <a:pt x="3288" y="9878"/>
                    <a:pt x="3201" y="9784"/>
                    <a:pt x="3087" y="9780"/>
                  </a:cubicBezTo>
                  <a:lnTo>
                    <a:pt x="694" y="9780"/>
                  </a:lnTo>
                  <a:cubicBezTo>
                    <a:pt x="542" y="9780"/>
                    <a:pt x="417" y="9658"/>
                    <a:pt x="417" y="9505"/>
                  </a:cubicBezTo>
                  <a:lnTo>
                    <a:pt x="417" y="9136"/>
                  </a:lnTo>
                  <a:lnTo>
                    <a:pt x="4812" y="9136"/>
                  </a:lnTo>
                  <a:lnTo>
                    <a:pt x="4812" y="9780"/>
                  </a:lnTo>
                  <a:lnTo>
                    <a:pt x="3922" y="9780"/>
                  </a:lnTo>
                  <a:cubicBezTo>
                    <a:pt x="3810" y="9784"/>
                    <a:pt x="3721" y="9878"/>
                    <a:pt x="3721" y="9990"/>
                  </a:cubicBezTo>
                  <a:cubicBezTo>
                    <a:pt x="3721" y="10101"/>
                    <a:pt x="3810" y="10195"/>
                    <a:pt x="3922" y="10197"/>
                  </a:cubicBezTo>
                  <a:lnTo>
                    <a:pt x="13280" y="10197"/>
                  </a:lnTo>
                  <a:cubicBezTo>
                    <a:pt x="13664" y="10197"/>
                    <a:pt x="13974" y="9887"/>
                    <a:pt x="13974" y="9505"/>
                  </a:cubicBezTo>
                  <a:lnTo>
                    <a:pt x="13974" y="8928"/>
                  </a:lnTo>
                  <a:cubicBezTo>
                    <a:pt x="13974" y="8815"/>
                    <a:pt x="13880" y="8721"/>
                    <a:pt x="13765" y="8721"/>
                  </a:cubicBezTo>
                  <a:lnTo>
                    <a:pt x="13765" y="8719"/>
                  </a:lnTo>
                  <a:lnTo>
                    <a:pt x="13396" y="8719"/>
                  </a:lnTo>
                  <a:lnTo>
                    <a:pt x="13396" y="8701"/>
                  </a:lnTo>
                  <a:lnTo>
                    <a:pt x="13396" y="723"/>
                  </a:lnTo>
                  <a:cubicBezTo>
                    <a:pt x="13396" y="323"/>
                    <a:pt x="13073" y="0"/>
                    <a:pt x="12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823867" y="2750103"/>
              <a:ext cx="64404" cy="63245"/>
            </a:xfrm>
            <a:custGeom>
              <a:avLst/>
              <a:gdLst/>
              <a:ahLst/>
              <a:cxnLst/>
              <a:rect l="l" t="t" r="r" b="b"/>
              <a:pathLst>
                <a:path w="2388" h="2345" extrusionOk="0">
                  <a:moveTo>
                    <a:pt x="230" y="1"/>
                  </a:moveTo>
                  <a:cubicBezTo>
                    <a:pt x="177" y="1"/>
                    <a:pt x="124" y="21"/>
                    <a:pt x="84" y="61"/>
                  </a:cubicBezTo>
                  <a:cubicBezTo>
                    <a:pt x="1" y="142"/>
                    <a:pt x="1" y="275"/>
                    <a:pt x="84" y="356"/>
                  </a:cubicBezTo>
                  <a:lnTo>
                    <a:pt x="900" y="1173"/>
                  </a:lnTo>
                  <a:lnTo>
                    <a:pt x="84" y="1989"/>
                  </a:lnTo>
                  <a:cubicBezTo>
                    <a:pt x="3" y="2072"/>
                    <a:pt x="3" y="2203"/>
                    <a:pt x="84" y="2284"/>
                  </a:cubicBezTo>
                  <a:cubicBezTo>
                    <a:pt x="124" y="2325"/>
                    <a:pt x="178" y="2345"/>
                    <a:pt x="231" y="2345"/>
                  </a:cubicBezTo>
                  <a:cubicBezTo>
                    <a:pt x="285" y="2345"/>
                    <a:pt x="338" y="2325"/>
                    <a:pt x="378" y="2284"/>
                  </a:cubicBezTo>
                  <a:lnTo>
                    <a:pt x="1195" y="1468"/>
                  </a:lnTo>
                  <a:lnTo>
                    <a:pt x="2012" y="2284"/>
                  </a:lnTo>
                  <a:cubicBezTo>
                    <a:pt x="2052" y="2325"/>
                    <a:pt x="2106" y="2345"/>
                    <a:pt x="2159" y="2345"/>
                  </a:cubicBezTo>
                  <a:cubicBezTo>
                    <a:pt x="2213" y="2345"/>
                    <a:pt x="2266" y="2325"/>
                    <a:pt x="2306" y="2284"/>
                  </a:cubicBezTo>
                  <a:cubicBezTo>
                    <a:pt x="2387" y="2203"/>
                    <a:pt x="2387" y="2072"/>
                    <a:pt x="2306" y="1989"/>
                  </a:cubicBezTo>
                  <a:lnTo>
                    <a:pt x="1490" y="1173"/>
                  </a:lnTo>
                  <a:lnTo>
                    <a:pt x="2306" y="356"/>
                  </a:lnTo>
                  <a:cubicBezTo>
                    <a:pt x="2387" y="275"/>
                    <a:pt x="2387" y="142"/>
                    <a:pt x="2306" y="61"/>
                  </a:cubicBezTo>
                  <a:cubicBezTo>
                    <a:pt x="2266" y="21"/>
                    <a:pt x="2213" y="1"/>
                    <a:pt x="2159" y="1"/>
                  </a:cubicBezTo>
                  <a:cubicBezTo>
                    <a:pt x="2106" y="1"/>
                    <a:pt x="2052" y="21"/>
                    <a:pt x="2012" y="61"/>
                  </a:cubicBezTo>
                  <a:lnTo>
                    <a:pt x="1195" y="878"/>
                  </a:lnTo>
                  <a:lnTo>
                    <a:pt x="378" y="61"/>
                  </a:lnTo>
                  <a:cubicBezTo>
                    <a:pt x="337" y="21"/>
                    <a:pt x="283"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933986" y="2750103"/>
              <a:ext cx="64350" cy="63245"/>
            </a:xfrm>
            <a:custGeom>
              <a:avLst/>
              <a:gdLst/>
              <a:ahLst/>
              <a:cxnLst/>
              <a:rect l="l" t="t" r="r" b="b"/>
              <a:pathLst>
                <a:path w="2386" h="2345" extrusionOk="0">
                  <a:moveTo>
                    <a:pt x="229" y="1"/>
                  </a:moveTo>
                  <a:cubicBezTo>
                    <a:pt x="175" y="1"/>
                    <a:pt x="122" y="21"/>
                    <a:pt x="82" y="61"/>
                  </a:cubicBezTo>
                  <a:cubicBezTo>
                    <a:pt x="1" y="142"/>
                    <a:pt x="1" y="275"/>
                    <a:pt x="82" y="356"/>
                  </a:cubicBezTo>
                  <a:lnTo>
                    <a:pt x="898" y="1173"/>
                  </a:lnTo>
                  <a:lnTo>
                    <a:pt x="82" y="1989"/>
                  </a:lnTo>
                  <a:cubicBezTo>
                    <a:pt x="1" y="2070"/>
                    <a:pt x="1" y="2203"/>
                    <a:pt x="82" y="2284"/>
                  </a:cubicBezTo>
                  <a:cubicBezTo>
                    <a:pt x="122" y="2325"/>
                    <a:pt x="175" y="2345"/>
                    <a:pt x="229" y="2345"/>
                  </a:cubicBezTo>
                  <a:cubicBezTo>
                    <a:pt x="282" y="2345"/>
                    <a:pt x="336" y="2325"/>
                    <a:pt x="376" y="2284"/>
                  </a:cubicBezTo>
                  <a:lnTo>
                    <a:pt x="1193" y="1468"/>
                  </a:lnTo>
                  <a:lnTo>
                    <a:pt x="2010" y="2284"/>
                  </a:lnTo>
                  <a:cubicBezTo>
                    <a:pt x="2050" y="2325"/>
                    <a:pt x="2103" y="2345"/>
                    <a:pt x="2157" y="2345"/>
                  </a:cubicBezTo>
                  <a:cubicBezTo>
                    <a:pt x="2210" y="2345"/>
                    <a:pt x="2264" y="2325"/>
                    <a:pt x="2304" y="2284"/>
                  </a:cubicBezTo>
                  <a:cubicBezTo>
                    <a:pt x="2385" y="2203"/>
                    <a:pt x="2385" y="2072"/>
                    <a:pt x="2304" y="1989"/>
                  </a:cubicBezTo>
                  <a:lnTo>
                    <a:pt x="1488" y="1173"/>
                  </a:lnTo>
                  <a:lnTo>
                    <a:pt x="2304" y="356"/>
                  </a:lnTo>
                  <a:cubicBezTo>
                    <a:pt x="2383" y="275"/>
                    <a:pt x="2381" y="147"/>
                    <a:pt x="2300" y="66"/>
                  </a:cubicBezTo>
                  <a:cubicBezTo>
                    <a:pt x="2260" y="25"/>
                    <a:pt x="2207" y="5"/>
                    <a:pt x="2154" y="5"/>
                  </a:cubicBezTo>
                  <a:cubicBezTo>
                    <a:pt x="2103" y="5"/>
                    <a:pt x="2050" y="24"/>
                    <a:pt x="2010" y="61"/>
                  </a:cubicBezTo>
                  <a:lnTo>
                    <a:pt x="1193" y="878"/>
                  </a:lnTo>
                  <a:lnTo>
                    <a:pt x="376" y="61"/>
                  </a:lnTo>
                  <a:cubicBezTo>
                    <a:pt x="336" y="21"/>
                    <a:pt x="282"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821170" y="2844714"/>
              <a:ext cx="182641" cy="11300"/>
            </a:xfrm>
            <a:custGeom>
              <a:avLst/>
              <a:gdLst/>
              <a:ahLst/>
              <a:cxnLst/>
              <a:rect l="l" t="t" r="r" b="b"/>
              <a:pathLst>
                <a:path w="6772" h="419" extrusionOk="0">
                  <a:moveTo>
                    <a:pt x="6565" y="1"/>
                  </a:moveTo>
                  <a:cubicBezTo>
                    <a:pt x="6562" y="1"/>
                    <a:pt x="6560" y="1"/>
                    <a:pt x="6557" y="1"/>
                  </a:cubicBezTo>
                  <a:lnTo>
                    <a:pt x="210" y="1"/>
                  </a:lnTo>
                  <a:cubicBezTo>
                    <a:pt x="94" y="1"/>
                    <a:pt x="2" y="95"/>
                    <a:pt x="2" y="208"/>
                  </a:cubicBezTo>
                  <a:cubicBezTo>
                    <a:pt x="0" y="324"/>
                    <a:pt x="94" y="418"/>
                    <a:pt x="210" y="418"/>
                  </a:cubicBezTo>
                  <a:lnTo>
                    <a:pt x="6557" y="418"/>
                  </a:lnTo>
                  <a:cubicBezTo>
                    <a:pt x="6560" y="418"/>
                    <a:pt x="6562" y="418"/>
                    <a:pt x="6565" y="418"/>
                  </a:cubicBezTo>
                  <a:cubicBezTo>
                    <a:pt x="6679" y="418"/>
                    <a:pt x="6771" y="326"/>
                    <a:pt x="6771" y="208"/>
                  </a:cubicBezTo>
                  <a:cubicBezTo>
                    <a:pt x="6771" y="93"/>
                    <a:pt x="6679" y="1"/>
                    <a:pt x="6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738"/>
        <p:cNvGrpSpPr/>
        <p:nvPr/>
      </p:nvGrpSpPr>
      <p:grpSpPr>
        <a:xfrm>
          <a:off x="0" y="0"/>
          <a:ext cx="0" cy="0"/>
          <a:chOff x="0" y="0"/>
          <a:chExt cx="0" cy="0"/>
        </a:xfrm>
      </p:grpSpPr>
      <p:sp>
        <p:nvSpPr>
          <p:cNvPr id="2739" name="Google Shape;2739;p5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Bibliographical references</a:t>
            </a:r>
            <a:endParaRPr/>
          </a:p>
        </p:txBody>
      </p:sp>
      <p:sp>
        <p:nvSpPr>
          <p:cNvPr id="2740" name="Google Shape;2740;p56"/>
          <p:cNvSpPr txBox="1">
            <a:spLocks noGrp="1"/>
          </p:cNvSpPr>
          <p:nvPr>
            <p:ph type="body" idx="1"/>
          </p:nvPr>
        </p:nvSpPr>
        <p:spPr>
          <a:xfrm>
            <a:off x="720000" y="1571300"/>
            <a:ext cx="4488000" cy="30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Do you know what helps you make your point clear?</a:t>
            </a:r>
            <a:endParaRPr>
              <a:solidFill>
                <a:schemeClr val="dk1"/>
              </a:solidFill>
            </a:endParaRPr>
          </a:p>
          <a:p>
            <a:pPr marL="0" lvl="0" indent="0" algn="l" rtl="0">
              <a:spcBef>
                <a:spcPts val="0"/>
              </a:spcBef>
              <a:spcAft>
                <a:spcPts val="0"/>
              </a:spcAft>
              <a:buNone/>
            </a:pPr>
            <a:r>
              <a:rPr lang="en">
                <a:solidFill>
                  <a:schemeClr val="dk1"/>
                </a:solidFill>
              </a:rPr>
              <a:t>Lists like this one:</a:t>
            </a:r>
            <a:endParaRPr>
              <a:solidFill>
                <a:schemeClr val="dk1"/>
              </a:solidFill>
            </a:endParaRPr>
          </a:p>
          <a:p>
            <a:pPr marL="457200" lvl="0" indent="-317500" algn="l" rtl="0">
              <a:spcBef>
                <a:spcPts val="1600"/>
              </a:spcBef>
              <a:spcAft>
                <a:spcPts val="0"/>
              </a:spcAft>
              <a:buSzPts val="1400"/>
              <a:buChar char="●"/>
            </a:pPr>
            <a:r>
              <a:rPr lang="en">
                <a:solidFill>
                  <a:schemeClr val="dk1"/>
                </a:solidFill>
              </a:rPr>
              <a:t>They’re simple </a:t>
            </a:r>
            <a:endParaRPr>
              <a:solidFill>
                <a:schemeClr val="dk1"/>
              </a:solidFill>
            </a:endParaRPr>
          </a:p>
          <a:p>
            <a:pPr marL="457200" lvl="0" indent="-317500" algn="l" rtl="0">
              <a:spcBef>
                <a:spcPts val="0"/>
              </a:spcBef>
              <a:spcAft>
                <a:spcPts val="0"/>
              </a:spcAft>
              <a:buSzPts val="1400"/>
              <a:buChar char="●"/>
            </a:pPr>
            <a:r>
              <a:rPr lang="en">
                <a:solidFill>
                  <a:schemeClr val="dk1"/>
                </a:solidFill>
              </a:rPr>
              <a:t>You can organize your ideas clearly</a:t>
            </a:r>
            <a:endParaRPr>
              <a:solidFill>
                <a:schemeClr val="dk1"/>
              </a:solidFill>
            </a:endParaRPr>
          </a:p>
          <a:p>
            <a:pPr marL="457200" lvl="0" indent="-317500" algn="l" rtl="0">
              <a:spcBef>
                <a:spcPts val="0"/>
              </a:spcBef>
              <a:spcAft>
                <a:spcPts val="0"/>
              </a:spcAft>
              <a:buSzPts val="1400"/>
              <a:buChar char="●"/>
            </a:pPr>
            <a:r>
              <a:rPr lang="en">
                <a:solidFill>
                  <a:schemeClr val="dk1"/>
                </a:solidFill>
              </a:rPr>
              <a:t>You’ll never forget to buy milk!</a:t>
            </a:r>
            <a:endParaRPr>
              <a:solidFill>
                <a:schemeClr val="dk1"/>
              </a:solidFill>
            </a:endParaRPr>
          </a:p>
          <a:p>
            <a:pPr marL="0" lvl="0" indent="0" algn="l" rtl="0">
              <a:spcBef>
                <a:spcPts val="1600"/>
              </a:spcBef>
              <a:spcAft>
                <a:spcPts val="0"/>
              </a:spcAft>
              <a:buNone/>
            </a:pPr>
            <a:r>
              <a:rPr lang="en">
                <a:solidFill>
                  <a:schemeClr val="dk1"/>
                </a:solidFill>
              </a:rPr>
              <a:t>And the most important thing: the audience won’t miss the point of your presentation</a:t>
            </a:r>
            <a:endParaRPr/>
          </a:p>
        </p:txBody>
      </p:sp>
      <p:grpSp>
        <p:nvGrpSpPr>
          <p:cNvPr id="2741" name="Google Shape;2741;p56"/>
          <p:cNvGrpSpPr/>
          <p:nvPr/>
        </p:nvGrpSpPr>
        <p:grpSpPr>
          <a:xfrm>
            <a:off x="5733521" y="1256234"/>
            <a:ext cx="2724715" cy="3100336"/>
            <a:chOff x="5822446" y="1345134"/>
            <a:chExt cx="2724715" cy="3100336"/>
          </a:xfrm>
        </p:grpSpPr>
        <p:sp>
          <p:nvSpPr>
            <p:cNvPr id="2742" name="Google Shape;2742;p56"/>
            <p:cNvSpPr/>
            <p:nvPr/>
          </p:nvSpPr>
          <p:spPr>
            <a:xfrm>
              <a:off x="5980528" y="2260333"/>
              <a:ext cx="159609" cy="47158"/>
            </a:xfrm>
            <a:custGeom>
              <a:avLst/>
              <a:gdLst/>
              <a:ahLst/>
              <a:cxnLst/>
              <a:rect l="l" t="t" r="r" b="b"/>
              <a:pathLst>
                <a:path w="1672" h="494" extrusionOk="0">
                  <a:moveTo>
                    <a:pt x="903" y="0"/>
                  </a:moveTo>
                  <a:cubicBezTo>
                    <a:pt x="558" y="0"/>
                    <a:pt x="283" y="205"/>
                    <a:pt x="1" y="367"/>
                  </a:cubicBezTo>
                  <a:cubicBezTo>
                    <a:pt x="50" y="346"/>
                    <a:pt x="107" y="318"/>
                    <a:pt x="163" y="304"/>
                  </a:cubicBezTo>
                  <a:cubicBezTo>
                    <a:pt x="184" y="296"/>
                    <a:pt x="198" y="289"/>
                    <a:pt x="255" y="275"/>
                  </a:cubicBezTo>
                  <a:cubicBezTo>
                    <a:pt x="283" y="268"/>
                    <a:pt x="311" y="261"/>
                    <a:pt x="346" y="261"/>
                  </a:cubicBezTo>
                  <a:lnTo>
                    <a:pt x="579" y="261"/>
                  </a:lnTo>
                  <a:cubicBezTo>
                    <a:pt x="593" y="261"/>
                    <a:pt x="614" y="268"/>
                    <a:pt x="713" y="282"/>
                  </a:cubicBezTo>
                  <a:lnTo>
                    <a:pt x="790" y="304"/>
                  </a:lnTo>
                  <a:cubicBezTo>
                    <a:pt x="826" y="311"/>
                    <a:pt x="861" y="325"/>
                    <a:pt x="903" y="339"/>
                  </a:cubicBezTo>
                  <a:cubicBezTo>
                    <a:pt x="917" y="346"/>
                    <a:pt x="931" y="353"/>
                    <a:pt x="1002" y="381"/>
                  </a:cubicBezTo>
                  <a:lnTo>
                    <a:pt x="1044" y="395"/>
                  </a:lnTo>
                  <a:lnTo>
                    <a:pt x="1093" y="423"/>
                  </a:lnTo>
                  <a:lnTo>
                    <a:pt x="1136" y="445"/>
                  </a:lnTo>
                  <a:cubicBezTo>
                    <a:pt x="1157" y="459"/>
                    <a:pt x="1192" y="473"/>
                    <a:pt x="1220" y="494"/>
                  </a:cubicBezTo>
                  <a:lnTo>
                    <a:pt x="1671" y="233"/>
                  </a:lnTo>
                  <a:cubicBezTo>
                    <a:pt x="1538" y="155"/>
                    <a:pt x="1397" y="92"/>
                    <a:pt x="1249" y="50"/>
                  </a:cubicBezTo>
                  <a:cubicBezTo>
                    <a:pt x="1136" y="15"/>
                    <a:pt x="1023" y="0"/>
                    <a:pt x="903" y="0"/>
                  </a:cubicBezTo>
                  <a:close/>
                </a:path>
              </a:pathLst>
            </a:custGeom>
            <a:solidFill>
              <a:srgbClr val="F4EE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5981196" y="2258329"/>
              <a:ext cx="159609" cy="51168"/>
            </a:xfrm>
            <a:custGeom>
              <a:avLst/>
              <a:gdLst/>
              <a:ahLst/>
              <a:cxnLst/>
              <a:rect l="l" t="t" r="r" b="b"/>
              <a:pathLst>
                <a:path w="1672" h="536" extrusionOk="0">
                  <a:moveTo>
                    <a:pt x="889" y="36"/>
                  </a:moveTo>
                  <a:cubicBezTo>
                    <a:pt x="1009" y="36"/>
                    <a:pt x="1122" y="50"/>
                    <a:pt x="1227" y="85"/>
                  </a:cubicBezTo>
                  <a:cubicBezTo>
                    <a:pt x="1361" y="127"/>
                    <a:pt x="1495" y="184"/>
                    <a:pt x="1615" y="247"/>
                  </a:cubicBezTo>
                  <a:lnTo>
                    <a:pt x="1213" y="487"/>
                  </a:lnTo>
                  <a:cubicBezTo>
                    <a:pt x="1185" y="466"/>
                    <a:pt x="1157" y="458"/>
                    <a:pt x="1086" y="416"/>
                  </a:cubicBezTo>
                  <a:cubicBezTo>
                    <a:pt x="1072" y="409"/>
                    <a:pt x="1058" y="402"/>
                    <a:pt x="988" y="374"/>
                  </a:cubicBezTo>
                  <a:lnTo>
                    <a:pt x="945" y="353"/>
                  </a:lnTo>
                  <a:lnTo>
                    <a:pt x="896" y="339"/>
                  </a:lnTo>
                  <a:cubicBezTo>
                    <a:pt x="847" y="317"/>
                    <a:pt x="804" y="303"/>
                    <a:pt x="755" y="296"/>
                  </a:cubicBezTo>
                  <a:cubicBezTo>
                    <a:pt x="741" y="289"/>
                    <a:pt x="727" y="282"/>
                    <a:pt x="621" y="261"/>
                  </a:cubicBezTo>
                  <a:lnTo>
                    <a:pt x="572" y="261"/>
                  </a:lnTo>
                  <a:lnTo>
                    <a:pt x="530" y="254"/>
                  </a:lnTo>
                  <a:lnTo>
                    <a:pt x="325" y="254"/>
                  </a:lnTo>
                  <a:cubicBezTo>
                    <a:pt x="290" y="261"/>
                    <a:pt x="248" y="268"/>
                    <a:pt x="212" y="275"/>
                  </a:cubicBezTo>
                  <a:cubicBezTo>
                    <a:pt x="424" y="148"/>
                    <a:pt x="635" y="36"/>
                    <a:pt x="889" y="36"/>
                  </a:cubicBezTo>
                  <a:close/>
                  <a:moveTo>
                    <a:pt x="889" y="0"/>
                  </a:moveTo>
                  <a:cubicBezTo>
                    <a:pt x="593" y="0"/>
                    <a:pt x="346" y="148"/>
                    <a:pt x="114" y="289"/>
                  </a:cubicBezTo>
                  <a:cubicBezTo>
                    <a:pt x="57" y="317"/>
                    <a:pt x="22" y="360"/>
                    <a:pt x="1" y="409"/>
                  </a:cubicBezTo>
                  <a:cubicBezTo>
                    <a:pt x="50" y="381"/>
                    <a:pt x="100" y="360"/>
                    <a:pt x="156" y="339"/>
                  </a:cubicBezTo>
                  <a:cubicBezTo>
                    <a:pt x="184" y="332"/>
                    <a:pt x="219" y="325"/>
                    <a:pt x="248" y="317"/>
                  </a:cubicBezTo>
                  <a:cubicBezTo>
                    <a:pt x="276" y="310"/>
                    <a:pt x="311" y="303"/>
                    <a:pt x="339" y="303"/>
                  </a:cubicBezTo>
                  <a:lnTo>
                    <a:pt x="572" y="303"/>
                  </a:lnTo>
                  <a:cubicBezTo>
                    <a:pt x="586" y="303"/>
                    <a:pt x="600" y="310"/>
                    <a:pt x="699" y="325"/>
                  </a:cubicBezTo>
                  <a:lnTo>
                    <a:pt x="769" y="346"/>
                  </a:lnTo>
                  <a:cubicBezTo>
                    <a:pt x="811" y="353"/>
                    <a:pt x="840" y="367"/>
                    <a:pt x="931" y="402"/>
                  </a:cubicBezTo>
                  <a:lnTo>
                    <a:pt x="1023" y="437"/>
                  </a:lnTo>
                  <a:lnTo>
                    <a:pt x="1072" y="458"/>
                  </a:lnTo>
                  <a:cubicBezTo>
                    <a:pt x="1086" y="466"/>
                    <a:pt x="1101" y="473"/>
                    <a:pt x="1115" y="480"/>
                  </a:cubicBezTo>
                  <a:cubicBezTo>
                    <a:pt x="1143" y="501"/>
                    <a:pt x="1171" y="515"/>
                    <a:pt x="1213" y="536"/>
                  </a:cubicBezTo>
                  <a:lnTo>
                    <a:pt x="1227" y="536"/>
                  </a:lnTo>
                  <a:cubicBezTo>
                    <a:pt x="1227" y="536"/>
                    <a:pt x="1672" y="275"/>
                    <a:pt x="1672" y="240"/>
                  </a:cubicBezTo>
                  <a:cubicBezTo>
                    <a:pt x="1538" y="155"/>
                    <a:pt x="1390" y="92"/>
                    <a:pt x="1242" y="50"/>
                  </a:cubicBezTo>
                  <a:cubicBezTo>
                    <a:pt x="1129" y="14"/>
                    <a:pt x="1009" y="0"/>
                    <a:pt x="889" y="0"/>
                  </a:cubicBez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5931461" y="2284581"/>
              <a:ext cx="165623" cy="403138"/>
            </a:xfrm>
            <a:custGeom>
              <a:avLst/>
              <a:gdLst/>
              <a:ahLst/>
              <a:cxnLst/>
              <a:rect l="l" t="t" r="r" b="b"/>
              <a:pathLst>
                <a:path w="1735" h="4223" extrusionOk="0">
                  <a:moveTo>
                    <a:pt x="853" y="0"/>
                  </a:moveTo>
                  <a:cubicBezTo>
                    <a:pt x="818" y="7"/>
                    <a:pt x="776" y="14"/>
                    <a:pt x="740" y="21"/>
                  </a:cubicBezTo>
                  <a:cubicBezTo>
                    <a:pt x="684" y="35"/>
                    <a:pt x="635" y="50"/>
                    <a:pt x="585" y="71"/>
                  </a:cubicBezTo>
                  <a:cubicBezTo>
                    <a:pt x="564" y="85"/>
                    <a:pt x="536" y="92"/>
                    <a:pt x="515" y="106"/>
                  </a:cubicBezTo>
                  <a:cubicBezTo>
                    <a:pt x="388" y="183"/>
                    <a:pt x="275" y="289"/>
                    <a:pt x="198" y="416"/>
                  </a:cubicBezTo>
                  <a:cubicBezTo>
                    <a:pt x="148" y="508"/>
                    <a:pt x="106" y="599"/>
                    <a:pt x="71" y="698"/>
                  </a:cubicBezTo>
                  <a:cubicBezTo>
                    <a:pt x="21" y="874"/>
                    <a:pt x="0" y="1051"/>
                    <a:pt x="0" y="1227"/>
                  </a:cubicBezTo>
                  <a:cubicBezTo>
                    <a:pt x="14" y="1706"/>
                    <a:pt x="127" y="2178"/>
                    <a:pt x="339" y="2608"/>
                  </a:cubicBezTo>
                  <a:cubicBezTo>
                    <a:pt x="656" y="3285"/>
                    <a:pt x="1156" y="3891"/>
                    <a:pt x="1727" y="4223"/>
                  </a:cubicBezTo>
                  <a:lnTo>
                    <a:pt x="1727" y="4068"/>
                  </a:lnTo>
                  <a:lnTo>
                    <a:pt x="1727" y="3194"/>
                  </a:lnTo>
                  <a:lnTo>
                    <a:pt x="1727" y="2806"/>
                  </a:lnTo>
                  <a:lnTo>
                    <a:pt x="1734" y="924"/>
                  </a:lnTo>
                  <a:lnTo>
                    <a:pt x="1734" y="240"/>
                  </a:lnTo>
                  <a:cubicBezTo>
                    <a:pt x="1706" y="219"/>
                    <a:pt x="1671" y="205"/>
                    <a:pt x="1650" y="183"/>
                  </a:cubicBezTo>
                  <a:lnTo>
                    <a:pt x="1607" y="162"/>
                  </a:lnTo>
                  <a:lnTo>
                    <a:pt x="1558" y="134"/>
                  </a:lnTo>
                  <a:lnTo>
                    <a:pt x="1466" y="99"/>
                  </a:lnTo>
                  <a:lnTo>
                    <a:pt x="1417" y="78"/>
                  </a:lnTo>
                  <a:cubicBezTo>
                    <a:pt x="1375" y="64"/>
                    <a:pt x="1340" y="50"/>
                    <a:pt x="1276" y="35"/>
                  </a:cubicBezTo>
                  <a:cubicBezTo>
                    <a:pt x="1262" y="28"/>
                    <a:pt x="1248" y="28"/>
                    <a:pt x="1142" y="7"/>
                  </a:cubicBezTo>
                  <a:lnTo>
                    <a:pt x="1100" y="0"/>
                  </a:lnTo>
                  <a:close/>
                </a:path>
              </a:pathLst>
            </a:custGeom>
            <a:solidFill>
              <a:srgbClr val="F4EE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5928693" y="2283244"/>
              <a:ext cx="170396" cy="406479"/>
            </a:xfrm>
            <a:custGeom>
              <a:avLst/>
              <a:gdLst/>
              <a:ahLst/>
              <a:cxnLst/>
              <a:rect l="l" t="t" r="r" b="b"/>
              <a:pathLst>
                <a:path w="1785" h="4258" extrusionOk="0">
                  <a:moveTo>
                    <a:pt x="1115" y="42"/>
                  </a:moveTo>
                  <a:lnTo>
                    <a:pt x="1249" y="64"/>
                  </a:lnTo>
                  <a:lnTo>
                    <a:pt x="1319" y="85"/>
                  </a:lnTo>
                  <a:cubicBezTo>
                    <a:pt x="1361" y="92"/>
                    <a:pt x="1390" y="106"/>
                    <a:pt x="1481" y="141"/>
                  </a:cubicBezTo>
                  <a:lnTo>
                    <a:pt x="1573" y="176"/>
                  </a:lnTo>
                  <a:lnTo>
                    <a:pt x="1622" y="197"/>
                  </a:lnTo>
                  <a:cubicBezTo>
                    <a:pt x="1636" y="205"/>
                    <a:pt x="1651" y="212"/>
                    <a:pt x="1665" y="219"/>
                  </a:cubicBezTo>
                  <a:cubicBezTo>
                    <a:pt x="1693" y="233"/>
                    <a:pt x="1714" y="247"/>
                    <a:pt x="1742" y="268"/>
                  </a:cubicBezTo>
                  <a:lnTo>
                    <a:pt x="1735" y="4194"/>
                  </a:lnTo>
                  <a:cubicBezTo>
                    <a:pt x="1199" y="3877"/>
                    <a:pt x="699" y="3292"/>
                    <a:pt x="382" y="2615"/>
                  </a:cubicBezTo>
                  <a:cubicBezTo>
                    <a:pt x="170" y="2185"/>
                    <a:pt x="57" y="1720"/>
                    <a:pt x="50" y="1241"/>
                  </a:cubicBezTo>
                  <a:cubicBezTo>
                    <a:pt x="43" y="1065"/>
                    <a:pt x="71" y="895"/>
                    <a:pt x="121" y="726"/>
                  </a:cubicBezTo>
                  <a:cubicBezTo>
                    <a:pt x="156" y="627"/>
                    <a:pt x="191" y="536"/>
                    <a:pt x="248" y="451"/>
                  </a:cubicBezTo>
                  <a:cubicBezTo>
                    <a:pt x="325" y="324"/>
                    <a:pt x="431" y="219"/>
                    <a:pt x="551" y="148"/>
                  </a:cubicBezTo>
                  <a:cubicBezTo>
                    <a:pt x="607" y="120"/>
                    <a:pt x="657" y="99"/>
                    <a:pt x="713" y="78"/>
                  </a:cubicBezTo>
                  <a:cubicBezTo>
                    <a:pt x="741" y="71"/>
                    <a:pt x="769" y="64"/>
                    <a:pt x="798" y="56"/>
                  </a:cubicBezTo>
                  <a:cubicBezTo>
                    <a:pt x="826" y="49"/>
                    <a:pt x="854" y="42"/>
                    <a:pt x="889" y="42"/>
                  </a:cubicBezTo>
                  <a:close/>
                  <a:moveTo>
                    <a:pt x="875" y="0"/>
                  </a:moveTo>
                  <a:cubicBezTo>
                    <a:pt x="840" y="0"/>
                    <a:pt x="798" y="7"/>
                    <a:pt x="755" y="21"/>
                  </a:cubicBezTo>
                  <a:cubicBezTo>
                    <a:pt x="706" y="35"/>
                    <a:pt x="650" y="49"/>
                    <a:pt x="600" y="71"/>
                  </a:cubicBezTo>
                  <a:cubicBezTo>
                    <a:pt x="579" y="85"/>
                    <a:pt x="551" y="92"/>
                    <a:pt x="530" y="106"/>
                  </a:cubicBezTo>
                  <a:cubicBezTo>
                    <a:pt x="396" y="183"/>
                    <a:pt x="283" y="296"/>
                    <a:pt x="205" y="423"/>
                  </a:cubicBezTo>
                  <a:cubicBezTo>
                    <a:pt x="149" y="515"/>
                    <a:pt x="107" y="613"/>
                    <a:pt x="79" y="712"/>
                  </a:cubicBezTo>
                  <a:cubicBezTo>
                    <a:pt x="29" y="888"/>
                    <a:pt x="1" y="1065"/>
                    <a:pt x="1" y="1241"/>
                  </a:cubicBezTo>
                  <a:cubicBezTo>
                    <a:pt x="15" y="1727"/>
                    <a:pt x="128" y="2199"/>
                    <a:pt x="346" y="2637"/>
                  </a:cubicBezTo>
                  <a:cubicBezTo>
                    <a:pt x="671" y="3327"/>
                    <a:pt x="1192" y="3934"/>
                    <a:pt x="1756" y="4258"/>
                  </a:cubicBezTo>
                  <a:cubicBezTo>
                    <a:pt x="1756" y="4258"/>
                    <a:pt x="1763" y="4258"/>
                    <a:pt x="1777" y="4230"/>
                  </a:cubicBezTo>
                  <a:cubicBezTo>
                    <a:pt x="1777" y="4230"/>
                    <a:pt x="1784" y="247"/>
                    <a:pt x="1777" y="233"/>
                  </a:cubicBezTo>
                  <a:cubicBezTo>
                    <a:pt x="1742" y="212"/>
                    <a:pt x="1714" y="197"/>
                    <a:pt x="1636" y="162"/>
                  </a:cubicBezTo>
                  <a:cubicBezTo>
                    <a:pt x="1622" y="155"/>
                    <a:pt x="1608" y="141"/>
                    <a:pt x="1538" y="113"/>
                  </a:cubicBezTo>
                  <a:lnTo>
                    <a:pt x="1495" y="99"/>
                  </a:lnTo>
                  <a:lnTo>
                    <a:pt x="1446" y="78"/>
                  </a:lnTo>
                  <a:cubicBezTo>
                    <a:pt x="1397" y="64"/>
                    <a:pt x="1354" y="42"/>
                    <a:pt x="1305" y="35"/>
                  </a:cubicBezTo>
                  <a:cubicBezTo>
                    <a:pt x="1291" y="28"/>
                    <a:pt x="1277" y="28"/>
                    <a:pt x="1164" y="7"/>
                  </a:cubicBezTo>
                  <a:lnTo>
                    <a:pt x="1122" y="0"/>
                  </a:ln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5983964" y="2380712"/>
              <a:ext cx="76750" cy="186534"/>
            </a:xfrm>
            <a:custGeom>
              <a:avLst/>
              <a:gdLst/>
              <a:ahLst/>
              <a:cxnLst/>
              <a:rect l="l" t="t" r="r" b="b"/>
              <a:pathLst>
                <a:path w="804" h="1954" extrusionOk="0">
                  <a:moveTo>
                    <a:pt x="440" y="1"/>
                  </a:moveTo>
                  <a:cubicBezTo>
                    <a:pt x="179" y="1"/>
                    <a:pt x="0" y="209"/>
                    <a:pt x="0" y="572"/>
                  </a:cubicBezTo>
                  <a:cubicBezTo>
                    <a:pt x="0" y="1080"/>
                    <a:pt x="360" y="1700"/>
                    <a:pt x="797" y="1954"/>
                  </a:cubicBezTo>
                  <a:lnTo>
                    <a:pt x="804" y="114"/>
                  </a:lnTo>
                  <a:cubicBezTo>
                    <a:pt x="673" y="37"/>
                    <a:pt x="549" y="1"/>
                    <a:pt x="440"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5981196" y="2378134"/>
              <a:ext cx="80186" cy="191211"/>
            </a:xfrm>
            <a:custGeom>
              <a:avLst/>
              <a:gdLst/>
              <a:ahLst/>
              <a:cxnLst/>
              <a:rect l="l" t="t" r="r" b="b"/>
              <a:pathLst>
                <a:path w="840" h="2003" extrusionOk="0">
                  <a:moveTo>
                    <a:pt x="471" y="0"/>
                  </a:moveTo>
                  <a:cubicBezTo>
                    <a:pt x="392" y="0"/>
                    <a:pt x="318" y="19"/>
                    <a:pt x="255" y="56"/>
                  </a:cubicBezTo>
                  <a:cubicBezTo>
                    <a:pt x="92" y="148"/>
                    <a:pt x="8" y="338"/>
                    <a:pt x="8" y="592"/>
                  </a:cubicBezTo>
                  <a:cubicBezTo>
                    <a:pt x="1" y="1114"/>
                    <a:pt x="367" y="1734"/>
                    <a:pt x="826" y="2002"/>
                  </a:cubicBezTo>
                  <a:cubicBezTo>
                    <a:pt x="833" y="2002"/>
                    <a:pt x="840" y="1995"/>
                    <a:pt x="840" y="1960"/>
                  </a:cubicBezTo>
                  <a:cubicBezTo>
                    <a:pt x="403" y="1706"/>
                    <a:pt x="50" y="1093"/>
                    <a:pt x="50" y="592"/>
                  </a:cubicBezTo>
                  <a:cubicBezTo>
                    <a:pt x="50" y="352"/>
                    <a:pt x="128" y="176"/>
                    <a:pt x="276" y="99"/>
                  </a:cubicBezTo>
                  <a:cubicBezTo>
                    <a:pt x="339" y="61"/>
                    <a:pt x="413" y="44"/>
                    <a:pt x="496" y="44"/>
                  </a:cubicBezTo>
                  <a:cubicBezTo>
                    <a:pt x="599" y="44"/>
                    <a:pt x="715" y="70"/>
                    <a:pt x="840" y="113"/>
                  </a:cubicBezTo>
                  <a:cubicBezTo>
                    <a:pt x="711" y="38"/>
                    <a:pt x="585" y="0"/>
                    <a:pt x="471"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6331820" y="3512992"/>
              <a:ext cx="1292815" cy="642367"/>
            </a:xfrm>
            <a:custGeom>
              <a:avLst/>
              <a:gdLst/>
              <a:ahLst/>
              <a:cxnLst/>
              <a:rect l="l" t="t" r="r" b="b"/>
              <a:pathLst>
                <a:path w="13543" h="6729" extrusionOk="0">
                  <a:moveTo>
                    <a:pt x="6753" y="1"/>
                  </a:moveTo>
                  <a:cubicBezTo>
                    <a:pt x="5176" y="1"/>
                    <a:pt x="3603" y="328"/>
                    <a:pt x="2404" y="984"/>
                  </a:cubicBezTo>
                  <a:cubicBezTo>
                    <a:pt x="1" y="2302"/>
                    <a:pt x="15" y="4424"/>
                    <a:pt x="2433" y="5742"/>
                  </a:cubicBezTo>
                  <a:cubicBezTo>
                    <a:pt x="3636" y="6400"/>
                    <a:pt x="5213" y="6728"/>
                    <a:pt x="6788" y="6728"/>
                  </a:cubicBezTo>
                  <a:cubicBezTo>
                    <a:pt x="8367" y="6728"/>
                    <a:pt x="9945" y="6399"/>
                    <a:pt x="11145" y="5742"/>
                  </a:cubicBezTo>
                  <a:cubicBezTo>
                    <a:pt x="13542" y="4431"/>
                    <a:pt x="13528" y="2295"/>
                    <a:pt x="11117" y="984"/>
                  </a:cubicBezTo>
                  <a:cubicBezTo>
                    <a:pt x="9908" y="328"/>
                    <a:pt x="8329" y="1"/>
                    <a:pt x="675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6388333" y="3511178"/>
              <a:ext cx="1180458" cy="645613"/>
            </a:xfrm>
            <a:custGeom>
              <a:avLst/>
              <a:gdLst/>
              <a:ahLst/>
              <a:cxnLst/>
              <a:rect l="l" t="t" r="r" b="b"/>
              <a:pathLst>
                <a:path w="12366" h="6763" extrusionOk="0">
                  <a:moveTo>
                    <a:pt x="6162" y="44"/>
                  </a:moveTo>
                  <a:cubicBezTo>
                    <a:pt x="7734" y="44"/>
                    <a:pt x="9313" y="369"/>
                    <a:pt x="10511" y="1024"/>
                  </a:cubicBezTo>
                  <a:cubicBezTo>
                    <a:pt x="11674" y="1659"/>
                    <a:pt x="12316" y="2504"/>
                    <a:pt x="12323" y="3393"/>
                  </a:cubicBezTo>
                  <a:cubicBezTo>
                    <a:pt x="12323" y="4274"/>
                    <a:pt x="11688" y="5113"/>
                    <a:pt x="10539" y="5740"/>
                  </a:cubicBezTo>
                  <a:cubicBezTo>
                    <a:pt x="9348" y="6396"/>
                    <a:pt x="7776" y="6720"/>
                    <a:pt x="6204" y="6720"/>
                  </a:cubicBezTo>
                  <a:cubicBezTo>
                    <a:pt x="4625" y="6720"/>
                    <a:pt x="3053" y="6396"/>
                    <a:pt x="1848" y="5740"/>
                  </a:cubicBezTo>
                  <a:cubicBezTo>
                    <a:pt x="684" y="5106"/>
                    <a:pt x="43" y="4260"/>
                    <a:pt x="43" y="3372"/>
                  </a:cubicBezTo>
                  <a:cubicBezTo>
                    <a:pt x="43" y="2490"/>
                    <a:pt x="677" y="1652"/>
                    <a:pt x="1819" y="1024"/>
                  </a:cubicBezTo>
                  <a:cubicBezTo>
                    <a:pt x="3018" y="369"/>
                    <a:pt x="4590" y="44"/>
                    <a:pt x="6162" y="44"/>
                  </a:cubicBezTo>
                  <a:close/>
                  <a:moveTo>
                    <a:pt x="6160" y="0"/>
                  </a:moveTo>
                  <a:cubicBezTo>
                    <a:pt x="4579" y="0"/>
                    <a:pt x="3000" y="330"/>
                    <a:pt x="1798" y="989"/>
                  </a:cubicBezTo>
                  <a:cubicBezTo>
                    <a:pt x="635" y="1623"/>
                    <a:pt x="1" y="2469"/>
                    <a:pt x="1" y="3372"/>
                  </a:cubicBezTo>
                  <a:cubicBezTo>
                    <a:pt x="1" y="4281"/>
                    <a:pt x="649" y="5134"/>
                    <a:pt x="1826" y="5775"/>
                  </a:cubicBezTo>
                  <a:cubicBezTo>
                    <a:pt x="3039" y="6438"/>
                    <a:pt x="4618" y="6762"/>
                    <a:pt x="6204" y="6762"/>
                  </a:cubicBezTo>
                  <a:cubicBezTo>
                    <a:pt x="7783" y="6762"/>
                    <a:pt x="9362" y="6438"/>
                    <a:pt x="10560" y="5775"/>
                  </a:cubicBezTo>
                  <a:cubicBezTo>
                    <a:pt x="11724" y="5141"/>
                    <a:pt x="12365" y="4295"/>
                    <a:pt x="12365" y="3393"/>
                  </a:cubicBezTo>
                  <a:cubicBezTo>
                    <a:pt x="12365" y="2483"/>
                    <a:pt x="11717" y="1623"/>
                    <a:pt x="10532" y="989"/>
                  </a:cubicBezTo>
                  <a:cubicBezTo>
                    <a:pt x="9323" y="330"/>
                    <a:pt x="7741" y="0"/>
                    <a:pt x="616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6661539" y="2761702"/>
              <a:ext cx="902479" cy="1305545"/>
            </a:xfrm>
            <a:custGeom>
              <a:avLst/>
              <a:gdLst/>
              <a:ahLst/>
              <a:cxnLst/>
              <a:rect l="l" t="t" r="r" b="b"/>
              <a:pathLst>
                <a:path w="9454" h="13676" extrusionOk="0">
                  <a:moveTo>
                    <a:pt x="9454" y="0"/>
                  </a:moveTo>
                  <a:lnTo>
                    <a:pt x="7240" y="423"/>
                  </a:lnTo>
                  <a:lnTo>
                    <a:pt x="3793" y="1079"/>
                  </a:lnTo>
                  <a:lnTo>
                    <a:pt x="2207" y="1382"/>
                  </a:lnTo>
                  <a:lnTo>
                    <a:pt x="29" y="1798"/>
                  </a:lnTo>
                  <a:lnTo>
                    <a:pt x="8" y="8516"/>
                  </a:lnTo>
                  <a:lnTo>
                    <a:pt x="1" y="10926"/>
                  </a:lnTo>
                  <a:cubicBezTo>
                    <a:pt x="1" y="11631"/>
                    <a:pt x="466" y="12336"/>
                    <a:pt x="1396" y="12879"/>
                  </a:cubicBezTo>
                  <a:cubicBezTo>
                    <a:pt x="1453" y="12907"/>
                    <a:pt x="1509" y="12943"/>
                    <a:pt x="1573" y="12971"/>
                  </a:cubicBezTo>
                  <a:lnTo>
                    <a:pt x="1629" y="12999"/>
                  </a:lnTo>
                  <a:lnTo>
                    <a:pt x="1749" y="13055"/>
                  </a:lnTo>
                  <a:lnTo>
                    <a:pt x="1819" y="13091"/>
                  </a:lnTo>
                  <a:lnTo>
                    <a:pt x="1925" y="13140"/>
                  </a:lnTo>
                  <a:lnTo>
                    <a:pt x="2003" y="13175"/>
                  </a:lnTo>
                  <a:lnTo>
                    <a:pt x="2122" y="13217"/>
                  </a:lnTo>
                  <a:lnTo>
                    <a:pt x="2172" y="13239"/>
                  </a:lnTo>
                  <a:cubicBezTo>
                    <a:pt x="2214" y="13253"/>
                    <a:pt x="2263" y="13274"/>
                    <a:pt x="2348" y="13302"/>
                  </a:cubicBezTo>
                  <a:cubicBezTo>
                    <a:pt x="2404" y="13323"/>
                    <a:pt x="2468" y="13344"/>
                    <a:pt x="2524" y="13358"/>
                  </a:cubicBezTo>
                  <a:lnTo>
                    <a:pt x="2574" y="13373"/>
                  </a:lnTo>
                  <a:lnTo>
                    <a:pt x="2651" y="13401"/>
                  </a:lnTo>
                  <a:lnTo>
                    <a:pt x="2693" y="13408"/>
                  </a:lnTo>
                  <a:lnTo>
                    <a:pt x="2842" y="13450"/>
                  </a:lnTo>
                  <a:lnTo>
                    <a:pt x="2926" y="13471"/>
                  </a:lnTo>
                  <a:lnTo>
                    <a:pt x="3088" y="13507"/>
                  </a:lnTo>
                  <a:cubicBezTo>
                    <a:pt x="3109" y="13514"/>
                    <a:pt x="3116" y="13514"/>
                    <a:pt x="3159" y="13521"/>
                  </a:cubicBezTo>
                  <a:cubicBezTo>
                    <a:pt x="3208" y="13535"/>
                    <a:pt x="3257" y="13542"/>
                    <a:pt x="3307" y="13549"/>
                  </a:cubicBezTo>
                  <a:lnTo>
                    <a:pt x="3384" y="13563"/>
                  </a:lnTo>
                  <a:cubicBezTo>
                    <a:pt x="3455" y="13577"/>
                    <a:pt x="3518" y="13584"/>
                    <a:pt x="3617" y="13598"/>
                  </a:cubicBezTo>
                  <a:cubicBezTo>
                    <a:pt x="3694" y="13612"/>
                    <a:pt x="3765" y="13619"/>
                    <a:pt x="3843" y="13626"/>
                  </a:cubicBezTo>
                  <a:lnTo>
                    <a:pt x="3892" y="13633"/>
                  </a:lnTo>
                  <a:cubicBezTo>
                    <a:pt x="3955" y="13640"/>
                    <a:pt x="4012" y="13647"/>
                    <a:pt x="4075" y="13655"/>
                  </a:cubicBezTo>
                  <a:lnTo>
                    <a:pt x="4153" y="13655"/>
                  </a:lnTo>
                  <a:lnTo>
                    <a:pt x="4301" y="13669"/>
                  </a:lnTo>
                  <a:lnTo>
                    <a:pt x="4392" y="13669"/>
                  </a:lnTo>
                  <a:lnTo>
                    <a:pt x="4540" y="13676"/>
                  </a:lnTo>
                  <a:lnTo>
                    <a:pt x="5090" y="13676"/>
                  </a:lnTo>
                  <a:cubicBezTo>
                    <a:pt x="5140" y="13669"/>
                    <a:pt x="5196" y="13669"/>
                    <a:pt x="5245" y="13669"/>
                  </a:cubicBezTo>
                  <a:lnTo>
                    <a:pt x="5344" y="13662"/>
                  </a:lnTo>
                  <a:lnTo>
                    <a:pt x="5499" y="13647"/>
                  </a:lnTo>
                  <a:lnTo>
                    <a:pt x="5548" y="13647"/>
                  </a:lnTo>
                  <a:lnTo>
                    <a:pt x="5619" y="13640"/>
                  </a:lnTo>
                  <a:lnTo>
                    <a:pt x="5668" y="13633"/>
                  </a:lnTo>
                  <a:cubicBezTo>
                    <a:pt x="5732" y="13626"/>
                    <a:pt x="5795" y="13619"/>
                    <a:pt x="5894" y="13605"/>
                  </a:cubicBezTo>
                  <a:cubicBezTo>
                    <a:pt x="5950" y="13598"/>
                    <a:pt x="6007" y="13584"/>
                    <a:pt x="6063" y="13577"/>
                  </a:cubicBezTo>
                  <a:lnTo>
                    <a:pt x="6148" y="13563"/>
                  </a:lnTo>
                  <a:lnTo>
                    <a:pt x="6218" y="13549"/>
                  </a:lnTo>
                  <a:lnTo>
                    <a:pt x="6345" y="13521"/>
                  </a:lnTo>
                  <a:lnTo>
                    <a:pt x="6444" y="13499"/>
                  </a:lnTo>
                  <a:lnTo>
                    <a:pt x="6564" y="13471"/>
                  </a:lnTo>
                  <a:lnTo>
                    <a:pt x="6662" y="13450"/>
                  </a:lnTo>
                  <a:cubicBezTo>
                    <a:pt x="6705" y="13436"/>
                    <a:pt x="6747" y="13429"/>
                    <a:pt x="6782" y="13415"/>
                  </a:cubicBezTo>
                  <a:lnTo>
                    <a:pt x="6881" y="13387"/>
                  </a:lnTo>
                  <a:lnTo>
                    <a:pt x="6994" y="13351"/>
                  </a:lnTo>
                  <a:lnTo>
                    <a:pt x="7050" y="13337"/>
                  </a:lnTo>
                  <a:lnTo>
                    <a:pt x="7113" y="13316"/>
                  </a:lnTo>
                  <a:lnTo>
                    <a:pt x="7156" y="13302"/>
                  </a:lnTo>
                  <a:cubicBezTo>
                    <a:pt x="7219" y="13281"/>
                    <a:pt x="7276" y="13260"/>
                    <a:pt x="7367" y="13225"/>
                  </a:cubicBezTo>
                  <a:cubicBezTo>
                    <a:pt x="7417" y="13203"/>
                    <a:pt x="7466" y="13189"/>
                    <a:pt x="7508" y="13168"/>
                  </a:cubicBezTo>
                  <a:lnTo>
                    <a:pt x="7557" y="13147"/>
                  </a:lnTo>
                  <a:cubicBezTo>
                    <a:pt x="7607" y="13119"/>
                    <a:pt x="7663" y="13098"/>
                    <a:pt x="7741" y="13062"/>
                  </a:cubicBezTo>
                  <a:cubicBezTo>
                    <a:pt x="7790" y="13034"/>
                    <a:pt x="7839" y="13013"/>
                    <a:pt x="7882" y="12985"/>
                  </a:cubicBezTo>
                  <a:lnTo>
                    <a:pt x="7924" y="12964"/>
                  </a:lnTo>
                  <a:cubicBezTo>
                    <a:pt x="7980" y="12936"/>
                    <a:pt x="8030" y="12907"/>
                    <a:pt x="8086" y="12879"/>
                  </a:cubicBezTo>
                  <a:lnTo>
                    <a:pt x="8157" y="12837"/>
                  </a:lnTo>
                  <a:lnTo>
                    <a:pt x="8199" y="12809"/>
                  </a:lnTo>
                  <a:lnTo>
                    <a:pt x="8234" y="12787"/>
                  </a:lnTo>
                  <a:lnTo>
                    <a:pt x="8277" y="12759"/>
                  </a:lnTo>
                  <a:lnTo>
                    <a:pt x="8319" y="12731"/>
                  </a:lnTo>
                  <a:lnTo>
                    <a:pt x="8361" y="12703"/>
                  </a:lnTo>
                  <a:lnTo>
                    <a:pt x="8396" y="12682"/>
                  </a:lnTo>
                  <a:lnTo>
                    <a:pt x="8467" y="12625"/>
                  </a:lnTo>
                  <a:lnTo>
                    <a:pt x="8544" y="12569"/>
                  </a:lnTo>
                  <a:lnTo>
                    <a:pt x="8608" y="12513"/>
                  </a:lnTo>
                  <a:lnTo>
                    <a:pt x="8678" y="12456"/>
                  </a:lnTo>
                  <a:lnTo>
                    <a:pt x="8742" y="12400"/>
                  </a:lnTo>
                  <a:lnTo>
                    <a:pt x="8826" y="12308"/>
                  </a:lnTo>
                  <a:lnTo>
                    <a:pt x="8904" y="12238"/>
                  </a:lnTo>
                  <a:lnTo>
                    <a:pt x="8967" y="12160"/>
                  </a:lnTo>
                  <a:cubicBezTo>
                    <a:pt x="8989" y="12139"/>
                    <a:pt x="9003" y="12118"/>
                    <a:pt x="9045" y="12068"/>
                  </a:cubicBezTo>
                  <a:cubicBezTo>
                    <a:pt x="9052" y="12054"/>
                    <a:pt x="9066" y="12040"/>
                    <a:pt x="9094" y="11998"/>
                  </a:cubicBezTo>
                  <a:cubicBezTo>
                    <a:pt x="9101" y="11984"/>
                    <a:pt x="9115" y="11977"/>
                    <a:pt x="9144" y="11935"/>
                  </a:cubicBezTo>
                  <a:lnTo>
                    <a:pt x="9186" y="11864"/>
                  </a:lnTo>
                  <a:lnTo>
                    <a:pt x="9221" y="11801"/>
                  </a:lnTo>
                  <a:lnTo>
                    <a:pt x="9256" y="11730"/>
                  </a:lnTo>
                  <a:cubicBezTo>
                    <a:pt x="9263" y="11716"/>
                    <a:pt x="9270" y="11702"/>
                    <a:pt x="9292" y="11667"/>
                  </a:cubicBezTo>
                  <a:cubicBezTo>
                    <a:pt x="9299" y="11646"/>
                    <a:pt x="9313" y="11617"/>
                    <a:pt x="9320" y="11589"/>
                  </a:cubicBezTo>
                  <a:cubicBezTo>
                    <a:pt x="9334" y="11575"/>
                    <a:pt x="9341" y="11554"/>
                    <a:pt x="9454" y="10955"/>
                  </a:cubicBezTo>
                  <a:lnTo>
                    <a:pt x="9454"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6658198" y="2759602"/>
              <a:ext cx="907156" cy="1310318"/>
            </a:xfrm>
            <a:custGeom>
              <a:avLst/>
              <a:gdLst/>
              <a:ahLst/>
              <a:cxnLst/>
              <a:rect l="l" t="t" r="r" b="b"/>
              <a:pathLst>
                <a:path w="9503" h="13726" extrusionOk="0">
                  <a:moveTo>
                    <a:pt x="9468" y="29"/>
                  </a:moveTo>
                  <a:lnTo>
                    <a:pt x="9468" y="11005"/>
                  </a:lnTo>
                  <a:cubicBezTo>
                    <a:pt x="9468" y="11005"/>
                    <a:pt x="9461" y="11082"/>
                    <a:pt x="9404" y="11407"/>
                  </a:cubicBezTo>
                  <a:cubicBezTo>
                    <a:pt x="9404" y="11407"/>
                    <a:pt x="9383" y="11470"/>
                    <a:pt x="9355" y="11548"/>
                  </a:cubicBezTo>
                  <a:lnTo>
                    <a:pt x="9334" y="11604"/>
                  </a:lnTo>
                  <a:cubicBezTo>
                    <a:pt x="9327" y="11625"/>
                    <a:pt x="9320" y="11646"/>
                    <a:pt x="9298" y="11689"/>
                  </a:cubicBezTo>
                  <a:cubicBezTo>
                    <a:pt x="9291" y="11703"/>
                    <a:pt x="9284" y="11717"/>
                    <a:pt x="9263" y="11759"/>
                  </a:cubicBezTo>
                  <a:cubicBezTo>
                    <a:pt x="9263" y="11759"/>
                    <a:pt x="9242" y="11794"/>
                    <a:pt x="9186" y="11893"/>
                  </a:cubicBezTo>
                  <a:lnTo>
                    <a:pt x="9143" y="11957"/>
                  </a:lnTo>
                  <a:cubicBezTo>
                    <a:pt x="9129" y="11971"/>
                    <a:pt x="9122" y="11985"/>
                    <a:pt x="9073" y="12055"/>
                  </a:cubicBezTo>
                  <a:lnTo>
                    <a:pt x="9045" y="12090"/>
                  </a:lnTo>
                  <a:cubicBezTo>
                    <a:pt x="9024" y="12112"/>
                    <a:pt x="9002" y="12140"/>
                    <a:pt x="8974" y="12175"/>
                  </a:cubicBezTo>
                  <a:cubicBezTo>
                    <a:pt x="8960" y="12189"/>
                    <a:pt x="8939" y="12210"/>
                    <a:pt x="8904" y="12253"/>
                  </a:cubicBezTo>
                  <a:cubicBezTo>
                    <a:pt x="8883" y="12274"/>
                    <a:pt x="8854" y="12302"/>
                    <a:pt x="8833" y="12323"/>
                  </a:cubicBezTo>
                  <a:cubicBezTo>
                    <a:pt x="8812" y="12344"/>
                    <a:pt x="8784" y="12372"/>
                    <a:pt x="8699" y="12450"/>
                  </a:cubicBezTo>
                  <a:lnTo>
                    <a:pt x="8601" y="12535"/>
                  </a:lnTo>
                  <a:lnTo>
                    <a:pt x="8530" y="12591"/>
                  </a:lnTo>
                  <a:lnTo>
                    <a:pt x="8417" y="12676"/>
                  </a:lnTo>
                  <a:lnTo>
                    <a:pt x="8382" y="12704"/>
                  </a:lnTo>
                  <a:lnTo>
                    <a:pt x="8340" y="12732"/>
                  </a:lnTo>
                  <a:lnTo>
                    <a:pt x="8297" y="12753"/>
                  </a:lnTo>
                  <a:lnTo>
                    <a:pt x="8255" y="12781"/>
                  </a:lnTo>
                  <a:lnTo>
                    <a:pt x="8220" y="12809"/>
                  </a:lnTo>
                  <a:lnTo>
                    <a:pt x="8163" y="12838"/>
                  </a:lnTo>
                  <a:lnTo>
                    <a:pt x="8107" y="12873"/>
                  </a:lnTo>
                  <a:cubicBezTo>
                    <a:pt x="8051" y="12908"/>
                    <a:pt x="8001" y="12936"/>
                    <a:pt x="7952" y="12965"/>
                  </a:cubicBezTo>
                  <a:lnTo>
                    <a:pt x="7910" y="12986"/>
                  </a:lnTo>
                  <a:cubicBezTo>
                    <a:pt x="7860" y="13014"/>
                    <a:pt x="7797" y="13042"/>
                    <a:pt x="7748" y="13063"/>
                  </a:cubicBezTo>
                  <a:cubicBezTo>
                    <a:pt x="7691" y="13091"/>
                    <a:pt x="7635" y="13120"/>
                    <a:pt x="7578" y="13141"/>
                  </a:cubicBezTo>
                  <a:lnTo>
                    <a:pt x="7536" y="13162"/>
                  </a:lnTo>
                  <a:cubicBezTo>
                    <a:pt x="7487" y="13176"/>
                    <a:pt x="7437" y="13197"/>
                    <a:pt x="7360" y="13232"/>
                  </a:cubicBezTo>
                  <a:cubicBezTo>
                    <a:pt x="7303" y="13254"/>
                    <a:pt x="7247" y="13275"/>
                    <a:pt x="7162" y="13303"/>
                  </a:cubicBezTo>
                  <a:lnTo>
                    <a:pt x="7022" y="13345"/>
                  </a:lnTo>
                  <a:lnTo>
                    <a:pt x="6881" y="13388"/>
                  </a:lnTo>
                  <a:lnTo>
                    <a:pt x="6810" y="13409"/>
                  </a:lnTo>
                  <a:lnTo>
                    <a:pt x="6690" y="13437"/>
                  </a:lnTo>
                  <a:lnTo>
                    <a:pt x="6591" y="13465"/>
                  </a:lnTo>
                  <a:lnTo>
                    <a:pt x="6507" y="13486"/>
                  </a:lnTo>
                  <a:lnTo>
                    <a:pt x="6373" y="13514"/>
                  </a:lnTo>
                  <a:lnTo>
                    <a:pt x="6225" y="13543"/>
                  </a:lnTo>
                  <a:lnTo>
                    <a:pt x="6140" y="13557"/>
                  </a:lnTo>
                  <a:lnTo>
                    <a:pt x="6091" y="13571"/>
                  </a:lnTo>
                  <a:cubicBezTo>
                    <a:pt x="6035" y="13578"/>
                    <a:pt x="5978" y="13585"/>
                    <a:pt x="5894" y="13599"/>
                  </a:cubicBezTo>
                  <a:cubicBezTo>
                    <a:pt x="5823" y="13606"/>
                    <a:pt x="5760" y="13613"/>
                    <a:pt x="5696" y="13627"/>
                  </a:cubicBezTo>
                  <a:lnTo>
                    <a:pt x="5640" y="13627"/>
                  </a:lnTo>
                  <a:lnTo>
                    <a:pt x="5520" y="13641"/>
                  </a:lnTo>
                  <a:cubicBezTo>
                    <a:pt x="5471" y="13648"/>
                    <a:pt x="5421" y="13655"/>
                    <a:pt x="5372" y="13655"/>
                  </a:cubicBezTo>
                  <a:lnTo>
                    <a:pt x="5273" y="13662"/>
                  </a:lnTo>
                  <a:lnTo>
                    <a:pt x="5160" y="13669"/>
                  </a:lnTo>
                  <a:lnTo>
                    <a:pt x="4336" y="13669"/>
                  </a:lnTo>
                  <a:lnTo>
                    <a:pt x="4159" y="13655"/>
                  </a:lnTo>
                  <a:lnTo>
                    <a:pt x="4103" y="13655"/>
                  </a:lnTo>
                  <a:lnTo>
                    <a:pt x="3878" y="13634"/>
                  </a:lnTo>
                  <a:cubicBezTo>
                    <a:pt x="3793" y="13620"/>
                    <a:pt x="3722" y="13613"/>
                    <a:pt x="3617" y="13599"/>
                  </a:cubicBezTo>
                  <a:lnTo>
                    <a:pt x="3419" y="13571"/>
                  </a:lnTo>
                  <a:lnTo>
                    <a:pt x="3342" y="13557"/>
                  </a:lnTo>
                  <a:cubicBezTo>
                    <a:pt x="3292" y="13543"/>
                    <a:pt x="3243" y="13536"/>
                    <a:pt x="3180" y="13521"/>
                  </a:cubicBezTo>
                  <a:lnTo>
                    <a:pt x="3123" y="13507"/>
                  </a:lnTo>
                  <a:lnTo>
                    <a:pt x="2961" y="13472"/>
                  </a:lnTo>
                  <a:lnTo>
                    <a:pt x="2877" y="13451"/>
                  </a:lnTo>
                  <a:lnTo>
                    <a:pt x="2686" y="13402"/>
                  </a:lnTo>
                  <a:lnTo>
                    <a:pt x="2566" y="13366"/>
                  </a:lnTo>
                  <a:cubicBezTo>
                    <a:pt x="2503" y="13345"/>
                    <a:pt x="2447" y="13331"/>
                    <a:pt x="2348" y="13296"/>
                  </a:cubicBezTo>
                  <a:lnTo>
                    <a:pt x="2207" y="13239"/>
                  </a:lnTo>
                  <a:lnTo>
                    <a:pt x="2115" y="13211"/>
                  </a:lnTo>
                  <a:lnTo>
                    <a:pt x="2031" y="13176"/>
                  </a:lnTo>
                  <a:lnTo>
                    <a:pt x="1960" y="13148"/>
                  </a:lnTo>
                  <a:lnTo>
                    <a:pt x="1876" y="13106"/>
                  </a:lnTo>
                  <a:lnTo>
                    <a:pt x="1833" y="13084"/>
                  </a:lnTo>
                  <a:lnTo>
                    <a:pt x="1784" y="13063"/>
                  </a:lnTo>
                  <a:lnTo>
                    <a:pt x="1643" y="12993"/>
                  </a:lnTo>
                  <a:lnTo>
                    <a:pt x="1608" y="12979"/>
                  </a:lnTo>
                  <a:cubicBezTo>
                    <a:pt x="1551" y="12950"/>
                    <a:pt x="1495" y="12915"/>
                    <a:pt x="1438" y="12880"/>
                  </a:cubicBezTo>
                  <a:cubicBezTo>
                    <a:pt x="543" y="12365"/>
                    <a:pt x="50" y="11682"/>
                    <a:pt x="50" y="10948"/>
                  </a:cubicBezTo>
                  <a:lnTo>
                    <a:pt x="78" y="1841"/>
                  </a:lnTo>
                  <a:lnTo>
                    <a:pt x="9468" y="29"/>
                  </a:lnTo>
                  <a:close/>
                  <a:moveTo>
                    <a:pt x="9475" y="1"/>
                  </a:moveTo>
                  <a:cubicBezTo>
                    <a:pt x="9475" y="1"/>
                    <a:pt x="43" y="1806"/>
                    <a:pt x="22" y="1827"/>
                  </a:cubicBezTo>
                  <a:lnTo>
                    <a:pt x="0" y="10956"/>
                  </a:lnTo>
                  <a:cubicBezTo>
                    <a:pt x="0" y="11703"/>
                    <a:pt x="501" y="12394"/>
                    <a:pt x="1410" y="12922"/>
                  </a:cubicBezTo>
                  <a:cubicBezTo>
                    <a:pt x="1474" y="12958"/>
                    <a:pt x="1530" y="12993"/>
                    <a:pt x="1587" y="13021"/>
                  </a:cubicBezTo>
                  <a:lnTo>
                    <a:pt x="1643" y="13049"/>
                  </a:lnTo>
                  <a:cubicBezTo>
                    <a:pt x="1685" y="13070"/>
                    <a:pt x="1720" y="13084"/>
                    <a:pt x="1763" y="13106"/>
                  </a:cubicBezTo>
                  <a:lnTo>
                    <a:pt x="1812" y="13127"/>
                  </a:lnTo>
                  <a:lnTo>
                    <a:pt x="1854" y="13148"/>
                  </a:lnTo>
                  <a:lnTo>
                    <a:pt x="1946" y="13190"/>
                  </a:lnTo>
                  <a:lnTo>
                    <a:pt x="2024" y="13218"/>
                  </a:lnTo>
                  <a:lnTo>
                    <a:pt x="2101" y="13254"/>
                  </a:lnTo>
                  <a:lnTo>
                    <a:pt x="2186" y="13289"/>
                  </a:lnTo>
                  <a:cubicBezTo>
                    <a:pt x="2235" y="13303"/>
                    <a:pt x="2284" y="13324"/>
                    <a:pt x="2369" y="13352"/>
                  </a:cubicBezTo>
                  <a:cubicBezTo>
                    <a:pt x="2432" y="13373"/>
                    <a:pt x="2489" y="13395"/>
                    <a:pt x="2552" y="13409"/>
                  </a:cubicBezTo>
                  <a:cubicBezTo>
                    <a:pt x="2552" y="13409"/>
                    <a:pt x="2672" y="13444"/>
                    <a:pt x="2714" y="13458"/>
                  </a:cubicBezTo>
                  <a:cubicBezTo>
                    <a:pt x="2764" y="13472"/>
                    <a:pt x="2813" y="13486"/>
                    <a:pt x="2869" y="13500"/>
                  </a:cubicBezTo>
                  <a:lnTo>
                    <a:pt x="2947" y="13521"/>
                  </a:lnTo>
                  <a:lnTo>
                    <a:pt x="3123" y="13557"/>
                  </a:lnTo>
                  <a:lnTo>
                    <a:pt x="3187" y="13571"/>
                  </a:lnTo>
                  <a:cubicBezTo>
                    <a:pt x="3236" y="13585"/>
                    <a:pt x="3285" y="13592"/>
                    <a:pt x="3363" y="13606"/>
                  </a:cubicBezTo>
                  <a:lnTo>
                    <a:pt x="3412" y="13613"/>
                  </a:lnTo>
                  <a:cubicBezTo>
                    <a:pt x="3476" y="13627"/>
                    <a:pt x="3539" y="13634"/>
                    <a:pt x="3645" y="13648"/>
                  </a:cubicBezTo>
                  <a:cubicBezTo>
                    <a:pt x="3715" y="13662"/>
                    <a:pt x="3786" y="13669"/>
                    <a:pt x="3920" y="13684"/>
                  </a:cubicBezTo>
                  <a:cubicBezTo>
                    <a:pt x="3983" y="13691"/>
                    <a:pt x="4040" y="13698"/>
                    <a:pt x="4103" y="13705"/>
                  </a:cubicBezTo>
                  <a:lnTo>
                    <a:pt x="4181" y="13705"/>
                  </a:lnTo>
                  <a:cubicBezTo>
                    <a:pt x="4230" y="13712"/>
                    <a:pt x="4279" y="13719"/>
                    <a:pt x="4329" y="13719"/>
                  </a:cubicBezTo>
                  <a:lnTo>
                    <a:pt x="4427" y="13719"/>
                  </a:lnTo>
                  <a:lnTo>
                    <a:pt x="4561" y="13726"/>
                  </a:lnTo>
                  <a:lnTo>
                    <a:pt x="5160" y="13726"/>
                  </a:lnTo>
                  <a:lnTo>
                    <a:pt x="5280" y="13719"/>
                  </a:lnTo>
                  <a:lnTo>
                    <a:pt x="5372" y="13712"/>
                  </a:lnTo>
                  <a:lnTo>
                    <a:pt x="5576" y="13691"/>
                  </a:lnTo>
                  <a:lnTo>
                    <a:pt x="5647" y="13684"/>
                  </a:lnTo>
                  <a:lnTo>
                    <a:pt x="5696" y="13684"/>
                  </a:lnTo>
                  <a:cubicBezTo>
                    <a:pt x="5760" y="13669"/>
                    <a:pt x="5830" y="13662"/>
                    <a:pt x="5922" y="13648"/>
                  </a:cubicBezTo>
                  <a:cubicBezTo>
                    <a:pt x="5978" y="13641"/>
                    <a:pt x="6035" y="13634"/>
                    <a:pt x="6098" y="13627"/>
                  </a:cubicBezTo>
                  <a:lnTo>
                    <a:pt x="6183" y="13606"/>
                  </a:lnTo>
                  <a:lnTo>
                    <a:pt x="6253" y="13592"/>
                  </a:lnTo>
                  <a:lnTo>
                    <a:pt x="6380" y="13571"/>
                  </a:lnTo>
                  <a:lnTo>
                    <a:pt x="6507" y="13543"/>
                  </a:lnTo>
                  <a:lnTo>
                    <a:pt x="6599" y="13521"/>
                  </a:lnTo>
                  <a:lnTo>
                    <a:pt x="6697" y="13493"/>
                  </a:lnTo>
                  <a:cubicBezTo>
                    <a:pt x="6732" y="13486"/>
                    <a:pt x="6775" y="13472"/>
                    <a:pt x="6817" y="13465"/>
                  </a:cubicBezTo>
                  <a:lnTo>
                    <a:pt x="6916" y="13437"/>
                  </a:lnTo>
                  <a:lnTo>
                    <a:pt x="7078" y="13388"/>
                  </a:lnTo>
                  <a:lnTo>
                    <a:pt x="7191" y="13345"/>
                  </a:lnTo>
                  <a:cubicBezTo>
                    <a:pt x="7254" y="13324"/>
                    <a:pt x="7311" y="13303"/>
                    <a:pt x="7402" y="13268"/>
                  </a:cubicBezTo>
                  <a:cubicBezTo>
                    <a:pt x="7452" y="13254"/>
                    <a:pt x="7494" y="13232"/>
                    <a:pt x="7543" y="13211"/>
                  </a:cubicBezTo>
                  <a:lnTo>
                    <a:pt x="7585" y="13197"/>
                  </a:lnTo>
                  <a:cubicBezTo>
                    <a:pt x="7649" y="13169"/>
                    <a:pt x="7698" y="13141"/>
                    <a:pt x="7776" y="13106"/>
                  </a:cubicBezTo>
                  <a:cubicBezTo>
                    <a:pt x="7825" y="13084"/>
                    <a:pt x="7867" y="13063"/>
                    <a:pt x="7924" y="13035"/>
                  </a:cubicBezTo>
                  <a:lnTo>
                    <a:pt x="7959" y="13014"/>
                  </a:lnTo>
                  <a:cubicBezTo>
                    <a:pt x="8015" y="12986"/>
                    <a:pt x="8065" y="12958"/>
                    <a:pt x="8121" y="12922"/>
                  </a:cubicBezTo>
                  <a:lnTo>
                    <a:pt x="8192" y="12880"/>
                  </a:lnTo>
                  <a:lnTo>
                    <a:pt x="8276" y="12831"/>
                  </a:lnTo>
                  <a:lnTo>
                    <a:pt x="8319" y="12802"/>
                  </a:lnTo>
                  <a:lnTo>
                    <a:pt x="8354" y="12774"/>
                  </a:lnTo>
                  <a:cubicBezTo>
                    <a:pt x="8368" y="12767"/>
                    <a:pt x="8382" y="12760"/>
                    <a:pt x="8396" y="12746"/>
                  </a:cubicBezTo>
                  <a:lnTo>
                    <a:pt x="8509" y="12668"/>
                  </a:lnTo>
                  <a:lnTo>
                    <a:pt x="8579" y="12612"/>
                  </a:lnTo>
                  <a:cubicBezTo>
                    <a:pt x="8593" y="12605"/>
                    <a:pt x="8622" y="12584"/>
                    <a:pt x="8622" y="12584"/>
                  </a:cubicBezTo>
                  <a:cubicBezTo>
                    <a:pt x="8622" y="12584"/>
                    <a:pt x="8720" y="12499"/>
                    <a:pt x="8784" y="12443"/>
                  </a:cubicBezTo>
                  <a:cubicBezTo>
                    <a:pt x="8805" y="12422"/>
                    <a:pt x="8826" y="12394"/>
                    <a:pt x="8868" y="12351"/>
                  </a:cubicBezTo>
                  <a:cubicBezTo>
                    <a:pt x="8890" y="12337"/>
                    <a:pt x="8904" y="12316"/>
                    <a:pt x="8946" y="12281"/>
                  </a:cubicBezTo>
                  <a:cubicBezTo>
                    <a:pt x="8960" y="12260"/>
                    <a:pt x="8988" y="12231"/>
                    <a:pt x="9009" y="12203"/>
                  </a:cubicBezTo>
                  <a:cubicBezTo>
                    <a:pt x="9031" y="12182"/>
                    <a:pt x="9052" y="12154"/>
                    <a:pt x="9136" y="12041"/>
                  </a:cubicBezTo>
                  <a:cubicBezTo>
                    <a:pt x="9150" y="12027"/>
                    <a:pt x="9157" y="12013"/>
                    <a:pt x="9164" y="11999"/>
                  </a:cubicBezTo>
                  <a:cubicBezTo>
                    <a:pt x="9164" y="11999"/>
                    <a:pt x="9214" y="11928"/>
                    <a:pt x="9242" y="11872"/>
                  </a:cubicBezTo>
                  <a:lnTo>
                    <a:pt x="9270" y="11837"/>
                  </a:lnTo>
                  <a:lnTo>
                    <a:pt x="9305" y="11773"/>
                  </a:lnTo>
                  <a:cubicBezTo>
                    <a:pt x="9313" y="11752"/>
                    <a:pt x="9320" y="11738"/>
                    <a:pt x="9334" y="11703"/>
                  </a:cubicBezTo>
                  <a:cubicBezTo>
                    <a:pt x="9348" y="11682"/>
                    <a:pt x="9355" y="11660"/>
                    <a:pt x="9369" y="11625"/>
                  </a:cubicBezTo>
                  <a:cubicBezTo>
                    <a:pt x="9376" y="11611"/>
                    <a:pt x="9383" y="11590"/>
                    <a:pt x="9418" y="11505"/>
                  </a:cubicBezTo>
                  <a:cubicBezTo>
                    <a:pt x="9418" y="11505"/>
                    <a:pt x="9439" y="11442"/>
                    <a:pt x="9496" y="11104"/>
                  </a:cubicBezTo>
                  <a:cubicBezTo>
                    <a:pt x="9496" y="11104"/>
                    <a:pt x="9503" y="11026"/>
                    <a:pt x="9503" y="10984"/>
                  </a:cubicBezTo>
                  <a:cubicBezTo>
                    <a:pt x="9503" y="10984"/>
                    <a:pt x="9503" y="22"/>
                    <a:pt x="9475"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6660871" y="3507265"/>
              <a:ext cx="424702" cy="286101"/>
            </a:xfrm>
            <a:custGeom>
              <a:avLst/>
              <a:gdLst/>
              <a:ahLst/>
              <a:cxnLst/>
              <a:rect l="l" t="t" r="r" b="b"/>
              <a:pathLst>
                <a:path w="4449" h="2997" extrusionOk="0">
                  <a:moveTo>
                    <a:pt x="4449" y="1"/>
                  </a:moveTo>
                  <a:lnTo>
                    <a:pt x="1" y="565"/>
                  </a:lnTo>
                  <a:lnTo>
                    <a:pt x="8" y="2997"/>
                  </a:lnTo>
                  <a:cubicBezTo>
                    <a:pt x="8" y="2997"/>
                    <a:pt x="924" y="974"/>
                    <a:pt x="444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6658866" y="3504592"/>
              <a:ext cx="426706" cy="290779"/>
            </a:xfrm>
            <a:custGeom>
              <a:avLst/>
              <a:gdLst/>
              <a:ahLst/>
              <a:cxnLst/>
              <a:rect l="l" t="t" r="r" b="b"/>
              <a:pathLst>
                <a:path w="4470" h="3046" extrusionOk="0">
                  <a:moveTo>
                    <a:pt x="4195" y="78"/>
                  </a:moveTo>
                  <a:cubicBezTo>
                    <a:pt x="2524" y="586"/>
                    <a:pt x="1488" y="1326"/>
                    <a:pt x="910" y="1869"/>
                  </a:cubicBezTo>
                  <a:cubicBezTo>
                    <a:pt x="564" y="2179"/>
                    <a:pt x="275" y="2538"/>
                    <a:pt x="43" y="2933"/>
                  </a:cubicBezTo>
                  <a:lnTo>
                    <a:pt x="43" y="607"/>
                  </a:lnTo>
                  <a:lnTo>
                    <a:pt x="4195" y="78"/>
                  </a:lnTo>
                  <a:close/>
                  <a:moveTo>
                    <a:pt x="4470" y="1"/>
                  </a:moveTo>
                  <a:cubicBezTo>
                    <a:pt x="4469" y="1"/>
                    <a:pt x="22" y="564"/>
                    <a:pt x="0" y="586"/>
                  </a:cubicBezTo>
                  <a:cubicBezTo>
                    <a:pt x="0" y="586"/>
                    <a:pt x="8" y="3025"/>
                    <a:pt x="29" y="3046"/>
                  </a:cubicBezTo>
                  <a:cubicBezTo>
                    <a:pt x="36" y="3046"/>
                    <a:pt x="43" y="3039"/>
                    <a:pt x="43" y="3032"/>
                  </a:cubicBezTo>
                  <a:cubicBezTo>
                    <a:pt x="57" y="3011"/>
                    <a:pt x="1001" y="1002"/>
                    <a:pt x="447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5825119" y="1943971"/>
              <a:ext cx="1740904" cy="1635368"/>
            </a:xfrm>
            <a:custGeom>
              <a:avLst/>
              <a:gdLst/>
              <a:ahLst/>
              <a:cxnLst/>
              <a:rect l="l" t="t" r="r" b="b"/>
              <a:pathLst>
                <a:path w="18237" h="17131" extrusionOk="0">
                  <a:moveTo>
                    <a:pt x="9788" y="0"/>
                  </a:moveTo>
                  <a:cubicBezTo>
                    <a:pt x="9752" y="0"/>
                    <a:pt x="9715" y="1"/>
                    <a:pt x="9679" y="1"/>
                  </a:cubicBezTo>
                  <a:cubicBezTo>
                    <a:pt x="9369" y="1"/>
                    <a:pt x="9059" y="15"/>
                    <a:pt x="8749" y="51"/>
                  </a:cubicBezTo>
                  <a:lnTo>
                    <a:pt x="8636" y="65"/>
                  </a:lnTo>
                  <a:cubicBezTo>
                    <a:pt x="8544" y="72"/>
                    <a:pt x="8452" y="86"/>
                    <a:pt x="8361" y="100"/>
                  </a:cubicBezTo>
                  <a:lnTo>
                    <a:pt x="8227" y="121"/>
                  </a:lnTo>
                  <a:lnTo>
                    <a:pt x="8114" y="142"/>
                  </a:lnTo>
                  <a:lnTo>
                    <a:pt x="8065" y="149"/>
                  </a:lnTo>
                  <a:lnTo>
                    <a:pt x="7980" y="163"/>
                  </a:lnTo>
                  <a:lnTo>
                    <a:pt x="7924" y="177"/>
                  </a:lnTo>
                  <a:lnTo>
                    <a:pt x="7832" y="199"/>
                  </a:lnTo>
                  <a:cubicBezTo>
                    <a:pt x="7741" y="220"/>
                    <a:pt x="7649" y="241"/>
                    <a:pt x="7557" y="262"/>
                  </a:cubicBezTo>
                  <a:lnTo>
                    <a:pt x="7473" y="290"/>
                  </a:lnTo>
                  <a:lnTo>
                    <a:pt x="7409" y="304"/>
                  </a:lnTo>
                  <a:lnTo>
                    <a:pt x="7353" y="318"/>
                  </a:lnTo>
                  <a:lnTo>
                    <a:pt x="7268" y="347"/>
                  </a:lnTo>
                  <a:lnTo>
                    <a:pt x="7198" y="361"/>
                  </a:lnTo>
                  <a:lnTo>
                    <a:pt x="7134" y="382"/>
                  </a:lnTo>
                  <a:lnTo>
                    <a:pt x="7050" y="410"/>
                  </a:lnTo>
                  <a:cubicBezTo>
                    <a:pt x="6958" y="438"/>
                    <a:pt x="6873" y="467"/>
                    <a:pt x="6782" y="502"/>
                  </a:cubicBezTo>
                  <a:lnTo>
                    <a:pt x="6711" y="523"/>
                  </a:lnTo>
                  <a:lnTo>
                    <a:pt x="6641" y="551"/>
                  </a:lnTo>
                  <a:lnTo>
                    <a:pt x="6570" y="579"/>
                  </a:lnTo>
                  <a:lnTo>
                    <a:pt x="6521" y="600"/>
                  </a:lnTo>
                  <a:cubicBezTo>
                    <a:pt x="6493" y="607"/>
                    <a:pt x="6465" y="622"/>
                    <a:pt x="6436" y="636"/>
                  </a:cubicBezTo>
                  <a:lnTo>
                    <a:pt x="6324" y="678"/>
                  </a:lnTo>
                  <a:lnTo>
                    <a:pt x="6176" y="748"/>
                  </a:lnTo>
                  <a:lnTo>
                    <a:pt x="6049" y="805"/>
                  </a:lnTo>
                  <a:lnTo>
                    <a:pt x="5985" y="833"/>
                  </a:lnTo>
                  <a:lnTo>
                    <a:pt x="5908" y="868"/>
                  </a:lnTo>
                  <a:lnTo>
                    <a:pt x="5851" y="904"/>
                  </a:lnTo>
                  <a:lnTo>
                    <a:pt x="5781" y="939"/>
                  </a:lnTo>
                  <a:lnTo>
                    <a:pt x="5717" y="967"/>
                  </a:lnTo>
                  <a:cubicBezTo>
                    <a:pt x="5548" y="1059"/>
                    <a:pt x="5386" y="1150"/>
                    <a:pt x="5231" y="1242"/>
                  </a:cubicBezTo>
                  <a:lnTo>
                    <a:pt x="5146" y="1291"/>
                  </a:lnTo>
                  <a:cubicBezTo>
                    <a:pt x="5111" y="1312"/>
                    <a:pt x="5083" y="1334"/>
                    <a:pt x="5048" y="1355"/>
                  </a:cubicBezTo>
                  <a:lnTo>
                    <a:pt x="4956" y="1418"/>
                  </a:lnTo>
                  <a:cubicBezTo>
                    <a:pt x="4900" y="1453"/>
                    <a:pt x="4843" y="1489"/>
                    <a:pt x="4794" y="1531"/>
                  </a:cubicBezTo>
                  <a:cubicBezTo>
                    <a:pt x="4688" y="1601"/>
                    <a:pt x="4589" y="1679"/>
                    <a:pt x="4484" y="1749"/>
                  </a:cubicBezTo>
                  <a:cubicBezTo>
                    <a:pt x="4131" y="2017"/>
                    <a:pt x="3800" y="2313"/>
                    <a:pt x="3497" y="2631"/>
                  </a:cubicBezTo>
                  <a:cubicBezTo>
                    <a:pt x="3384" y="2750"/>
                    <a:pt x="3278" y="2863"/>
                    <a:pt x="3180" y="2983"/>
                  </a:cubicBezTo>
                  <a:lnTo>
                    <a:pt x="3095" y="3082"/>
                  </a:lnTo>
                  <a:lnTo>
                    <a:pt x="3025" y="3173"/>
                  </a:lnTo>
                  <a:cubicBezTo>
                    <a:pt x="2975" y="3237"/>
                    <a:pt x="2926" y="3300"/>
                    <a:pt x="2877" y="3357"/>
                  </a:cubicBezTo>
                  <a:cubicBezTo>
                    <a:pt x="2792" y="3469"/>
                    <a:pt x="2714" y="3582"/>
                    <a:pt x="2637" y="3695"/>
                  </a:cubicBezTo>
                  <a:cubicBezTo>
                    <a:pt x="2439" y="3977"/>
                    <a:pt x="2263" y="4273"/>
                    <a:pt x="2101" y="4576"/>
                  </a:cubicBezTo>
                  <a:cubicBezTo>
                    <a:pt x="1953" y="4858"/>
                    <a:pt x="1819" y="5147"/>
                    <a:pt x="1706" y="5443"/>
                  </a:cubicBezTo>
                  <a:cubicBezTo>
                    <a:pt x="1664" y="5542"/>
                    <a:pt x="1629" y="5641"/>
                    <a:pt x="1579" y="5782"/>
                  </a:cubicBezTo>
                  <a:cubicBezTo>
                    <a:pt x="1537" y="5916"/>
                    <a:pt x="1495" y="6042"/>
                    <a:pt x="1453" y="6176"/>
                  </a:cubicBezTo>
                  <a:cubicBezTo>
                    <a:pt x="0" y="11195"/>
                    <a:pt x="3342" y="16341"/>
                    <a:pt x="8516" y="17053"/>
                  </a:cubicBezTo>
                  <a:cubicBezTo>
                    <a:pt x="8601" y="17060"/>
                    <a:pt x="8678" y="17075"/>
                    <a:pt x="8770" y="17082"/>
                  </a:cubicBezTo>
                  <a:cubicBezTo>
                    <a:pt x="9073" y="17117"/>
                    <a:pt x="9376" y="17131"/>
                    <a:pt x="9686" y="17131"/>
                  </a:cubicBezTo>
                  <a:cubicBezTo>
                    <a:pt x="10398" y="17131"/>
                    <a:pt x="11103" y="17039"/>
                    <a:pt x="11801" y="16863"/>
                  </a:cubicBezTo>
                  <a:cubicBezTo>
                    <a:pt x="12196" y="16764"/>
                    <a:pt x="12590" y="16630"/>
                    <a:pt x="12978" y="16475"/>
                  </a:cubicBezTo>
                  <a:cubicBezTo>
                    <a:pt x="13056" y="16440"/>
                    <a:pt x="13133" y="16405"/>
                    <a:pt x="13211" y="16370"/>
                  </a:cubicBezTo>
                  <a:cubicBezTo>
                    <a:pt x="13408" y="16285"/>
                    <a:pt x="13606" y="16186"/>
                    <a:pt x="13796" y="16081"/>
                  </a:cubicBezTo>
                  <a:lnTo>
                    <a:pt x="18202" y="9405"/>
                  </a:lnTo>
                  <a:cubicBezTo>
                    <a:pt x="18209" y="9349"/>
                    <a:pt x="18216" y="9292"/>
                    <a:pt x="18216" y="9236"/>
                  </a:cubicBezTo>
                  <a:lnTo>
                    <a:pt x="18216" y="9186"/>
                  </a:lnTo>
                  <a:cubicBezTo>
                    <a:pt x="18230" y="8975"/>
                    <a:pt x="18237" y="8771"/>
                    <a:pt x="18237" y="8566"/>
                  </a:cubicBezTo>
                  <a:lnTo>
                    <a:pt x="18237" y="8446"/>
                  </a:lnTo>
                  <a:lnTo>
                    <a:pt x="18237" y="8376"/>
                  </a:lnTo>
                  <a:lnTo>
                    <a:pt x="18237" y="8263"/>
                  </a:lnTo>
                  <a:cubicBezTo>
                    <a:pt x="18237" y="8185"/>
                    <a:pt x="18230" y="8108"/>
                    <a:pt x="18230" y="8037"/>
                  </a:cubicBezTo>
                  <a:cubicBezTo>
                    <a:pt x="18230" y="7995"/>
                    <a:pt x="18230" y="7946"/>
                    <a:pt x="18223" y="7918"/>
                  </a:cubicBezTo>
                  <a:cubicBezTo>
                    <a:pt x="18216" y="7889"/>
                    <a:pt x="18223" y="7847"/>
                    <a:pt x="18216" y="7826"/>
                  </a:cubicBezTo>
                  <a:cubicBezTo>
                    <a:pt x="18209" y="7805"/>
                    <a:pt x="18209" y="7784"/>
                    <a:pt x="18209" y="7762"/>
                  </a:cubicBezTo>
                  <a:cubicBezTo>
                    <a:pt x="18202" y="7692"/>
                    <a:pt x="18195" y="7629"/>
                    <a:pt x="18188" y="7565"/>
                  </a:cubicBezTo>
                  <a:cubicBezTo>
                    <a:pt x="18188" y="7537"/>
                    <a:pt x="18181" y="7509"/>
                    <a:pt x="18181" y="7488"/>
                  </a:cubicBezTo>
                  <a:cubicBezTo>
                    <a:pt x="18173" y="7466"/>
                    <a:pt x="18166" y="7445"/>
                    <a:pt x="18166" y="7424"/>
                  </a:cubicBezTo>
                  <a:lnTo>
                    <a:pt x="18159" y="7368"/>
                  </a:lnTo>
                  <a:cubicBezTo>
                    <a:pt x="18152" y="7297"/>
                    <a:pt x="18145" y="7234"/>
                    <a:pt x="18131" y="7170"/>
                  </a:cubicBezTo>
                  <a:cubicBezTo>
                    <a:pt x="18124" y="7135"/>
                    <a:pt x="18124" y="7107"/>
                    <a:pt x="18117" y="7072"/>
                  </a:cubicBezTo>
                  <a:cubicBezTo>
                    <a:pt x="18110" y="7036"/>
                    <a:pt x="18103" y="7008"/>
                    <a:pt x="18096" y="6973"/>
                  </a:cubicBezTo>
                  <a:cubicBezTo>
                    <a:pt x="17941" y="6148"/>
                    <a:pt x="17666" y="5345"/>
                    <a:pt x="17271" y="4604"/>
                  </a:cubicBezTo>
                  <a:cubicBezTo>
                    <a:pt x="17180" y="4421"/>
                    <a:pt x="17081" y="4245"/>
                    <a:pt x="16975" y="4076"/>
                  </a:cubicBezTo>
                  <a:cubicBezTo>
                    <a:pt x="16764" y="3730"/>
                    <a:pt x="16531" y="3406"/>
                    <a:pt x="16277" y="3096"/>
                  </a:cubicBezTo>
                  <a:cubicBezTo>
                    <a:pt x="16045" y="2821"/>
                    <a:pt x="15798" y="2553"/>
                    <a:pt x="15530" y="2306"/>
                  </a:cubicBezTo>
                  <a:cubicBezTo>
                    <a:pt x="14212" y="1073"/>
                    <a:pt x="12534" y="283"/>
                    <a:pt x="10736" y="65"/>
                  </a:cubicBezTo>
                  <a:cubicBezTo>
                    <a:pt x="10420" y="27"/>
                    <a:pt x="10104" y="0"/>
                    <a:pt x="9788" y="0"/>
                  </a:cubicBezTo>
                  <a:close/>
                </a:path>
              </a:pathLst>
            </a:custGeom>
            <a:solidFill>
              <a:srgbClr val="F4EE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5822446" y="1942061"/>
              <a:ext cx="1746345" cy="1639378"/>
            </a:xfrm>
            <a:custGeom>
              <a:avLst/>
              <a:gdLst/>
              <a:ahLst/>
              <a:cxnLst/>
              <a:rect l="l" t="t" r="r" b="b"/>
              <a:pathLst>
                <a:path w="18294" h="17173" extrusionOk="0">
                  <a:moveTo>
                    <a:pt x="9713" y="1"/>
                  </a:moveTo>
                  <a:cubicBezTo>
                    <a:pt x="9408" y="1"/>
                    <a:pt x="9102" y="17"/>
                    <a:pt x="8798" y="49"/>
                  </a:cubicBezTo>
                  <a:lnTo>
                    <a:pt x="8748" y="57"/>
                  </a:lnTo>
                  <a:lnTo>
                    <a:pt x="8664" y="64"/>
                  </a:lnTo>
                  <a:cubicBezTo>
                    <a:pt x="8572" y="78"/>
                    <a:pt x="8488" y="85"/>
                    <a:pt x="8389" y="106"/>
                  </a:cubicBezTo>
                  <a:lnTo>
                    <a:pt x="8255" y="127"/>
                  </a:lnTo>
                  <a:cubicBezTo>
                    <a:pt x="8213" y="134"/>
                    <a:pt x="8177" y="141"/>
                    <a:pt x="8050" y="162"/>
                  </a:cubicBezTo>
                  <a:lnTo>
                    <a:pt x="8008" y="169"/>
                  </a:lnTo>
                  <a:lnTo>
                    <a:pt x="7853" y="205"/>
                  </a:lnTo>
                  <a:cubicBezTo>
                    <a:pt x="7747" y="226"/>
                    <a:pt x="7663" y="247"/>
                    <a:pt x="7585" y="268"/>
                  </a:cubicBezTo>
                  <a:lnTo>
                    <a:pt x="7423" y="310"/>
                  </a:lnTo>
                  <a:lnTo>
                    <a:pt x="7374" y="324"/>
                  </a:lnTo>
                  <a:cubicBezTo>
                    <a:pt x="7353" y="331"/>
                    <a:pt x="7324" y="338"/>
                    <a:pt x="7303" y="346"/>
                  </a:cubicBezTo>
                  <a:lnTo>
                    <a:pt x="7155" y="388"/>
                  </a:lnTo>
                  <a:lnTo>
                    <a:pt x="7064" y="416"/>
                  </a:lnTo>
                  <a:cubicBezTo>
                    <a:pt x="6972" y="444"/>
                    <a:pt x="6887" y="472"/>
                    <a:pt x="6803" y="501"/>
                  </a:cubicBezTo>
                  <a:lnTo>
                    <a:pt x="6725" y="529"/>
                  </a:lnTo>
                  <a:cubicBezTo>
                    <a:pt x="6704" y="536"/>
                    <a:pt x="6676" y="550"/>
                    <a:pt x="6655" y="557"/>
                  </a:cubicBezTo>
                  <a:lnTo>
                    <a:pt x="6584" y="585"/>
                  </a:lnTo>
                  <a:lnTo>
                    <a:pt x="6535" y="606"/>
                  </a:lnTo>
                  <a:cubicBezTo>
                    <a:pt x="6507" y="613"/>
                    <a:pt x="6478" y="627"/>
                    <a:pt x="6450" y="642"/>
                  </a:cubicBezTo>
                  <a:lnTo>
                    <a:pt x="6401" y="656"/>
                  </a:lnTo>
                  <a:lnTo>
                    <a:pt x="6338" y="684"/>
                  </a:lnTo>
                  <a:lnTo>
                    <a:pt x="6189" y="747"/>
                  </a:lnTo>
                  <a:lnTo>
                    <a:pt x="6063" y="811"/>
                  </a:lnTo>
                  <a:lnTo>
                    <a:pt x="5999" y="839"/>
                  </a:lnTo>
                  <a:lnTo>
                    <a:pt x="5865" y="902"/>
                  </a:lnTo>
                  <a:lnTo>
                    <a:pt x="5795" y="938"/>
                  </a:lnTo>
                  <a:lnTo>
                    <a:pt x="5731" y="973"/>
                  </a:lnTo>
                  <a:cubicBezTo>
                    <a:pt x="5562" y="1065"/>
                    <a:pt x="5400" y="1156"/>
                    <a:pt x="5245" y="1248"/>
                  </a:cubicBezTo>
                  <a:lnTo>
                    <a:pt x="5160" y="1297"/>
                  </a:lnTo>
                  <a:lnTo>
                    <a:pt x="5062" y="1361"/>
                  </a:lnTo>
                  <a:cubicBezTo>
                    <a:pt x="5026" y="1382"/>
                    <a:pt x="4998" y="1403"/>
                    <a:pt x="4963" y="1424"/>
                  </a:cubicBezTo>
                  <a:cubicBezTo>
                    <a:pt x="4914" y="1459"/>
                    <a:pt x="4871" y="1488"/>
                    <a:pt x="4801" y="1537"/>
                  </a:cubicBezTo>
                  <a:cubicBezTo>
                    <a:pt x="4702" y="1607"/>
                    <a:pt x="4596" y="1685"/>
                    <a:pt x="4498" y="1762"/>
                  </a:cubicBezTo>
                  <a:cubicBezTo>
                    <a:pt x="4145" y="2030"/>
                    <a:pt x="3814" y="2326"/>
                    <a:pt x="3504" y="2644"/>
                  </a:cubicBezTo>
                  <a:cubicBezTo>
                    <a:pt x="3391" y="2763"/>
                    <a:pt x="3285" y="2883"/>
                    <a:pt x="3186" y="2996"/>
                  </a:cubicBezTo>
                  <a:cubicBezTo>
                    <a:pt x="3158" y="3024"/>
                    <a:pt x="3137" y="3052"/>
                    <a:pt x="3095" y="3102"/>
                  </a:cubicBezTo>
                  <a:lnTo>
                    <a:pt x="3031" y="3179"/>
                  </a:lnTo>
                  <a:cubicBezTo>
                    <a:pt x="2982" y="3243"/>
                    <a:pt x="2933" y="3306"/>
                    <a:pt x="2883" y="3370"/>
                  </a:cubicBezTo>
                  <a:cubicBezTo>
                    <a:pt x="2799" y="3475"/>
                    <a:pt x="2714" y="3588"/>
                    <a:pt x="2637" y="3708"/>
                  </a:cubicBezTo>
                  <a:cubicBezTo>
                    <a:pt x="2439" y="3990"/>
                    <a:pt x="2263" y="4279"/>
                    <a:pt x="2101" y="4589"/>
                  </a:cubicBezTo>
                  <a:cubicBezTo>
                    <a:pt x="1953" y="4864"/>
                    <a:pt x="1819" y="5153"/>
                    <a:pt x="1706" y="5449"/>
                  </a:cubicBezTo>
                  <a:cubicBezTo>
                    <a:pt x="1664" y="5562"/>
                    <a:pt x="1629" y="5661"/>
                    <a:pt x="1579" y="5795"/>
                  </a:cubicBezTo>
                  <a:cubicBezTo>
                    <a:pt x="1537" y="5921"/>
                    <a:pt x="1495" y="6055"/>
                    <a:pt x="1452" y="6189"/>
                  </a:cubicBezTo>
                  <a:cubicBezTo>
                    <a:pt x="0" y="11223"/>
                    <a:pt x="3349" y="16376"/>
                    <a:pt x="8537" y="17095"/>
                  </a:cubicBezTo>
                  <a:cubicBezTo>
                    <a:pt x="8614" y="17102"/>
                    <a:pt x="8699" y="17116"/>
                    <a:pt x="8791" y="17123"/>
                  </a:cubicBezTo>
                  <a:cubicBezTo>
                    <a:pt x="9094" y="17158"/>
                    <a:pt x="9397" y="17172"/>
                    <a:pt x="9707" y="17172"/>
                  </a:cubicBezTo>
                  <a:cubicBezTo>
                    <a:pt x="10419" y="17172"/>
                    <a:pt x="11131" y="17088"/>
                    <a:pt x="11829" y="16911"/>
                  </a:cubicBezTo>
                  <a:cubicBezTo>
                    <a:pt x="12231" y="16806"/>
                    <a:pt x="12625" y="16679"/>
                    <a:pt x="13013" y="16517"/>
                  </a:cubicBezTo>
                  <a:cubicBezTo>
                    <a:pt x="13084" y="16481"/>
                    <a:pt x="13168" y="16453"/>
                    <a:pt x="13246" y="16411"/>
                  </a:cubicBezTo>
                  <a:cubicBezTo>
                    <a:pt x="13450" y="16326"/>
                    <a:pt x="13641" y="16220"/>
                    <a:pt x="13810" y="16087"/>
                  </a:cubicBezTo>
                  <a:lnTo>
                    <a:pt x="13810" y="16087"/>
                  </a:lnTo>
                  <a:cubicBezTo>
                    <a:pt x="13619" y="16185"/>
                    <a:pt x="13422" y="16284"/>
                    <a:pt x="13225" y="16376"/>
                  </a:cubicBezTo>
                  <a:cubicBezTo>
                    <a:pt x="13147" y="16411"/>
                    <a:pt x="13070" y="16446"/>
                    <a:pt x="12992" y="16474"/>
                  </a:cubicBezTo>
                  <a:cubicBezTo>
                    <a:pt x="12611" y="16636"/>
                    <a:pt x="12217" y="16763"/>
                    <a:pt x="11822" y="16869"/>
                  </a:cubicBezTo>
                  <a:cubicBezTo>
                    <a:pt x="11127" y="17041"/>
                    <a:pt x="10419" y="17131"/>
                    <a:pt x="9709" y="17131"/>
                  </a:cubicBezTo>
                  <a:cubicBezTo>
                    <a:pt x="9403" y="17131"/>
                    <a:pt x="9097" y="17114"/>
                    <a:pt x="8791" y="17080"/>
                  </a:cubicBezTo>
                  <a:cubicBezTo>
                    <a:pt x="8706" y="17073"/>
                    <a:pt x="8629" y="17066"/>
                    <a:pt x="8544" y="17052"/>
                  </a:cubicBezTo>
                  <a:cubicBezTo>
                    <a:pt x="4336" y="16481"/>
                    <a:pt x="1163" y="12844"/>
                    <a:pt x="1163" y="8586"/>
                  </a:cubicBezTo>
                  <a:cubicBezTo>
                    <a:pt x="1163" y="7782"/>
                    <a:pt x="1276" y="6979"/>
                    <a:pt x="1502" y="6211"/>
                  </a:cubicBezTo>
                  <a:cubicBezTo>
                    <a:pt x="1537" y="6070"/>
                    <a:pt x="1579" y="5936"/>
                    <a:pt x="1636" y="5788"/>
                  </a:cubicBezTo>
                  <a:cubicBezTo>
                    <a:pt x="1671" y="5682"/>
                    <a:pt x="1706" y="5583"/>
                    <a:pt x="1748" y="5470"/>
                  </a:cubicBezTo>
                  <a:cubicBezTo>
                    <a:pt x="1868" y="5181"/>
                    <a:pt x="2002" y="4892"/>
                    <a:pt x="2150" y="4617"/>
                  </a:cubicBezTo>
                  <a:cubicBezTo>
                    <a:pt x="2312" y="4314"/>
                    <a:pt x="2489" y="4018"/>
                    <a:pt x="2679" y="3736"/>
                  </a:cubicBezTo>
                  <a:cubicBezTo>
                    <a:pt x="2756" y="3623"/>
                    <a:pt x="2841" y="3511"/>
                    <a:pt x="2926" y="3398"/>
                  </a:cubicBezTo>
                  <a:cubicBezTo>
                    <a:pt x="2968" y="3341"/>
                    <a:pt x="3017" y="3278"/>
                    <a:pt x="3067" y="3215"/>
                  </a:cubicBezTo>
                  <a:lnTo>
                    <a:pt x="3151" y="3116"/>
                  </a:lnTo>
                  <a:lnTo>
                    <a:pt x="3222" y="3031"/>
                  </a:lnTo>
                  <a:cubicBezTo>
                    <a:pt x="3320" y="2911"/>
                    <a:pt x="3433" y="2792"/>
                    <a:pt x="3539" y="2679"/>
                  </a:cubicBezTo>
                  <a:cubicBezTo>
                    <a:pt x="3849" y="2355"/>
                    <a:pt x="4173" y="2066"/>
                    <a:pt x="4526" y="1798"/>
                  </a:cubicBezTo>
                  <a:cubicBezTo>
                    <a:pt x="4632" y="1713"/>
                    <a:pt x="4730" y="1643"/>
                    <a:pt x="4850" y="1558"/>
                  </a:cubicBezTo>
                  <a:cubicBezTo>
                    <a:pt x="4899" y="1523"/>
                    <a:pt x="4949" y="1495"/>
                    <a:pt x="4991" y="1459"/>
                  </a:cubicBezTo>
                  <a:lnTo>
                    <a:pt x="5090" y="1403"/>
                  </a:lnTo>
                  <a:cubicBezTo>
                    <a:pt x="5118" y="1382"/>
                    <a:pt x="5153" y="1361"/>
                    <a:pt x="5188" y="1339"/>
                  </a:cubicBezTo>
                  <a:lnTo>
                    <a:pt x="5266" y="1283"/>
                  </a:lnTo>
                  <a:cubicBezTo>
                    <a:pt x="5428" y="1191"/>
                    <a:pt x="5590" y="1100"/>
                    <a:pt x="5752" y="1015"/>
                  </a:cubicBezTo>
                  <a:lnTo>
                    <a:pt x="5816" y="980"/>
                  </a:lnTo>
                  <a:lnTo>
                    <a:pt x="5886" y="945"/>
                  </a:lnTo>
                  <a:lnTo>
                    <a:pt x="6020" y="881"/>
                  </a:lnTo>
                  <a:lnTo>
                    <a:pt x="6091" y="846"/>
                  </a:lnTo>
                  <a:lnTo>
                    <a:pt x="6211" y="790"/>
                  </a:lnTo>
                  <a:lnTo>
                    <a:pt x="6359" y="726"/>
                  </a:lnTo>
                  <a:lnTo>
                    <a:pt x="6422" y="698"/>
                  </a:lnTo>
                  <a:lnTo>
                    <a:pt x="6471" y="677"/>
                  </a:lnTo>
                  <a:cubicBezTo>
                    <a:pt x="6500" y="670"/>
                    <a:pt x="6528" y="656"/>
                    <a:pt x="6556" y="642"/>
                  </a:cubicBezTo>
                  <a:lnTo>
                    <a:pt x="6605" y="627"/>
                  </a:lnTo>
                  <a:lnTo>
                    <a:pt x="6676" y="599"/>
                  </a:lnTo>
                  <a:cubicBezTo>
                    <a:pt x="6697" y="585"/>
                    <a:pt x="6725" y="578"/>
                    <a:pt x="6746" y="571"/>
                  </a:cubicBezTo>
                  <a:lnTo>
                    <a:pt x="6824" y="543"/>
                  </a:lnTo>
                  <a:cubicBezTo>
                    <a:pt x="6908" y="515"/>
                    <a:pt x="6986" y="487"/>
                    <a:pt x="7085" y="451"/>
                  </a:cubicBezTo>
                  <a:lnTo>
                    <a:pt x="7233" y="409"/>
                  </a:lnTo>
                  <a:lnTo>
                    <a:pt x="7310" y="381"/>
                  </a:lnTo>
                  <a:cubicBezTo>
                    <a:pt x="7339" y="374"/>
                    <a:pt x="7360" y="367"/>
                    <a:pt x="7388" y="360"/>
                  </a:cubicBezTo>
                  <a:lnTo>
                    <a:pt x="7437" y="346"/>
                  </a:lnTo>
                  <a:lnTo>
                    <a:pt x="7592" y="303"/>
                  </a:lnTo>
                  <a:cubicBezTo>
                    <a:pt x="7677" y="282"/>
                    <a:pt x="7761" y="268"/>
                    <a:pt x="7867" y="240"/>
                  </a:cubicBezTo>
                  <a:lnTo>
                    <a:pt x="8015" y="212"/>
                  </a:lnTo>
                  <a:lnTo>
                    <a:pt x="8149" y="183"/>
                  </a:lnTo>
                  <a:lnTo>
                    <a:pt x="8262" y="162"/>
                  </a:lnTo>
                  <a:lnTo>
                    <a:pt x="8396" y="141"/>
                  </a:lnTo>
                  <a:cubicBezTo>
                    <a:pt x="8495" y="127"/>
                    <a:pt x="8579" y="113"/>
                    <a:pt x="8671" y="106"/>
                  </a:cubicBezTo>
                  <a:cubicBezTo>
                    <a:pt x="8692" y="99"/>
                    <a:pt x="8720" y="99"/>
                    <a:pt x="8748" y="99"/>
                  </a:cubicBezTo>
                  <a:lnTo>
                    <a:pt x="8805" y="92"/>
                  </a:lnTo>
                  <a:cubicBezTo>
                    <a:pt x="9106" y="59"/>
                    <a:pt x="9410" y="43"/>
                    <a:pt x="9714" y="43"/>
                  </a:cubicBezTo>
                  <a:cubicBezTo>
                    <a:pt x="10066" y="43"/>
                    <a:pt x="10417" y="64"/>
                    <a:pt x="10764" y="106"/>
                  </a:cubicBezTo>
                  <a:cubicBezTo>
                    <a:pt x="12555" y="324"/>
                    <a:pt x="14233" y="1107"/>
                    <a:pt x="15544" y="2348"/>
                  </a:cubicBezTo>
                  <a:cubicBezTo>
                    <a:pt x="16101" y="2869"/>
                    <a:pt x="16587" y="3461"/>
                    <a:pt x="16982" y="4110"/>
                  </a:cubicBezTo>
                  <a:cubicBezTo>
                    <a:pt x="17088" y="4279"/>
                    <a:pt x="17186" y="4455"/>
                    <a:pt x="17285" y="4639"/>
                  </a:cubicBezTo>
                  <a:cubicBezTo>
                    <a:pt x="17673" y="5379"/>
                    <a:pt x="17948" y="6182"/>
                    <a:pt x="18103" y="7007"/>
                  </a:cubicBezTo>
                  <a:lnTo>
                    <a:pt x="18138" y="7197"/>
                  </a:lnTo>
                  <a:cubicBezTo>
                    <a:pt x="18152" y="7268"/>
                    <a:pt x="18159" y="7331"/>
                    <a:pt x="18180" y="7451"/>
                  </a:cubicBezTo>
                  <a:cubicBezTo>
                    <a:pt x="18180" y="7472"/>
                    <a:pt x="18187" y="7493"/>
                    <a:pt x="18187" y="7515"/>
                  </a:cubicBezTo>
                  <a:lnTo>
                    <a:pt x="18194" y="7592"/>
                  </a:lnTo>
                  <a:cubicBezTo>
                    <a:pt x="18201" y="7663"/>
                    <a:pt x="18209" y="7726"/>
                    <a:pt x="18223" y="7853"/>
                  </a:cubicBezTo>
                  <a:lnTo>
                    <a:pt x="18230" y="7952"/>
                  </a:lnTo>
                  <a:cubicBezTo>
                    <a:pt x="18230" y="7987"/>
                    <a:pt x="18237" y="8029"/>
                    <a:pt x="18237" y="8064"/>
                  </a:cubicBezTo>
                  <a:cubicBezTo>
                    <a:pt x="18244" y="8149"/>
                    <a:pt x="18251" y="8220"/>
                    <a:pt x="18251" y="8290"/>
                  </a:cubicBezTo>
                  <a:lnTo>
                    <a:pt x="18251" y="8410"/>
                  </a:lnTo>
                  <a:lnTo>
                    <a:pt x="18251" y="8480"/>
                  </a:lnTo>
                  <a:lnTo>
                    <a:pt x="18251" y="8593"/>
                  </a:lnTo>
                  <a:cubicBezTo>
                    <a:pt x="18251" y="8798"/>
                    <a:pt x="18244" y="9002"/>
                    <a:pt x="18223" y="9213"/>
                  </a:cubicBezTo>
                  <a:lnTo>
                    <a:pt x="18223" y="9256"/>
                  </a:lnTo>
                  <a:cubicBezTo>
                    <a:pt x="18216" y="9319"/>
                    <a:pt x="18223" y="9376"/>
                    <a:pt x="18258" y="9425"/>
                  </a:cubicBezTo>
                  <a:cubicBezTo>
                    <a:pt x="18258" y="9376"/>
                    <a:pt x="18265" y="9319"/>
                    <a:pt x="18272" y="9263"/>
                  </a:cubicBezTo>
                  <a:lnTo>
                    <a:pt x="18272" y="9206"/>
                  </a:lnTo>
                  <a:cubicBezTo>
                    <a:pt x="18286" y="9002"/>
                    <a:pt x="18293" y="8798"/>
                    <a:pt x="18293" y="8593"/>
                  </a:cubicBezTo>
                  <a:lnTo>
                    <a:pt x="18293" y="8473"/>
                  </a:lnTo>
                  <a:lnTo>
                    <a:pt x="18293" y="8403"/>
                  </a:lnTo>
                  <a:lnTo>
                    <a:pt x="18293" y="8283"/>
                  </a:lnTo>
                  <a:cubicBezTo>
                    <a:pt x="18286" y="8213"/>
                    <a:pt x="18279" y="8142"/>
                    <a:pt x="18279" y="8057"/>
                  </a:cubicBezTo>
                  <a:lnTo>
                    <a:pt x="18272" y="7938"/>
                  </a:lnTo>
                  <a:cubicBezTo>
                    <a:pt x="18272" y="7938"/>
                    <a:pt x="18265" y="7846"/>
                    <a:pt x="18258" y="7782"/>
                  </a:cubicBezTo>
                  <a:cubicBezTo>
                    <a:pt x="18251" y="7719"/>
                    <a:pt x="18244" y="7649"/>
                    <a:pt x="18237" y="7585"/>
                  </a:cubicBezTo>
                  <a:lnTo>
                    <a:pt x="18230" y="7508"/>
                  </a:lnTo>
                  <a:cubicBezTo>
                    <a:pt x="18223" y="7486"/>
                    <a:pt x="18223" y="7465"/>
                    <a:pt x="18209" y="7388"/>
                  </a:cubicBezTo>
                  <a:cubicBezTo>
                    <a:pt x="18201" y="7317"/>
                    <a:pt x="18194" y="7254"/>
                    <a:pt x="18180" y="7190"/>
                  </a:cubicBezTo>
                  <a:lnTo>
                    <a:pt x="18145" y="6993"/>
                  </a:lnTo>
                  <a:cubicBezTo>
                    <a:pt x="17990" y="6161"/>
                    <a:pt x="17715" y="5365"/>
                    <a:pt x="17320" y="4617"/>
                  </a:cubicBezTo>
                  <a:cubicBezTo>
                    <a:pt x="17229" y="4434"/>
                    <a:pt x="17123" y="4251"/>
                    <a:pt x="17024" y="4089"/>
                  </a:cubicBezTo>
                  <a:cubicBezTo>
                    <a:pt x="16622" y="3433"/>
                    <a:pt x="16136" y="2841"/>
                    <a:pt x="15579" y="2319"/>
                  </a:cubicBezTo>
                  <a:cubicBezTo>
                    <a:pt x="14254" y="1072"/>
                    <a:pt x="12569" y="289"/>
                    <a:pt x="10764" y="64"/>
                  </a:cubicBezTo>
                  <a:cubicBezTo>
                    <a:pt x="10417" y="22"/>
                    <a:pt x="10066" y="1"/>
                    <a:pt x="9713" y="1"/>
                  </a:cubicBez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6471765" y="1944066"/>
              <a:ext cx="906584" cy="488482"/>
            </a:xfrm>
            <a:custGeom>
              <a:avLst/>
              <a:gdLst/>
              <a:ahLst/>
              <a:cxnLst/>
              <a:rect l="l" t="t" r="r" b="b"/>
              <a:pathLst>
                <a:path w="9497" h="5117" extrusionOk="0">
                  <a:moveTo>
                    <a:pt x="2898" y="0"/>
                  </a:moveTo>
                  <a:cubicBezTo>
                    <a:pt x="2588" y="0"/>
                    <a:pt x="2278" y="14"/>
                    <a:pt x="1968" y="50"/>
                  </a:cubicBezTo>
                  <a:lnTo>
                    <a:pt x="1855" y="64"/>
                  </a:lnTo>
                  <a:cubicBezTo>
                    <a:pt x="1763" y="71"/>
                    <a:pt x="1664" y="85"/>
                    <a:pt x="1580" y="99"/>
                  </a:cubicBezTo>
                  <a:lnTo>
                    <a:pt x="1446" y="120"/>
                  </a:lnTo>
                  <a:lnTo>
                    <a:pt x="1333" y="141"/>
                  </a:lnTo>
                  <a:lnTo>
                    <a:pt x="1284" y="148"/>
                  </a:lnTo>
                  <a:lnTo>
                    <a:pt x="1199" y="169"/>
                  </a:lnTo>
                  <a:lnTo>
                    <a:pt x="1143" y="176"/>
                  </a:lnTo>
                  <a:lnTo>
                    <a:pt x="1051" y="198"/>
                  </a:lnTo>
                  <a:cubicBezTo>
                    <a:pt x="959" y="219"/>
                    <a:pt x="868" y="240"/>
                    <a:pt x="776" y="261"/>
                  </a:cubicBezTo>
                  <a:lnTo>
                    <a:pt x="692" y="289"/>
                  </a:lnTo>
                  <a:lnTo>
                    <a:pt x="621" y="303"/>
                  </a:lnTo>
                  <a:lnTo>
                    <a:pt x="572" y="317"/>
                  </a:lnTo>
                  <a:lnTo>
                    <a:pt x="487" y="346"/>
                  </a:lnTo>
                  <a:lnTo>
                    <a:pt x="417" y="367"/>
                  </a:lnTo>
                  <a:lnTo>
                    <a:pt x="353" y="388"/>
                  </a:lnTo>
                  <a:lnTo>
                    <a:pt x="269" y="409"/>
                  </a:lnTo>
                  <a:cubicBezTo>
                    <a:pt x="177" y="437"/>
                    <a:pt x="92" y="466"/>
                    <a:pt x="1" y="501"/>
                  </a:cubicBezTo>
                  <a:cubicBezTo>
                    <a:pt x="29" y="656"/>
                    <a:pt x="57" y="811"/>
                    <a:pt x="92" y="966"/>
                  </a:cubicBezTo>
                  <a:cubicBezTo>
                    <a:pt x="529" y="2883"/>
                    <a:pt x="1989" y="4399"/>
                    <a:pt x="3885" y="4921"/>
                  </a:cubicBezTo>
                  <a:cubicBezTo>
                    <a:pt x="4357" y="5052"/>
                    <a:pt x="4836" y="5116"/>
                    <a:pt x="5312" y="5116"/>
                  </a:cubicBezTo>
                  <a:cubicBezTo>
                    <a:pt x="6750" y="5116"/>
                    <a:pt x="8150" y="4533"/>
                    <a:pt x="9172" y="3468"/>
                  </a:cubicBezTo>
                  <a:cubicBezTo>
                    <a:pt x="9285" y="3349"/>
                    <a:pt x="9390" y="3222"/>
                    <a:pt x="9496" y="3095"/>
                  </a:cubicBezTo>
                  <a:cubicBezTo>
                    <a:pt x="9264" y="2820"/>
                    <a:pt x="9017" y="2559"/>
                    <a:pt x="8749" y="2312"/>
                  </a:cubicBezTo>
                  <a:cubicBezTo>
                    <a:pt x="7431" y="1072"/>
                    <a:pt x="5753" y="282"/>
                    <a:pt x="3955" y="64"/>
                  </a:cubicBezTo>
                  <a:cubicBezTo>
                    <a:pt x="3603" y="21"/>
                    <a:pt x="3250" y="0"/>
                    <a:pt x="289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6469760" y="1941775"/>
              <a:ext cx="910593" cy="492968"/>
            </a:xfrm>
            <a:custGeom>
              <a:avLst/>
              <a:gdLst/>
              <a:ahLst/>
              <a:cxnLst/>
              <a:rect l="l" t="t" r="r" b="b"/>
              <a:pathLst>
                <a:path w="9539" h="5164" extrusionOk="0">
                  <a:moveTo>
                    <a:pt x="2910" y="47"/>
                  </a:moveTo>
                  <a:cubicBezTo>
                    <a:pt x="3267" y="47"/>
                    <a:pt x="3623" y="70"/>
                    <a:pt x="3976" y="116"/>
                  </a:cubicBezTo>
                  <a:cubicBezTo>
                    <a:pt x="6133" y="377"/>
                    <a:pt x="8100" y="1455"/>
                    <a:pt x="9489" y="3126"/>
                  </a:cubicBezTo>
                  <a:cubicBezTo>
                    <a:pt x="9390" y="3246"/>
                    <a:pt x="9285" y="3366"/>
                    <a:pt x="9179" y="3478"/>
                  </a:cubicBezTo>
                  <a:cubicBezTo>
                    <a:pt x="8156" y="4544"/>
                    <a:pt x="6762" y="5123"/>
                    <a:pt x="5330" y="5123"/>
                  </a:cubicBezTo>
                  <a:cubicBezTo>
                    <a:pt x="4858" y="5123"/>
                    <a:pt x="4382" y="5060"/>
                    <a:pt x="3913" y="4931"/>
                  </a:cubicBezTo>
                  <a:cubicBezTo>
                    <a:pt x="2024" y="4409"/>
                    <a:pt x="572" y="2893"/>
                    <a:pt x="135" y="990"/>
                  </a:cubicBezTo>
                  <a:cubicBezTo>
                    <a:pt x="99" y="842"/>
                    <a:pt x="71" y="687"/>
                    <a:pt x="50" y="539"/>
                  </a:cubicBezTo>
                  <a:cubicBezTo>
                    <a:pt x="127" y="511"/>
                    <a:pt x="205" y="482"/>
                    <a:pt x="297" y="461"/>
                  </a:cubicBezTo>
                  <a:lnTo>
                    <a:pt x="445" y="412"/>
                  </a:lnTo>
                  <a:lnTo>
                    <a:pt x="529" y="391"/>
                  </a:lnTo>
                  <a:cubicBezTo>
                    <a:pt x="550" y="384"/>
                    <a:pt x="579" y="377"/>
                    <a:pt x="600" y="370"/>
                  </a:cubicBezTo>
                  <a:lnTo>
                    <a:pt x="649" y="356"/>
                  </a:lnTo>
                  <a:lnTo>
                    <a:pt x="811" y="313"/>
                  </a:lnTo>
                  <a:cubicBezTo>
                    <a:pt x="889" y="292"/>
                    <a:pt x="973" y="271"/>
                    <a:pt x="1079" y="250"/>
                  </a:cubicBezTo>
                  <a:lnTo>
                    <a:pt x="1227" y="215"/>
                  </a:lnTo>
                  <a:lnTo>
                    <a:pt x="1361" y="193"/>
                  </a:lnTo>
                  <a:lnTo>
                    <a:pt x="1474" y="172"/>
                  </a:lnTo>
                  <a:lnTo>
                    <a:pt x="1608" y="151"/>
                  </a:lnTo>
                  <a:cubicBezTo>
                    <a:pt x="1707" y="130"/>
                    <a:pt x="1791" y="123"/>
                    <a:pt x="1883" y="109"/>
                  </a:cubicBezTo>
                  <a:cubicBezTo>
                    <a:pt x="1911" y="109"/>
                    <a:pt x="1939" y="102"/>
                    <a:pt x="1967" y="102"/>
                  </a:cubicBezTo>
                  <a:lnTo>
                    <a:pt x="2017" y="95"/>
                  </a:lnTo>
                  <a:cubicBezTo>
                    <a:pt x="2315" y="63"/>
                    <a:pt x="2613" y="47"/>
                    <a:pt x="2910" y="47"/>
                  </a:cubicBezTo>
                  <a:close/>
                  <a:moveTo>
                    <a:pt x="2929" y="0"/>
                  </a:moveTo>
                  <a:cubicBezTo>
                    <a:pt x="2625" y="0"/>
                    <a:pt x="2321" y="16"/>
                    <a:pt x="2017" y="45"/>
                  </a:cubicBezTo>
                  <a:lnTo>
                    <a:pt x="1960" y="52"/>
                  </a:lnTo>
                  <a:lnTo>
                    <a:pt x="1876" y="67"/>
                  </a:lnTo>
                  <a:cubicBezTo>
                    <a:pt x="1791" y="74"/>
                    <a:pt x="1699" y="88"/>
                    <a:pt x="1601" y="102"/>
                  </a:cubicBezTo>
                  <a:lnTo>
                    <a:pt x="1467" y="123"/>
                  </a:lnTo>
                  <a:cubicBezTo>
                    <a:pt x="1432" y="130"/>
                    <a:pt x="1389" y="137"/>
                    <a:pt x="1269" y="158"/>
                  </a:cubicBezTo>
                  <a:lnTo>
                    <a:pt x="1227" y="165"/>
                  </a:lnTo>
                  <a:lnTo>
                    <a:pt x="1072" y="200"/>
                  </a:lnTo>
                  <a:cubicBezTo>
                    <a:pt x="966" y="222"/>
                    <a:pt x="882" y="243"/>
                    <a:pt x="797" y="264"/>
                  </a:cubicBezTo>
                  <a:lnTo>
                    <a:pt x="642" y="306"/>
                  </a:lnTo>
                  <a:lnTo>
                    <a:pt x="593" y="320"/>
                  </a:lnTo>
                  <a:cubicBezTo>
                    <a:pt x="565" y="327"/>
                    <a:pt x="543" y="334"/>
                    <a:pt x="515" y="341"/>
                  </a:cubicBezTo>
                  <a:lnTo>
                    <a:pt x="367" y="384"/>
                  </a:lnTo>
                  <a:lnTo>
                    <a:pt x="283" y="412"/>
                  </a:lnTo>
                  <a:cubicBezTo>
                    <a:pt x="184" y="440"/>
                    <a:pt x="92" y="482"/>
                    <a:pt x="1" y="525"/>
                  </a:cubicBezTo>
                  <a:cubicBezTo>
                    <a:pt x="29" y="680"/>
                    <a:pt x="57" y="842"/>
                    <a:pt x="92" y="997"/>
                  </a:cubicBezTo>
                  <a:cubicBezTo>
                    <a:pt x="649" y="3436"/>
                    <a:pt x="2827" y="5163"/>
                    <a:pt x="5330" y="5163"/>
                  </a:cubicBezTo>
                  <a:cubicBezTo>
                    <a:pt x="5338" y="5163"/>
                    <a:pt x="5347" y="5163"/>
                    <a:pt x="5355" y="5163"/>
                  </a:cubicBezTo>
                  <a:cubicBezTo>
                    <a:pt x="6812" y="5163"/>
                    <a:pt x="8205" y="4565"/>
                    <a:pt x="9207" y="3507"/>
                  </a:cubicBezTo>
                  <a:cubicBezTo>
                    <a:pt x="9327" y="3387"/>
                    <a:pt x="9440" y="3253"/>
                    <a:pt x="9538" y="3112"/>
                  </a:cubicBezTo>
                  <a:cubicBezTo>
                    <a:pt x="9306" y="2830"/>
                    <a:pt x="9059" y="2562"/>
                    <a:pt x="8791" y="2315"/>
                  </a:cubicBezTo>
                  <a:cubicBezTo>
                    <a:pt x="7473" y="1075"/>
                    <a:pt x="5788" y="285"/>
                    <a:pt x="3983" y="67"/>
                  </a:cubicBezTo>
                  <a:cubicBezTo>
                    <a:pt x="3632" y="21"/>
                    <a:pt x="3281" y="0"/>
                    <a:pt x="2929"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6480547" y="1996570"/>
              <a:ext cx="866777" cy="435977"/>
            </a:xfrm>
            <a:custGeom>
              <a:avLst/>
              <a:gdLst/>
              <a:ahLst/>
              <a:cxnLst/>
              <a:rect l="l" t="t" r="r" b="b"/>
              <a:pathLst>
                <a:path w="9080" h="4567" extrusionOk="0">
                  <a:moveTo>
                    <a:pt x="2630" y="0"/>
                  </a:moveTo>
                  <a:cubicBezTo>
                    <a:pt x="2320" y="0"/>
                    <a:pt x="2009" y="21"/>
                    <a:pt x="1699" y="49"/>
                  </a:cubicBezTo>
                  <a:cubicBezTo>
                    <a:pt x="1664" y="56"/>
                    <a:pt x="1629" y="56"/>
                    <a:pt x="1586" y="64"/>
                  </a:cubicBezTo>
                  <a:cubicBezTo>
                    <a:pt x="1495" y="78"/>
                    <a:pt x="1403" y="85"/>
                    <a:pt x="1319" y="99"/>
                  </a:cubicBezTo>
                  <a:lnTo>
                    <a:pt x="1178" y="120"/>
                  </a:lnTo>
                  <a:lnTo>
                    <a:pt x="1065" y="141"/>
                  </a:lnTo>
                  <a:lnTo>
                    <a:pt x="1023" y="155"/>
                  </a:lnTo>
                  <a:lnTo>
                    <a:pt x="938" y="169"/>
                  </a:lnTo>
                  <a:lnTo>
                    <a:pt x="875" y="183"/>
                  </a:lnTo>
                  <a:lnTo>
                    <a:pt x="783" y="205"/>
                  </a:lnTo>
                  <a:cubicBezTo>
                    <a:pt x="691" y="219"/>
                    <a:pt x="600" y="240"/>
                    <a:pt x="515" y="268"/>
                  </a:cubicBezTo>
                  <a:lnTo>
                    <a:pt x="423" y="289"/>
                  </a:lnTo>
                  <a:lnTo>
                    <a:pt x="360" y="310"/>
                  </a:lnTo>
                  <a:lnTo>
                    <a:pt x="311" y="324"/>
                  </a:lnTo>
                  <a:cubicBezTo>
                    <a:pt x="282" y="331"/>
                    <a:pt x="247" y="338"/>
                    <a:pt x="219" y="346"/>
                  </a:cubicBezTo>
                  <a:lnTo>
                    <a:pt x="155" y="367"/>
                  </a:lnTo>
                  <a:lnTo>
                    <a:pt x="85" y="388"/>
                  </a:lnTo>
                  <a:lnTo>
                    <a:pt x="0" y="416"/>
                  </a:lnTo>
                  <a:cubicBezTo>
                    <a:pt x="437" y="2333"/>
                    <a:pt x="1897" y="3849"/>
                    <a:pt x="3793" y="4371"/>
                  </a:cubicBezTo>
                  <a:cubicBezTo>
                    <a:pt x="4265" y="4502"/>
                    <a:pt x="4744" y="4566"/>
                    <a:pt x="5220" y="4566"/>
                  </a:cubicBezTo>
                  <a:cubicBezTo>
                    <a:pt x="6658" y="4566"/>
                    <a:pt x="8058" y="3983"/>
                    <a:pt x="9080" y="2918"/>
                  </a:cubicBezTo>
                  <a:cubicBezTo>
                    <a:pt x="8897" y="2707"/>
                    <a:pt x="8699" y="2503"/>
                    <a:pt x="8488" y="2312"/>
                  </a:cubicBezTo>
                  <a:cubicBezTo>
                    <a:pt x="6902" y="825"/>
                    <a:pt x="4808" y="0"/>
                    <a:pt x="2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6478542" y="1994566"/>
              <a:ext cx="870882" cy="440178"/>
            </a:xfrm>
            <a:custGeom>
              <a:avLst/>
              <a:gdLst/>
              <a:ahLst/>
              <a:cxnLst/>
              <a:rect l="l" t="t" r="r" b="b"/>
              <a:pathLst>
                <a:path w="9123" h="4611" extrusionOk="0">
                  <a:moveTo>
                    <a:pt x="2668" y="43"/>
                  </a:moveTo>
                  <a:cubicBezTo>
                    <a:pt x="3018" y="43"/>
                    <a:pt x="3368" y="64"/>
                    <a:pt x="3715" y="106"/>
                  </a:cubicBezTo>
                  <a:cubicBezTo>
                    <a:pt x="5506" y="324"/>
                    <a:pt x="7183" y="1114"/>
                    <a:pt x="8502" y="2347"/>
                  </a:cubicBezTo>
                  <a:cubicBezTo>
                    <a:pt x="8699" y="2531"/>
                    <a:pt x="8889" y="2735"/>
                    <a:pt x="9073" y="2939"/>
                  </a:cubicBezTo>
                  <a:cubicBezTo>
                    <a:pt x="8052" y="3992"/>
                    <a:pt x="6666" y="4564"/>
                    <a:pt x="5243" y="4564"/>
                  </a:cubicBezTo>
                  <a:cubicBezTo>
                    <a:pt x="4769" y="4564"/>
                    <a:pt x="4291" y="4501"/>
                    <a:pt x="3821" y="4370"/>
                  </a:cubicBezTo>
                  <a:cubicBezTo>
                    <a:pt x="1939" y="3856"/>
                    <a:pt x="494" y="2354"/>
                    <a:pt x="43" y="451"/>
                  </a:cubicBezTo>
                  <a:lnTo>
                    <a:pt x="184" y="409"/>
                  </a:lnTo>
                  <a:lnTo>
                    <a:pt x="268" y="388"/>
                  </a:lnTo>
                  <a:cubicBezTo>
                    <a:pt x="289" y="381"/>
                    <a:pt x="310" y="367"/>
                    <a:pt x="339" y="367"/>
                  </a:cubicBezTo>
                  <a:lnTo>
                    <a:pt x="388" y="345"/>
                  </a:lnTo>
                  <a:lnTo>
                    <a:pt x="543" y="310"/>
                  </a:lnTo>
                  <a:cubicBezTo>
                    <a:pt x="628" y="289"/>
                    <a:pt x="712" y="268"/>
                    <a:pt x="818" y="247"/>
                  </a:cubicBezTo>
                  <a:cubicBezTo>
                    <a:pt x="818" y="247"/>
                    <a:pt x="966" y="211"/>
                    <a:pt x="1100" y="183"/>
                  </a:cubicBezTo>
                  <a:lnTo>
                    <a:pt x="1213" y="162"/>
                  </a:lnTo>
                  <a:lnTo>
                    <a:pt x="1347" y="141"/>
                  </a:lnTo>
                  <a:cubicBezTo>
                    <a:pt x="1445" y="127"/>
                    <a:pt x="1530" y="113"/>
                    <a:pt x="1622" y="106"/>
                  </a:cubicBezTo>
                  <a:lnTo>
                    <a:pt x="1706" y="99"/>
                  </a:lnTo>
                  <a:lnTo>
                    <a:pt x="1756" y="92"/>
                  </a:lnTo>
                  <a:cubicBezTo>
                    <a:pt x="2060" y="59"/>
                    <a:pt x="2364" y="43"/>
                    <a:pt x="2668" y="43"/>
                  </a:cubicBezTo>
                  <a:close/>
                  <a:moveTo>
                    <a:pt x="2669" y="1"/>
                  </a:moveTo>
                  <a:cubicBezTo>
                    <a:pt x="2364" y="1"/>
                    <a:pt x="2060" y="17"/>
                    <a:pt x="1756" y="49"/>
                  </a:cubicBezTo>
                  <a:lnTo>
                    <a:pt x="1706" y="56"/>
                  </a:lnTo>
                  <a:lnTo>
                    <a:pt x="1615" y="63"/>
                  </a:lnTo>
                  <a:cubicBezTo>
                    <a:pt x="1530" y="77"/>
                    <a:pt x="1438" y="85"/>
                    <a:pt x="1340" y="99"/>
                  </a:cubicBezTo>
                  <a:lnTo>
                    <a:pt x="1206" y="127"/>
                  </a:lnTo>
                  <a:cubicBezTo>
                    <a:pt x="1170" y="127"/>
                    <a:pt x="1128" y="134"/>
                    <a:pt x="1001" y="162"/>
                  </a:cubicBezTo>
                  <a:lnTo>
                    <a:pt x="959" y="169"/>
                  </a:lnTo>
                  <a:lnTo>
                    <a:pt x="811" y="204"/>
                  </a:lnTo>
                  <a:cubicBezTo>
                    <a:pt x="705" y="226"/>
                    <a:pt x="621" y="247"/>
                    <a:pt x="536" y="268"/>
                  </a:cubicBezTo>
                  <a:lnTo>
                    <a:pt x="381" y="310"/>
                  </a:lnTo>
                  <a:cubicBezTo>
                    <a:pt x="360" y="310"/>
                    <a:pt x="346" y="317"/>
                    <a:pt x="332" y="324"/>
                  </a:cubicBezTo>
                  <a:lnTo>
                    <a:pt x="254" y="345"/>
                  </a:lnTo>
                  <a:lnTo>
                    <a:pt x="106" y="388"/>
                  </a:lnTo>
                  <a:cubicBezTo>
                    <a:pt x="64" y="395"/>
                    <a:pt x="28" y="416"/>
                    <a:pt x="0" y="444"/>
                  </a:cubicBezTo>
                  <a:cubicBezTo>
                    <a:pt x="557" y="2883"/>
                    <a:pt x="2735" y="4610"/>
                    <a:pt x="5238" y="4610"/>
                  </a:cubicBezTo>
                  <a:cubicBezTo>
                    <a:pt x="5246" y="4610"/>
                    <a:pt x="5255" y="4610"/>
                    <a:pt x="5263" y="4610"/>
                  </a:cubicBezTo>
                  <a:cubicBezTo>
                    <a:pt x="6727" y="4610"/>
                    <a:pt x="8127" y="3998"/>
                    <a:pt x="9122" y="2925"/>
                  </a:cubicBezTo>
                  <a:cubicBezTo>
                    <a:pt x="8932" y="2714"/>
                    <a:pt x="8734" y="2509"/>
                    <a:pt x="8530" y="2319"/>
                  </a:cubicBezTo>
                  <a:cubicBezTo>
                    <a:pt x="7212" y="1071"/>
                    <a:pt x="5527" y="282"/>
                    <a:pt x="3722" y="63"/>
                  </a:cubicBezTo>
                  <a:cubicBezTo>
                    <a:pt x="3371" y="22"/>
                    <a:pt x="3020" y="1"/>
                    <a:pt x="2669"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7111060" y="2201815"/>
              <a:ext cx="120566" cy="14892"/>
            </a:xfrm>
            <a:custGeom>
              <a:avLst/>
              <a:gdLst/>
              <a:ahLst/>
              <a:cxnLst/>
              <a:rect l="l" t="t" r="r" b="b"/>
              <a:pathLst>
                <a:path w="1263" h="156" extrusionOk="0">
                  <a:moveTo>
                    <a:pt x="226" y="0"/>
                  </a:moveTo>
                  <a:lnTo>
                    <a:pt x="1" y="155"/>
                  </a:lnTo>
                  <a:lnTo>
                    <a:pt x="1030" y="155"/>
                  </a:lnTo>
                  <a:lnTo>
                    <a:pt x="1262"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7109724" y="2199715"/>
              <a:ext cx="122571" cy="18997"/>
            </a:xfrm>
            <a:custGeom>
              <a:avLst/>
              <a:gdLst/>
              <a:ahLst/>
              <a:cxnLst/>
              <a:rect l="l" t="t" r="r" b="b"/>
              <a:pathLst>
                <a:path w="1284" h="199" extrusionOk="0">
                  <a:moveTo>
                    <a:pt x="1206" y="50"/>
                  </a:moveTo>
                  <a:lnTo>
                    <a:pt x="1044" y="156"/>
                  </a:lnTo>
                  <a:lnTo>
                    <a:pt x="85" y="156"/>
                  </a:lnTo>
                  <a:lnTo>
                    <a:pt x="247" y="50"/>
                  </a:lnTo>
                  <a:close/>
                  <a:moveTo>
                    <a:pt x="1276" y="1"/>
                  </a:moveTo>
                  <a:lnTo>
                    <a:pt x="226" y="8"/>
                  </a:lnTo>
                  <a:cubicBezTo>
                    <a:pt x="226" y="8"/>
                    <a:pt x="0" y="163"/>
                    <a:pt x="15" y="198"/>
                  </a:cubicBezTo>
                  <a:lnTo>
                    <a:pt x="1058" y="191"/>
                  </a:lnTo>
                  <a:cubicBezTo>
                    <a:pt x="1058" y="191"/>
                    <a:pt x="1283" y="36"/>
                    <a:pt x="127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7108388" y="2420519"/>
              <a:ext cx="120566" cy="16897"/>
            </a:xfrm>
            <a:custGeom>
              <a:avLst/>
              <a:gdLst/>
              <a:ahLst/>
              <a:cxnLst/>
              <a:rect l="l" t="t" r="r" b="b"/>
              <a:pathLst>
                <a:path w="1263" h="177" extrusionOk="0">
                  <a:moveTo>
                    <a:pt x="1037" y="0"/>
                  </a:moveTo>
                  <a:lnTo>
                    <a:pt x="0" y="7"/>
                  </a:lnTo>
                  <a:lnTo>
                    <a:pt x="226" y="176"/>
                  </a:lnTo>
                  <a:lnTo>
                    <a:pt x="1262" y="176"/>
                  </a:lnTo>
                  <a:lnTo>
                    <a:pt x="1037"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7107719" y="2418419"/>
              <a:ext cx="122571" cy="21002"/>
            </a:xfrm>
            <a:custGeom>
              <a:avLst/>
              <a:gdLst/>
              <a:ahLst/>
              <a:cxnLst/>
              <a:rect l="l" t="t" r="r" b="b"/>
              <a:pathLst>
                <a:path w="1284" h="220" extrusionOk="0">
                  <a:moveTo>
                    <a:pt x="1037" y="50"/>
                  </a:moveTo>
                  <a:lnTo>
                    <a:pt x="1206" y="177"/>
                  </a:lnTo>
                  <a:lnTo>
                    <a:pt x="240" y="177"/>
                  </a:lnTo>
                  <a:lnTo>
                    <a:pt x="78" y="50"/>
                  </a:lnTo>
                  <a:close/>
                  <a:moveTo>
                    <a:pt x="1044" y="1"/>
                  </a:moveTo>
                  <a:cubicBezTo>
                    <a:pt x="1044" y="1"/>
                    <a:pt x="14" y="1"/>
                    <a:pt x="0" y="43"/>
                  </a:cubicBezTo>
                  <a:cubicBezTo>
                    <a:pt x="0" y="43"/>
                    <a:pt x="219" y="220"/>
                    <a:pt x="233" y="220"/>
                  </a:cubicBezTo>
                  <a:cubicBezTo>
                    <a:pt x="233" y="220"/>
                    <a:pt x="1269" y="212"/>
                    <a:pt x="1283" y="177"/>
                  </a:cubicBezTo>
                  <a:lnTo>
                    <a:pt x="104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7043761" y="2098143"/>
              <a:ext cx="108443" cy="37803"/>
            </a:xfrm>
            <a:custGeom>
              <a:avLst/>
              <a:gdLst/>
              <a:ahLst/>
              <a:cxnLst/>
              <a:rect l="l" t="t" r="r" b="b"/>
              <a:pathLst>
                <a:path w="1136" h="396" extrusionOk="0">
                  <a:moveTo>
                    <a:pt x="1136" y="1"/>
                  </a:moveTo>
                  <a:lnTo>
                    <a:pt x="99" y="8"/>
                  </a:lnTo>
                  <a:lnTo>
                    <a:pt x="1" y="395"/>
                  </a:lnTo>
                  <a:lnTo>
                    <a:pt x="1037" y="388"/>
                  </a:lnTo>
                  <a:lnTo>
                    <a:pt x="113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7041756" y="2096138"/>
              <a:ext cx="112452" cy="41813"/>
            </a:xfrm>
            <a:custGeom>
              <a:avLst/>
              <a:gdLst/>
              <a:ahLst/>
              <a:cxnLst/>
              <a:rect l="l" t="t" r="r" b="b"/>
              <a:pathLst>
                <a:path w="1178" h="438" extrusionOk="0">
                  <a:moveTo>
                    <a:pt x="1128" y="50"/>
                  </a:moveTo>
                  <a:lnTo>
                    <a:pt x="1037" y="395"/>
                  </a:lnTo>
                  <a:lnTo>
                    <a:pt x="50" y="395"/>
                  </a:lnTo>
                  <a:lnTo>
                    <a:pt x="141" y="50"/>
                  </a:lnTo>
                  <a:close/>
                  <a:moveTo>
                    <a:pt x="1157" y="0"/>
                  </a:moveTo>
                  <a:lnTo>
                    <a:pt x="1157" y="0"/>
                  </a:lnTo>
                  <a:cubicBezTo>
                    <a:pt x="1156" y="0"/>
                    <a:pt x="120" y="7"/>
                    <a:pt x="99" y="22"/>
                  </a:cubicBezTo>
                  <a:cubicBezTo>
                    <a:pt x="99" y="22"/>
                    <a:pt x="1" y="409"/>
                    <a:pt x="22" y="437"/>
                  </a:cubicBezTo>
                  <a:cubicBezTo>
                    <a:pt x="22" y="437"/>
                    <a:pt x="1058" y="430"/>
                    <a:pt x="1079" y="416"/>
                  </a:cubicBezTo>
                  <a:cubicBezTo>
                    <a:pt x="1079" y="416"/>
                    <a:pt x="1178" y="29"/>
                    <a:pt x="11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7039752" y="2496508"/>
              <a:ext cx="107774" cy="37803"/>
            </a:xfrm>
            <a:custGeom>
              <a:avLst/>
              <a:gdLst/>
              <a:ahLst/>
              <a:cxnLst/>
              <a:rect l="l" t="t" r="r" b="b"/>
              <a:pathLst>
                <a:path w="1129" h="396" extrusionOk="0">
                  <a:moveTo>
                    <a:pt x="0" y="1"/>
                  </a:moveTo>
                  <a:lnTo>
                    <a:pt x="92" y="395"/>
                  </a:lnTo>
                  <a:lnTo>
                    <a:pt x="1128" y="395"/>
                  </a:lnTo>
                  <a:lnTo>
                    <a:pt x="1037"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7037747" y="2494503"/>
              <a:ext cx="111784" cy="41813"/>
            </a:xfrm>
            <a:custGeom>
              <a:avLst/>
              <a:gdLst/>
              <a:ahLst/>
              <a:cxnLst/>
              <a:rect l="l" t="t" r="r" b="b"/>
              <a:pathLst>
                <a:path w="1171" h="438" extrusionOk="0">
                  <a:moveTo>
                    <a:pt x="1036" y="50"/>
                  </a:moveTo>
                  <a:lnTo>
                    <a:pt x="1121" y="402"/>
                  </a:lnTo>
                  <a:lnTo>
                    <a:pt x="127" y="402"/>
                  </a:lnTo>
                  <a:lnTo>
                    <a:pt x="50" y="50"/>
                  </a:lnTo>
                  <a:close/>
                  <a:moveTo>
                    <a:pt x="1058" y="1"/>
                  </a:moveTo>
                  <a:cubicBezTo>
                    <a:pt x="1058" y="1"/>
                    <a:pt x="21" y="1"/>
                    <a:pt x="0" y="29"/>
                  </a:cubicBezTo>
                  <a:cubicBezTo>
                    <a:pt x="28" y="170"/>
                    <a:pt x="71" y="304"/>
                    <a:pt x="113" y="438"/>
                  </a:cubicBezTo>
                  <a:cubicBezTo>
                    <a:pt x="113" y="438"/>
                    <a:pt x="1149" y="438"/>
                    <a:pt x="1170" y="409"/>
                  </a:cubicBezTo>
                  <a:cubicBezTo>
                    <a:pt x="1142" y="268"/>
                    <a:pt x="1107" y="134"/>
                    <a:pt x="105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7020851" y="2277803"/>
              <a:ext cx="120566" cy="74652"/>
            </a:xfrm>
            <a:custGeom>
              <a:avLst/>
              <a:gdLst/>
              <a:ahLst/>
              <a:cxnLst/>
              <a:rect l="l" t="t" r="r" b="b"/>
              <a:pathLst>
                <a:path w="1263" h="782" extrusionOk="0">
                  <a:moveTo>
                    <a:pt x="1037" y="1"/>
                  </a:moveTo>
                  <a:cubicBezTo>
                    <a:pt x="1037" y="1"/>
                    <a:pt x="1" y="8"/>
                    <a:pt x="128" y="71"/>
                  </a:cubicBezTo>
                  <a:cubicBezTo>
                    <a:pt x="135" y="85"/>
                    <a:pt x="142" y="92"/>
                    <a:pt x="156" y="106"/>
                  </a:cubicBezTo>
                  <a:cubicBezTo>
                    <a:pt x="163" y="121"/>
                    <a:pt x="170" y="135"/>
                    <a:pt x="177" y="149"/>
                  </a:cubicBezTo>
                  <a:cubicBezTo>
                    <a:pt x="184" y="163"/>
                    <a:pt x="191" y="184"/>
                    <a:pt x="198" y="198"/>
                  </a:cubicBezTo>
                  <a:cubicBezTo>
                    <a:pt x="198" y="219"/>
                    <a:pt x="205" y="233"/>
                    <a:pt x="212" y="254"/>
                  </a:cubicBezTo>
                  <a:cubicBezTo>
                    <a:pt x="212" y="276"/>
                    <a:pt x="220" y="290"/>
                    <a:pt x="220" y="311"/>
                  </a:cubicBezTo>
                  <a:cubicBezTo>
                    <a:pt x="227" y="325"/>
                    <a:pt x="227" y="346"/>
                    <a:pt x="227" y="360"/>
                  </a:cubicBezTo>
                  <a:lnTo>
                    <a:pt x="227" y="438"/>
                  </a:lnTo>
                  <a:cubicBezTo>
                    <a:pt x="227" y="473"/>
                    <a:pt x="220" y="501"/>
                    <a:pt x="212" y="529"/>
                  </a:cubicBezTo>
                  <a:cubicBezTo>
                    <a:pt x="212" y="543"/>
                    <a:pt x="205" y="565"/>
                    <a:pt x="198" y="579"/>
                  </a:cubicBezTo>
                  <a:cubicBezTo>
                    <a:pt x="198" y="593"/>
                    <a:pt x="191" y="614"/>
                    <a:pt x="184" y="628"/>
                  </a:cubicBezTo>
                  <a:cubicBezTo>
                    <a:pt x="177" y="642"/>
                    <a:pt x="170" y="656"/>
                    <a:pt x="29" y="776"/>
                  </a:cubicBezTo>
                  <a:lnTo>
                    <a:pt x="1037" y="776"/>
                  </a:lnTo>
                  <a:cubicBezTo>
                    <a:pt x="1044" y="776"/>
                    <a:pt x="1051" y="776"/>
                    <a:pt x="1256" y="487"/>
                  </a:cubicBezTo>
                  <a:cubicBezTo>
                    <a:pt x="1256" y="466"/>
                    <a:pt x="1256" y="445"/>
                    <a:pt x="1256" y="424"/>
                  </a:cubicBezTo>
                  <a:cubicBezTo>
                    <a:pt x="1256" y="402"/>
                    <a:pt x="1263" y="367"/>
                    <a:pt x="1256" y="353"/>
                  </a:cubicBezTo>
                  <a:cubicBezTo>
                    <a:pt x="1256" y="339"/>
                    <a:pt x="1256" y="332"/>
                    <a:pt x="1037" y="1"/>
                  </a:cubicBezTo>
                  <a:close/>
                  <a:moveTo>
                    <a:pt x="1" y="776"/>
                  </a:moveTo>
                  <a:cubicBezTo>
                    <a:pt x="5" y="780"/>
                    <a:pt x="10" y="781"/>
                    <a:pt x="15" y="781"/>
                  </a:cubicBezTo>
                  <a:cubicBezTo>
                    <a:pt x="20" y="781"/>
                    <a:pt x="26" y="780"/>
                    <a:pt x="29" y="776"/>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7021614" y="2275798"/>
              <a:ext cx="121807" cy="78852"/>
            </a:xfrm>
            <a:custGeom>
              <a:avLst/>
              <a:gdLst/>
              <a:ahLst/>
              <a:cxnLst/>
              <a:rect l="l" t="t" r="r" b="b"/>
              <a:pathLst>
                <a:path w="1276" h="826" extrusionOk="0">
                  <a:moveTo>
                    <a:pt x="1029" y="1"/>
                  </a:moveTo>
                  <a:cubicBezTo>
                    <a:pt x="1029" y="1"/>
                    <a:pt x="531" y="1"/>
                    <a:pt x="271" y="47"/>
                  </a:cubicBezTo>
                  <a:lnTo>
                    <a:pt x="271" y="47"/>
                  </a:lnTo>
                  <a:cubicBezTo>
                    <a:pt x="171" y="43"/>
                    <a:pt x="106" y="43"/>
                    <a:pt x="106" y="43"/>
                  </a:cubicBezTo>
                  <a:lnTo>
                    <a:pt x="106" y="43"/>
                  </a:lnTo>
                  <a:cubicBezTo>
                    <a:pt x="119" y="56"/>
                    <a:pt x="132" y="69"/>
                    <a:pt x="144" y="84"/>
                  </a:cubicBezTo>
                  <a:lnTo>
                    <a:pt x="144" y="84"/>
                  </a:lnTo>
                  <a:cubicBezTo>
                    <a:pt x="171" y="69"/>
                    <a:pt x="215" y="57"/>
                    <a:pt x="271" y="47"/>
                  </a:cubicBezTo>
                  <a:lnTo>
                    <a:pt x="271" y="47"/>
                  </a:lnTo>
                  <a:cubicBezTo>
                    <a:pt x="526" y="59"/>
                    <a:pt x="1006" y="102"/>
                    <a:pt x="1184" y="253"/>
                  </a:cubicBezTo>
                  <a:lnTo>
                    <a:pt x="1184" y="253"/>
                  </a:lnTo>
                  <a:cubicBezTo>
                    <a:pt x="1148" y="193"/>
                    <a:pt x="1099" y="111"/>
                    <a:pt x="1029" y="1"/>
                  </a:cubicBezTo>
                  <a:close/>
                  <a:moveTo>
                    <a:pt x="1184" y="253"/>
                  </a:moveTo>
                  <a:cubicBezTo>
                    <a:pt x="1198" y="277"/>
                    <a:pt x="1210" y="297"/>
                    <a:pt x="1220" y="315"/>
                  </a:cubicBezTo>
                  <a:lnTo>
                    <a:pt x="1220" y="315"/>
                  </a:lnTo>
                  <a:cubicBezTo>
                    <a:pt x="1220" y="302"/>
                    <a:pt x="1220" y="297"/>
                    <a:pt x="1220" y="290"/>
                  </a:cubicBezTo>
                  <a:cubicBezTo>
                    <a:pt x="1210" y="277"/>
                    <a:pt x="1198" y="265"/>
                    <a:pt x="1184" y="253"/>
                  </a:cubicBezTo>
                  <a:close/>
                  <a:moveTo>
                    <a:pt x="1220" y="315"/>
                  </a:moveTo>
                  <a:cubicBezTo>
                    <a:pt x="1221" y="327"/>
                    <a:pt x="1223" y="347"/>
                    <a:pt x="1227" y="381"/>
                  </a:cubicBezTo>
                  <a:cubicBezTo>
                    <a:pt x="1234" y="402"/>
                    <a:pt x="1234" y="431"/>
                    <a:pt x="1227" y="459"/>
                  </a:cubicBezTo>
                  <a:cubicBezTo>
                    <a:pt x="1227" y="469"/>
                    <a:pt x="1227" y="480"/>
                    <a:pt x="1167" y="597"/>
                  </a:cubicBezTo>
                  <a:lnTo>
                    <a:pt x="1167" y="597"/>
                  </a:lnTo>
                  <a:cubicBezTo>
                    <a:pt x="1209" y="571"/>
                    <a:pt x="1243" y="541"/>
                    <a:pt x="1269" y="508"/>
                  </a:cubicBezTo>
                  <a:cubicBezTo>
                    <a:pt x="1269" y="487"/>
                    <a:pt x="1276" y="459"/>
                    <a:pt x="1276" y="438"/>
                  </a:cubicBezTo>
                  <a:cubicBezTo>
                    <a:pt x="1276" y="425"/>
                    <a:pt x="1276" y="412"/>
                    <a:pt x="1220" y="315"/>
                  </a:cubicBezTo>
                  <a:close/>
                  <a:moveTo>
                    <a:pt x="144" y="84"/>
                  </a:moveTo>
                  <a:lnTo>
                    <a:pt x="144" y="84"/>
                  </a:lnTo>
                  <a:cubicBezTo>
                    <a:pt x="114" y="100"/>
                    <a:pt x="105" y="119"/>
                    <a:pt x="127" y="142"/>
                  </a:cubicBezTo>
                  <a:cubicBezTo>
                    <a:pt x="141" y="149"/>
                    <a:pt x="148" y="163"/>
                    <a:pt x="155" y="177"/>
                  </a:cubicBezTo>
                  <a:cubicBezTo>
                    <a:pt x="155" y="191"/>
                    <a:pt x="162" y="212"/>
                    <a:pt x="169" y="226"/>
                  </a:cubicBezTo>
                  <a:cubicBezTo>
                    <a:pt x="176" y="240"/>
                    <a:pt x="183" y="261"/>
                    <a:pt x="183" y="275"/>
                  </a:cubicBezTo>
                  <a:cubicBezTo>
                    <a:pt x="190" y="297"/>
                    <a:pt x="197" y="318"/>
                    <a:pt x="197" y="332"/>
                  </a:cubicBezTo>
                  <a:lnTo>
                    <a:pt x="197" y="381"/>
                  </a:lnTo>
                  <a:cubicBezTo>
                    <a:pt x="197" y="402"/>
                    <a:pt x="197" y="431"/>
                    <a:pt x="197" y="459"/>
                  </a:cubicBezTo>
                  <a:cubicBezTo>
                    <a:pt x="190" y="487"/>
                    <a:pt x="190" y="515"/>
                    <a:pt x="183" y="543"/>
                  </a:cubicBezTo>
                  <a:cubicBezTo>
                    <a:pt x="183" y="564"/>
                    <a:pt x="176" y="579"/>
                    <a:pt x="169" y="593"/>
                  </a:cubicBezTo>
                  <a:cubicBezTo>
                    <a:pt x="169" y="607"/>
                    <a:pt x="162" y="621"/>
                    <a:pt x="155" y="635"/>
                  </a:cubicBezTo>
                  <a:cubicBezTo>
                    <a:pt x="148" y="649"/>
                    <a:pt x="141" y="663"/>
                    <a:pt x="6" y="818"/>
                  </a:cubicBezTo>
                  <a:lnTo>
                    <a:pt x="6" y="818"/>
                  </a:lnTo>
                  <a:cubicBezTo>
                    <a:pt x="52" y="818"/>
                    <a:pt x="347" y="814"/>
                    <a:pt x="646" y="764"/>
                  </a:cubicBezTo>
                  <a:lnTo>
                    <a:pt x="646" y="764"/>
                  </a:lnTo>
                  <a:cubicBezTo>
                    <a:pt x="781" y="768"/>
                    <a:pt x="910" y="769"/>
                    <a:pt x="978" y="769"/>
                  </a:cubicBezTo>
                  <a:cubicBezTo>
                    <a:pt x="1010" y="769"/>
                    <a:pt x="1029" y="769"/>
                    <a:pt x="1029" y="769"/>
                  </a:cubicBezTo>
                  <a:lnTo>
                    <a:pt x="1079" y="769"/>
                  </a:lnTo>
                  <a:cubicBezTo>
                    <a:pt x="1117" y="695"/>
                    <a:pt x="1146" y="639"/>
                    <a:pt x="1167" y="597"/>
                  </a:cubicBezTo>
                  <a:lnTo>
                    <a:pt x="1167" y="597"/>
                  </a:lnTo>
                  <a:cubicBezTo>
                    <a:pt x="1037" y="680"/>
                    <a:pt x="841" y="732"/>
                    <a:pt x="646" y="764"/>
                  </a:cubicBezTo>
                  <a:lnTo>
                    <a:pt x="646" y="764"/>
                  </a:lnTo>
                  <a:cubicBezTo>
                    <a:pt x="401" y="757"/>
                    <a:pt x="137" y="738"/>
                    <a:pt x="176" y="691"/>
                  </a:cubicBezTo>
                  <a:cubicBezTo>
                    <a:pt x="183" y="677"/>
                    <a:pt x="190" y="663"/>
                    <a:pt x="197" y="642"/>
                  </a:cubicBezTo>
                  <a:cubicBezTo>
                    <a:pt x="204" y="628"/>
                    <a:pt x="212" y="607"/>
                    <a:pt x="212" y="600"/>
                  </a:cubicBezTo>
                  <a:cubicBezTo>
                    <a:pt x="219" y="586"/>
                    <a:pt x="219" y="572"/>
                    <a:pt x="233" y="508"/>
                  </a:cubicBezTo>
                  <a:cubicBezTo>
                    <a:pt x="233" y="494"/>
                    <a:pt x="240" y="466"/>
                    <a:pt x="240" y="445"/>
                  </a:cubicBezTo>
                  <a:cubicBezTo>
                    <a:pt x="240" y="423"/>
                    <a:pt x="247" y="395"/>
                    <a:pt x="240" y="374"/>
                  </a:cubicBezTo>
                  <a:cubicBezTo>
                    <a:pt x="233" y="360"/>
                    <a:pt x="240" y="339"/>
                    <a:pt x="233" y="318"/>
                  </a:cubicBezTo>
                  <a:cubicBezTo>
                    <a:pt x="233" y="304"/>
                    <a:pt x="226" y="283"/>
                    <a:pt x="226" y="268"/>
                  </a:cubicBezTo>
                  <a:cubicBezTo>
                    <a:pt x="212" y="226"/>
                    <a:pt x="204" y="191"/>
                    <a:pt x="190" y="156"/>
                  </a:cubicBezTo>
                  <a:cubicBezTo>
                    <a:pt x="176" y="142"/>
                    <a:pt x="169" y="127"/>
                    <a:pt x="162" y="113"/>
                  </a:cubicBezTo>
                  <a:cubicBezTo>
                    <a:pt x="157" y="103"/>
                    <a:pt x="151" y="93"/>
                    <a:pt x="144" y="84"/>
                  </a:cubicBezTo>
                  <a:close/>
                  <a:moveTo>
                    <a:pt x="6" y="818"/>
                  </a:moveTo>
                  <a:cubicBezTo>
                    <a:pt x="2" y="818"/>
                    <a:pt x="0" y="818"/>
                    <a:pt x="0" y="818"/>
                  </a:cubicBezTo>
                  <a:lnTo>
                    <a:pt x="0" y="825"/>
                  </a:lnTo>
                  <a:cubicBezTo>
                    <a:pt x="2" y="823"/>
                    <a:pt x="4" y="821"/>
                    <a:pt x="6" y="818"/>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7002045" y="2131077"/>
              <a:ext cx="111784" cy="2864"/>
            </a:xfrm>
            <a:custGeom>
              <a:avLst/>
              <a:gdLst/>
              <a:ahLst/>
              <a:cxnLst/>
              <a:rect l="l" t="t" r="r" b="b"/>
              <a:pathLst>
                <a:path w="1171" h="30" extrusionOk="0">
                  <a:moveTo>
                    <a:pt x="120" y="1"/>
                  </a:moveTo>
                  <a:cubicBezTo>
                    <a:pt x="106" y="1"/>
                    <a:pt x="78" y="8"/>
                    <a:pt x="57" y="15"/>
                  </a:cubicBezTo>
                  <a:cubicBezTo>
                    <a:pt x="43" y="15"/>
                    <a:pt x="22" y="22"/>
                    <a:pt x="1" y="29"/>
                  </a:cubicBezTo>
                  <a:lnTo>
                    <a:pt x="1037" y="29"/>
                  </a:lnTo>
                  <a:cubicBezTo>
                    <a:pt x="1058" y="22"/>
                    <a:pt x="1086" y="15"/>
                    <a:pt x="1114" y="8"/>
                  </a:cubicBezTo>
                  <a:lnTo>
                    <a:pt x="117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7002045" y="2129741"/>
              <a:ext cx="117225" cy="6873"/>
            </a:xfrm>
            <a:custGeom>
              <a:avLst/>
              <a:gdLst/>
              <a:ahLst/>
              <a:cxnLst/>
              <a:rect l="l" t="t" r="r" b="b"/>
              <a:pathLst>
                <a:path w="1228" h="72" extrusionOk="0">
                  <a:moveTo>
                    <a:pt x="120" y="1"/>
                  </a:moveTo>
                  <a:cubicBezTo>
                    <a:pt x="106" y="8"/>
                    <a:pt x="85" y="8"/>
                    <a:pt x="57" y="15"/>
                  </a:cubicBezTo>
                  <a:cubicBezTo>
                    <a:pt x="36" y="15"/>
                    <a:pt x="15" y="22"/>
                    <a:pt x="1" y="71"/>
                  </a:cubicBezTo>
                  <a:lnTo>
                    <a:pt x="1044" y="71"/>
                  </a:lnTo>
                  <a:cubicBezTo>
                    <a:pt x="1058" y="64"/>
                    <a:pt x="1079" y="57"/>
                    <a:pt x="1114" y="50"/>
                  </a:cubicBezTo>
                  <a:lnTo>
                    <a:pt x="1171" y="43"/>
                  </a:lnTo>
                  <a:cubicBezTo>
                    <a:pt x="1192" y="43"/>
                    <a:pt x="1206" y="43"/>
                    <a:pt x="122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6998036" y="2494503"/>
              <a:ext cx="122571" cy="4773"/>
            </a:xfrm>
            <a:custGeom>
              <a:avLst/>
              <a:gdLst/>
              <a:ahLst/>
              <a:cxnLst/>
              <a:rect l="l" t="t" r="r" b="b"/>
              <a:pathLst>
                <a:path w="1284" h="50" extrusionOk="0">
                  <a:moveTo>
                    <a:pt x="0" y="1"/>
                  </a:moveTo>
                  <a:cubicBezTo>
                    <a:pt x="85" y="36"/>
                    <a:pt x="162" y="50"/>
                    <a:pt x="247" y="50"/>
                  </a:cubicBezTo>
                  <a:lnTo>
                    <a:pt x="1283" y="50"/>
                  </a:lnTo>
                  <a:cubicBezTo>
                    <a:pt x="1199" y="50"/>
                    <a:pt x="1114" y="36"/>
                    <a:pt x="103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6997368" y="2492498"/>
              <a:ext cx="123239" cy="9546"/>
            </a:xfrm>
            <a:custGeom>
              <a:avLst/>
              <a:gdLst/>
              <a:ahLst/>
              <a:cxnLst/>
              <a:rect l="l" t="t" r="r" b="b"/>
              <a:pathLst>
                <a:path w="1291" h="100" extrusionOk="0">
                  <a:moveTo>
                    <a:pt x="820" y="47"/>
                  </a:moveTo>
                  <a:cubicBezTo>
                    <a:pt x="948" y="47"/>
                    <a:pt x="1046" y="47"/>
                    <a:pt x="1051" y="50"/>
                  </a:cubicBezTo>
                  <a:lnTo>
                    <a:pt x="184" y="50"/>
                  </a:lnTo>
                  <a:cubicBezTo>
                    <a:pt x="184" y="50"/>
                    <a:pt x="563" y="47"/>
                    <a:pt x="820" y="47"/>
                  </a:cubicBezTo>
                  <a:close/>
                  <a:moveTo>
                    <a:pt x="1044" y="0"/>
                  </a:moveTo>
                  <a:cubicBezTo>
                    <a:pt x="1044" y="0"/>
                    <a:pt x="7" y="7"/>
                    <a:pt x="0" y="50"/>
                  </a:cubicBezTo>
                  <a:cubicBezTo>
                    <a:pt x="85" y="78"/>
                    <a:pt x="169" y="99"/>
                    <a:pt x="254" y="99"/>
                  </a:cubicBezTo>
                  <a:cubicBezTo>
                    <a:pt x="254" y="99"/>
                    <a:pt x="1290" y="92"/>
                    <a:pt x="1290" y="50"/>
                  </a:cubicBezTo>
                  <a:cubicBezTo>
                    <a:pt x="1206" y="50"/>
                    <a:pt x="1121" y="36"/>
                    <a:pt x="10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6954983" y="2121722"/>
              <a:ext cx="107011" cy="38471"/>
            </a:xfrm>
            <a:custGeom>
              <a:avLst/>
              <a:gdLst/>
              <a:ahLst/>
              <a:cxnLst/>
              <a:rect l="l" t="t" r="r" b="b"/>
              <a:pathLst>
                <a:path w="1121" h="403" extrusionOk="0">
                  <a:moveTo>
                    <a:pt x="1036" y="0"/>
                  </a:moveTo>
                  <a:lnTo>
                    <a:pt x="0" y="7"/>
                  </a:lnTo>
                  <a:lnTo>
                    <a:pt x="92" y="402"/>
                  </a:lnTo>
                  <a:lnTo>
                    <a:pt x="1121" y="395"/>
                  </a:lnTo>
                  <a:lnTo>
                    <a:pt x="1036"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6952979" y="2119717"/>
              <a:ext cx="111784" cy="41813"/>
            </a:xfrm>
            <a:custGeom>
              <a:avLst/>
              <a:gdLst/>
              <a:ahLst/>
              <a:cxnLst/>
              <a:rect l="l" t="t" r="r" b="b"/>
              <a:pathLst>
                <a:path w="1171" h="438" extrusionOk="0">
                  <a:moveTo>
                    <a:pt x="1036" y="42"/>
                  </a:moveTo>
                  <a:lnTo>
                    <a:pt x="1121" y="395"/>
                  </a:lnTo>
                  <a:lnTo>
                    <a:pt x="127" y="395"/>
                  </a:lnTo>
                  <a:lnTo>
                    <a:pt x="49" y="42"/>
                  </a:lnTo>
                  <a:close/>
                  <a:moveTo>
                    <a:pt x="1057" y="0"/>
                  </a:moveTo>
                  <a:cubicBezTo>
                    <a:pt x="1057" y="0"/>
                    <a:pt x="21" y="0"/>
                    <a:pt x="0" y="28"/>
                  </a:cubicBezTo>
                  <a:cubicBezTo>
                    <a:pt x="28" y="169"/>
                    <a:pt x="63" y="303"/>
                    <a:pt x="113" y="437"/>
                  </a:cubicBezTo>
                  <a:cubicBezTo>
                    <a:pt x="113" y="437"/>
                    <a:pt x="1149" y="437"/>
                    <a:pt x="1170" y="409"/>
                  </a:cubicBezTo>
                  <a:cubicBezTo>
                    <a:pt x="1142" y="268"/>
                    <a:pt x="1100" y="134"/>
                    <a:pt x="10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6954983" y="2096138"/>
              <a:ext cx="137367" cy="26348"/>
            </a:xfrm>
            <a:custGeom>
              <a:avLst/>
              <a:gdLst/>
              <a:ahLst/>
              <a:cxnLst/>
              <a:rect l="l" t="t" r="r" b="b"/>
              <a:pathLst>
                <a:path w="1439" h="276" extrusionOk="0">
                  <a:moveTo>
                    <a:pt x="409" y="0"/>
                  </a:moveTo>
                  <a:lnTo>
                    <a:pt x="0" y="275"/>
                  </a:lnTo>
                  <a:lnTo>
                    <a:pt x="1036" y="268"/>
                  </a:lnTo>
                  <a:lnTo>
                    <a:pt x="1438"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6953647" y="2094133"/>
              <a:ext cx="140040" cy="30357"/>
            </a:xfrm>
            <a:custGeom>
              <a:avLst/>
              <a:gdLst/>
              <a:ahLst/>
              <a:cxnLst/>
              <a:rect l="l" t="t" r="r" b="b"/>
              <a:pathLst>
                <a:path w="1467" h="318" extrusionOk="0">
                  <a:moveTo>
                    <a:pt x="1382" y="43"/>
                  </a:moveTo>
                  <a:lnTo>
                    <a:pt x="1043" y="275"/>
                  </a:lnTo>
                  <a:lnTo>
                    <a:pt x="85" y="275"/>
                  </a:lnTo>
                  <a:lnTo>
                    <a:pt x="430" y="43"/>
                  </a:lnTo>
                  <a:close/>
                  <a:moveTo>
                    <a:pt x="1452" y="0"/>
                  </a:moveTo>
                  <a:lnTo>
                    <a:pt x="409" y="7"/>
                  </a:lnTo>
                  <a:cubicBezTo>
                    <a:pt x="409" y="7"/>
                    <a:pt x="0" y="275"/>
                    <a:pt x="14" y="317"/>
                  </a:cubicBezTo>
                  <a:lnTo>
                    <a:pt x="1064" y="310"/>
                  </a:lnTo>
                  <a:cubicBezTo>
                    <a:pt x="1064" y="310"/>
                    <a:pt x="1466" y="35"/>
                    <a:pt x="1452" y="0"/>
                  </a:cubicBez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6950879" y="2502617"/>
              <a:ext cx="136699" cy="29689"/>
            </a:xfrm>
            <a:custGeom>
              <a:avLst/>
              <a:gdLst/>
              <a:ahLst/>
              <a:cxnLst/>
              <a:rect l="l" t="t" r="r" b="b"/>
              <a:pathLst>
                <a:path w="1432" h="311" extrusionOk="0">
                  <a:moveTo>
                    <a:pt x="1037" y="0"/>
                  </a:moveTo>
                  <a:lnTo>
                    <a:pt x="1" y="7"/>
                  </a:lnTo>
                  <a:lnTo>
                    <a:pt x="396" y="310"/>
                  </a:lnTo>
                  <a:lnTo>
                    <a:pt x="1432" y="303"/>
                  </a:lnTo>
                  <a:lnTo>
                    <a:pt x="1037"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6949542" y="2500517"/>
              <a:ext cx="139372" cy="33794"/>
            </a:xfrm>
            <a:custGeom>
              <a:avLst/>
              <a:gdLst/>
              <a:ahLst/>
              <a:cxnLst/>
              <a:rect l="l" t="t" r="r" b="b"/>
              <a:pathLst>
                <a:path w="1460" h="354" extrusionOk="0">
                  <a:moveTo>
                    <a:pt x="1037" y="50"/>
                  </a:moveTo>
                  <a:lnTo>
                    <a:pt x="1382" y="311"/>
                  </a:lnTo>
                  <a:lnTo>
                    <a:pt x="424" y="311"/>
                  </a:lnTo>
                  <a:lnTo>
                    <a:pt x="78" y="50"/>
                  </a:lnTo>
                  <a:close/>
                  <a:moveTo>
                    <a:pt x="1051" y="1"/>
                  </a:moveTo>
                  <a:cubicBezTo>
                    <a:pt x="1051" y="1"/>
                    <a:pt x="15" y="8"/>
                    <a:pt x="1" y="43"/>
                  </a:cubicBezTo>
                  <a:cubicBezTo>
                    <a:pt x="1" y="43"/>
                    <a:pt x="403" y="353"/>
                    <a:pt x="417" y="353"/>
                  </a:cubicBezTo>
                  <a:cubicBezTo>
                    <a:pt x="417" y="353"/>
                    <a:pt x="1446" y="346"/>
                    <a:pt x="1460" y="311"/>
                  </a:cubicBezTo>
                  <a:lnTo>
                    <a:pt x="105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6950879" y="2465578"/>
              <a:ext cx="107774" cy="37803"/>
            </a:xfrm>
            <a:custGeom>
              <a:avLst/>
              <a:gdLst/>
              <a:ahLst/>
              <a:cxnLst/>
              <a:rect l="l" t="t" r="r" b="b"/>
              <a:pathLst>
                <a:path w="1129" h="396" extrusionOk="0">
                  <a:moveTo>
                    <a:pt x="1129" y="0"/>
                  </a:moveTo>
                  <a:lnTo>
                    <a:pt x="100" y="7"/>
                  </a:lnTo>
                  <a:lnTo>
                    <a:pt x="1" y="395"/>
                  </a:lnTo>
                  <a:lnTo>
                    <a:pt x="1037" y="388"/>
                  </a:lnTo>
                  <a:lnTo>
                    <a:pt x="1129"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6948874" y="2463573"/>
              <a:ext cx="112452" cy="41813"/>
            </a:xfrm>
            <a:custGeom>
              <a:avLst/>
              <a:gdLst/>
              <a:ahLst/>
              <a:cxnLst/>
              <a:rect l="l" t="t" r="r" b="b"/>
              <a:pathLst>
                <a:path w="1178" h="438" extrusionOk="0">
                  <a:moveTo>
                    <a:pt x="1122" y="50"/>
                  </a:moveTo>
                  <a:lnTo>
                    <a:pt x="1037" y="395"/>
                  </a:lnTo>
                  <a:lnTo>
                    <a:pt x="50" y="395"/>
                  </a:lnTo>
                  <a:lnTo>
                    <a:pt x="135" y="50"/>
                  </a:lnTo>
                  <a:close/>
                  <a:moveTo>
                    <a:pt x="1157" y="0"/>
                  </a:moveTo>
                  <a:lnTo>
                    <a:pt x="1157" y="0"/>
                  </a:lnTo>
                  <a:cubicBezTo>
                    <a:pt x="1157" y="0"/>
                    <a:pt x="121" y="7"/>
                    <a:pt x="99" y="21"/>
                  </a:cubicBezTo>
                  <a:cubicBezTo>
                    <a:pt x="99" y="21"/>
                    <a:pt x="1" y="409"/>
                    <a:pt x="22" y="437"/>
                  </a:cubicBezTo>
                  <a:cubicBezTo>
                    <a:pt x="22" y="437"/>
                    <a:pt x="1058" y="430"/>
                    <a:pt x="1079" y="416"/>
                  </a:cubicBezTo>
                  <a:cubicBezTo>
                    <a:pt x="1079" y="416"/>
                    <a:pt x="1178" y="28"/>
                    <a:pt x="115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6933409" y="2159429"/>
              <a:ext cx="128585" cy="49831"/>
            </a:xfrm>
            <a:custGeom>
              <a:avLst/>
              <a:gdLst/>
              <a:ahLst/>
              <a:cxnLst/>
              <a:rect l="l" t="t" r="r" b="b"/>
              <a:pathLst>
                <a:path w="1347" h="522" extrusionOk="0">
                  <a:moveTo>
                    <a:pt x="318" y="0"/>
                  </a:moveTo>
                  <a:cubicBezTo>
                    <a:pt x="304" y="14"/>
                    <a:pt x="297" y="28"/>
                    <a:pt x="247" y="85"/>
                  </a:cubicBezTo>
                  <a:lnTo>
                    <a:pt x="212" y="134"/>
                  </a:lnTo>
                  <a:cubicBezTo>
                    <a:pt x="198" y="148"/>
                    <a:pt x="191" y="162"/>
                    <a:pt x="142" y="233"/>
                  </a:cubicBezTo>
                  <a:cubicBezTo>
                    <a:pt x="135" y="247"/>
                    <a:pt x="127" y="261"/>
                    <a:pt x="71" y="367"/>
                  </a:cubicBezTo>
                  <a:lnTo>
                    <a:pt x="43" y="430"/>
                  </a:lnTo>
                  <a:cubicBezTo>
                    <a:pt x="36" y="444"/>
                    <a:pt x="29" y="458"/>
                    <a:pt x="22" y="479"/>
                  </a:cubicBezTo>
                  <a:lnTo>
                    <a:pt x="1" y="522"/>
                  </a:lnTo>
                  <a:lnTo>
                    <a:pt x="1037" y="522"/>
                  </a:lnTo>
                  <a:cubicBezTo>
                    <a:pt x="1044" y="501"/>
                    <a:pt x="1051" y="486"/>
                    <a:pt x="1107" y="367"/>
                  </a:cubicBezTo>
                  <a:cubicBezTo>
                    <a:pt x="1107" y="360"/>
                    <a:pt x="1114" y="352"/>
                    <a:pt x="1157" y="275"/>
                  </a:cubicBezTo>
                  <a:cubicBezTo>
                    <a:pt x="1164" y="254"/>
                    <a:pt x="1178" y="233"/>
                    <a:pt x="1206" y="190"/>
                  </a:cubicBezTo>
                  <a:cubicBezTo>
                    <a:pt x="1220" y="169"/>
                    <a:pt x="1234" y="148"/>
                    <a:pt x="1248" y="127"/>
                  </a:cubicBezTo>
                  <a:cubicBezTo>
                    <a:pt x="1262" y="106"/>
                    <a:pt x="1276" y="92"/>
                    <a:pt x="1305" y="56"/>
                  </a:cubicBezTo>
                  <a:lnTo>
                    <a:pt x="1347" y="0"/>
                  </a:lnTo>
                  <a:close/>
                </a:path>
              </a:pathLst>
            </a:custGeom>
            <a:solidFill>
              <a:srgbClr val="C9272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6932073" y="2157902"/>
              <a:ext cx="130685" cy="54032"/>
            </a:xfrm>
            <a:custGeom>
              <a:avLst/>
              <a:gdLst/>
              <a:ahLst/>
              <a:cxnLst/>
              <a:rect l="l" t="t" r="r" b="b"/>
              <a:pathLst>
                <a:path w="1369" h="566" extrusionOk="0">
                  <a:moveTo>
                    <a:pt x="339" y="44"/>
                  </a:moveTo>
                  <a:cubicBezTo>
                    <a:pt x="339" y="44"/>
                    <a:pt x="1319" y="44"/>
                    <a:pt x="1290" y="79"/>
                  </a:cubicBezTo>
                  <a:cubicBezTo>
                    <a:pt x="1276" y="94"/>
                    <a:pt x="1255" y="115"/>
                    <a:pt x="1241" y="136"/>
                  </a:cubicBezTo>
                  <a:cubicBezTo>
                    <a:pt x="1227" y="157"/>
                    <a:pt x="1213" y="178"/>
                    <a:pt x="1185" y="220"/>
                  </a:cubicBezTo>
                  <a:cubicBezTo>
                    <a:pt x="1171" y="242"/>
                    <a:pt x="1164" y="263"/>
                    <a:pt x="1051" y="481"/>
                  </a:cubicBezTo>
                  <a:cubicBezTo>
                    <a:pt x="1044" y="495"/>
                    <a:pt x="1044" y="509"/>
                    <a:pt x="1037" y="524"/>
                  </a:cubicBezTo>
                  <a:cubicBezTo>
                    <a:pt x="1037" y="524"/>
                    <a:pt x="50" y="524"/>
                    <a:pt x="64" y="432"/>
                  </a:cubicBezTo>
                  <a:cubicBezTo>
                    <a:pt x="64" y="432"/>
                    <a:pt x="85" y="432"/>
                    <a:pt x="127" y="354"/>
                  </a:cubicBezTo>
                  <a:lnTo>
                    <a:pt x="156" y="312"/>
                  </a:lnTo>
                  <a:cubicBezTo>
                    <a:pt x="163" y="298"/>
                    <a:pt x="170" y="284"/>
                    <a:pt x="177" y="270"/>
                  </a:cubicBezTo>
                  <a:lnTo>
                    <a:pt x="212" y="213"/>
                  </a:lnTo>
                  <a:cubicBezTo>
                    <a:pt x="219" y="199"/>
                    <a:pt x="233" y="185"/>
                    <a:pt x="247" y="164"/>
                  </a:cubicBezTo>
                  <a:lnTo>
                    <a:pt x="275" y="122"/>
                  </a:lnTo>
                  <a:lnTo>
                    <a:pt x="339" y="44"/>
                  </a:lnTo>
                  <a:close/>
                  <a:moveTo>
                    <a:pt x="842" y="0"/>
                  </a:moveTo>
                  <a:cubicBezTo>
                    <a:pt x="582" y="0"/>
                    <a:pt x="321" y="2"/>
                    <a:pt x="318" y="9"/>
                  </a:cubicBezTo>
                  <a:cubicBezTo>
                    <a:pt x="304" y="23"/>
                    <a:pt x="289" y="37"/>
                    <a:pt x="282" y="51"/>
                  </a:cubicBezTo>
                  <a:lnTo>
                    <a:pt x="247" y="94"/>
                  </a:lnTo>
                  <a:lnTo>
                    <a:pt x="212" y="143"/>
                  </a:lnTo>
                  <a:cubicBezTo>
                    <a:pt x="198" y="157"/>
                    <a:pt x="184" y="178"/>
                    <a:pt x="177" y="192"/>
                  </a:cubicBezTo>
                  <a:lnTo>
                    <a:pt x="141" y="249"/>
                  </a:lnTo>
                  <a:lnTo>
                    <a:pt x="113" y="291"/>
                  </a:lnTo>
                  <a:cubicBezTo>
                    <a:pt x="113" y="291"/>
                    <a:pt x="92" y="333"/>
                    <a:pt x="36" y="446"/>
                  </a:cubicBezTo>
                  <a:cubicBezTo>
                    <a:pt x="29" y="460"/>
                    <a:pt x="22" y="474"/>
                    <a:pt x="15" y="495"/>
                  </a:cubicBezTo>
                  <a:cubicBezTo>
                    <a:pt x="8" y="509"/>
                    <a:pt x="0" y="524"/>
                    <a:pt x="15" y="566"/>
                  </a:cubicBezTo>
                  <a:cubicBezTo>
                    <a:pt x="15" y="566"/>
                    <a:pt x="1065" y="566"/>
                    <a:pt x="1072" y="552"/>
                  </a:cubicBezTo>
                  <a:cubicBezTo>
                    <a:pt x="1079" y="531"/>
                    <a:pt x="1086" y="517"/>
                    <a:pt x="1185" y="305"/>
                  </a:cubicBezTo>
                  <a:cubicBezTo>
                    <a:pt x="1199" y="284"/>
                    <a:pt x="1213" y="263"/>
                    <a:pt x="1234" y="227"/>
                  </a:cubicBezTo>
                  <a:cubicBezTo>
                    <a:pt x="1248" y="199"/>
                    <a:pt x="1269" y="178"/>
                    <a:pt x="1283" y="157"/>
                  </a:cubicBezTo>
                  <a:cubicBezTo>
                    <a:pt x="1298" y="143"/>
                    <a:pt x="1312" y="122"/>
                    <a:pt x="1333" y="87"/>
                  </a:cubicBezTo>
                  <a:cubicBezTo>
                    <a:pt x="1354" y="65"/>
                    <a:pt x="1368" y="30"/>
                    <a:pt x="1361" y="2"/>
                  </a:cubicBezTo>
                  <a:cubicBezTo>
                    <a:pt x="1361" y="2"/>
                    <a:pt x="1102" y="0"/>
                    <a:pt x="84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6931405" y="2413742"/>
              <a:ext cx="127248" cy="52600"/>
            </a:xfrm>
            <a:custGeom>
              <a:avLst/>
              <a:gdLst/>
              <a:ahLst/>
              <a:cxnLst/>
              <a:rect l="l" t="t" r="r" b="b"/>
              <a:pathLst>
                <a:path w="1333" h="551" extrusionOk="0">
                  <a:moveTo>
                    <a:pt x="0" y="1"/>
                  </a:moveTo>
                  <a:cubicBezTo>
                    <a:pt x="7" y="22"/>
                    <a:pt x="7" y="36"/>
                    <a:pt x="71" y="177"/>
                  </a:cubicBezTo>
                  <a:cubicBezTo>
                    <a:pt x="78" y="198"/>
                    <a:pt x="92" y="219"/>
                    <a:pt x="99" y="240"/>
                  </a:cubicBezTo>
                  <a:cubicBezTo>
                    <a:pt x="113" y="254"/>
                    <a:pt x="120" y="276"/>
                    <a:pt x="170" y="360"/>
                  </a:cubicBezTo>
                  <a:cubicBezTo>
                    <a:pt x="177" y="367"/>
                    <a:pt x="177" y="374"/>
                    <a:pt x="268" y="508"/>
                  </a:cubicBezTo>
                  <a:lnTo>
                    <a:pt x="304" y="550"/>
                  </a:lnTo>
                  <a:lnTo>
                    <a:pt x="1333" y="550"/>
                  </a:lnTo>
                  <a:cubicBezTo>
                    <a:pt x="1319" y="529"/>
                    <a:pt x="1312" y="515"/>
                    <a:pt x="1241" y="417"/>
                  </a:cubicBezTo>
                  <a:cubicBezTo>
                    <a:pt x="1234" y="409"/>
                    <a:pt x="1227" y="395"/>
                    <a:pt x="1199" y="360"/>
                  </a:cubicBezTo>
                  <a:lnTo>
                    <a:pt x="1164" y="297"/>
                  </a:lnTo>
                  <a:lnTo>
                    <a:pt x="1128" y="233"/>
                  </a:lnTo>
                  <a:lnTo>
                    <a:pt x="1093" y="142"/>
                  </a:lnTo>
                  <a:cubicBezTo>
                    <a:pt x="1086" y="128"/>
                    <a:pt x="1072" y="113"/>
                    <a:pt x="1058" y="71"/>
                  </a:cubicBezTo>
                  <a:cubicBezTo>
                    <a:pt x="1051" y="50"/>
                    <a:pt x="1044" y="29"/>
                    <a:pt x="103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6929400" y="2411737"/>
              <a:ext cx="131257" cy="56609"/>
            </a:xfrm>
            <a:custGeom>
              <a:avLst/>
              <a:gdLst/>
              <a:ahLst/>
              <a:cxnLst/>
              <a:rect l="l" t="t" r="r" b="b"/>
              <a:pathLst>
                <a:path w="1375" h="593" extrusionOk="0">
                  <a:moveTo>
                    <a:pt x="1037" y="43"/>
                  </a:moveTo>
                  <a:lnTo>
                    <a:pt x="1072" y="127"/>
                  </a:lnTo>
                  <a:lnTo>
                    <a:pt x="1100" y="198"/>
                  </a:lnTo>
                  <a:cubicBezTo>
                    <a:pt x="1114" y="219"/>
                    <a:pt x="1128" y="247"/>
                    <a:pt x="1135" y="268"/>
                  </a:cubicBezTo>
                  <a:cubicBezTo>
                    <a:pt x="1149" y="290"/>
                    <a:pt x="1156" y="311"/>
                    <a:pt x="1178" y="353"/>
                  </a:cubicBezTo>
                  <a:lnTo>
                    <a:pt x="1220" y="416"/>
                  </a:lnTo>
                  <a:lnTo>
                    <a:pt x="1255" y="473"/>
                  </a:lnTo>
                  <a:cubicBezTo>
                    <a:pt x="1269" y="487"/>
                    <a:pt x="1276" y="501"/>
                    <a:pt x="1311" y="550"/>
                  </a:cubicBezTo>
                  <a:cubicBezTo>
                    <a:pt x="1311" y="550"/>
                    <a:pt x="332" y="550"/>
                    <a:pt x="303" y="515"/>
                  </a:cubicBezTo>
                  <a:cubicBezTo>
                    <a:pt x="303" y="515"/>
                    <a:pt x="261" y="452"/>
                    <a:pt x="247" y="430"/>
                  </a:cubicBezTo>
                  <a:lnTo>
                    <a:pt x="205" y="374"/>
                  </a:lnTo>
                  <a:lnTo>
                    <a:pt x="169" y="304"/>
                  </a:lnTo>
                  <a:cubicBezTo>
                    <a:pt x="155" y="282"/>
                    <a:pt x="148" y="261"/>
                    <a:pt x="141" y="247"/>
                  </a:cubicBezTo>
                  <a:cubicBezTo>
                    <a:pt x="127" y="226"/>
                    <a:pt x="120" y="205"/>
                    <a:pt x="85" y="127"/>
                  </a:cubicBezTo>
                  <a:cubicBezTo>
                    <a:pt x="85" y="127"/>
                    <a:pt x="57" y="64"/>
                    <a:pt x="50" y="43"/>
                  </a:cubicBezTo>
                  <a:close/>
                  <a:moveTo>
                    <a:pt x="1058" y="0"/>
                  </a:moveTo>
                  <a:cubicBezTo>
                    <a:pt x="1058" y="0"/>
                    <a:pt x="21" y="0"/>
                    <a:pt x="0" y="36"/>
                  </a:cubicBezTo>
                  <a:lnTo>
                    <a:pt x="14" y="78"/>
                  </a:lnTo>
                  <a:cubicBezTo>
                    <a:pt x="14" y="78"/>
                    <a:pt x="43" y="141"/>
                    <a:pt x="71" y="205"/>
                  </a:cubicBezTo>
                  <a:cubicBezTo>
                    <a:pt x="78" y="226"/>
                    <a:pt x="92" y="247"/>
                    <a:pt x="106" y="268"/>
                  </a:cubicBezTo>
                  <a:lnTo>
                    <a:pt x="127" y="325"/>
                  </a:lnTo>
                  <a:lnTo>
                    <a:pt x="169" y="395"/>
                  </a:lnTo>
                  <a:cubicBezTo>
                    <a:pt x="169" y="395"/>
                    <a:pt x="212" y="459"/>
                    <a:pt x="240" y="501"/>
                  </a:cubicBezTo>
                  <a:lnTo>
                    <a:pt x="275" y="543"/>
                  </a:lnTo>
                  <a:cubicBezTo>
                    <a:pt x="289" y="564"/>
                    <a:pt x="303" y="579"/>
                    <a:pt x="325" y="593"/>
                  </a:cubicBezTo>
                  <a:cubicBezTo>
                    <a:pt x="325" y="593"/>
                    <a:pt x="1361" y="586"/>
                    <a:pt x="1375" y="550"/>
                  </a:cubicBezTo>
                  <a:cubicBezTo>
                    <a:pt x="1361" y="536"/>
                    <a:pt x="1354" y="522"/>
                    <a:pt x="1248" y="367"/>
                  </a:cubicBezTo>
                  <a:lnTo>
                    <a:pt x="1213" y="304"/>
                  </a:lnTo>
                  <a:cubicBezTo>
                    <a:pt x="1199" y="290"/>
                    <a:pt x="1185" y="261"/>
                    <a:pt x="1178" y="240"/>
                  </a:cubicBezTo>
                  <a:cubicBezTo>
                    <a:pt x="1163" y="219"/>
                    <a:pt x="1156" y="198"/>
                    <a:pt x="1135" y="156"/>
                  </a:cubicBezTo>
                  <a:lnTo>
                    <a:pt x="1100" y="78"/>
                  </a:lnTo>
                  <a:cubicBezTo>
                    <a:pt x="1093" y="50"/>
                    <a:pt x="1079" y="22"/>
                    <a:pt x="105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6914604" y="2275130"/>
              <a:ext cx="100997" cy="72074"/>
            </a:xfrm>
            <a:custGeom>
              <a:avLst/>
              <a:gdLst/>
              <a:ahLst/>
              <a:cxnLst/>
              <a:rect l="l" t="t" r="r" b="b"/>
              <a:pathLst>
                <a:path w="1058" h="755" extrusionOk="0">
                  <a:moveTo>
                    <a:pt x="21" y="0"/>
                  </a:moveTo>
                  <a:cubicBezTo>
                    <a:pt x="21" y="43"/>
                    <a:pt x="14" y="85"/>
                    <a:pt x="7" y="156"/>
                  </a:cubicBezTo>
                  <a:cubicBezTo>
                    <a:pt x="7" y="198"/>
                    <a:pt x="0" y="247"/>
                    <a:pt x="0" y="311"/>
                  </a:cubicBezTo>
                  <a:lnTo>
                    <a:pt x="0" y="452"/>
                  </a:lnTo>
                  <a:cubicBezTo>
                    <a:pt x="0" y="501"/>
                    <a:pt x="7" y="543"/>
                    <a:pt x="7" y="614"/>
                  </a:cubicBezTo>
                  <a:cubicBezTo>
                    <a:pt x="7" y="663"/>
                    <a:pt x="14" y="705"/>
                    <a:pt x="21" y="755"/>
                  </a:cubicBezTo>
                  <a:lnTo>
                    <a:pt x="1051" y="755"/>
                  </a:lnTo>
                  <a:cubicBezTo>
                    <a:pt x="1043" y="705"/>
                    <a:pt x="1043" y="663"/>
                    <a:pt x="1036" y="586"/>
                  </a:cubicBezTo>
                  <a:cubicBezTo>
                    <a:pt x="1036" y="543"/>
                    <a:pt x="1036" y="501"/>
                    <a:pt x="1036" y="430"/>
                  </a:cubicBezTo>
                  <a:lnTo>
                    <a:pt x="1036" y="290"/>
                  </a:lnTo>
                  <a:cubicBezTo>
                    <a:pt x="1036" y="247"/>
                    <a:pt x="1036" y="198"/>
                    <a:pt x="1043" y="127"/>
                  </a:cubicBezTo>
                  <a:cubicBezTo>
                    <a:pt x="1051" y="85"/>
                    <a:pt x="1051" y="43"/>
                    <a:pt x="1058"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6912599" y="2273125"/>
              <a:ext cx="104338" cy="76084"/>
            </a:xfrm>
            <a:custGeom>
              <a:avLst/>
              <a:gdLst/>
              <a:ahLst/>
              <a:cxnLst/>
              <a:rect l="l" t="t" r="r" b="b"/>
              <a:pathLst>
                <a:path w="1093" h="797" extrusionOk="0">
                  <a:moveTo>
                    <a:pt x="1057" y="43"/>
                  </a:moveTo>
                  <a:lnTo>
                    <a:pt x="1043" y="184"/>
                  </a:lnTo>
                  <a:cubicBezTo>
                    <a:pt x="1036" y="226"/>
                    <a:pt x="1036" y="268"/>
                    <a:pt x="1036" y="332"/>
                  </a:cubicBezTo>
                  <a:lnTo>
                    <a:pt x="1036" y="480"/>
                  </a:lnTo>
                  <a:cubicBezTo>
                    <a:pt x="1036" y="522"/>
                    <a:pt x="1036" y="571"/>
                    <a:pt x="1036" y="642"/>
                  </a:cubicBezTo>
                  <a:cubicBezTo>
                    <a:pt x="1043" y="677"/>
                    <a:pt x="1050" y="719"/>
                    <a:pt x="1050" y="755"/>
                  </a:cubicBezTo>
                  <a:lnTo>
                    <a:pt x="56" y="755"/>
                  </a:lnTo>
                  <a:cubicBezTo>
                    <a:pt x="56" y="719"/>
                    <a:pt x="49" y="677"/>
                    <a:pt x="49" y="614"/>
                  </a:cubicBezTo>
                  <a:cubicBezTo>
                    <a:pt x="42" y="564"/>
                    <a:pt x="42" y="522"/>
                    <a:pt x="42" y="459"/>
                  </a:cubicBezTo>
                  <a:lnTo>
                    <a:pt x="42" y="311"/>
                  </a:lnTo>
                  <a:cubicBezTo>
                    <a:pt x="42" y="268"/>
                    <a:pt x="49" y="226"/>
                    <a:pt x="56" y="155"/>
                  </a:cubicBezTo>
                  <a:cubicBezTo>
                    <a:pt x="56" y="120"/>
                    <a:pt x="56" y="78"/>
                    <a:pt x="63" y="43"/>
                  </a:cubicBezTo>
                  <a:close/>
                  <a:moveTo>
                    <a:pt x="1079" y="0"/>
                  </a:moveTo>
                  <a:cubicBezTo>
                    <a:pt x="1079" y="0"/>
                    <a:pt x="42" y="0"/>
                    <a:pt x="21" y="21"/>
                  </a:cubicBezTo>
                  <a:cubicBezTo>
                    <a:pt x="14" y="64"/>
                    <a:pt x="14" y="106"/>
                    <a:pt x="7" y="184"/>
                  </a:cubicBezTo>
                  <a:cubicBezTo>
                    <a:pt x="7" y="226"/>
                    <a:pt x="0" y="268"/>
                    <a:pt x="0" y="332"/>
                  </a:cubicBezTo>
                  <a:lnTo>
                    <a:pt x="0" y="480"/>
                  </a:lnTo>
                  <a:cubicBezTo>
                    <a:pt x="0" y="522"/>
                    <a:pt x="0" y="571"/>
                    <a:pt x="7" y="642"/>
                  </a:cubicBezTo>
                  <a:cubicBezTo>
                    <a:pt x="7" y="698"/>
                    <a:pt x="14" y="748"/>
                    <a:pt x="35" y="797"/>
                  </a:cubicBezTo>
                  <a:cubicBezTo>
                    <a:pt x="35" y="797"/>
                    <a:pt x="1072" y="797"/>
                    <a:pt x="1093" y="769"/>
                  </a:cubicBezTo>
                  <a:cubicBezTo>
                    <a:pt x="1093" y="726"/>
                    <a:pt x="1086" y="677"/>
                    <a:pt x="1086" y="607"/>
                  </a:cubicBezTo>
                  <a:cubicBezTo>
                    <a:pt x="1079" y="564"/>
                    <a:pt x="1079" y="522"/>
                    <a:pt x="1079" y="451"/>
                  </a:cubicBezTo>
                  <a:lnTo>
                    <a:pt x="1079" y="311"/>
                  </a:lnTo>
                  <a:cubicBezTo>
                    <a:pt x="1079" y="268"/>
                    <a:pt x="1086" y="226"/>
                    <a:pt x="1086" y="155"/>
                  </a:cubicBezTo>
                  <a:cubicBezTo>
                    <a:pt x="1093" y="99"/>
                    <a:pt x="1093" y="50"/>
                    <a:pt x="107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6895703" y="2258329"/>
              <a:ext cx="119898" cy="16897"/>
            </a:xfrm>
            <a:custGeom>
              <a:avLst/>
              <a:gdLst/>
              <a:ahLst/>
              <a:cxnLst/>
              <a:rect l="l" t="t" r="r" b="b"/>
              <a:pathLst>
                <a:path w="1256" h="177" extrusionOk="0">
                  <a:moveTo>
                    <a:pt x="1030" y="0"/>
                  </a:moveTo>
                  <a:lnTo>
                    <a:pt x="1" y="7"/>
                  </a:lnTo>
                  <a:lnTo>
                    <a:pt x="219" y="176"/>
                  </a:lnTo>
                  <a:lnTo>
                    <a:pt x="1256" y="169"/>
                  </a:lnTo>
                  <a:lnTo>
                    <a:pt x="1030"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6894366" y="2256324"/>
              <a:ext cx="122571" cy="20906"/>
            </a:xfrm>
            <a:custGeom>
              <a:avLst/>
              <a:gdLst/>
              <a:ahLst/>
              <a:cxnLst/>
              <a:rect l="l" t="t" r="r" b="b"/>
              <a:pathLst>
                <a:path w="1284" h="219" extrusionOk="0">
                  <a:moveTo>
                    <a:pt x="1037" y="49"/>
                  </a:moveTo>
                  <a:lnTo>
                    <a:pt x="1206" y="176"/>
                  </a:lnTo>
                  <a:lnTo>
                    <a:pt x="240" y="176"/>
                  </a:lnTo>
                  <a:lnTo>
                    <a:pt x="78" y="49"/>
                  </a:lnTo>
                  <a:close/>
                  <a:moveTo>
                    <a:pt x="1044" y="0"/>
                  </a:moveTo>
                  <a:cubicBezTo>
                    <a:pt x="1044" y="0"/>
                    <a:pt x="15" y="7"/>
                    <a:pt x="1" y="42"/>
                  </a:cubicBezTo>
                  <a:cubicBezTo>
                    <a:pt x="1" y="42"/>
                    <a:pt x="226" y="219"/>
                    <a:pt x="233" y="219"/>
                  </a:cubicBezTo>
                  <a:cubicBezTo>
                    <a:pt x="233" y="219"/>
                    <a:pt x="1270" y="219"/>
                    <a:pt x="1284" y="176"/>
                  </a:cubicBezTo>
                  <a:cubicBezTo>
                    <a:pt x="1284" y="176"/>
                    <a:pt x="1058" y="0"/>
                    <a:pt x="10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6895703" y="2193032"/>
              <a:ext cx="115220" cy="66060"/>
            </a:xfrm>
            <a:custGeom>
              <a:avLst/>
              <a:gdLst/>
              <a:ahLst/>
              <a:cxnLst/>
              <a:rect l="l" t="t" r="r" b="b"/>
              <a:pathLst>
                <a:path w="1207" h="692" extrusionOk="0">
                  <a:moveTo>
                    <a:pt x="170" y="0"/>
                  </a:moveTo>
                  <a:lnTo>
                    <a:pt x="1" y="691"/>
                  </a:lnTo>
                  <a:lnTo>
                    <a:pt x="1030" y="684"/>
                  </a:lnTo>
                  <a:lnTo>
                    <a:pt x="1206" y="0"/>
                  </a:lnTo>
                  <a:close/>
                </a:path>
              </a:pathLst>
            </a:custGeom>
            <a:solidFill>
              <a:srgbClr val="F4EE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6893698" y="2191028"/>
              <a:ext cx="119230" cy="70069"/>
            </a:xfrm>
            <a:custGeom>
              <a:avLst/>
              <a:gdLst/>
              <a:ahLst/>
              <a:cxnLst/>
              <a:rect l="l" t="t" r="r" b="b"/>
              <a:pathLst>
                <a:path w="1249" h="734" extrusionOk="0">
                  <a:moveTo>
                    <a:pt x="1199" y="43"/>
                  </a:moveTo>
                  <a:lnTo>
                    <a:pt x="1037" y="691"/>
                  </a:lnTo>
                  <a:lnTo>
                    <a:pt x="43" y="691"/>
                  </a:lnTo>
                  <a:lnTo>
                    <a:pt x="212" y="43"/>
                  </a:lnTo>
                  <a:close/>
                  <a:moveTo>
                    <a:pt x="1227" y="0"/>
                  </a:moveTo>
                  <a:cubicBezTo>
                    <a:pt x="1227" y="0"/>
                    <a:pt x="191" y="0"/>
                    <a:pt x="170" y="21"/>
                  </a:cubicBezTo>
                  <a:cubicBezTo>
                    <a:pt x="170" y="21"/>
                    <a:pt x="1" y="705"/>
                    <a:pt x="22" y="733"/>
                  </a:cubicBezTo>
                  <a:cubicBezTo>
                    <a:pt x="22" y="733"/>
                    <a:pt x="1058" y="726"/>
                    <a:pt x="1079" y="712"/>
                  </a:cubicBezTo>
                  <a:cubicBezTo>
                    <a:pt x="1079" y="712"/>
                    <a:pt x="1248" y="29"/>
                    <a:pt x="122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6894366" y="2361237"/>
              <a:ext cx="113884" cy="67397"/>
            </a:xfrm>
            <a:custGeom>
              <a:avLst/>
              <a:gdLst/>
              <a:ahLst/>
              <a:cxnLst/>
              <a:rect l="l" t="t" r="r" b="b"/>
              <a:pathLst>
                <a:path w="1193" h="706" extrusionOk="0">
                  <a:moveTo>
                    <a:pt x="1037" y="1"/>
                  </a:moveTo>
                  <a:lnTo>
                    <a:pt x="1" y="8"/>
                  </a:lnTo>
                  <a:lnTo>
                    <a:pt x="156" y="706"/>
                  </a:lnTo>
                  <a:lnTo>
                    <a:pt x="1192" y="699"/>
                  </a:lnTo>
                  <a:lnTo>
                    <a:pt x="1037"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6892362" y="2359233"/>
              <a:ext cx="117893" cy="71406"/>
            </a:xfrm>
            <a:custGeom>
              <a:avLst/>
              <a:gdLst/>
              <a:ahLst/>
              <a:cxnLst/>
              <a:rect l="l" t="t" r="r" b="b"/>
              <a:pathLst>
                <a:path w="1235" h="748" extrusionOk="0">
                  <a:moveTo>
                    <a:pt x="1037" y="43"/>
                  </a:moveTo>
                  <a:lnTo>
                    <a:pt x="1185" y="706"/>
                  </a:lnTo>
                  <a:lnTo>
                    <a:pt x="198" y="706"/>
                  </a:lnTo>
                  <a:lnTo>
                    <a:pt x="50" y="43"/>
                  </a:lnTo>
                  <a:close/>
                  <a:moveTo>
                    <a:pt x="1058" y="1"/>
                  </a:moveTo>
                  <a:cubicBezTo>
                    <a:pt x="1058" y="1"/>
                    <a:pt x="22" y="8"/>
                    <a:pt x="1" y="36"/>
                  </a:cubicBezTo>
                  <a:cubicBezTo>
                    <a:pt x="1" y="36"/>
                    <a:pt x="156" y="734"/>
                    <a:pt x="177" y="748"/>
                  </a:cubicBezTo>
                  <a:cubicBezTo>
                    <a:pt x="177" y="748"/>
                    <a:pt x="1220" y="748"/>
                    <a:pt x="1234" y="720"/>
                  </a:cubicBezTo>
                  <a:cubicBezTo>
                    <a:pt x="1234" y="720"/>
                    <a:pt x="1079" y="22"/>
                    <a:pt x="105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6894366" y="2347109"/>
              <a:ext cx="120566" cy="14892"/>
            </a:xfrm>
            <a:custGeom>
              <a:avLst/>
              <a:gdLst/>
              <a:ahLst/>
              <a:cxnLst/>
              <a:rect l="l" t="t" r="r" b="b"/>
              <a:pathLst>
                <a:path w="1263" h="156" extrusionOk="0">
                  <a:moveTo>
                    <a:pt x="226" y="1"/>
                  </a:moveTo>
                  <a:lnTo>
                    <a:pt x="1" y="156"/>
                  </a:lnTo>
                  <a:lnTo>
                    <a:pt x="1037" y="149"/>
                  </a:lnTo>
                  <a:lnTo>
                    <a:pt x="1263"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6893030" y="2344436"/>
              <a:ext cx="123239" cy="18902"/>
            </a:xfrm>
            <a:custGeom>
              <a:avLst/>
              <a:gdLst/>
              <a:ahLst/>
              <a:cxnLst/>
              <a:rect l="l" t="t" r="r" b="b"/>
              <a:pathLst>
                <a:path w="1291" h="198" extrusionOk="0">
                  <a:moveTo>
                    <a:pt x="1206" y="50"/>
                  </a:moveTo>
                  <a:lnTo>
                    <a:pt x="1044" y="156"/>
                  </a:lnTo>
                  <a:lnTo>
                    <a:pt x="85" y="156"/>
                  </a:lnTo>
                  <a:lnTo>
                    <a:pt x="247" y="50"/>
                  </a:lnTo>
                  <a:close/>
                  <a:moveTo>
                    <a:pt x="1277" y="1"/>
                  </a:moveTo>
                  <a:lnTo>
                    <a:pt x="226" y="8"/>
                  </a:lnTo>
                  <a:cubicBezTo>
                    <a:pt x="226" y="8"/>
                    <a:pt x="1" y="163"/>
                    <a:pt x="15" y="198"/>
                  </a:cubicBezTo>
                  <a:lnTo>
                    <a:pt x="1058" y="191"/>
                  </a:lnTo>
                  <a:cubicBezTo>
                    <a:pt x="1058" y="191"/>
                    <a:pt x="1291" y="43"/>
                    <a:pt x="127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6992595" y="2095470"/>
              <a:ext cx="254496" cy="438841"/>
            </a:xfrm>
            <a:custGeom>
              <a:avLst/>
              <a:gdLst/>
              <a:ahLst/>
              <a:cxnLst/>
              <a:rect l="l" t="t" r="r" b="b"/>
              <a:pathLst>
                <a:path w="2666" h="4597" extrusionOk="0">
                  <a:moveTo>
                    <a:pt x="1332" y="1912"/>
                  </a:moveTo>
                  <a:cubicBezTo>
                    <a:pt x="1423" y="1912"/>
                    <a:pt x="1507" y="2007"/>
                    <a:pt x="1545" y="2164"/>
                  </a:cubicBezTo>
                  <a:cubicBezTo>
                    <a:pt x="1573" y="2298"/>
                    <a:pt x="1559" y="2446"/>
                    <a:pt x="1495" y="2573"/>
                  </a:cubicBezTo>
                  <a:cubicBezTo>
                    <a:pt x="1474" y="2609"/>
                    <a:pt x="1446" y="2637"/>
                    <a:pt x="1411" y="2665"/>
                  </a:cubicBezTo>
                  <a:cubicBezTo>
                    <a:pt x="1385" y="2682"/>
                    <a:pt x="1360" y="2691"/>
                    <a:pt x="1334" y="2691"/>
                  </a:cubicBezTo>
                  <a:cubicBezTo>
                    <a:pt x="1245" y="2691"/>
                    <a:pt x="1160" y="2593"/>
                    <a:pt x="1122" y="2439"/>
                  </a:cubicBezTo>
                  <a:cubicBezTo>
                    <a:pt x="1087" y="2298"/>
                    <a:pt x="1108" y="2157"/>
                    <a:pt x="1171" y="2031"/>
                  </a:cubicBezTo>
                  <a:cubicBezTo>
                    <a:pt x="1192" y="1995"/>
                    <a:pt x="1220" y="1960"/>
                    <a:pt x="1249" y="1939"/>
                  </a:cubicBezTo>
                  <a:cubicBezTo>
                    <a:pt x="1276" y="1921"/>
                    <a:pt x="1304" y="1912"/>
                    <a:pt x="1332" y="1912"/>
                  </a:cubicBezTo>
                  <a:close/>
                  <a:moveTo>
                    <a:pt x="1044" y="0"/>
                  </a:moveTo>
                  <a:lnTo>
                    <a:pt x="642" y="275"/>
                  </a:lnTo>
                  <a:lnTo>
                    <a:pt x="727" y="670"/>
                  </a:lnTo>
                  <a:cubicBezTo>
                    <a:pt x="656" y="748"/>
                    <a:pt x="586" y="839"/>
                    <a:pt x="537" y="938"/>
                  </a:cubicBezTo>
                  <a:cubicBezTo>
                    <a:pt x="487" y="1022"/>
                    <a:pt x="452" y="1100"/>
                    <a:pt x="417" y="1185"/>
                  </a:cubicBezTo>
                  <a:lnTo>
                    <a:pt x="191" y="1015"/>
                  </a:lnTo>
                  <a:lnTo>
                    <a:pt x="15" y="1706"/>
                  </a:lnTo>
                  <a:lnTo>
                    <a:pt x="241" y="1875"/>
                  </a:lnTo>
                  <a:cubicBezTo>
                    <a:pt x="205" y="2122"/>
                    <a:pt x="205" y="2376"/>
                    <a:pt x="234" y="2630"/>
                  </a:cubicBezTo>
                  <a:lnTo>
                    <a:pt x="1" y="2778"/>
                  </a:lnTo>
                  <a:lnTo>
                    <a:pt x="163" y="3483"/>
                  </a:lnTo>
                  <a:lnTo>
                    <a:pt x="389" y="3335"/>
                  </a:lnTo>
                  <a:cubicBezTo>
                    <a:pt x="459" y="3532"/>
                    <a:pt x="558" y="3715"/>
                    <a:pt x="692" y="3877"/>
                  </a:cubicBezTo>
                  <a:lnTo>
                    <a:pt x="593" y="4265"/>
                  </a:lnTo>
                  <a:lnTo>
                    <a:pt x="995" y="4568"/>
                  </a:lnTo>
                  <a:lnTo>
                    <a:pt x="1094" y="4181"/>
                  </a:lnTo>
                  <a:cubicBezTo>
                    <a:pt x="1174" y="4213"/>
                    <a:pt x="1259" y="4229"/>
                    <a:pt x="1344" y="4229"/>
                  </a:cubicBezTo>
                  <a:cubicBezTo>
                    <a:pt x="1407" y="4229"/>
                    <a:pt x="1470" y="4220"/>
                    <a:pt x="1531" y="4202"/>
                  </a:cubicBezTo>
                  <a:lnTo>
                    <a:pt x="1622" y="4596"/>
                  </a:lnTo>
                  <a:lnTo>
                    <a:pt x="2024" y="4322"/>
                  </a:lnTo>
                  <a:lnTo>
                    <a:pt x="1939" y="3927"/>
                  </a:lnTo>
                  <a:cubicBezTo>
                    <a:pt x="2010" y="3842"/>
                    <a:pt x="2080" y="3751"/>
                    <a:pt x="2137" y="3659"/>
                  </a:cubicBezTo>
                  <a:cubicBezTo>
                    <a:pt x="2179" y="3574"/>
                    <a:pt x="2221" y="3490"/>
                    <a:pt x="2250" y="3405"/>
                  </a:cubicBezTo>
                  <a:lnTo>
                    <a:pt x="2475" y="3581"/>
                  </a:lnTo>
                  <a:lnTo>
                    <a:pt x="2651" y="2891"/>
                  </a:lnTo>
                  <a:lnTo>
                    <a:pt x="2426" y="2721"/>
                  </a:lnTo>
                  <a:cubicBezTo>
                    <a:pt x="2461" y="2468"/>
                    <a:pt x="2461" y="2214"/>
                    <a:pt x="2440" y="1967"/>
                  </a:cubicBezTo>
                  <a:lnTo>
                    <a:pt x="2666" y="1812"/>
                  </a:lnTo>
                  <a:lnTo>
                    <a:pt x="2503" y="1107"/>
                  </a:lnTo>
                  <a:lnTo>
                    <a:pt x="2278" y="1262"/>
                  </a:lnTo>
                  <a:cubicBezTo>
                    <a:pt x="2207" y="1065"/>
                    <a:pt x="2109" y="881"/>
                    <a:pt x="1975" y="719"/>
                  </a:cubicBezTo>
                  <a:lnTo>
                    <a:pt x="2073" y="332"/>
                  </a:lnTo>
                  <a:lnTo>
                    <a:pt x="1672" y="29"/>
                  </a:lnTo>
                  <a:lnTo>
                    <a:pt x="1573" y="409"/>
                  </a:lnTo>
                  <a:cubicBezTo>
                    <a:pt x="1497" y="379"/>
                    <a:pt x="1418" y="365"/>
                    <a:pt x="1338" y="365"/>
                  </a:cubicBezTo>
                  <a:cubicBezTo>
                    <a:pt x="1270" y="365"/>
                    <a:pt x="1201" y="375"/>
                    <a:pt x="1136" y="395"/>
                  </a:cubicBezTo>
                  <a:lnTo>
                    <a:pt x="1044"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6991258" y="2094801"/>
              <a:ext cx="257169" cy="441514"/>
            </a:xfrm>
            <a:custGeom>
              <a:avLst/>
              <a:gdLst/>
              <a:ahLst/>
              <a:cxnLst/>
              <a:rect l="l" t="t" r="r" b="b"/>
              <a:pathLst>
                <a:path w="2694" h="4625" extrusionOk="0">
                  <a:moveTo>
                    <a:pt x="1350" y="1939"/>
                  </a:moveTo>
                  <a:cubicBezTo>
                    <a:pt x="1364" y="1939"/>
                    <a:pt x="1377" y="1941"/>
                    <a:pt x="1390" y="1946"/>
                  </a:cubicBezTo>
                  <a:cubicBezTo>
                    <a:pt x="1467" y="1995"/>
                    <a:pt x="1523" y="2073"/>
                    <a:pt x="1538" y="2171"/>
                  </a:cubicBezTo>
                  <a:cubicBezTo>
                    <a:pt x="1566" y="2305"/>
                    <a:pt x="1552" y="2446"/>
                    <a:pt x="1488" y="2566"/>
                  </a:cubicBezTo>
                  <a:cubicBezTo>
                    <a:pt x="1474" y="2601"/>
                    <a:pt x="1446" y="2630"/>
                    <a:pt x="1418" y="2651"/>
                  </a:cubicBezTo>
                  <a:cubicBezTo>
                    <a:pt x="1395" y="2664"/>
                    <a:pt x="1369" y="2672"/>
                    <a:pt x="1344" y="2672"/>
                  </a:cubicBezTo>
                  <a:cubicBezTo>
                    <a:pt x="1331" y="2672"/>
                    <a:pt x="1317" y="2670"/>
                    <a:pt x="1305" y="2665"/>
                  </a:cubicBezTo>
                  <a:cubicBezTo>
                    <a:pt x="1227" y="2616"/>
                    <a:pt x="1171" y="2531"/>
                    <a:pt x="1157" y="2439"/>
                  </a:cubicBezTo>
                  <a:lnTo>
                    <a:pt x="1157" y="2446"/>
                  </a:lnTo>
                  <a:cubicBezTo>
                    <a:pt x="1129" y="2305"/>
                    <a:pt x="1143" y="2164"/>
                    <a:pt x="1206" y="2045"/>
                  </a:cubicBezTo>
                  <a:cubicBezTo>
                    <a:pt x="1220" y="2009"/>
                    <a:pt x="1249" y="1981"/>
                    <a:pt x="1277" y="1960"/>
                  </a:cubicBezTo>
                  <a:cubicBezTo>
                    <a:pt x="1299" y="1946"/>
                    <a:pt x="1325" y="1939"/>
                    <a:pt x="1350" y="1939"/>
                  </a:cubicBezTo>
                  <a:close/>
                  <a:moveTo>
                    <a:pt x="1346" y="1892"/>
                  </a:moveTo>
                  <a:cubicBezTo>
                    <a:pt x="1314" y="1892"/>
                    <a:pt x="1282" y="1903"/>
                    <a:pt x="1256" y="1925"/>
                  </a:cubicBezTo>
                  <a:cubicBezTo>
                    <a:pt x="1213" y="1946"/>
                    <a:pt x="1185" y="1981"/>
                    <a:pt x="1164" y="2023"/>
                  </a:cubicBezTo>
                  <a:cubicBezTo>
                    <a:pt x="1101" y="2150"/>
                    <a:pt x="1079" y="2305"/>
                    <a:pt x="1115" y="2446"/>
                  </a:cubicBezTo>
                  <a:cubicBezTo>
                    <a:pt x="1129" y="2559"/>
                    <a:pt x="1192" y="2651"/>
                    <a:pt x="1291" y="2700"/>
                  </a:cubicBezTo>
                  <a:cubicBezTo>
                    <a:pt x="1312" y="2707"/>
                    <a:pt x="1326" y="2714"/>
                    <a:pt x="1347" y="2714"/>
                  </a:cubicBezTo>
                  <a:cubicBezTo>
                    <a:pt x="1382" y="2714"/>
                    <a:pt x="1411" y="2707"/>
                    <a:pt x="1439" y="2686"/>
                  </a:cubicBezTo>
                  <a:cubicBezTo>
                    <a:pt x="1474" y="2658"/>
                    <a:pt x="1509" y="2623"/>
                    <a:pt x="1531" y="2587"/>
                  </a:cubicBezTo>
                  <a:cubicBezTo>
                    <a:pt x="1594" y="2453"/>
                    <a:pt x="1615" y="2305"/>
                    <a:pt x="1580" y="2157"/>
                  </a:cubicBezTo>
                  <a:cubicBezTo>
                    <a:pt x="1566" y="2052"/>
                    <a:pt x="1502" y="1960"/>
                    <a:pt x="1404" y="1904"/>
                  </a:cubicBezTo>
                  <a:cubicBezTo>
                    <a:pt x="1385" y="1896"/>
                    <a:pt x="1366" y="1892"/>
                    <a:pt x="1346" y="1892"/>
                  </a:cubicBezTo>
                  <a:close/>
                  <a:moveTo>
                    <a:pt x="1044" y="43"/>
                  </a:moveTo>
                  <a:cubicBezTo>
                    <a:pt x="1044" y="43"/>
                    <a:pt x="1129" y="409"/>
                    <a:pt x="1157" y="423"/>
                  </a:cubicBezTo>
                  <a:cubicBezTo>
                    <a:pt x="1231" y="402"/>
                    <a:pt x="1307" y="392"/>
                    <a:pt x="1382" y="392"/>
                  </a:cubicBezTo>
                  <a:cubicBezTo>
                    <a:pt x="1458" y="392"/>
                    <a:pt x="1534" y="402"/>
                    <a:pt x="1608" y="423"/>
                  </a:cubicBezTo>
                  <a:lnTo>
                    <a:pt x="1693" y="71"/>
                  </a:lnTo>
                  <a:lnTo>
                    <a:pt x="2059" y="346"/>
                  </a:lnTo>
                  <a:cubicBezTo>
                    <a:pt x="2059" y="346"/>
                    <a:pt x="1968" y="719"/>
                    <a:pt x="1968" y="740"/>
                  </a:cubicBezTo>
                  <a:cubicBezTo>
                    <a:pt x="2102" y="910"/>
                    <a:pt x="2207" y="1093"/>
                    <a:pt x="2299" y="1290"/>
                  </a:cubicBezTo>
                  <a:lnTo>
                    <a:pt x="2503" y="1156"/>
                  </a:lnTo>
                  <a:lnTo>
                    <a:pt x="2651" y="1812"/>
                  </a:lnTo>
                  <a:cubicBezTo>
                    <a:pt x="2574" y="1861"/>
                    <a:pt x="2496" y="1911"/>
                    <a:pt x="2426" y="1974"/>
                  </a:cubicBezTo>
                  <a:cubicBezTo>
                    <a:pt x="2447" y="2228"/>
                    <a:pt x="2447" y="2489"/>
                    <a:pt x="2426" y="2742"/>
                  </a:cubicBezTo>
                  <a:lnTo>
                    <a:pt x="2637" y="2905"/>
                  </a:lnTo>
                  <a:lnTo>
                    <a:pt x="2475" y="3546"/>
                  </a:lnTo>
                  <a:cubicBezTo>
                    <a:pt x="2475" y="3546"/>
                    <a:pt x="2287" y="3405"/>
                    <a:pt x="2245" y="3405"/>
                  </a:cubicBezTo>
                  <a:cubicBezTo>
                    <a:pt x="2244" y="3405"/>
                    <a:pt x="2243" y="3405"/>
                    <a:pt x="2242" y="3405"/>
                  </a:cubicBezTo>
                  <a:cubicBezTo>
                    <a:pt x="2207" y="3490"/>
                    <a:pt x="2172" y="3567"/>
                    <a:pt x="2130" y="3652"/>
                  </a:cubicBezTo>
                  <a:cubicBezTo>
                    <a:pt x="2066" y="3750"/>
                    <a:pt x="2003" y="3849"/>
                    <a:pt x="1925" y="3941"/>
                  </a:cubicBezTo>
                  <a:lnTo>
                    <a:pt x="2017" y="4321"/>
                  </a:lnTo>
                  <a:lnTo>
                    <a:pt x="1650" y="4561"/>
                  </a:lnTo>
                  <a:cubicBezTo>
                    <a:pt x="1622" y="4434"/>
                    <a:pt x="1587" y="4307"/>
                    <a:pt x="1545" y="4181"/>
                  </a:cubicBezTo>
                  <a:lnTo>
                    <a:pt x="1545" y="4188"/>
                  </a:lnTo>
                  <a:cubicBezTo>
                    <a:pt x="1471" y="4205"/>
                    <a:pt x="1393" y="4214"/>
                    <a:pt x="1316" y="4214"/>
                  </a:cubicBezTo>
                  <a:cubicBezTo>
                    <a:pt x="1238" y="4214"/>
                    <a:pt x="1160" y="4205"/>
                    <a:pt x="1086" y="4188"/>
                  </a:cubicBezTo>
                  <a:lnTo>
                    <a:pt x="1002" y="4540"/>
                  </a:lnTo>
                  <a:lnTo>
                    <a:pt x="642" y="4265"/>
                  </a:lnTo>
                  <a:cubicBezTo>
                    <a:pt x="642" y="4265"/>
                    <a:pt x="734" y="3891"/>
                    <a:pt x="727" y="3870"/>
                  </a:cubicBezTo>
                  <a:cubicBezTo>
                    <a:pt x="600" y="3701"/>
                    <a:pt x="487" y="3518"/>
                    <a:pt x="396" y="3320"/>
                  </a:cubicBezTo>
                  <a:lnTo>
                    <a:pt x="198" y="3454"/>
                  </a:lnTo>
                  <a:lnTo>
                    <a:pt x="43" y="2799"/>
                  </a:lnTo>
                  <a:cubicBezTo>
                    <a:pt x="121" y="2750"/>
                    <a:pt x="198" y="2693"/>
                    <a:pt x="269" y="2637"/>
                  </a:cubicBezTo>
                  <a:cubicBezTo>
                    <a:pt x="248" y="2383"/>
                    <a:pt x="248" y="2122"/>
                    <a:pt x="269" y="1868"/>
                  </a:cubicBezTo>
                  <a:lnTo>
                    <a:pt x="57" y="1706"/>
                  </a:lnTo>
                  <a:lnTo>
                    <a:pt x="219" y="1065"/>
                  </a:lnTo>
                  <a:cubicBezTo>
                    <a:pt x="219" y="1065"/>
                    <a:pt x="408" y="1206"/>
                    <a:pt x="449" y="1206"/>
                  </a:cubicBezTo>
                  <a:cubicBezTo>
                    <a:pt x="450" y="1206"/>
                    <a:pt x="451" y="1206"/>
                    <a:pt x="452" y="1206"/>
                  </a:cubicBezTo>
                  <a:cubicBezTo>
                    <a:pt x="487" y="1121"/>
                    <a:pt x="522" y="1037"/>
                    <a:pt x="572" y="959"/>
                  </a:cubicBezTo>
                  <a:cubicBezTo>
                    <a:pt x="628" y="860"/>
                    <a:pt x="692" y="762"/>
                    <a:pt x="769" y="670"/>
                  </a:cubicBezTo>
                  <a:lnTo>
                    <a:pt x="678" y="289"/>
                  </a:lnTo>
                  <a:lnTo>
                    <a:pt x="1044" y="43"/>
                  </a:lnTo>
                  <a:close/>
                  <a:moveTo>
                    <a:pt x="1044" y="0"/>
                  </a:moveTo>
                  <a:cubicBezTo>
                    <a:pt x="1044" y="0"/>
                    <a:pt x="642" y="268"/>
                    <a:pt x="635" y="296"/>
                  </a:cubicBezTo>
                  <a:lnTo>
                    <a:pt x="720" y="677"/>
                  </a:lnTo>
                  <a:cubicBezTo>
                    <a:pt x="649" y="755"/>
                    <a:pt x="586" y="846"/>
                    <a:pt x="530" y="938"/>
                  </a:cubicBezTo>
                  <a:cubicBezTo>
                    <a:pt x="487" y="1015"/>
                    <a:pt x="452" y="1086"/>
                    <a:pt x="424" y="1163"/>
                  </a:cubicBezTo>
                  <a:cubicBezTo>
                    <a:pt x="424" y="1163"/>
                    <a:pt x="237" y="1022"/>
                    <a:pt x="190" y="1022"/>
                  </a:cubicBezTo>
                  <a:cubicBezTo>
                    <a:pt x="187" y="1022"/>
                    <a:pt x="186" y="1022"/>
                    <a:pt x="184" y="1022"/>
                  </a:cubicBezTo>
                  <a:cubicBezTo>
                    <a:pt x="184" y="1022"/>
                    <a:pt x="8" y="1713"/>
                    <a:pt x="22" y="1734"/>
                  </a:cubicBezTo>
                  <a:lnTo>
                    <a:pt x="233" y="1897"/>
                  </a:lnTo>
                  <a:cubicBezTo>
                    <a:pt x="205" y="2136"/>
                    <a:pt x="198" y="2383"/>
                    <a:pt x="226" y="2630"/>
                  </a:cubicBezTo>
                  <a:cubicBezTo>
                    <a:pt x="142" y="2679"/>
                    <a:pt x="71" y="2735"/>
                    <a:pt x="1" y="2799"/>
                  </a:cubicBezTo>
                  <a:cubicBezTo>
                    <a:pt x="1" y="2799"/>
                    <a:pt x="156" y="3497"/>
                    <a:pt x="191" y="3511"/>
                  </a:cubicBezTo>
                  <a:lnTo>
                    <a:pt x="396" y="3377"/>
                  </a:lnTo>
                  <a:cubicBezTo>
                    <a:pt x="466" y="3560"/>
                    <a:pt x="565" y="3736"/>
                    <a:pt x="685" y="3891"/>
                  </a:cubicBezTo>
                  <a:cubicBezTo>
                    <a:pt x="685" y="3891"/>
                    <a:pt x="593" y="4265"/>
                    <a:pt x="600" y="4293"/>
                  </a:cubicBezTo>
                  <a:cubicBezTo>
                    <a:pt x="600" y="4293"/>
                    <a:pt x="977" y="4583"/>
                    <a:pt x="1027" y="4583"/>
                  </a:cubicBezTo>
                  <a:cubicBezTo>
                    <a:pt x="1028" y="4583"/>
                    <a:pt x="1029" y="4583"/>
                    <a:pt x="1030" y="4582"/>
                  </a:cubicBezTo>
                  <a:lnTo>
                    <a:pt x="1122" y="4216"/>
                  </a:lnTo>
                  <a:cubicBezTo>
                    <a:pt x="1200" y="4245"/>
                    <a:pt x="1280" y="4259"/>
                    <a:pt x="1360" y="4259"/>
                  </a:cubicBezTo>
                  <a:cubicBezTo>
                    <a:pt x="1418" y="4259"/>
                    <a:pt x="1475" y="4252"/>
                    <a:pt x="1531" y="4237"/>
                  </a:cubicBezTo>
                  <a:cubicBezTo>
                    <a:pt x="1559" y="4364"/>
                    <a:pt x="1594" y="4498"/>
                    <a:pt x="1636" y="4625"/>
                  </a:cubicBezTo>
                  <a:cubicBezTo>
                    <a:pt x="1636" y="4625"/>
                    <a:pt x="1636" y="4625"/>
                    <a:pt x="1643" y="4618"/>
                  </a:cubicBezTo>
                  <a:cubicBezTo>
                    <a:pt x="1643" y="4618"/>
                    <a:pt x="2045" y="4350"/>
                    <a:pt x="2059" y="4329"/>
                  </a:cubicBezTo>
                  <a:lnTo>
                    <a:pt x="1968" y="3941"/>
                  </a:lnTo>
                  <a:cubicBezTo>
                    <a:pt x="2045" y="3863"/>
                    <a:pt x="2109" y="3772"/>
                    <a:pt x="2158" y="3673"/>
                  </a:cubicBezTo>
                  <a:cubicBezTo>
                    <a:pt x="2200" y="3602"/>
                    <a:pt x="2235" y="3525"/>
                    <a:pt x="2271" y="3447"/>
                  </a:cubicBezTo>
                  <a:cubicBezTo>
                    <a:pt x="2271" y="3447"/>
                    <a:pt x="2451" y="3589"/>
                    <a:pt x="2498" y="3589"/>
                  </a:cubicBezTo>
                  <a:cubicBezTo>
                    <a:pt x="2500" y="3589"/>
                    <a:pt x="2502" y="3589"/>
                    <a:pt x="2503" y="3588"/>
                  </a:cubicBezTo>
                  <a:cubicBezTo>
                    <a:pt x="2503" y="3588"/>
                    <a:pt x="2680" y="2912"/>
                    <a:pt x="2672" y="2883"/>
                  </a:cubicBezTo>
                  <a:lnTo>
                    <a:pt x="2461" y="2721"/>
                  </a:lnTo>
                  <a:cubicBezTo>
                    <a:pt x="2489" y="2482"/>
                    <a:pt x="2489" y="2235"/>
                    <a:pt x="2468" y="1988"/>
                  </a:cubicBezTo>
                  <a:cubicBezTo>
                    <a:pt x="2546" y="1939"/>
                    <a:pt x="2623" y="1882"/>
                    <a:pt x="2694" y="1819"/>
                  </a:cubicBezTo>
                  <a:cubicBezTo>
                    <a:pt x="2694" y="1819"/>
                    <a:pt x="2532" y="1121"/>
                    <a:pt x="2496" y="1107"/>
                  </a:cubicBezTo>
                  <a:lnTo>
                    <a:pt x="2292" y="1241"/>
                  </a:lnTo>
                  <a:cubicBezTo>
                    <a:pt x="2228" y="1058"/>
                    <a:pt x="2130" y="881"/>
                    <a:pt x="2003" y="726"/>
                  </a:cubicBezTo>
                  <a:cubicBezTo>
                    <a:pt x="2003" y="726"/>
                    <a:pt x="2102" y="353"/>
                    <a:pt x="2094" y="325"/>
                  </a:cubicBezTo>
                  <a:cubicBezTo>
                    <a:pt x="2094" y="325"/>
                    <a:pt x="1711" y="35"/>
                    <a:pt x="1660" y="35"/>
                  </a:cubicBezTo>
                  <a:cubicBezTo>
                    <a:pt x="1659" y="35"/>
                    <a:pt x="1658" y="35"/>
                    <a:pt x="1657" y="36"/>
                  </a:cubicBezTo>
                  <a:lnTo>
                    <a:pt x="1573" y="402"/>
                  </a:lnTo>
                  <a:cubicBezTo>
                    <a:pt x="1495" y="373"/>
                    <a:pt x="1414" y="359"/>
                    <a:pt x="1334" y="359"/>
                  </a:cubicBezTo>
                  <a:cubicBezTo>
                    <a:pt x="1277" y="359"/>
                    <a:pt x="1220" y="366"/>
                    <a:pt x="1164" y="381"/>
                  </a:cubicBezTo>
                  <a:cubicBezTo>
                    <a:pt x="1164" y="381"/>
                    <a:pt x="1079" y="14"/>
                    <a:pt x="1044" y="0"/>
                  </a:cubicBez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6549183" y="2001916"/>
              <a:ext cx="91642" cy="17565"/>
            </a:xfrm>
            <a:custGeom>
              <a:avLst/>
              <a:gdLst/>
              <a:ahLst/>
              <a:cxnLst/>
              <a:rect l="l" t="t" r="r" b="b"/>
              <a:pathLst>
                <a:path w="960" h="184" extrusionOk="0">
                  <a:moveTo>
                    <a:pt x="959" y="0"/>
                  </a:moveTo>
                  <a:lnTo>
                    <a:pt x="275" y="8"/>
                  </a:lnTo>
                  <a:lnTo>
                    <a:pt x="0" y="184"/>
                  </a:lnTo>
                  <a:lnTo>
                    <a:pt x="684" y="184"/>
                  </a:lnTo>
                  <a:lnTo>
                    <a:pt x="959"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6547846" y="1999912"/>
              <a:ext cx="94314" cy="22243"/>
            </a:xfrm>
            <a:custGeom>
              <a:avLst/>
              <a:gdLst/>
              <a:ahLst/>
              <a:cxnLst/>
              <a:rect l="l" t="t" r="r" b="b"/>
              <a:pathLst>
                <a:path w="988" h="233" extrusionOk="0">
                  <a:moveTo>
                    <a:pt x="903" y="50"/>
                  </a:moveTo>
                  <a:lnTo>
                    <a:pt x="691" y="184"/>
                  </a:lnTo>
                  <a:lnTo>
                    <a:pt x="85" y="184"/>
                  </a:lnTo>
                  <a:lnTo>
                    <a:pt x="296" y="50"/>
                  </a:lnTo>
                  <a:close/>
                  <a:moveTo>
                    <a:pt x="973" y="0"/>
                  </a:moveTo>
                  <a:lnTo>
                    <a:pt x="275" y="7"/>
                  </a:lnTo>
                  <a:cubicBezTo>
                    <a:pt x="275" y="7"/>
                    <a:pt x="0" y="191"/>
                    <a:pt x="14" y="233"/>
                  </a:cubicBezTo>
                  <a:lnTo>
                    <a:pt x="705" y="226"/>
                  </a:lnTo>
                  <a:cubicBezTo>
                    <a:pt x="705" y="226"/>
                    <a:pt x="987" y="43"/>
                    <a:pt x="97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6553192" y="1732712"/>
              <a:ext cx="91642" cy="20334"/>
            </a:xfrm>
            <a:custGeom>
              <a:avLst/>
              <a:gdLst/>
              <a:ahLst/>
              <a:cxnLst/>
              <a:rect l="l" t="t" r="r" b="b"/>
              <a:pathLst>
                <a:path w="960" h="213" extrusionOk="0">
                  <a:moveTo>
                    <a:pt x="1" y="1"/>
                  </a:moveTo>
                  <a:lnTo>
                    <a:pt x="276" y="212"/>
                  </a:lnTo>
                  <a:lnTo>
                    <a:pt x="959" y="212"/>
                  </a:lnTo>
                  <a:lnTo>
                    <a:pt x="68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6551856" y="1730707"/>
              <a:ext cx="93646" cy="25011"/>
            </a:xfrm>
            <a:custGeom>
              <a:avLst/>
              <a:gdLst/>
              <a:ahLst/>
              <a:cxnLst/>
              <a:rect l="l" t="t" r="r" b="b"/>
              <a:pathLst>
                <a:path w="981" h="262" extrusionOk="0">
                  <a:moveTo>
                    <a:pt x="691" y="43"/>
                  </a:moveTo>
                  <a:lnTo>
                    <a:pt x="910" y="212"/>
                  </a:lnTo>
                  <a:lnTo>
                    <a:pt x="297" y="212"/>
                  </a:lnTo>
                  <a:lnTo>
                    <a:pt x="78" y="43"/>
                  </a:lnTo>
                  <a:close/>
                  <a:moveTo>
                    <a:pt x="699" y="1"/>
                  </a:moveTo>
                  <a:cubicBezTo>
                    <a:pt x="699" y="1"/>
                    <a:pt x="15" y="1"/>
                    <a:pt x="1" y="43"/>
                  </a:cubicBezTo>
                  <a:cubicBezTo>
                    <a:pt x="1" y="43"/>
                    <a:pt x="276" y="261"/>
                    <a:pt x="290" y="261"/>
                  </a:cubicBezTo>
                  <a:cubicBezTo>
                    <a:pt x="290" y="261"/>
                    <a:pt x="973" y="254"/>
                    <a:pt x="980" y="212"/>
                  </a:cubicBezTo>
                  <a:cubicBezTo>
                    <a:pt x="980" y="212"/>
                    <a:pt x="713" y="1"/>
                    <a:pt x="69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6645407" y="2102152"/>
              <a:ext cx="76845" cy="45249"/>
            </a:xfrm>
            <a:custGeom>
              <a:avLst/>
              <a:gdLst/>
              <a:ahLst/>
              <a:cxnLst/>
              <a:rect l="l" t="t" r="r" b="b"/>
              <a:pathLst>
                <a:path w="805" h="474" extrusionOk="0">
                  <a:moveTo>
                    <a:pt x="120" y="1"/>
                  </a:moveTo>
                  <a:lnTo>
                    <a:pt x="0" y="473"/>
                  </a:lnTo>
                  <a:lnTo>
                    <a:pt x="684" y="466"/>
                  </a:lnTo>
                  <a:lnTo>
                    <a:pt x="80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6643402" y="2100147"/>
              <a:ext cx="80855" cy="49259"/>
            </a:xfrm>
            <a:custGeom>
              <a:avLst/>
              <a:gdLst/>
              <a:ahLst/>
              <a:cxnLst/>
              <a:rect l="l" t="t" r="r" b="b"/>
              <a:pathLst>
                <a:path w="847" h="516" extrusionOk="0">
                  <a:moveTo>
                    <a:pt x="797" y="43"/>
                  </a:moveTo>
                  <a:lnTo>
                    <a:pt x="691" y="473"/>
                  </a:lnTo>
                  <a:lnTo>
                    <a:pt x="50" y="473"/>
                  </a:lnTo>
                  <a:lnTo>
                    <a:pt x="162" y="43"/>
                  </a:lnTo>
                  <a:close/>
                  <a:moveTo>
                    <a:pt x="825" y="1"/>
                  </a:moveTo>
                  <a:cubicBezTo>
                    <a:pt x="825" y="1"/>
                    <a:pt x="141" y="1"/>
                    <a:pt x="120" y="22"/>
                  </a:cubicBezTo>
                  <a:cubicBezTo>
                    <a:pt x="120" y="22"/>
                    <a:pt x="0" y="487"/>
                    <a:pt x="21" y="515"/>
                  </a:cubicBezTo>
                  <a:cubicBezTo>
                    <a:pt x="21" y="515"/>
                    <a:pt x="705" y="508"/>
                    <a:pt x="726" y="494"/>
                  </a:cubicBezTo>
                  <a:cubicBezTo>
                    <a:pt x="726" y="494"/>
                    <a:pt x="846" y="22"/>
                    <a:pt x="82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6652852" y="1615675"/>
              <a:ext cx="75413" cy="46490"/>
            </a:xfrm>
            <a:custGeom>
              <a:avLst/>
              <a:gdLst/>
              <a:ahLst/>
              <a:cxnLst/>
              <a:rect l="l" t="t" r="r" b="b"/>
              <a:pathLst>
                <a:path w="790" h="487" extrusionOk="0">
                  <a:moveTo>
                    <a:pt x="684" y="0"/>
                  </a:moveTo>
                  <a:lnTo>
                    <a:pt x="0" y="7"/>
                  </a:lnTo>
                  <a:lnTo>
                    <a:pt x="113" y="487"/>
                  </a:lnTo>
                  <a:lnTo>
                    <a:pt x="790" y="487"/>
                  </a:lnTo>
                  <a:lnTo>
                    <a:pt x="684" y="0"/>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6650752" y="1613670"/>
              <a:ext cx="80186" cy="50500"/>
            </a:xfrm>
            <a:custGeom>
              <a:avLst/>
              <a:gdLst/>
              <a:ahLst/>
              <a:cxnLst/>
              <a:rect l="l" t="t" r="r" b="b"/>
              <a:pathLst>
                <a:path w="840" h="529" extrusionOk="0">
                  <a:moveTo>
                    <a:pt x="692" y="49"/>
                  </a:moveTo>
                  <a:lnTo>
                    <a:pt x="790" y="486"/>
                  </a:lnTo>
                  <a:lnTo>
                    <a:pt x="149" y="486"/>
                  </a:lnTo>
                  <a:lnTo>
                    <a:pt x="50" y="49"/>
                  </a:lnTo>
                  <a:close/>
                  <a:moveTo>
                    <a:pt x="706" y="0"/>
                  </a:moveTo>
                  <a:cubicBezTo>
                    <a:pt x="706" y="0"/>
                    <a:pt x="22" y="7"/>
                    <a:pt x="1" y="35"/>
                  </a:cubicBezTo>
                  <a:cubicBezTo>
                    <a:pt x="1" y="35"/>
                    <a:pt x="114" y="515"/>
                    <a:pt x="135" y="529"/>
                  </a:cubicBezTo>
                  <a:cubicBezTo>
                    <a:pt x="135" y="529"/>
                    <a:pt x="819" y="529"/>
                    <a:pt x="840" y="501"/>
                  </a:cubicBezTo>
                  <a:cubicBezTo>
                    <a:pt x="840" y="501"/>
                    <a:pt x="727" y="21"/>
                    <a:pt x="70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6658866" y="1838389"/>
              <a:ext cx="91642" cy="90308"/>
            </a:xfrm>
            <a:custGeom>
              <a:avLst/>
              <a:gdLst/>
              <a:ahLst/>
              <a:cxnLst/>
              <a:rect l="l" t="t" r="r" b="b"/>
              <a:pathLst>
                <a:path w="960" h="946" extrusionOk="0">
                  <a:moveTo>
                    <a:pt x="275" y="1"/>
                  </a:moveTo>
                  <a:cubicBezTo>
                    <a:pt x="247" y="1"/>
                    <a:pt x="212" y="15"/>
                    <a:pt x="57" y="198"/>
                  </a:cubicBezTo>
                  <a:lnTo>
                    <a:pt x="50" y="198"/>
                  </a:lnTo>
                  <a:cubicBezTo>
                    <a:pt x="43" y="212"/>
                    <a:pt x="43" y="226"/>
                    <a:pt x="22" y="282"/>
                  </a:cubicBezTo>
                  <a:cubicBezTo>
                    <a:pt x="22" y="297"/>
                    <a:pt x="22" y="304"/>
                    <a:pt x="0" y="416"/>
                  </a:cubicBezTo>
                  <a:lnTo>
                    <a:pt x="0" y="508"/>
                  </a:lnTo>
                  <a:cubicBezTo>
                    <a:pt x="0" y="522"/>
                    <a:pt x="8" y="536"/>
                    <a:pt x="22" y="642"/>
                  </a:cubicBezTo>
                  <a:cubicBezTo>
                    <a:pt x="36" y="698"/>
                    <a:pt x="57" y="755"/>
                    <a:pt x="85" y="811"/>
                  </a:cubicBezTo>
                  <a:cubicBezTo>
                    <a:pt x="99" y="839"/>
                    <a:pt x="120" y="861"/>
                    <a:pt x="141" y="889"/>
                  </a:cubicBezTo>
                  <a:cubicBezTo>
                    <a:pt x="191" y="910"/>
                    <a:pt x="233" y="931"/>
                    <a:pt x="282" y="945"/>
                  </a:cubicBezTo>
                  <a:cubicBezTo>
                    <a:pt x="282" y="945"/>
                    <a:pt x="959" y="945"/>
                    <a:pt x="712" y="684"/>
                  </a:cubicBezTo>
                  <a:cubicBezTo>
                    <a:pt x="705" y="642"/>
                    <a:pt x="691" y="593"/>
                    <a:pt x="691" y="550"/>
                  </a:cubicBezTo>
                  <a:cubicBezTo>
                    <a:pt x="684" y="515"/>
                    <a:pt x="684" y="487"/>
                    <a:pt x="691" y="452"/>
                  </a:cubicBezTo>
                  <a:cubicBezTo>
                    <a:pt x="698" y="381"/>
                    <a:pt x="705" y="311"/>
                    <a:pt x="727" y="240"/>
                  </a:cubicBezTo>
                  <a:cubicBezTo>
                    <a:pt x="762" y="170"/>
                    <a:pt x="811" y="99"/>
                    <a:pt x="868" y="36"/>
                  </a:cubicBezTo>
                  <a:cubicBezTo>
                    <a:pt x="896" y="15"/>
                    <a:pt x="924" y="1"/>
                    <a:pt x="95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6657530" y="1836384"/>
              <a:ext cx="92978" cy="94317"/>
            </a:xfrm>
            <a:custGeom>
              <a:avLst/>
              <a:gdLst/>
              <a:ahLst/>
              <a:cxnLst/>
              <a:rect l="l" t="t" r="r" b="b"/>
              <a:pathLst>
                <a:path w="974" h="988" extrusionOk="0">
                  <a:moveTo>
                    <a:pt x="289" y="0"/>
                  </a:moveTo>
                  <a:cubicBezTo>
                    <a:pt x="254" y="0"/>
                    <a:pt x="219" y="14"/>
                    <a:pt x="50" y="212"/>
                  </a:cubicBezTo>
                  <a:cubicBezTo>
                    <a:pt x="22" y="318"/>
                    <a:pt x="7" y="423"/>
                    <a:pt x="0" y="536"/>
                  </a:cubicBezTo>
                  <a:cubicBezTo>
                    <a:pt x="0" y="545"/>
                    <a:pt x="0" y="550"/>
                    <a:pt x="64" y="646"/>
                  </a:cubicBezTo>
                  <a:lnTo>
                    <a:pt x="64" y="646"/>
                  </a:lnTo>
                  <a:cubicBezTo>
                    <a:pt x="57" y="513"/>
                    <a:pt x="64" y="387"/>
                    <a:pt x="78" y="261"/>
                  </a:cubicBezTo>
                  <a:cubicBezTo>
                    <a:pt x="113" y="191"/>
                    <a:pt x="155" y="120"/>
                    <a:pt x="212" y="64"/>
                  </a:cubicBezTo>
                  <a:cubicBezTo>
                    <a:pt x="233" y="43"/>
                    <a:pt x="261" y="36"/>
                    <a:pt x="296" y="36"/>
                  </a:cubicBezTo>
                  <a:cubicBezTo>
                    <a:pt x="296" y="36"/>
                    <a:pt x="300" y="36"/>
                    <a:pt x="306" y="36"/>
                  </a:cubicBezTo>
                  <a:cubicBezTo>
                    <a:pt x="378" y="36"/>
                    <a:pt x="844" y="42"/>
                    <a:pt x="733" y="198"/>
                  </a:cubicBezTo>
                  <a:cubicBezTo>
                    <a:pt x="719" y="226"/>
                    <a:pt x="712" y="254"/>
                    <a:pt x="705" y="282"/>
                  </a:cubicBezTo>
                  <a:cubicBezTo>
                    <a:pt x="691" y="346"/>
                    <a:pt x="684" y="409"/>
                    <a:pt x="684" y="473"/>
                  </a:cubicBezTo>
                  <a:cubicBezTo>
                    <a:pt x="684" y="487"/>
                    <a:pt x="677" y="501"/>
                    <a:pt x="684" y="515"/>
                  </a:cubicBezTo>
                  <a:cubicBezTo>
                    <a:pt x="684" y="529"/>
                    <a:pt x="684" y="543"/>
                    <a:pt x="698" y="656"/>
                  </a:cubicBezTo>
                  <a:cubicBezTo>
                    <a:pt x="718" y="716"/>
                    <a:pt x="738" y="770"/>
                    <a:pt x="758" y="823"/>
                  </a:cubicBezTo>
                  <a:lnTo>
                    <a:pt x="758" y="823"/>
                  </a:lnTo>
                  <a:cubicBezTo>
                    <a:pt x="795" y="763"/>
                    <a:pt x="795" y="679"/>
                    <a:pt x="726" y="564"/>
                  </a:cubicBezTo>
                  <a:cubicBezTo>
                    <a:pt x="733" y="466"/>
                    <a:pt x="741" y="367"/>
                    <a:pt x="755" y="268"/>
                  </a:cubicBezTo>
                  <a:cubicBezTo>
                    <a:pt x="797" y="198"/>
                    <a:pt x="839" y="134"/>
                    <a:pt x="889" y="71"/>
                  </a:cubicBezTo>
                  <a:cubicBezTo>
                    <a:pt x="924" y="57"/>
                    <a:pt x="952" y="29"/>
                    <a:pt x="973" y="0"/>
                  </a:cubicBezTo>
                  <a:close/>
                  <a:moveTo>
                    <a:pt x="758" y="823"/>
                  </a:moveTo>
                  <a:lnTo>
                    <a:pt x="758" y="823"/>
                  </a:lnTo>
                  <a:cubicBezTo>
                    <a:pt x="725" y="879"/>
                    <a:pt x="660" y="916"/>
                    <a:pt x="590" y="940"/>
                  </a:cubicBezTo>
                  <a:lnTo>
                    <a:pt x="590" y="940"/>
                  </a:lnTo>
                  <a:cubicBezTo>
                    <a:pt x="730" y="940"/>
                    <a:pt x="860" y="938"/>
                    <a:pt x="860" y="938"/>
                  </a:cubicBezTo>
                  <a:cubicBezTo>
                    <a:pt x="825" y="910"/>
                    <a:pt x="790" y="867"/>
                    <a:pt x="762" y="832"/>
                  </a:cubicBezTo>
                  <a:cubicBezTo>
                    <a:pt x="761" y="829"/>
                    <a:pt x="760" y="826"/>
                    <a:pt x="758" y="823"/>
                  </a:cubicBezTo>
                  <a:close/>
                  <a:moveTo>
                    <a:pt x="64" y="646"/>
                  </a:moveTo>
                  <a:cubicBezTo>
                    <a:pt x="64" y="647"/>
                    <a:pt x="64" y="648"/>
                    <a:pt x="64" y="649"/>
                  </a:cubicBezTo>
                  <a:cubicBezTo>
                    <a:pt x="212" y="910"/>
                    <a:pt x="205" y="931"/>
                    <a:pt x="205" y="931"/>
                  </a:cubicBezTo>
                  <a:cubicBezTo>
                    <a:pt x="222" y="942"/>
                    <a:pt x="233" y="946"/>
                    <a:pt x="240" y="946"/>
                  </a:cubicBezTo>
                  <a:cubicBezTo>
                    <a:pt x="252" y="946"/>
                    <a:pt x="254" y="938"/>
                    <a:pt x="254" y="938"/>
                  </a:cubicBezTo>
                  <a:cubicBezTo>
                    <a:pt x="256" y="938"/>
                    <a:pt x="259" y="939"/>
                    <a:pt x="263" y="939"/>
                  </a:cubicBezTo>
                  <a:lnTo>
                    <a:pt x="263" y="939"/>
                  </a:lnTo>
                  <a:cubicBezTo>
                    <a:pt x="164" y="794"/>
                    <a:pt x="102" y="704"/>
                    <a:pt x="64" y="646"/>
                  </a:cubicBezTo>
                  <a:close/>
                  <a:moveTo>
                    <a:pt x="263" y="939"/>
                  </a:moveTo>
                  <a:lnTo>
                    <a:pt x="263" y="939"/>
                  </a:lnTo>
                  <a:cubicBezTo>
                    <a:pt x="274" y="954"/>
                    <a:pt x="285" y="970"/>
                    <a:pt x="296" y="987"/>
                  </a:cubicBezTo>
                  <a:cubicBezTo>
                    <a:pt x="296" y="987"/>
                    <a:pt x="454" y="987"/>
                    <a:pt x="590" y="940"/>
                  </a:cubicBezTo>
                  <a:lnTo>
                    <a:pt x="590" y="940"/>
                  </a:lnTo>
                  <a:cubicBezTo>
                    <a:pt x="536" y="941"/>
                    <a:pt x="480" y="941"/>
                    <a:pt x="430" y="941"/>
                  </a:cubicBezTo>
                  <a:cubicBezTo>
                    <a:pt x="353" y="941"/>
                    <a:pt x="288" y="940"/>
                    <a:pt x="263" y="939"/>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6686454" y="2104920"/>
              <a:ext cx="86200" cy="4105"/>
            </a:xfrm>
            <a:custGeom>
              <a:avLst/>
              <a:gdLst/>
              <a:ahLst/>
              <a:cxnLst/>
              <a:rect l="l" t="t" r="r" b="b"/>
              <a:pathLst>
                <a:path w="903" h="43" extrusionOk="0">
                  <a:moveTo>
                    <a:pt x="226" y="0"/>
                  </a:moveTo>
                  <a:cubicBezTo>
                    <a:pt x="170" y="21"/>
                    <a:pt x="113" y="28"/>
                    <a:pt x="57" y="35"/>
                  </a:cubicBezTo>
                  <a:lnTo>
                    <a:pt x="0" y="42"/>
                  </a:lnTo>
                  <a:lnTo>
                    <a:pt x="684" y="35"/>
                  </a:lnTo>
                  <a:cubicBezTo>
                    <a:pt x="762" y="35"/>
                    <a:pt x="832" y="21"/>
                    <a:pt x="903"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6686454" y="2102820"/>
              <a:ext cx="86200" cy="7637"/>
            </a:xfrm>
            <a:custGeom>
              <a:avLst/>
              <a:gdLst/>
              <a:ahLst/>
              <a:cxnLst/>
              <a:rect l="l" t="t" r="r" b="b"/>
              <a:pathLst>
                <a:path w="903" h="80" extrusionOk="0">
                  <a:moveTo>
                    <a:pt x="219" y="1"/>
                  </a:moveTo>
                  <a:cubicBezTo>
                    <a:pt x="163" y="22"/>
                    <a:pt x="113" y="29"/>
                    <a:pt x="57" y="36"/>
                  </a:cubicBezTo>
                  <a:cubicBezTo>
                    <a:pt x="43" y="36"/>
                    <a:pt x="22" y="36"/>
                    <a:pt x="0" y="78"/>
                  </a:cubicBezTo>
                  <a:lnTo>
                    <a:pt x="684" y="78"/>
                  </a:lnTo>
                  <a:cubicBezTo>
                    <a:pt x="693" y="79"/>
                    <a:pt x="701" y="79"/>
                    <a:pt x="710" y="79"/>
                  </a:cubicBezTo>
                  <a:cubicBezTo>
                    <a:pt x="784" y="79"/>
                    <a:pt x="852" y="52"/>
                    <a:pt x="90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6684450" y="1658729"/>
              <a:ext cx="94983" cy="6110"/>
            </a:xfrm>
            <a:custGeom>
              <a:avLst/>
              <a:gdLst/>
              <a:ahLst/>
              <a:cxnLst/>
              <a:rect l="l" t="t" r="r" b="b"/>
              <a:pathLst>
                <a:path w="995" h="64" extrusionOk="0">
                  <a:moveTo>
                    <a:pt x="684" y="0"/>
                  </a:moveTo>
                  <a:cubicBezTo>
                    <a:pt x="684" y="0"/>
                    <a:pt x="0" y="7"/>
                    <a:pt x="191" y="29"/>
                  </a:cubicBezTo>
                  <a:cubicBezTo>
                    <a:pt x="205" y="36"/>
                    <a:pt x="219" y="36"/>
                    <a:pt x="247" y="43"/>
                  </a:cubicBezTo>
                  <a:cubicBezTo>
                    <a:pt x="254" y="50"/>
                    <a:pt x="268" y="50"/>
                    <a:pt x="311" y="64"/>
                  </a:cubicBezTo>
                  <a:cubicBezTo>
                    <a:pt x="311" y="64"/>
                    <a:pt x="994" y="64"/>
                    <a:pt x="959" y="50"/>
                  </a:cubicBezTo>
                  <a:lnTo>
                    <a:pt x="917" y="36"/>
                  </a:lnTo>
                  <a:cubicBezTo>
                    <a:pt x="889" y="29"/>
                    <a:pt x="853" y="22"/>
                    <a:pt x="818" y="14"/>
                  </a:cubicBezTo>
                  <a:cubicBezTo>
                    <a:pt x="811" y="14"/>
                    <a:pt x="797" y="7"/>
                    <a:pt x="68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6684450" y="1656724"/>
              <a:ext cx="94983" cy="10787"/>
            </a:xfrm>
            <a:custGeom>
              <a:avLst/>
              <a:gdLst/>
              <a:ahLst/>
              <a:cxnLst/>
              <a:rect l="l" t="t" r="r" b="b"/>
              <a:pathLst>
                <a:path w="995" h="113" extrusionOk="0">
                  <a:moveTo>
                    <a:pt x="421" y="48"/>
                  </a:moveTo>
                  <a:cubicBezTo>
                    <a:pt x="559" y="48"/>
                    <a:pt x="752" y="51"/>
                    <a:pt x="853" y="64"/>
                  </a:cubicBezTo>
                  <a:cubicBezTo>
                    <a:pt x="853" y="64"/>
                    <a:pt x="318" y="64"/>
                    <a:pt x="261" y="50"/>
                  </a:cubicBezTo>
                  <a:cubicBezTo>
                    <a:pt x="261" y="50"/>
                    <a:pt x="329" y="48"/>
                    <a:pt x="421" y="48"/>
                  </a:cubicBezTo>
                  <a:close/>
                  <a:moveTo>
                    <a:pt x="691" y="0"/>
                  </a:moveTo>
                  <a:cubicBezTo>
                    <a:pt x="691" y="0"/>
                    <a:pt x="0" y="7"/>
                    <a:pt x="191" y="71"/>
                  </a:cubicBezTo>
                  <a:cubicBezTo>
                    <a:pt x="205" y="78"/>
                    <a:pt x="219" y="78"/>
                    <a:pt x="311" y="113"/>
                  </a:cubicBezTo>
                  <a:cubicBezTo>
                    <a:pt x="311" y="113"/>
                    <a:pt x="994" y="106"/>
                    <a:pt x="966" y="50"/>
                  </a:cubicBezTo>
                  <a:lnTo>
                    <a:pt x="924" y="35"/>
                  </a:lnTo>
                  <a:cubicBezTo>
                    <a:pt x="910" y="35"/>
                    <a:pt x="896" y="28"/>
                    <a:pt x="818" y="14"/>
                  </a:cubicBezTo>
                  <a:cubicBezTo>
                    <a:pt x="811" y="14"/>
                    <a:pt x="804" y="7"/>
                    <a:pt x="6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6718052" y="2119717"/>
              <a:ext cx="112547" cy="31694"/>
            </a:xfrm>
            <a:custGeom>
              <a:avLst/>
              <a:gdLst/>
              <a:ahLst/>
              <a:cxnLst/>
              <a:rect l="l" t="t" r="r" b="b"/>
              <a:pathLst>
                <a:path w="1179" h="332" extrusionOk="0">
                  <a:moveTo>
                    <a:pt x="1178" y="0"/>
                  </a:moveTo>
                  <a:lnTo>
                    <a:pt x="494" y="7"/>
                  </a:lnTo>
                  <a:lnTo>
                    <a:pt x="1" y="331"/>
                  </a:lnTo>
                  <a:lnTo>
                    <a:pt x="685" y="324"/>
                  </a:lnTo>
                  <a:lnTo>
                    <a:pt x="1178" y="0"/>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6716715" y="2117617"/>
              <a:ext cx="115220" cy="35798"/>
            </a:xfrm>
            <a:custGeom>
              <a:avLst/>
              <a:gdLst/>
              <a:ahLst/>
              <a:cxnLst/>
              <a:rect l="l" t="t" r="r" b="b"/>
              <a:pathLst>
                <a:path w="1207" h="375" extrusionOk="0">
                  <a:moveTo>
                    <a:pt x="1114" y="50"/>
                  </a:moveTo>
                  <a:lnTo>
                    <a:pt x="692" y="332"/>
                  </a:lnTo>
                  <a:lnTo>
                    <a:pt x="85" y="332"/>
                  </a:lnTo>
                  <a:lnTo>
                    <a:pt x="515" y="50"/>
                  </a:lnTo>
                  <a:close/>
                  <a:moveTo>
                    <a:pt x="1192" y="1"/>
                  </a:moveTo>
                  <a:lnTo>
                    <a:pt x="494" y="8"/>
                  </a:lnTo>
                  <a:cubicBezTo>
                    <a:pt x="494" y="8"/>
                    <a:pt x="1" y="332"/>
                    <a:pt x="15" y="375"/>
                  </a:cubicBezTo>
                  <a:lnTo>
                    <a:pt x="706" y="368"/>
                  </a:lnTo>
                  <a:cubicBezTo>
                    <a:pt x="706" y="368"/>
                    <a:pt x="1206" y="43"/>
                    <a:pt x="11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6755090" y="2073895"/>
              <a:ext cx="75509" cy="46586"/>
            </a:xfrm>
            <a:custGeom>
              <a:avLst/>
              <a:gdLst/>
              <a:ahLst/>
              <a:cxnLst/>
              <a:rect l="l" t="t" r="r" b="b"/>
              <a:pathLst>
                <a:path w="791" h="488" extrusionOk="0">
                  <a:moveTo>
                    <a:pt x="684" y="1"/>
                  </a:moveTo>
                  <a:lnTo>
                    <a:pt x="1" y="8"/>
                  </a:lnTo>
                  <a:lnTo>
                    <a:pt x="106" y="487"/>
                  </a:lnTo>
                  <a:lnTo>
                    <a:pt x="790" y="480"/>
                  </a:lnTo>
                  <a:lnTo>
                    <a:pt x="68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6753085" y="2071890"/>
              <a:ext cx="79518" cy="50595"/>
            </a:xfrm>
            <a:custGeom>
              <a:avLst/>
              <a:gdLst/>
              <a:ahLst/>
              <a:cxnLst/>
              <a:rect l="l" t="t" r="r" b="b"/>
              <a:pathLst>
                <a:path w="833" h="530" extrusionOk="0">
                  <a:moveTo>
                    <a:pt x="684" y="50"/>
                  </a:moveTo>
                  <a:lnTo>
                    <a:pt x="783" y="487"/>
                  </a:lnTo>
                  <a:lnTo>
                    <a:pt x="148" y="487"/>
                  </a:lnTo>
                  <a:lnTo>
                    <a:pt x="50" y="50"/>
                  </a:lnTo>
                  <a:close/>
                  <a:moveTo>
                    <a:pt x="705" y="1"/>
                  </a:moveTo>
                  <a:cubicBezTo>
                    <a:pt x="705" y="1"/>
                    <a:pt x="22" y="1"/>
                    <a:pt x="0" y="29"/>
                  </a:cubicBezTo>
                  <a:cubicBezTo>
                    <a:pt x="0" y="29"/>
                    <a:pt x="106" y="515"/>
                    <a:pt x="127" y="529"/>
                  </a:cubicBezTo>
                  <a:cubicBezTo>
                    <a:pt x="127" y="529"/>
                    <a:pt x="811" y="522"/>
                    <a:pt x="832" y="501"/>
                  </a:cubicBezTo>
                  <a:cubicBezTo>
                    <a:pt x="832" y="501"/>
                    <a:pt x="726" y="15"/>
                    <a:pt x="70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6725498" y="1619685"/>
              <a:ext cx="111784" cy="36467"/>
            </a:xfrm>
            <a:custGeom>
              <a:avLst/>
              <a:gdLst/>
              <a:ahLst/>
              <a:cxnLst/>
              <a:rect l="l" t="t" r="r" b="b"/>
              <a:pathLst>
                <a:path w="1171" h="382" extrusionOk="0">
                  <a:moveTo>
                    <a:pt x="684" y="1"/>
                  </a:moveTo>
                  <a:lnTo>
                    <a:pt x="0" y="8"/>
                  </a:lnTo>
                  <a:lnTo>
                    <a:pt x="487" y="381"/>
                  </a:lnTo>
                  <a:lnTo>
                    <a:pt x="1171" y="381"/>
                  </a:lnTo>
                  <a:lnTo>
                    <a:pt x="684"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6724161" y="1617680"/>
              <a:ext cx="113788" cy="40476"/>
            </a:xfrm>
            <a:custGeom>
              <a:avLst/>
              <a:gdLst/>
              <a:ahLst/>
              <a:cxnLst/>
              <a:rect l="l" t="t" r="r" b="b"/>
              <a:pathLst>
                <a:path w="1192" h="424" extrusionOk="0">
                  <a:moveTo>
                    <a:pt x="691" y="50"/>
                  </a:moveTo>
                  <a:lnTo>
                    <a:pt x="1121" y="381"/>
                  </a:lnTo>
                  <a:lnTo>
                    <a:pt x="508" y="381"/>
                  </a:lnTo>
                  <a:lnTo>
                    <a:pt x="78" y="50"/>
                  </a:lnTo>
                  <a:close/>
                  <a:moveTo>
                    <a:pt x="698" y="0"/>
                  </a:moveTo>
                  <a:cubicBezTo>
                    <a:pt x="698" y="0"/>
                    <a:pt x="14" y="7"/>
                    <a:pt x="0" y="43"/>
                  </a:cubicBezTo>
                  <a:cubicBezTo>
                    <a:pt x="0" y="43"/>
                    <a:pt x="487" y="423"/>
                    <a:pt x="501" y="423"/>
                  </a:cubicBezTo>
                  <a:cubicBezTo>
                    <a:pt x="501" y="423"/>
                    <a:pt x="1177" y="423"/>
                    <a:pt x="1192" y="381"/>
                  </a:cubicBezTo>
                  <a:cubicBezTo>
                    <a:pt x="1192" y="381"/>
                    <a:pt x="712" y="7"/>
                    <a:pt x="69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6760436" y="1656056"/>
              <a:ext cx="76845" cy="45154"/>
            </a:xfrm>
            <a:custGeom>
              <a:avLst/>
              <a:gdLst/>
              <a:ahLst/>
              <a:cxnLst/>
              <a:rect l="l" t="t" r="r" b="b"/>
              <a:pathLst>
                <a:path w="805" h="473" extrusionOk="0">
                  <a:moveTo>
                    <a:pt x="121" y="0"/>
                  </a:moveTo>
                  <a:lnTo>
                    <a:pt x="1" y="472"/>
                  </a:lnTo>
                  <a:lnTo>
                    <a:pt x="685" y="465"/>
                  </a:lnTo>
                  <a:lnTo>
                    <a:pt x="805"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6758431" y="1654051"/>
              <a:ext cx="80855" cy="49163"/>
            </a:xfrm>
            <a:custGeom>
              <a:avLst/>
              <a:gdLst/>
              <a:ahLst/>
              <a:cxnLst/>
              <a:rect l="l" t="t" r="r" b="b"/>
              <a:pathLst>
                <a:path w="847" h="515" extrusionOk="0">
                  <a:moveTo>
                    <a:pt x="797" y="42"/>
                  </a:moveTo>
                  <a:lnTo>
                    <a:pt x="692" y="472"/>
                  </a:lnTo>
                  <a:lnTo>
                    <a:pt x="50" y="472"/>
                  </a:lnTo>
                  <a:lnTo>
                    <a:pt x="163" y="42"/>
                  </a:lnTo>
                  <a:close/>
                  <a:moveTo>
                    <a:pt x="826" y="0"/>
                  </a:moveTo>
                  <a:cubicBezTo>
                    <a:pt x="825" y="0"/>
                    <a:pt x="142" y="0"/>
                    <a:pt x="121" y="21"/>
                  </a:cubicBezTo>
                  <a:cubicBezTo>
                    <a:pt x="121" y="21"/>
                    <a:pt x="1" y="486"/>
                    <a:pt x="22" y="515"/>
                  </a:cubicBezTo>
                  <a:cubicBezTo>
                    <a:pt x="22" y="515"/>
                    <a:pt x="706" y="508"/>
                    <a:pt x="727" y="493"/>
                  </a:cubicBezTo>
                  <a:cubicBezTo>
                    <a:pt x="727" y="493"/>
                    <a:pt x="847" y="28"/>
                    <a:pt x="82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6755090" y="2013372"/>
              <a:ext cx="101665" cy="60619"/>
            </a:xfrm>
            <a:custGeom>
              <a:avLst/>
              <a:gdLst/>
              <a:ahLst/>
              <a:cxnLst/>
              <a:rect l="l" t="t" r="r" b="b"/>
              <a:pathLst>
                <a:path w="1065" h="635" extrusionOk="0">
                  <a:moveTo>
                    <a:pt x="388" y="0"/>
                  </a:moveTo>
                  <a:cubicBezTo>
                    <a:pt x="381" y="21"/>
                    <a:pt x="367" y="43"/>
                    <a:pt x="360" y="57"/>
                  </a:cubicBezTo>
                  <a:cubicBezTo>
                    <a:pt x="360" y="71"/>
                    <a:pt x="353" y="78"/>
                    <a:pt x="346" y="99"/>
                  </a:cubicBezTo>
                  <a:cubicBezTo>
                    <a:pt x="339" y="113"/>
                    <a:pt x="325" y="127"/>
                    <a:pt x="325" y="141"/>
                  </a:cubicBezTo>
                  <a:cubicBezTo>
                    <a:pt x="318" y="155"/>
                    <a:pt x="311" y="170"/>
                    <a:pt x="304" y="184"/>
                  </a:cubicBezTo>
                  <a:lnTo>
                    <a:pt x="261" y="275"/>
                  </a:lnTo>
                  <a:lnTo>
                    <a:pt x="212" y="353"/>
                  </a:lnTo>
                  <a:lnTo>
                    <a:pt x="163" y="430"/>
                  </a:lnTo>
                  <a:lnTo>
                    <a:pt x="113" y="501"/>
                  </a:lnTo>
                  <a:cubicBezTo>
                    <a:pt x="99" y="515"/>
                    <a:pt x="85" y="536"/>
                    <a:pt x="57" y="571"/>
                  </a:cubicBezTo>
                  <a:cubicBezTo>
                    <a:pt x="36" y="592"/>
                    <a:pt x="22" y="614"/>
                    <a:pt x="1" y="635"/>
                  </a:cubicBezTo>
                  <a:lnTo>
                    <a:pt x="684" y="635"/>
                  </a:lnTo>
                  <a:cubicBezTo>
                    <a:pt x="698" y="614"/>
                    <a:pt x="720" y="592"/>
                    <a:pt x="755" y="550"/>
                  </a:cubicBezTo>
                  <a:cubicBezTo>
                    <a:pt x="769" y="536"/>
                    <a:pt x="783" y="515"/>
                    <a:pt x="811" y="473"/>
                  </a:cubicBezTo>
                  <a:cubicBezTo>
                    <a:pt x="825" y="459"/>
                    <a:pt x="832" y="444"/>
                    <a:pt x="868" y="395"/>
                  </a:cubicBezTo>
                  <a:cubicBezTo>
                    <a:pt x="882" y="381"/>
                    <a:pt x="882" y="367"/>
                    <a:pt x="917" y="310"/>
                  </a:cubicBezTo>
                  <a:cubicBezTo>
                    <a:pt x="924" y="296"/>
                    <a:pt x="931" y="282"/>
                    <a:pt x="959" y="233"/>
                  </a:cubicBezTo>
                  <a:lnTo>
                    <a:pt x="987" y="184"/>
                  </a:lnTo>
                  <a:cubicBezTo>
                    <a:pt x="994" y="170"/>
                    <a:pt x="994" y="155"/>
                    <a:pt x="1002" y="141"/>
                  </a:cubicBezTo>
                  <a:cubicBezTo>
                    <a:pt x="1016" y="127"/>
                    <a:pt x="1023" y="113"/>
                    <a:pt x="1030" y="99"/>
                  </a:cubicBezTo>
                  <a:lnTo>
                    <a:pt x="1044" y="57"/>
                  </a:lnTo>
                  <a:lnTo>
                    <a:pt x="1065"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6755090" y="2012035"/>
              <a:ext cx="101665" cy="64628"/>
            </a:xfrm>
            <a:custGeom>
              <a:avLst/>
              <a:gdLst/>
              <a:ahLst/>
              <a:cxnLst/>
              <a:rect l="l" t="t" r="r" b="b"/>
              <a:pathLst>
                <a:path w="1065" h="677" extrusionOk="0">
                  <a:moveTo>
                    <a:pt x="1065" y="0"/>
                  </a:moveTo>
                  <a:lnTo>
                    <a:pt x="1065" y="0"/>
                  </a:lnTo>
                  <a:cubicBezTo>
                    <a:pt x="1065" y="0"/>
                    <a:pt x="865" y="0"/>
                    <a:pt x="636" y="80"/>
                  </a:cubicBezTo>
                  <a:lnTo>
                    <a:pt x="636" y="80"/>
                  </a:lnTo>
                  <a:cubicBezTo>
                    <a:pt x="522" y="43"/>
                    <a:pt x="402" y="43"/>
                    <a:pt x="402" y="43"/>
                  </a:cubicBezTo>
                  <a:cubicBezTo>
                    <a:pt x="345" y="149"/>
                    <a:pt x="301" y="229"/>
                    <a:pt x="268" y="291"/>
                  </a:cubicBezTo>
                  <a:lnTo>
                    <a:pt x="268" y="291"/>
                  </a:lnTo>
                  <a:cubicBezTo>
                    <a:pt x="382" y="189"/>
                    <a:pt x="513" y="123"/>
                    <a:pt x="636" y="80"/>
                  </a:cubicBezTo>
                  <a:lnTo>
                    <a:pt x="636" y="80"/>
                  </a:lnTo>
                  <a:cubicBezTo>
                    <a:pt x="785" y="129"/>
                    <a:pt x="923" y="242"/>
                    <a:pt x="776" y="501"/>
                  </a:cubicBezTo>
                  <a:cubicBezTo>
                    <a:pt x="762" y="515"/>
                    <a:pt x="755" y="529"/>
                    <a:pt x="720" y="571"/>
                  </a:cubicBezTo>
                  <a:cubicBezTo>
                    <a:pt x="705" y="592"/>
                    <a:pt x="691" y="606"/>
                    <a:pt x="670" y="628"/>
                  </a:cubicBezTo>
                  <a:cubicBezTo>
                    <a:pt x="670" y="628"/>
                    <a:pt x="50" y="628"/>
                    <a:pt x="99" y="571"/>
                  </a:cubicBezTo>
                  <a:cubicBezTo>
                    <a:pt x="106" y="557"/>
                    <a:pt x="113" y="543"/>
                    <a:pt x="156" y="494"/>
                  </a:cubicBezTo>
                  <a:cubicBezTo>
                    <a:pt x="161" y="488"/>
                    <a:pt x="166" y="479"/>
                    <a:pt x="268" y="291"/>
                  </a:cubicBezTo>
                  <a:lnTo>
                    <a:pt x="268" y="291"/>
                  </a:lnTo>
                  <a:cubicBezTo>
                    <a:pt x="202" y="350"/>
                    <a:pt x="141" y="422"/>
                    <a:pt x="92" y="508"/>
                  </a:cubicBezTo>
                  <a:cubicBezTo>
                    <a:pt x="78" y="522"/>
                    <a:pt x="71" y="529"/>
                    <a:pt x="36" y="571"/>
                  </a:cubicBezTo>
                  <a:cubicBezTo>
                    <a:pt x="15" y="599"/>
                    <a:pt x="1" y="635"/>
                    <a:pt x="1" y="677"/>
                  </a:cubicBezTo>
                  <a:cubicBezTo>
                    <a:pt x="1" y="677"/>
                    <a:pt x="684" y="670"/>
                    <a:pt x="698" y="663"/>
                  </a:cubicBezTo>
                  <a:cubicBezTo>
                    <a:pt x="720" y="642"/>
                    <a:pt x="734" y="621"/>
                    <a:pt x="776" y="571"/>
                  </a:cubicBezTo>
                  <a:cubicBezTo>
                    <a:pt x="790" y="557"/>
                    <a:pt x="804" y="543"/>
                    <a:pt x="1065"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6760436" y="1701114"/>
              <a:ext cx="100424" cy="64055"/>
            </a:xfrm>
            <a:custGeom>
              <a:avLst/>
              <a:gdLst/>
              <a:ahLst/>
              <a:cxnLst/>
              <a:rect l="l" t="t" r="r" b="b"/>
              <a:pathLst>
                <a:path w="1052" h="671" extrusionOk="0">
                  <a:moveTo>
                    <a:pt x="1" y="0"/>
                  </a:moveTo>
                  <a:cubicBezTo>
                    <a:pt x="15" y="15"/>
                    <a:pt x="29" y="36"/>
                    <a:pt x="57" y="71"/>
                  </a:cubicBezTo>
                  <a:lnTo>
                    <a:pt x="100" y="127"/>
                  </a:lnTo>
                  <a:cubicBezTo>
                    <a:pt x="107" y="141"/>
                    <a:pt x="114" y="156"/>
                    <a:pt x="121" y="170"/>
                  </a:cubicBezTo>
                  <a:lnTo>
                    <a:pt x="135" y="191"/>
                  </a:lnTo>
                  <a:cubicBezTo>
                    <a:pt x="149" y="212"/>
                    <a:pt x="163" y="233"/>
                    <a:pt x="177" y="254"/>
                  </a:cubicBezTo>
                  <a:cubicBezTo>
                    <a:pt x="248" y="388"/>
                    <a:pt x="318" y="522"/>
                    <a:pt x="367" y="670"/>
                  </a:cubicBezTo>
                  <a:lnTo>
                    <a:pt x="1051" y="670"/>
                  </a:lnTo>
                  <a:cubicBezTo>
                    <a:pt x="995" y="522"/>
                    <a:pt x="931" y="388"/>
                    <a:pt x="861" y="254"/>
                  </a:cubicBezTo>
                  <a:cubicBezTo>
                    <a:pt x="847" y="233"/>
                    <a:pt x="833" y="212"/>
                    <a:pt x="805" y="170"/>
                  </a:cubicBezTo>
                  <a:cubicBezTo>
                    <a:pt x="797" y="156"/>
                    <a:pt x="790" y="141"/>
                    <a:pt x="762" y="106"/>
                  </a:cubicBezTo>
                  <a:lnTo>
                    <a:pt x="713" y="36"/>
                  </a:lnTo>
                  <a:lnTo>
                    <a:pt x="685"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6759099" y="1698441"/>
              <a:ext cx="103765" cy="69401"/>
            </a:xfrm>
            <a:custGeom>
              <a:avLst/>
              <a:gdLst/>
              <a:ahLst/>
              <a:cxnLst/>
              <a:rect l="l" t="t" r="r" b="b"/>
              <a:pathLst>
                <a:path w="1087" h="727" extrusionOk="0">
                  <a:moveTo>
                    <a:pt x="64" y="57"/>
                  </a:moveTo>
                  <a:cubicBezTo>
                    <a:pt x="64" y="57"/>
                    <a:pt x="692" y="57"/>
                    <a:pt x="741" y="120"/>
                  </a:cubicBezTo>
                  <a:lnTo>
                    <a:pt x="776" y="177"/>
                  </a:lnTo>
                  <a:lnTo>
                    <a:pt x="819" y="240"/>
                  </a:lnTo>
                  <a:cubicBezTo>
                    <a:pt x="833" y="261"/>
                    <a:pt x="847" y="282"/>
                    <a:pt x="854" y="303"/>
                  </a:cubicBezTo>
                  <a:cubicBezTo>
                    <a:pt x="924" y="423"/>
                    <a:pt x="988" y="550"/>
                    <a:pt x="1030" y="684"/>
                  </a:cubicBezTo>
                  <a:lnTo>
                    <a:pt x="396" y="684"/>
                  </a:lnTo>
                  <a:cubicBezTo>
                    <a:pt x="346" y="543"/>
                    <a:pt x="283" y="409"/>
                    <a:pt x="205" y="282"/>
                  </a:cubicBezTo>
                  <a:cubicBezTo>
                    <a:pt x="198" y="254"/>
                    <a:pt x="184" y="233"/>
                    <a:pt x="156" y="191"/>
                  </a:cubicBezTo>
                  <a:lnTo>
                    <a:pt x="114" y="134"/>
                  </a:lnTo>
                  <a:lnTo>
                    <a:pt x="64" y="57"/>
                  </a:lnTo>
                  <a:close/>
                  <a:moveTo>
                    <a:pt x="699" y="0"/>
                  </a:moveTo>
                  <a:cubicBezTo>
                    <a:pt x="699" y="0"/>
                    <a:pt x="15" y="7"/>
                    <a:pt x="1" y="43"/>
                  </a:cubicBezTo>
                  <a:cubicBezTo>
                    <a:pt x="8" y="57"/>
                    <a:pt x="22" y="71"/>
                    <a:pt x="50" y="113"/>
                  </a:cubicBezTo>
                  <a:lnTo>
                    <a:pt x="92" y="169"/>
                  </a:lnTo>
                  <a:lnTo>
                    <a:pt x="135" y="233"/>
                  </a:lnTo>
                  <a:lnTo>
                    <a:pt x="170" y="289"/>
                  </a:lnTo>
                  <a:cubicBezTo>
                    <a:pt x="240" y="416"/>
                    <a:pt x="304" y="557"/>
                    <a:pt x="381" y="719"/>
                  </a:cubicBezTo>
                  <a:lnTo>
                    <a:pt x="381" y="726"/>
                  </a:lnTo>
                  <a:cubicBezTo>
                    <a:pt x="381" y="726"/>
                    <a:pt x="1065" y="719"/>
                    <a:pt x="1086" y="691"/>
                  </a:cubicBezTo>
                  <a:cubicBezTo>
                    <a:pt x="1030" y="543"/>
                    <a:pt x="967" y="402"/>
                    <a:pt x="889" y="268"/>
                  </a:cubicBezTo>
                  <a:cubicBezTo>
                    <a:pt x="875" y="247"/>
                    <a:pt x="868" y="226"/>
                    <a:pt x="840" y="184"/>
                  </a:cubicBezTo>
                  <a:cubicBezTo>
                    <a:pt x="833" y="169"/>
                    <a:pt x="819" y="155"/>
                    <a:pt x="797" y="120"/>
                  </a:cubicBezTo>
                  <a:lnTo>
                    <a:pt x="741" y="50"/>
                  </a:lnTo>
                  <a:cubicBezTo>
                    <a:pt x="727" y="28"/>
                    <a:pt x="713" y="14"/>
                    <a:pt x="69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6812271" y="1847172"/>
              <a:ext cx="68731" cy="88207"/>
            </a:xfrm>
            <a:custGeom>
              <a:avLst/>
              <a:gdLst/>
              <a:ahLst/>
              <a:cxnLst/>
              <a:rect l="l" t="t" r="r" b="b"/>
              <a:pathLst>
                <a:path w="720" h="924" extrusionOk="0">
                  <a:moveTo>
                    <a:pt x="15" y="0"/>
                  </a:moveTo>
                  <a:cubicBezTo>
                    <a:pt x="22" y="28"/>
                    <a:pt x="22" y="71"/>
                    <a:pt x="29" y="120"/>
                  </a:cubicBezTo>
                  <a:lnTo>
                    <a:pt x="29" y="219"/>
                  </a:lnTo>
                  <a:lnTo>
                    <a:pt x="29" y="395"/>
                  </a:lnTo>
                  <a:lnTo>
                    <a:pt x="29" y="550"/>
                  </a:lnTo>
                  <a:cubicBezTo>
                    <a:pt x="29" y="592"/>
                    <a:pt x="22" y="635"/>
                    <a:pt x="22" y="705"/>
                  </a:cubicBezTo>
                  <a:lnTo>
                    <a:pt x="15" y="790"/>
                  </a:lnTo>
                  <a:lnTo>
                    <a:pt x="15" y="825"/>
                  </a:lnTo>
                  <a:cubicBezTo>
                    <a:pt x="15" y="853"/>
                    <a:pt x="1" y="888"/>
                    <a:pt x="1" y="924"/>
                  </a:cubicBezTo>
                  <a:lnTo>
                    <a:pt x="684" y="924"/>
                  </a:lnTo>
                  <a:cubicBezTo>
                    <a:pt x="692" y="895"/>
                    <a:pt x="692" y="874"/>
                    <a:pt x="699" y="797"/>
                  </a:cubicBezTo>
                  <a:cubicBezTo>
                    <a:pt x="706" y="769"/>
                    <a:pt x="706" y="733"/>
                    <a:pt x="713" y="677"/>
                  </a:cubicBezTo>
                  <a:cubicBezTo>
                    <a:pt x="713" y="635"/>
                    <a:pt x="720" y="599"/>
                    <a:pt x="720" y="508"/>
                  </a:cubicBezTo>
                  <a:lnTo>
                    <a:pt x="720" y="367"/>
                  </a:lnTo>
                  <a:cubicBezTo>
                    <a:pt x="720" y="317"/>
                    <a:pt x="713" y="268"/>
                    <a:pt x="713" y="212"/>
                  </a:cubicBezTo>
                  <a:cubicBezTo>
                    <a:pt x="713" y="176"/>
                    <a:pt x="706" y="148"/>
                    <a:pt x="706" y="106"/>
                  </a:cubicBezTo>
                  <a:cubicBezTo>
                    <a:pt x="706" y="85"/>
                    <a:pt x="706" y="57"/>
                    <a:pt x="69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6810934" y="1844403"/>
              <a:ext cx="72072" cy="92312"/>
            </a:xfrm>
            <a:custGeom>
              <a:avLst/>
              <a:gdLst/>
              <a:ahLst/>
              <a:cxnLst/>
              <a:rect l="l" t="t" r="r" b="b"/>
              <a:pathLst>
                <a:path w="755" h="967" extrusionOk="0">
                  <a:moveTo>
                    <a:pt x="281" y="49"/>
                  </a:moveTo>
                  <a:cubicBezTo>
                    <a:pt x="464" y="49"/>
                    <a:pt x="694" y="52"/>
                    <a:pt x="698" y="64"/>
                  </a:cubicBezTo>
                  <a:cubicBezTo>
                    <a:pt x="698" y="86"/>
                    <a:pt x="698" y="121"/>
                    <a:pt x="706" y="149"/>
                  </a:cubicBezTo>
                  <a:cubicBezTo>
                    <a:pt x="706" y="177"/>
                    <a:pt x="706" y="198"/>
                    <a:pt x="706" y="248"/>
                  </a:cubicBezTo>
                  <a:lnTo>
                    <a:pt x="706" y="424"/>
                  </a:lnTo>
                  <a:lnTo>
                    <a:pt x="706" y="572"/>
                  </a:lnTo>
                  <a:cubicBezTo>
                    <a:pt x="706" y="614"/>
                    <a:pt x="698" y="657"/>
                    <a:pt x="698" y="727"/>
                  </a:cubicBezTo>
                  <a:lnTo>
                    <a:pt x="691" y="819"/>
                  </a:lnTo>
                  <a:lnTo>
                    <a:pt x="684" y="868"/>
                  </a:lnTo>
                  <a:cubicBezTo>
                    <a:pt x="684" y="889"/>
                    <a:pt x="677" y="903"/>
                    <a:pt x="677" y="924"/>
                  </a:cubicBezTo>
                  <a:lnTo>
                    <a:pt x="43" y="924"/>
                  </a:lnTo>
                  <a:cubicBezTo>
                    <a:pt x="43" y="896"/>
                    <a:pt x="43" y="875"/>
                    <a:pt x="50" y="819"/>
                  </a:cubicBezTo>
                  <a:cubicBezTo>
                    <a:pt x="57" y="790"/>
                    <a:pt x="57" y="762"/>
                    <a:pt x="64" y="706"/>
                  </a:cubicBezTo>
                  <a:cubicBezTo>
                    <a:pt x="71" y="664"/>
                    <a:pt x="71" y="628"/>
                    <a:pt x="71" y="544"/>
                  </a:cubicBezTo>
                  <a:lnTo>
                    <a:pt x="71" y="396"/>
                  </a:lnTo>
                  <a:cubicBezTo>
                    <a:pt x="71" y="346"/>
                    <a:pt x="71" y="297"/>
                    <a:pt x="71" y="248"/>
                  </a:cubicBezTo>
                  <a:cubicBezTo>
                    <a:pt x="64" y="212"/>
                    <a:pt x="64" y="184"/>
                    <a:pt x="64" y="135"/>
                  </a:cubicBezTo>
                  <a:cubicBezTo>
                    <a:pt x="57" y="107"/>
                    <a:pt x="57" y="79"/>
                    <a:pt x="57" y="50"/>
                  </a:cubicBezTo>
                  <a:cubicBezTo>
                    <a:pt x="57" y="50"/>
                    <a:pt x="159" y="49"/>
                    <a:pt x="281" y="49"/>
                  </a:cubicBezTo>
                  <a:close/>
                  <a:moveTo>
                    <a:pt x="713" y="1"/>
                  </a:moveTo>
                  <a:cubicBezTo>
                    <a:pt x="713" y="1"/>
                    <a:pt x="29" y="1"/>
                    <a:pt x="8" y="29"/>
                  </a:cubicBezTo>
                  <a:cubicBezTo>
                    <a:pt x="15" y="64"/>
                    <a:pt x="22" y="100"/>
                    <a:pt x="22" y="149"/>
                  </a:cubicBezTo>
                  <a:cubicBezTo>
                    <a:pt x="22" y="177"/>
                    <a:pt x="22" y="212"/>
                    <a:pt x="22" y="248"/>
                  </a:cubicBezTo>
                  <a:lnTo>
                    <a:pt x="22" y="424"/>
                  </a:lnTo>
                  <a:lnTo>
                    <a:pt x="22" y="572"/>
                  </a:lnTo>
                  <a:cubicBezTo>
                    <a:pt x="22" y="614"/>
                    <a:pt x="22" y="657"/>
                    <a:pt x="15" y="727"/>
                  </a:cubicBezTo>
                  <a:cubicBezTo>
                    <a:pt x="15" y="755"/>
                    <a:pt x="15" y="783"/>
                    <a:pt x="8" y="847"/>
                  </a:cubicBezTo>
                  <a:cubicBezTo>
                    <a:pt x="1" y="882"/>
                    <a:pt x="1" y="924"/>
                    <a:pt x="15" y="967"/>
                  </a:cubicBezTo>
                  <a:lnTo>
                    <a:pt x="22" y="967"/>
                  </a:lnTo>
                  <a:cubicBezTo>
                    <a:pt x="22" y="967"/>
                    <a:pt x="706" y="960"/>
                    <a:pt x="727" y="946"/>
                  </a:cubicBezTo>
                  <a:cubicBezTo>
                    <a:pt x="727" y="917"/>
                    <a:pt x="734" y="896"/>
                    <a:pt x="734" y="868"/>
                  </a:cubicBezTo>
                  <a:lnTo>
                    <a:pt x="741" y="819"/>
                  </a:lnTo>
                  <a:cubicBezTo>
                    <a:pt x="741" y="790"/>
                    <a:pt x="748" y="755"/>
                    <a:pt x="748" y="699"/>
                  </a:cubicBezTo>
                  <a:cubicBezTo>
                    <a:pt x="755" y="657"/>
                    <a:pt x="755" y="621"/>
                    <a:pt x="755" y="530"/>
                  </a:cubicBezTo>
                  <a:lnTo>
                    <a:pt x="755" y="382"/>
                  </a:lnTo>
                  <a:cubicBezTo>
                    <a:pt x="755" y="339"/>
                    <a:pt x="755" y="290"/>
                    <a:pt x="755" y="227"/>
                  </a:cubicBezTo>
                  <a:cubicBezTo>
                    <a:pt x="748" y="198"/>
                    <a:pt x="748" y="170"/>
                    <a:pt x="748" y="128"/>
                  </a:cubicBezTo>
                  <a:cubicBezTo>
                    <a:pt x="741" y="86"/>
                    <a:pt x="734" y="43"/>
                    <a:pt x="71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6812271" y="1933947"/>
              <a:ext cx="91642" cy="21002"/>
            </a:xfrm>
            <a:custGeom>
              <a:avLst/>
              <a:gdLst/>
              <a:ahLst/>
              <a:cxnLst/>
              <a:rect l="l" t="t" r="r" b="b"/>
              <a:pathLst>
                <a:path w="960" h="220" extrusionOk="0">
                  <a:moveTo>
                    <a:pt x="684" y="1"/>
                  </a:moveTo>
                  <a:lnTo>
                    <a:pt x="1" y="8"/>
                  </a:lnTo>
                  <a:lnTo>
                    <a:pt x="276" y="219"/>
                  </a:lnTo>
                  <a:lnTo>
                    <a:pt x="959" y="212"/>
                  </a:lnTo>
                  <a:lnTo>
                    <a:pt x="68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6810934" y="1931942"/>
              <a:ext cx="94314" cy="25011"/>
            </a:xfrm>
            <a:custGeom>
              <a:avLst/>
              <a:gdLst/>
              <a:ahLst/>
              <a:cxnLst/>
              <a:rect l="l" t="t" r="r" b="b"/>
              <a:pathLst>
                <a:path w="988" h="262" extrusionOk="0">
                  <a:moveTo>
                    <a:pt x="691" y="50"/>
                  </a:moveTo>
                  <a:lnTo>
                    <a:pt x="910" y="219"/>
                  </a:lnTo>
                  <a:lnTo>
                    <a:pt x="297" y="219"/>
                  </a:lnTo>
                  <a:lnTo>
                    <a:pt x="78" y="50"/>
                  </a:lnTo>
                  <a:close/>
                  <a:moveTo>
                    <a:pt x="698" y="0"/>
                  </a:moveTo>
                  <a:cubicBezTo>
                    <a:pt x="698" y="0"/>
                    <a:pt x="15" y="7"/>
                    <a:pt x="1" y="43"/>
                  </a:cubicBezTo>
                  <a:cubicBezTo>
                    <a:pt x="1" y="43"/>
                    <a:pt x="276" y="254"/>
                    <a:pt x="290" y="261"/>
                  </a:cubicBezTo>
                  <a:cubicBezTo>
                    <a:pt x="290" y="261"/>
                    <a:pt x="973" y="261"/>
                    <a:pt x="988" y="219"/>
                  </a:cubicBezTo>
                  <a:cubicBezTo>
                    <a:pt x="988" y="219"/>
                    <a:pt x="713" y="0"/>
                    <a:pt x="69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6817712" y="1954090"/>
              <a:ext cx="86200" cy="80188"/>
            </a:xfrm>
            <a:custGeom>
              <a:avLst/>
              <a:gdLst/>
              <a:ahLst/>
              <a:cxnLst/>
              <a:rect l="l" t="t" r="r" b="b"/>
              <a:pathLst>
                <a:path w="903" h="840" extrusionOk="0">
                  <a:moveTo>
                    <a:pt x="902" y="1"/>
                  </a:moveTo>
                  <a:lnTo>
                    <a:pt x="219" y="8"/>
                  </a:lnTo>
                  <a:lnTo>
                    <a:pt x="0" y="840"/>
                  </a:lnTo>
                  <a:lnTo>
                    <a:pt x="684" y="840"/>
                  </a:lnTo>
                  <a:lnTo>
                    <a:pt x="902"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6815612" y="1952085"/>
              <a:ext cx="90305" cy="84198"/>
            </a:xfrm>
            <a:custGeom>
              <a:avLst/>
              <a:gdLst/>
              <a:ahLst/>
              <a:cxnLst/>
              <a:rect l="l" t="t" r="r" b="b"/>
              <a:pathLst>
                <a:path w="946" h="882" extrusionOk="0">
                  <a:moveTo>
                    <a:pt x="896" y="50"/>
                  </a:moveTo>
                  <a:lnTo>
                    <a:pt x="692" y="847"/>
                  </a:lnTo>
                  <a:lnTo>
                    <a:pt x="50" y="847"/>
                  </a:lnTo>
                  <a:lnTo>
                    <a:pt x="255" y="50"/>
                  </a:lnTo>
                  <a:close/>
                  <a:moveTo>
                    <a:pt x="924" y="1"/>
                  </a:moveTo>
                  <a:lnTo>
                    <a:pt x="924" y="1"/>
                  </a:lnTo>
                  <a:cubicBezTo>
                    <a:pt x="924" y="1"/>
                    <a:pt x="241" y="8"/>
                    <a:pt x="219" y="22"/>
                  </a:cubicBezTo>
                  <a:cubicBezTo>
                    <a:pt x="219" y="22"/>
                    <a:pt x="1" y="861"/>
                    <a:pt x="22" y="882"/>
                  </a:cubicBezTo>
                  <a:cubicBezTo>
                    <a:pt x="22" y="882"/>
                    <a:pt x="706" y="882"/>
                    <a:pt x="727" y="868"/>
                  </a:cubicBezTo>
                  <a:cubicBezTo>
                    <a:pt x="727" y="868"/>
                    <a:pt x="946" y="29"/>
                    <a:pt x="92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6813607" y="1828938"/>
              <a:ext cx="91642" cy="17661"/>
            </a:xfrm>
            <a:custGeom>
              <a:avLst/>
              <a:gdLst/>
              <a:ahLst/>
              <a:cxnLst/>
              <a:rect l="l" t="t" r="r" b="b"/>
              <a:pathLst>
                <a:path w="960" h="185" extrusionOk="0">
                  <a:moveTo>
                    <a:pt x="960" y="1"/>
                  </a:moveTo>
                  <a:lnTo>
                    <a:pt x="283" y="8"/>
                  </a:lnTo>
                  <a:lnTo>
                    <a:pt x="1" y="184"/>
                  </a:lnTo>
                  <a:lnTo>
                    <a:pt x="685" y="184"/>
                  </a:lnTo>
                  <a:lnTo>
                    <a:pt x="96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6812939" y="1826934"/>
              <a:ext cx="93646" cy="22338"/>
            </a:xfrm>
            <a:custGeom>
              <a:avLst/>
              <a:gdLst/>
              <a:ahLst/>
              <a:cxnLst/>
              <a:rect l="l" t="t" r="r" b="b"/>
              <a:pathLst>
                <a:path w="981" h="234" extrusionOk="0">
                  <a:moveTo>
                    <a:pt x="896" y="50"/>
                  </a:moveTo>
                  <a:lnTo>
                    <a:pt x="685" y="184"/>
                  </a:lnTo>
                  <a:lnTo>
                    <a:pt x="85" y="184"/>
                  </a:lnTo>
                  <a:lnTo>
                    <a:pt x="297" y="50"/>
                  </a:lnTo>
                  <a:close/>
                  <a:moveTo>
                    <a:pt x="967" y="1"/>
                  </a:moveTo>
                  <a:lnTo>
                    <a:pt x="276" y="8"/>
                  </a:lnTo>
                  <a:cubicBezTo>
                    <a:pt x="276" y="8"/>
                    <a:pt x="1" y="191"/>
                    <a:pt x="8" y="233"/>
                  </a:cubicBezTo>
                  <a:lnTo>
                    <a:pt x="706" y="226"/>
                  </a:lnTo>
                  <a:cubicBezTo>
                    <a:pt x="706" y="226"/>
                    <a:pt x="981" y="43"/>
                    <a:pt x="96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6530377" y="1615675"/>
              <a:ext cx="310245" cy="535067"/>
            </a:xfrm>
            <a:custGeom>
              <a:avLst/>
              <a:gdLst/>
              <a:ahLst/>
              <a:cxnLst/>
              <a:rect l="l" t="t" r="r" b="b"/>
              <a:pathLst>
                <a:path w="3250" h="5605" extrusionOk="0">
                  <a:moveTo>
                    <a:pt x="1621" y="2333"/>
                  </a:moveTo>
                  <a:cubicBezTo>
                    <a:pt x="1694" y="2333"/>
                    <a:pt x="1765" y="2382"/>
                    <a:pt x="1819" y="2475"/>
                  </a:cubicBezTo>
                  <a:cubicBezTo>
                    <a:pt x="1847" y="2524"/>
                    <a:pt x="1868" y="2580"/>
                    <a:pt x="1882" y="2637"/>
                  </a:cubicBezTo>
                  <a:cubicBezTo>
                    <a:pt x="1932" y="2883"/>
                    <a:pt x="1861" y="3158"/>
                    <a:pt x="1720" y="3250"/>
                  </a:cubicBezTo>
                  <a:cubicBezTo>
                    <a:pt x="1691" y="3269"/>
                    <a:pt x="1661" y="3278"/>
                    <a:pt x="1630" y="3278"/>
                  </a:cubicBezTo>
                  <a:cubicBezTo>
                    <a:pt x="1558" y="3278"/>
                    <a:pt x="1486" y="3227"/>
                    <a:pt x="1431" y="3137"/>
                  </a:cubicBezTo>
                  <a:cubicBezTo>
                    <a:pt x="1403" y="3088"/>
                    <a:pt x="1382" y="3031"/>
                    <a:pt x="1368" y="2975"/>
                  </a:cubicBezTo>
                  <a:cubicBezTo>
                    <a:pt x="1318" y="2728"/>
                    <a:pt x="1382" y="2460"/>
                    <a:pt x="1530" y="2369"/>
                  </a:cubicBezTo>
                  <a:lnTo>
                    <a:pt x="1523" y="2362"/>
                  </a:lnTo>
                  <a:cubicBezTo>
                    <a:pt x="1555" y="2342"/>
                    <a:pt x="1588" y="2333"/>
                    <a:pt x="1621" y="2333"/>
                  </a:cubicBezTo>
                  <a:close/>
                  <a:moveTo>
                    <a:pt x="1290" y="0"/>
                  </a:moveTo>
                  <a:lnTo>
                    <a:pt x="790" y="324"/>
                  </a:lnTo>
                  <a:lnTo>
                    <a:pt x="902" y="811"/>
                  </a:lnTo>
                  <a:cubicBezTo>
                    <a:pt x="733" y="994"/>
                    <a:pt x="606" y="1206"/>
                    <a:pt x="515" y="1438"/>
                  </a:cubicBezTo>
                  <a:lnTo>
                    <a:pt x="240" y="1227"/>
                  </a:lnTo>
                  <a:lnTo>
                    <a:pt x="21" y="2059"/>
                  </a:lnTo>
                  <a:lnTo>
                    <a:pt x="296" y="2270"/>
                  </a:lnTo>
                  <a:cubicBezTo>
                    <a:pt x="254" y="2573"/>
                    <a:pt x="254" y="2883"/>
                    <a:pt x="282" y="3194"/>
                  </a:cubicBezTo>
                  <a:lnTo>
                    <a:pt x="0" y="3370"/>
                  </a:lnTo>
                  <a:lnTo>
                    <a:pt x="197" y="4230"/>
                  </a:lnTo>
                  <a:lnTo>
                    <a:pt x="472" y="4046"/>
                  </a:lnTo>
                  <a:cubicBezTo>
                    <a:pt x="522" y="4195"/>
                    <a:pt x="585" y="4328"/>
                    <a:pt x="663" y="4462"/>
                  </a:cubicBezTo>
                  <a:cubicBezTo>
                    <a:pt x="719" y="4554"/>
                    <a:pt x="775" y="4639"/>
                    <a:pt x="839" y="4716"/>
                  </a:cubicBezTo>
                  <a:lnTo>
                    <a:pt x="719" y="5188"/>
                  </a:lnTo>
                  <a:lnTo>
                    <a:pt x="1205" y="5562"/>
                  </a:lnTo>
                  <a:lnTo>
                    <a:pt x="1325" y="5097"/>
                  </a:lnTo>
                  <a:cubicBezTo>
                    <a:pt x="1422" y="5137"/>
                    <a:pt x="1526" y="5157"/>
                    <a:pt x="1631" y="5157"/>
                  </a:cubicBezTo>
                  <a:cubicBezTo>
                    <a:pt x="1708" y="5157"/>
                    <a:pt x="1786" y="5146"/>
                    <a:pt x="1861" y="5125"/>
                  </a:cubicBezTo>
                  <a:lnTo>
                    <a:pt x="1967" y="5604"/>
                  </a:lnTo>
                  <a:lnTo>
                    <a:pt x="2460" y="5280"/>
                  </a:lnTo>
                  <a:lnTo>
                    <a:pt x="2355" y="4801"/>
                  </a:lnTo>
                  <a:cubicBezTo>
                    <a:pt x="2517" y="4617"/>
                    <a:pt x="2651" y="4406"/>
                    <a:pt x="2742" y="4173"/>
                  </a:cubicBezTo>
                  <a:lnTo>
                    <a:pt x="3010" y="4385"/>
                  </a:lnTo>
                  <a:lnTo>
                    <a:pt x="3229" y="3553"/>
                  </a:lnTo>
                  <a:lnTo>
                    <a:pt x="2954" y="3335"/>
                  </a:lnTo>
                  <a:cubicBezTo>
                    <a:pt x="2996" y="3031"/>
                    <a:pt x="2996" y="2721"/>
                    <a:pt x="2968" y="2418"/>
                  </a:cubicBezTo>
                  <a:lnTo>
                    <a:pt x="3250" y="2235"/>
                  </a:lnTo>
                  <a:lnTo>
                    <a:pt x="3059" y="1382"/>
                  </a:lnTo>
                  <a:lnTo>
                    <a:pt x="2777" y="1565"/>
                  </a:lnTo>
                  <a:cubicBezTo>
                    <a:pt x="2728" y="1417"/>
                    <a:pt x="2658" y="1276"/>
                    <a:pt x="2587" y="1142"/>
                  </a:cubicBezTo>
                  <a:cubicBezTo>
                    <a:pt x="2531" y="1058"/>
                    <a:pt x="2474" y="973"/>
                    <a:pt x="2411" y="888"/>
                  </a:cubicBezTo>
                  <a:lnTo>
                    <a:pt x="2531" y="423"/>
                  </a:lnTo>
                  <a:lnTo>
                    <a:pt x="2044" y="43"/>
                  </a:lnTo>
                  <a:lnTo>
                    <a:pt x="1925" y="515"/>
                  </a:lnTo>
                  <a:cubicBezTo>
                    <a:pt x="1827" y="474"/>
                    <a:pt x="1726" y="455"/>
                    <a:pt x="1623" y="455"/>
                  </a:cubicBezTo>
                  <a:cubicBezTo>
                    <a:pt x="1547" y="455"/>
                    <a:pt x="1471" y="466"/>
                    <a:pt x="1396" y="487"/>
                  </a:cubicBezTo>
                  <a:lnTo>
                    <a:pt x="1290" y="0"/>
                  </a:ln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6528945" y="1614339"/>
              <a:ext cx="313013" cy="539077"/>
            </a:xfrm>
            <a:custGeom>
              <a:avLst/>
              <a:gdLst/>
              <a:ahLst/>
              <a:cxnLst/>
              <a:rect l="l" t="t" r="r" b="b"/>
              <a:pathLst>
                <a:path w="3279" h="5647" extrusionOk="0">
                  <a:moveTo>
                    <a:pt x="1672" y="2369"/>
                  </a:moveTo>
                  <a:cubicBezTo>
                    <a:pt x="1735" y="2390"/>
                    <a:pt x="1784" y="2439"/>
                    <a:pt x="1813" y="2496"/>
                  </a:cubicBezTo>
                  <a:cubicBezTo>
                    <a:pt x="1841" y="2545"/>
                    <a:pt x="1862" y="2601"/>
                    <a:pt x="1876" y="2658"/>
                  </a:cubicBezTo>
                  <a:cubicBezTo>
                    <a:pt x="1925" y="2890"/>
                    <a:pt x="1862" y="3158"/>
                    <a:pt x="1728" y="3243"/>
                  </a:cubicBezTo>
                  <a:cubicBezTo>
                    <a:pt x="1703" y="3258"/>
                    <a:pt x="1674" y="3270"/>
                    <a:pt x="1643" y="3270"/>
                  </a:cubicBezTo>
                  <a:cubicBezTo>
                    <a:pt x="1632" y="3270"/>
                    <a:pt x="1620" y="3268"/>
                    <a:pt x="1608" y="3264"/>
                  </a:cubicBezTo>
                  <a:cubicBezTo>
                    <a:pt x="1545" y="3243"/>
                    <a:pt x="1495" y="3200"/>
                    <a:pt x="1467" y="3144"/>
                  </a:cubicBezTo>
                  <a:cubicBezTo>
                    <a:pt x="1439" y="3088"/>
                    <a:pt x="1418" y="3038"/>
                    <a:pt x="1404" y="2982"/>
                  </a:cubicBezTo>
                  <a:cubicBezTo>
                    <a:pt x="1354" y="2749"/>
                    <a:pt x="1418" y="2481"/>
                    <a:pt x="1552" y="2397"/>
                  </a:cubicBezTo>
                  <a:cubicBezTo>
                    <a:pt x="1580" y="2376"/>
                    <a:pt x="1608" y="2369"/>
                    <a:pt x="1643" y="2369"/>
                  </a:cubicBezTo>
                  <a:close/>
                  <a:moveTo>
                    <a:pt x="1638" y="2321"/>
                  </a:moveTo>
                  <a:cubicBezTo>
                    <a:pt x="1600" y="2321"/>
                    <a:pt x="1562" y="2334"/>
                    <a:pt x="1531" y="2355"/>
                  </a:cubicBezTo>
                  <a:cubicBezTo>
                    <a:pt x="1383" y="2453"/>
                    <a:pt x="1305" y="2735"/>
                    <a:pt x="1361" y="2989"/>
                  </a:cubicBezTo>
                  <a:cubicBezTo>
                    <a:pt x="1376" y="3045"/>
                    <a:pt x="1397" y="3109"/>
                    <a:pt x="1432" y="3165"/>
                  </a:cubicBezTo>
                  <a:cubicBezTo>
                    <a:pt x="1474" y="3243"/>
                    <a:pt x="1552" y="3299"/>
                    <a:pt x="1643" y="3313"/>
                  </a:cubicBezTo>
                  <a:cubicBezTo>
                    <a:pt x="1679" y="3313"/>
                    <a:pt x="1721" y="3299"/>
                    <a:pt x="1749" y="3278"/>
                  </a:cubicBezTo>
                  <a:cubicBezTo>
                    <a:pt x="1897" y="3179"/>
                    <a:pt x="1975" y="2897"/>
                    <a:pt x="1918" y="2651"/>
                  </a:cubicBezTo>
                  <a:cubicBezTo>
                    <a:pt x="1904" y="2587"/>
                    <a:pt x="1883" y="2524"/>
                    <a:pt x="1855" y="2474"/>
                  </a:cubicBezTo>
                  <a:cubicBezTo>
                    <a:pt x="1820" y="2404"/>
                    <a:pt x="1756" y="2348"/>
                    <a:pt x="1679" y="2326"/>
                  </a:cubicBezTo>
                  <a:cubicBezTo>
                    <a:pt x="1665" y="2323"/>
                    <a:pt x="1652" y="2321"/>
                    <a:pt x="1638" y="2321"/>
                  </a:cubicBezTo>
                  <a:close/>
                  <a:moveTo>
                    <a:pt x="1291" y="49"/>
                  </a:moveTo>
                  <a:cubicBezTo>
                    <a:pt x="1291" y="49"/>
                    <a:pt x="1390" y="501"/>
                    <a:pt x="1418" y="522"/>
                  </a:cubicBezTo>
                  <a:cubicBezTo>
                    <a:pt x="1497" y="500"/>
                    <a:pt x="1579" y="489"/>
                    <a:pt x="1662" y="489"/>
                  </a:cubicBezTo>
                  <a:cubicBezTo>
                    <a:pt x="1763" y="489"/>
                    <a:pt x="1864" y="505"/>
                    <a:pt x="1961" y="536"/>
                  </a:cubicBezTo>
                  <a:lnTo>
                    <a:pt x="2073" y="92"/>
                  </a:lnTo>
                  <a:lnTo>
                    <a:pt x="2525" y="444"/>
                  </a:lnTo>
                  <a:cubicBezTo>
                    <a:pt x="2525" y="444"/>
                    <a:pt x="2412" y="902"/>
                    <a:pt x="2412" y="917"/>
                  </a:cubicBezTo>
                  <a:cubicBezTo>
                    <a:pt x="2475" y="1001"/>
                    <a:pt x="2532" y="1079"/>
                    <a:pt x="2588" y="1170"/>
                  </a:cubicBezTo>
                  <a:cubicBezTo>
                    <a:pt x="2659" y="1297"/>
                    <a:pt x="2722" y="1431"/>
                    <a:pt x="2807" y="1593"/>
                  </a:cubicBezTo>
                  <a:lnTo>
                    <a:pt x="3060" y="1431"/>
                  </a:lnTo>
                  <a:lnTo>
                    <a:pt x="3237" y="2242"/>
                  </a:lnTo>
                  <a:cubicBezTo>
                    <a:pt x="3237" y="2242"/>
                    <a:pt x="2976" y="2418"/>
                    <a:pt x="2962" y="2432"/>
                  </a:cubicBezTo>
                  <a:cubicBezTo>
                    <a:pt x="2990" y="2742"/>
                    <a:pt x="2990" y="3059"/>
                    <a:pt x="2955" y="3370"/>
                  </a:cubicBezTo>
                  <a:lnTo>
                    <a:pt x="3222" y="3574"/>
                  </a:lnTo>
                  <a:lnTo>
                    <a:pt x="3018" y="4364"/>
                  </a:lnTo>
                  <a:cubicBezTo>
                    <a:pt x="3018" y="4364"/>
                    <a:pt x="2780" y="4180"/>
                    <a:pt x="2738" y="4180"/>
                  </a:cubicBezTo>
                  <a:cubicBezTo>
                    <a:pt x="2737" y="4180"/>
                    <a:pt x="2737" y="4180"/>
                    <a:pt x="2736" y="4180"/>
                  </a:cubicBezTo>
                  <a:cubicBezTo>
                    <a:pt x="2644" y="4413"/>
                    <a:pt x="2518" y="4631"/>
                    <a:pt x="2348" y="4822"/>
                  </a:cubicBezTo>
                  <a:lnTo>
                    <a:pt x="2454" y="5294"/>
                  </a:lnTo>
                  <a:lnTo>
                    <a:pt x="1996" y="5583"/>
                  </a:lnTo>
                  <a:cubicBezTo>
                    <a:pt x="1996" y="5583"/>
                    <a:pt x="1897" y="5132"/>
                    <a:pt x="1876" y="5118"/>
                  </a:cubicBezTo>
                  <a:lnTo>
                    <a:pt x="1869" y="5118"/>
                  </a:lnTo>
                  <a:cubicBezTo>
                    <a:pt x="1790" y="5140"/>
                    <a:pt x="1707" y="5151"/>
                    <a:pt x="1625" y="5151"/>
                  </a:cubicBezTo>
                  <a:cubicBezTo>
                    <a:pt x="1524" y="5151"/>
                    <a:pt x="1423" y="5135"/>
                    <a:pt x="1326" y="5104"/>
                  </a:cubicBezTo>
                  <a:lnTo>
                    <a:pt x="1213" y="5548"/>
                  </a:lnTo>
                  <a:lnTo>
                    <a:pt x="762" y="5195"/>
                  </a:lnTo>
                  <a:cubicBezTo>
                    <a:pt x="762" y="5195"/>
                    <a:pt x="882" y="4744"/>
                    <a:pt x="875" y="4723"/>
                  </a:cubicBezTo>
                  <a:cubicBezTo>
                    <a:pt x="812" y="4646"/>
                    <a:pt x="755" y="4561"/>
                    <a:pt x="706" y="4469"/>
                  </a:cubicBezTo>
                  <a:cubicBezTo>
                    <a:pt x="628" y="4350"/>
                    <a:pt x="572" y="4209"/>
                    <a:pt x="480" y="4046"/>
                  </a:cubicBezTo>
                  <a:lnTo>
                    <a:pt x="227" y="4216"/>
                  </a:lnTo>
                  <a:lnTo>
                    <a:pt x="50" y="3405"/>
                  </a:lnTo>
                  <a:cubicBezTo>
                    <a:pt x="142" y="3341"/>
                    <a:pt x="234" y="3278"/>
                    <a:pt x="325" y="3208"/>
                  </a:cubicBezTo>
                  <a:cubicBezTo>
                    <a:pt x="297" y="2897"/>
                    <a:pt x="297" y="2580"/>
                    <a:pt x="332" y="2277"/>
                  </a:cubicBezTo>
                  <a:lnTo>
                    <a:pt x="64" y="2073"/>
                  </a:lnTo>
                  <a:lnTo>
                    <a:pt x="269" y="1276"/>
                  </a:lnTo>
                  <a:cubicBezTo>
                    <a:pt x="269" y="1276"/>
                    <a:pt x="507" y="1460"/>
                    <a:pt x="549" y="1460"/>
                  </a:cubicBezTo>
                  <a:cubicBezTo>
                    <a:pt x="549" y="1460"/>
                    <a:pt x="550" y="1459"/>
                    <a:pt x="551" y="1459"/>
                  </a:cubicBezTo>
                  <a:cubicBezTo>
                    <a:pt x="642" y="1227"/>
                    <a:pt x="769" y="1008"/>
                    <a:pt x="939" y="818"/>
                  </a:cubicBezTo>
                  <a:lnTo>
                    <a:pt x="833" y="353"/>
                  </a:lnTo>
                  <a:lnTo>
                    <a:pt x="1291" y="49"/>
                  </a:lnTo>
                  <a:close/>
                  <a:moveTo>
                    <a:pt x="1291" y="0"/>
                  </a:moveTo>
                  <a:cubicBezTo>
                    <a:pt x="1291" y="0"/>
                    <a:pt x="790" y="324"/>
                    <a:pt x="783" y="346"/>
                  </a:cubicBezTo>
                  <a:lnTo>
                    <a:pt x="889" y="818"/>
                  </a:lnTo>
                  <a:cubicBezTo>
                    <a:pt x="727" y="994"/>
                    <a:pt x="607" y="1198"/>
                    <a:pt x="516" y="1417"/>
                  </a:cubicBezTo>
                  <a:cubicBezTo>
                    <a:pt x="516" y="1417"/>
                    <a:pt x="278" y="1234"/>
                    <a:pt x="236" y="1234"/>
                  </a:cubicBezTo>
                  <a:cubicBezTo>
                    <a:pt x="235" y="1234"/>
                    <a:pt x="234" y="1234"/>
                    <a:pt x="234" y="1234"/>
                  </a:cubicBezTo>
                  <a:cubicBezTo>
                    <a:pt x="234" y="1234"/>
                    <a:pt x="15" y="2073"/>
                    <a:pt x="22" y="2094"/>
                  </a:cubicBezTo>
                  <a:lnTo>
                    <a:pt x="290" y="2298"/>
                  </a:lnTo>
                  <a:cubicBezTo>
                    <a:pt x="248" y="2594"/>
                    <a:pt x="248" y="2897"/>
                    <a:pt x="276" y="3193"/>
                  </a:cubicBezTo>
                  <a:cubicBezTo>
                    <a:pt x="177" y="3257"/>
                    <a:pt x="86" y="3320"/>
                    <a:pt x="1" y="3398"/>
                  </a:cubicBezTo>
                  <a:cubicBezTo>
                    <a:pt x="1" y="3398"/>
                    <a:pt x="191" y="4251"/>
                    <a:pt x="219" y="4265"/>
                  </a:cubicBezTo>
                  <a:lnTo>
                    <a:pt x="480" y="4096"/>
                  </a:lnTo>
                  <a:cubicBezTo>
                    <a:pt x="530" y="4237"/>
                    <a:pt x="593" y="4364"/>
                    <a:pt x="664" y="4490"/>
                  </a:cubicBezTo>
                  <a:cubicBezTo>
                    <a:pt x="713" y="4575"/>
                    <a:pt x="769" y="4660"/>
                    <a:pt x="833" y="4737"/>
                  </a:cubicBezTo>
                  <a:cubicBezTo>
                    <a:pt x="833" y="4737"/>
                    <a:pt x="713" y="5202"/>
                    <a:pt x="720" y="5224"/>
                  </a:cubicBezTo>
                  <a:cubicBezTo>
                    <a:pt x="720" y="5224"/>
                    <a:pt x="1197" y="5590"/>
                    <a:pt x="1241" y="5590"/>
                  </a:cubicBezTo>
                  <a:cubicBezTo>
                    <a:pt x="1241" y="5590"/>
                    <a:pt x="1241" y="5590"/>
                    <a:pt x="1242" y="5590"/>
                  </a:cubicBezTo>
                  <a:lnTo>
                    <a:pt x="1354" y="5139"/>
                  </a:lnTo>
                  <a:cubicBezTo>
                    <a:pt x="1449" y="5176"/>
                    <a:pt x="1549" y="5194"/>
                    <a:pt x="1647" y="5194"/>
                  </a:cubicBezTo>
                  <a:cubicBezTo>
                    <a:pt x="1718" y="5194"/>
                    <a:pt x="1787" y="5185"/>
                    <a:pt x="1855" y="5167"/>
                  </a:cubicBezTo>
                  <a:cubicBezTo>
                    <a:pt x="1855" y="5167"/>
                    <a:pt x="1961" y="5625"/>
                    <a:pt x="1982" y="5647"/>
                  </a:cubicBezTo>
                  <a:cubicBezTo>
                    <a:pt x="1982" y="5647"/>
                    <a:pt x="1989" y="5647"/>
                    <a:pt x="1996" y="5640"/>
                  </a:cubicBezTo>
                  <a:cubicBezTo>
                    <a:pt x="1996" y="5640"/>
                    <a:pt x="2489" y="5315"/>
                    <a:pt x="2496" y="5294"/>
                  </a:cubicBezTo>
                  <a:lnTo>
                    <a:pt x="2391" y="4822"/>
                  </a:lnTo>
                  <a:cubicBezTo>
                    <a:pt x="2546" y="4646"/>
                    <a:pt x="2673" y="4441"/>
                    <a:pt x="2764" y="4223"/>
                  </a:cubicBezTo>
                  <a:cubicBezTo>
                    <a:pt x="2764" y="4223"/>
                    <a:pt x="2994" y="4407"/>
                    <a:pt x="3042" y="4407"/>
                  </a:cubicBezTo>
                  <a:cubicBezTo>
                    <a:pt x="3044" y="4407"/>
                    <a:pt x="3045" y="4406"/>
                    <a:pt x="3046" y="4406"/>
                  </a:cubicBezTo>
                  <a:cubicBezTo>
                    <a:pt x="3046" y="4406"/>
                    <a:pt x="3265" y="3574"/>
                    <a:pt x="3258" y="3546"/>
                  </a:cubicBezTo>
                  <a:lnTo>
                    <a:pt x="2990" y="3341"/>
                  </a:lnTo>
                  <a:cubicBezTo>
                    <a:pt x="3032" y="3045"/>
                    <a:pt x="3032" y="2742"/>
                    <a:pt x="3004" y="2446"/>
                  </a:cubicBezTo>
                  <a:cubicBezTo>
                    <a:pt x="3103" y="2383"/>
                    <a:pt x="3194" y="2319"/>
                    <a:pt x="3279" y="2249"/>
                  </a:cubicBezTo>
                  <a:cubicBezTo>
                    <a:pt x="3279" y="2249"/>
                    <a:pt x="3089" y="1389"/>
                    <a:pt x="3060" y="1382"/>
                  </a:cubicBezTo>
                  <a:lnTo>
                    <a:pt x="2800" y="1544"/>
                  </a:lnTo>
                  <a:cubicBezTo>
                    <a:pt x="2750" y="1410"/>
                    <a:pt x="2687" y="1276"/>
                    <a:pt x="2616" y="1149"/>
                  </a:cubicBezTo>
                  <a:cubicBezTo>
                    <a:pt x="2567" y="1065"/>
                    <a:pt x="2510" y="980"/>
                    <a:pt x="2447" y="902"/>
                  </a:cubicBezTo>
                  <a:cubicBezTo>
                    <a:pt x="2447" y="902"/>
                    <a:pt x="2567" y="444"/>
                    <a:pt x="2560" y="423"/>
                  </a:cubicBezTo>
                  <a:cubicBezTo>
                    <a:pt x="2560" y="423"/>
                    <a:pt x="2091" y="56"/>
                    <a:pt x="2041" y="56"/>
                  </a:cubicBezTo>
                  <a:cubicBezTo>
                    <a:pt x="2040" y="56"/>
                    <a:pt x="2039" y="56"/>
                    <a:pt x="2038" y="57"/>
                  </a:cubicBezTo>
                  <a:lnTo>
                    <a:pt x="1925" y="501"/>
                  </a:lnTo>
                  <a:cubicBezTo>
                    <a:pt x="1831" y="464"/>
                    <a:pt x="1731" y="446"/>
                    <a:pt x="1633" y="446"/>
                  </a:cubicBezTo>
                  <a:cubicBezTo>
                    <a:pt x="1562" y="446"/>
                    <a:pt x="1492" y="455"/>
                    <a:pt x="1425" y="472"/>
                  </a:cubicBezTo>
                  <a:cubicBezTo>
                    <a:pt x="1425" y="472"/>
                    <a:pt x="1319" y="14"/>
                    <a:pt x="129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6822389" y="1747509"/>
              <a:ext cx="82859" cy="82193"/>
            </a:xfrm>
            <a:custGeom>
              <a:avLst/>
              <a:gdLst/>
              <a:ahLst/>
              <a:cxnLst/>
              <a:rect l="l" t="t" r="r" b="b"/>
              <a:pathLst>
                <a:path w="868" h="861" extrusionOk="0">
                  <a:moveTo>
                    <a:pt x="0" y="1"/>
                  </a:moveTo>
                  <a:lnTo>
                    <a:pt x="191" y="861"/>
                  </a:lnTo>
                  <a:lnTo>
                    <a:pt x="868" y="854"/>
                  </a:lnTo>
                  <a:lnTo>
                    <a:pt x="677"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6820385" y="1745504"/>
              <a:ext cx="87537" cy="86298"/>
            </a:xfrm>
            <a:custGeom>
              <a:avLst/>
              <a:gdLst/>
              <a:ahLst/>
              <a:cxnLst/>
              <a:rect l="l" t="t" r="r" b="b"/>
              <a:pathLst>
                <a:path w="917" h="904" extrusionOk="0">
                  <a:moveTo>
                    <a:pt x="677" y="43"/>
                  </a:moveTo>
                  <a:lnTo>
                    <a:pt x="860" y="861"/>
                  </a:lnTo>
                  <a:lnTo>
                    <a:pt x="219" y="861"/>
                  </a:lnTo>
                  <a:lnTo>
                    <a:pt x="43" y="43"/>
                  </a:lnTo>
                  <a:close/>
                  <a:moveTo>
                    <a:pt x="705" y="1"/>
                  </a:moveTo>
                  <a:cubicBezTo>
                    <a:pt x="705" y="1"/>
                    <a:pt x="14" y="1"/>
                    <a:pt x="0" y="29"/>
                  </a:cubicBezTo>
                  <a:cubicBezTo>
                    <a:pt x="0" y="29"/>
                    <a:pt x="191" y="882"/>
                    <a:pt x="212" y="903"/>
                  </a:cubicBezTo>
                  <a:cubicBezTo>
                    <a:pt x="212" y="903"/>
                    <a:pt x="896" y="896"/>
                    <a:pt x="917" y="875"/>
                  </a:cubicBezTo>
                  <a:cubicBezTo>
                    <a:pt x="917" y="875"/>
                    <a:pt x="719" y="15"/>
                    <a:pt x="70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7209289" y="1376732"/>
              <a:ext cx="55940" cy="88303"/>
            </a:xfrm>
            <a:custGeom>
              <a:avLst/>
              <a:gdLst/>
              <a:ahLst/>
              <a:cxnLst/>
              <a:rect l="l" t="t" r="r" b="b"/>
              <a:pathLst>
                <a:path w="586" h="925" extrusionOk="0">
                  <a:moveTo>
                    <a:pt x="586" y="1"/>
                  </a:moveTo>
                  <a:lnTo>
                    <a:pt x="64" y="558"/>
                  </a:lnTo>
                  <a:lnTo>
                    <a:pt x="1" y="924"/>
                  </a:lnTo>
                  <a:lnTo>
                    <a:pt x="522" y="367"/>
                  </a:lnTo>
                  <a:lnTo>
                    <a:pt x="586"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7207284" y="1375396"/>
              <a:ext cx="59949" cy="92312"/>
            </a:xfrm>
            <a:custGeom>
              <a:avLst/>
              <a:gdLst/>
              <a:ahLst/>
              <a:cxnLst/>
              <a:rect l="l" t="t" r="r" b="b"/>
              <a:pathLst>
                <a:path w="628" h="967" extrusionOk="0">
                  <a:moveTo>
                    <a:pt x="579" y="78"/>
                  </a:moveTo>
                  <a:lnTo>
                    <a:pt x="522" y="367"/>
                  </a:lnTo>
                  <a:lnTo>
                    <a:pt x="57" y="875"/>
                  </a:lnTo>
                  <a:lnTo>
                    <a:pt x="106" y="586"/>
                  </a:lnTo>
                  <a:lnTo>
                    <a:pt x="579" y="78"/>
                  </a:lnTo>
                  <a:close/>
                  <a:moveTo>
                    <a:pt x="593" y="1"/>
                  </a:moveTo>
                  <a:lnTo>
                    <a:pt x="64" y="572"/>
                  </a:lnTo>
                  <a:cubicBezTo>
                    <a:pt x="64" y="572"/>
                    <a:pt x="1" y="938"/>
                    <a:pt x="22" y="966"/>
                  </a:cubicBezTo>
                  <a:cubicBezTo>
                    <a:pt x="22" y="966"/>
                    <a:pt x="29" y="959"/>
                    <a:pt x="36" y="959"/>
                  </a:cubicBezTo>
                  <a:lnTo>
                    <a:pt x="565" y="381"/>
                  </a:lnTo>
                  <a:cubicBezTo>
                    <a:pt x="565" y="381"/>
                    <a:pt x="628" y="15"/>
                    <a:pt x="593"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7410518" y="1600878"/>
              <a:ext cx="86200" cy="59282"/>
            </a:xfrm>
            <a:custGeom>
              <a:avLst/>
              <a:gdLst/>
              <a:ahLst/>
              <a:cxnLst/>
              <a:rect l="l" t="t" r="r" b="b"/>
              <a:pathLst>
                <a:path w="903" h="621" extrusionOk="0">
                  <a:moveTo>
                    <a:pt x="903" y="0"/>
                  </a:moveTo>
                  <a:lnTo>
                    <a:pt x="522" y="57"/>
                  </a:lnTo>
                  <a:lnTo>
                    <a:pt x="1" y="620"/>
                  </a:lnTo>
                  <a:lnTo>
                    <a:pt x="381" y="564"/>
                  </a:lnTo>
                  <a:lnTo>
                    <a:pt x="903"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7408514" y="1598778"/>
              <a:ext cx="90210" cy="63387"/>
            </a:xfrm>
            <a:custGeom>
              <a:avLst/>
              <a:gdLst/>
              <a:ahLst/>
              <a:cxnLst/>
              <a:rect l="l" t="t" r="r" b="b"/>
              <a:pathLst>
                <a:path w="945" h="664" extrusionOk="0">
                  <a:moveTo>
                    <a:pt x="860" y="50"/>
                  </a:moveTo>
                  <a:lnTo>
                    <a:pt x="388" y="565"/>
                  </a:lnTo>
                  <a:lnTo>
                    <a:pt x="71" y="614"/>
                  </a:lnTo>
                  <a:lnTo>
                    <a:pt x="71" y="614"/>
                  </a:lnTo>
                  <a:lnTo>
                    <a:pt x="550" y="100"/>
                  </a:lnTo>
                  <a:lnTo>
                    <a:pt x="860" y="50"/>
                  </a:lnTo>
                  <a:close/>
                  <a:moveTo>
                    <a:pt x="924" y="1"/>
                  </a:moveTo>
                  <a:lnTo>
                    <a:pt x="529" y="64"/>
                  </a:lnTo>
                  <a:cubicBezTo>
                    <a:pt x="529" y="64"/>
                    <a:pt x="0" y="628"/>
                    <a:pt x="22" y="664"/>
                  </a:cubicBezTo>
                  <a:lnTo>
                    <a:pt x="416" y="600"/>
                  </a:lnTo>
                  <a:cubicBezTo>
                    <a:pt x="416" y="600"/>
                    <a:pt x="945" y="36"/>
                    <a:pt x="92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7037079" y="1357258"/>
              <a:ext cx="77418" cy="97658"/>
            </a:xfrm>
            <a:custGeom>
              <a:avLst/>
              <a:gdLst/>
              <a:ahLst/>
              <a:cxnLst/>
              <a:rect l="l" t="t" r="r" b="b"/>
              <a:pathLst>
                <a:path w="811" h="1023" extrusionOk="0">
                  <a:moveTo>
                    <a:pt x="522" y="0"/>
                  </a:moveTo>
                  <a:lnTo>
                    <a:pt x="0" y="564"/>
                  </a:lnTo>
                  <a:lnTo>
                    <a:pt x="289" y="1022"/>
                  </a:lnTo>
                  <a:lnTo>
                    <a:pt x="811" y="458"/>
                  </a:lnTo>
                  <a:lnTo>
                    <a:pt x="52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7035074" y="1355922"/>
              <a:ext cx="81427" cy="100999"/>
            </a:xfrm>
            <a:custGeom>
              <a:avLst/>
              <a:gdLst/>
              <a:ahLst/>
              <a:cxnLst/>
              <a:rect l="l" t="t" r="r" b="b"/>
              <a:pathLst>
                <a:path w="853" h="1058" extrusionOk="0">
                  <a:moveTo>
                    <a:pt x="543" y="50"/>
                  </a:moveTo>
                  <a:lnTo>
                    <a:pt x="804" y="472"/>
                  </a:lnTo>
                  <a:lnTo>
                    <a:pt x="310" y="1001"/>
                  </a:lnTo>
                  <a:lnTo>
                    <a:pt x="49" y="578"/>
                  </a:lnTo>
                  <a:lnTo>
                    <a:pt x="543" y="50"/>
                  </a:lnTo>
                  <a:close/>
                  <a:moveTo>
                    <a:pt x="529" y="0"/>
                  </a:moveTo>
                  <a:cubicBezTo>
                    <a:pt x="529" y="0"/>
                    <a:pt x="0" y="564"/>
                    <a:pt x="0" y="585"/>
                  </a:cubicBezTo>
                  <a:cubicBezTo>
                    <a:pt x="0" y="585"/>
                    <a:pt x="296" y="1051"/>
                    <a:pt x="310" y="1058"/>
                  </a:cubicBezTo>
                  <a:cubicBezTo>
                    <a:pt x="317" y="1058"/>
                    <a:pt x="324" y="1058"/>
                    <a:pt x="324" y="1051"/>
                  </a:cubicBezTo>
                  <a:cubicBezTo>
                    <a:pt x="324" y="1051"/>
                    <a:pt x="853" y="487"/>
                    <a:pt x="853" y="465"/>
                  </a:cubicBezTo>
                  <a:cubicBezTo>
                    <a:pt x="853" y="465"/>
                    <a:pt x="564" y="0"/>
                    <a:pt x="52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7419969" y="1745504"/>
              <a:ext cx="95651" cy="80857"/>
            </a:xfrm>
            <a:custGeom>
              <a:avLst/>
              <a:gdLst/>
              <a:ahLst/>
              <a:cxnLst/>
              <a:rect l="l" t="t" r="r" b="b"/>
              <a:pathLst>
                <a:path w="1002" h="847" extrusionOk="0">
                  <a:moveTo>
                    <a:pt x="522" y="1"/>
                  </a:moveTo>
                  <a:lnTo>
                    <a:pt x="0" y="565"/>
                  </a:lnTo>
                  <a:lnTo>
                    <a:pt x="480" y="847"/>
                  </a:lnTo>
                  <a:lnTo>
                    <a:pt x="1001" y="283"/>
                  </a:lnTo>
                  <a:lnTo>
                    <a:pt x="522"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7418633" y="1744168"/>
              <a:ext cx="98324" cy="84198"/>
            </a:xfrm>
            <a:custGeom>
              <a:avLst/>
              <a:gdLst/>
              <a:ahLst/>
              <a:cxnLst/>
              <a:rect l="l" t="t" r="r" b="b"/>
              <a:pathLst>
                <a:path w="1030" h="882" extrusionOk="0">
                  <a:moveTo>
                    <a:pt x="543" y="43"/>
                  </a:moveTo>
                  <a:lnTo>
                    <a:pt x="980" y="304"/>
                  </a:lnTo>
                  <a:lnTo>
                    <a:pt x="494" y="832"/>
                  </a:lnTo>
                  <a:lnTo>
                    <a:pt x="49" y="572"/>
                  </a:lnTo>
                  <a:lnTo>
                    <a:pt x="543" y="43"/>
                  </a:lnTo>
                  <a:close/>
                  <a:moveTo>
                    <a:pt x="522" y="1"/>
                  </a:moveTo>
                  <a:cubicBezTo>
                    <a:pt x="522" y="1"/>
                    <a:pt x="0" y="558"/>
                    <a:pt x="0" y="593"/>
                  </a:cubicBezTo>
                  <a:cubicBezTo>
                    <a:pt x="0" y="593"/>
                    <a:pt x="479" y="882"/>
                    <a:pt x="494" y="882"/>
                  </a:cubicBezTo>
                  <a:cubicBezTo>
                    <a:pt x="494" y="882"/>
                    <a:pt x="501" y="875"/>
                    <a:pt x="508" y="875"/>
                  </a:cubicBezTo>
                  <a:cubicBezTo>
                    <a:pt x="508" y="875"/>
                    <a:pt x="1029" y="311"/>
                    <a:pt x="1022" y="276"/>
                  </a:cubicBezTo>
                  <a:cubicBezTo>
                    <a:pt x="1022" y="276"/>
                    <a:pt x="550" y="1"/>
                    <a:pt x="52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7184374" y="1552383"/>
              <a:ext cx="128012" cy="128588"/>
            </a:xfrm>
            <a:custGeom>
              <a:avLst/>
              <a:gdLst/>
              <a:ahLst/>
              <a:cxnLst/>
              <a:rect l="l" t="t" r="r" b="b"/>
              <a:pathLst>
                <a:path w="1341" h="1347" extrusionOk="0">
                  <a:moveTo>
                    <a:pt x="720" y="1"/>
                  </a:moveTo>
                  <a:cubicBezTo>
                    <a:pt x="657" y="15"/>
                    <a:pt x="586" y="36"/>
                    <a:pt x="523" y="64"/>
                  </a:cubicBezTo>
                  <a:cubicBezTo>
                    <a:pt x="523" y="64"/>
                    <a:pt x="1" y="628"/>
                    <a:pt x="410" y="628"/>
                  </a:cubicBezTo>
                  <a:cubicBezTo>
                    <a:pt x="438" y="642"/>
                    <a:pt x="473" y="663"/>
                    <a:pt x="501" y="684"/>
                  </a:cubicBezTo>
                  <a:lnTo>
                    <a:pt x="544" y="713"/>
                  </a:lnTo>
                  <a:cubicBezTo>
                    <a:pt x="551" y="720"/>
                    <a:pt x="565" y="734"/>
                    <a:pt x="621" y="783"/>
                  </a:cubicBezTo>
                  <a:cubicBezTo>
                    <a:pt x="628" y="790"/>
                    <a:pt x="642" y="804"/>
                    <a:pt x="720" y="896"/>
                  </a:cubicBezTo>
                  <a:cubicBezTo>
                    <a:pt x="727" y="910"/>
                    <a:pt x="734" y="917"/>
                    <a:pt x="769" y="973"/>
                  </a:cubicBezTo>
                  <a:cubicBezTo>
                    <a:pt x="776" y="987"/>
                    <a:pt x="783" y="1002"/>
                    <a:pt x="790" y="1016"/>
                  </a:cubicBezTo>
                  <a:cubicBezTo>
                    <a:pt x="805" y="1058"/>
                    <a:pt x="819" y="1093"/>
                    <a:pt x="826" y="1136"/>
                  </a:cubicBezTo>
                  <a:cubicBezTo>
                    <a:pt x="833" y="1171"/>
                    <a:pt x="833" y="1213"/>
                    <a:pt x="826" y="1248"/>
                  </a:cubicBezTo>
                  <a:cubicBezTo>
                    <a:pt x="819" y="1281"/>
                    <a:pt x="807" y="1314"/>
                    <a:pt x="782" y="1341"/>
                  </a:cubicBezTo>
                  <a:lnTo>
                    <a:pt x="782" y="1341"/>
                  </a:lnTo>
                  <a:lnTo>
                    <a:pt x="1305" y="790"/>
                  </a:lnTo>
                  <a:cubicBezTo>
                    <a:pt x="1326" y="762"/>
                    <a:pt x="1340" y="727"/>
                    <a:pt x="1312" y="459"/>
                  </a:cubicBezTo>
                  <a:cubicBezTo>
                    <a:pt x="1298" y="431"/>
                    <a:pt x="1284" y="402"/>
                    <a:pt x="1263" y="374"/>
                  </a:cubicBezTo>
                  <a:cubicBezTo>
                    <a:pt x="1213" y="304"/>
                    <a:pt x="1157" y="240"/>
                    <a:pt x="1094" y="177"/>
                  </a:cubicBezTo>
                  <a:cubicBezTo>
                    <a:pt x="1087" y="170"/>
                    <a:pt x="1072" y="156"/>
                    <a:pt x="974" y="92"/>
                  </a:cubicBezTo>
                  <a:cubicBezTo>
                    <a:pt x="917" y="57"/>
                    <a:pt x="854" y="36"/>
                    <a:pt x="790" y="8"/>
                  </a:cubicBezTo>
                  <a:lnTo>
                    <a:pt x="720" y="1"/>
                  </a:lnTo>
                  <a:close/>
                  <a:moveTo>
                    <a:pt x="782" y="1341"/>
                  </a:moveTo>
                  <a:lnTo>
                    <a:pt x="776" y="1347"/>
                  </a:lnTo>
                  <a:cubicBezTo>
                    <a:pt x="778" y="1345"/>
                    <a:pt x="780" y="1343"/>
                    <a:pt x="782" y="134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7194492" y="1550379"/>
              <a:ext cx="121234" cy="133361"/>
            </a:xfrm>
            <a:custGeom>
              <a:avLst/>
              <a:gdLst/>
              <a:ahLst/>
              <a:cxnLst/>
              <a:rect l="l" t="t" r="r" b="b"/>
              <a:pathLst>
                <a:path w="1270" h="1397" extrusionOk="0">
                  <a:moveTo>
                    <a:pt x="178" y="387"/>
                  </a:moveTo>
                  <a:cubicBezTo>
                    <a:pt x="78" y="488"/>
                    <a:pt x="1" y="571"/>
                    <a:pt x="1" y="571"/>
                  </a:cubicBezTo>
                  <a:lnTo>
                    <a:pt x="64" y="564"/>
                  </a:lnTo>
                  <a:cubicBezTo>
                    <a:pt x="90" y="564"/>
                    <a:pt x="116" y="564"/>
                    <a:pt x="139" y="567"/>
                  </a:cubicBezTo>
                  <a:lnTo>
                    <a:pt x="139" y="567"/>
                  </a:lnTo>
                  <a:cubicBezTo>
                    <a:pt x="128" y="516"/>
                    <a:pt x="147" y="452"/>
                    <a:pt x="178" y="387"/>
                  </a:cubicBezTo>
                  <a:close/>
                  <a:moveTo>
                    <a:pt x="621" y="0"/>
                  </a:moveTo>
                  <a:cubicBezTo>
                    <a:pt x="543" y="15"/>
                    <a:pt x="473" y="36"/>
                    <a:pt x="403" y="71"/>
                  </a:cubicBezTo>
                  <a:cubicBezTo>
                    <a:pt x="403" y="71"/>
                    <a:pt x="254" y="232"/>
                    <a:pt x="178" y="387"/>
                  </a:cubicBezTo>
                  <a:lnTo>
                    <a:pt x="178" y="387"/>
                  </a:lnTo>
                  <a:cubicBezTo>
                    <a:pt x="317" y="248"/>
                    <a:pt x="500" y="75"/>
                    <a:pt x="586" y="43"/>
                  </a:cubicBezTo>
                  <a:cubicBezTo>
                    <a:pt x="593" y="43"/>
                    <a:pt x="607" y="43"/>
                    <a:pt x="981" y="219"/>
                  </a:cubicBezTo>
                  <a:lnTo>
                    <a:pt x="1023" y="268"/>
                  </a:lnTo>
                  <a:cubicBezTo>
                    <a:pt x="1072" y="325"/>
                    <a:pt x="1122" y="381"/>
                    <a:pt x="1164" y="445"/>
                  </a:cubicBezTo>
                  <a:cubicBezTo>
                    <a:pt x="1171" y="459"/>
                    <a:pt x="1178" y="473"/>
                    <a:pt x="1185" y="487"/>
                  </a:cubicBezTo>
                  <a:cubicBezTo>
                    <a:pt x="1206" y="557"/>
                    <a:pt x="1220" y="635"/>
                    <a:pt x="1220" y="705"/>
                  </a:cubicBezTo>
                  <a:cubicBezTo>
                    <a:pt x="1220" y="741"/>
                    <a:pt x="1199" y="769"/>
                    <a:pt x="1178" y="790"/>
                  </a:cubicBezTo>
                  <a:cubicBezTo>
                    <a:pt x="1178" y="790"/>
                    <a:pt x="901" y="1094"/>
                    <a:pt x="766" y="1094"/>
                  </a:cubicBezTo>
                  <a:cubicBezTo>
                    <a:pt x="733" y="1094"/>
                    <a:pt x="708" y="1076"/>
                    <a:pt x="699" y="1030"/>
                  </a:cubicBezTo>
                  <a:cubicBezTo>
                    <a:pt x="692" y="1008"/>
                    <a:pt x="684" y="994"/>
                    <a:pt x="656" y="938"/>
                  </a:cubicBezTo>
                  <a:cubicBezTo>
                    <a:pt x="649" y="924"/>
                    <a:pt x="635" y="910"/>
                    <a:pt x="593" y="853"/>
                  </a:cubicBezTo>
                  <a:lnTo>
                    <a:pt x="565" y="818"/>
                  </a:lnTo>
                  <a:cubicBezTo>
                    <a:pt x="551" y="804"/>
                    <a:pt x="543" y="797"/>
                    <a:pt x="487" y="741"/>
                  </a:cubicBezTo>
                  <a:cubicBezTo>
                    <a:pt x="445" y="712"/>
                    <a:pt x="403" y="677"/>
                    <a:pt x="353" y="656"/>
                  </a:cubicBezTo>
                  <a:cubicBezTo>
                    <a:pt x="311" y="628"/>
                    <a:pt x="254" y="607"/>
                    <a:pt x="205" y="586"/>
                  </a:cubicBezTo>
                  <a:cubicBezTo>
                    <a:pt x="191" y="578"/>
                    <a:pt x="177" y="578"/>
                    <a:pt x="163" y="571"/>
                  </a:cubicBezTo>
                  <a:cubicBezTo>
                    <a:pt x="155" y="570"/>
                    <a:pt x="147" y="568"/>
                    <a:pt x="139" y="567"/>
                  </a:cubicBezTo>
                  <a:lnTo>
                    <a:pt x="139" y="567"/>
                  </a:lnTo>
                  <a:cubicBezTo>
                    <a:pt x="150" y="622"/>
                    <a:pt x="196" y="662"/>
                    <a:pt x="297" y="670"/>
                  </a:cubicBezTo>
                  <a:cubicBezTo>
                    <a:pt x="325" y="684"/>
                    <a:pt x="353" y="698"/>
                    <a:pt x="381" y="719"/>
                  </a:cubicBezTo>
                  <a:lnTo>
                    <a:pt x="417" y="748"/>
                  </a:lnTo>
                  <a:cubicBezTo>
                    <a:pt x="431" y="762"/>
                    <a:pt x="445" y="769"/>
                    <a:pt x="501" y="818"/>
                  </a:cubicBezTo>
                  <a:cubicBezTo>
                    <a:pt x="508" y="825"/>
                    <a:pt x="522" y="839"/>
                    <a:pt x="565" y="896"/>
                  </a:cubicBezTo>
                  <a:cubicBezTo>
                    <a:pt x="572" y="903"/>
                    <a:pt x="586" y="917"/>
                    <a:pt x="593" y="931"/>
                  </a:cubicBezTo>
                  <a:cubicBezTo>
                    <a:pt x="600" y="938"/>
                    <a:pt x="607" y="952"/>
                    <a:pt x="642" y="1001"/>
                  </a:cubicBezTo>
                  <a:cubicBezTo>
                    <a:pt x="649" y="1016"/>
                    <a:pt x="656" y="1030"/>
                    <a:pt x="663" y="1051"/>
                  </a:cubicBezTo>
                  <a:cubicBezTo>
                    <a:pt x="684" y="1121"/>
                    <a:pt x="692" y="1192"/>
                    <a:pt x="699" y="1262"/>
                  </a:cubicBezTo>
                  <a:cubicBezTo>
                    <a:pt x="692" y="1305"/>
                    <a:pt x="677" y="1347"/>
                    <a:pt x="670" y="1396"/>
                  </a:cubicBezTo>
                  <a:cubicBezTo>
                    <a:pt x="677" y="1396"/>
                    <a:pt x="684" y="1389"/>
                    <a:pt x="692" y="1389"/>
                  </a:cubicBezTo>
                  <a:lnTo>
                    <a:pt x="1213" y="825"/>
                  </a:lnTo>
                  <a:cubicBezTo>
                    <a:pt x="1241" y="790"/>
                    <a:pt x="1263" y="755"/>
                    <a:pt x="1270" y="712"/>
                  </a:cubicBezTo>
                  <a:cubicBezTo>
                    <a:pt x="1263" y="628"/>
                    <a:pt x="1248" y="550"/>
                    <a:pt x="1227" y="466"/>
                  </a:cubicBezTo>
                  <a:cubicBezTo>
                    <a:pt x="1213" y="437"/>
                    <a:pt x="1199" y="409"/>
                    <a:pt x="1178" y="381"/>
                  </a:cubicBezTo>
                  <a:cubicBezTo>
                    <a:pt x="1136" y="325"/>
                    <a:pt x="1093" y="268"/>
                    <a:pt x="1044" y="219"/>
                  </a:cubicBezTo>
                  <a:lnTo>
                    <a:pt x="1002" y="177"/>
                  </a:lnTo>
                  <a:cubicBezTo>
                    <a:pt x="917" y="120"/>
                    <a:pt x="825" y="71"/>
                    <a:pt x="734" y="22"/>
                  </a:cubicBezTo>
                  <a:cubicBezTo>
                    <a:pt x="699" y="15"/>
                    <a:pt x="656" y="7"/>
                    <a:pt x="621"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7022951" y="1421123"/>
              <a:ext cx="63958" cy="73506"/>
            </a:xfrm>
            <a:custGeom>
              <a:avLst/>
              <a:gdLst/>
              <a:ahLst/>
              <a:cxnLst/>
              <a:rect l="l" t="t" r="r" b="b"/>
              <a:pathLst>
                <a:path w="670" h="770" extrusionOk="0">
                  <a:moveTo>
                    <a:pt x="670" y="1"/>
                  </a:moveTo>
                  <a:cubicBezTo>
                    <a:pt x="660" y="11"/>
                    <a:pt x="650" y="21"/>
                    <a:pt x="640" y="33"/>
                  </a:cubicBezTo>
                  <a:lnTo>
                    <a:pt x="640" y="33"/>
                  </a:lnTo>
                  <a:lnTo>
                    <a:pt x="670" y="1"/>
                  </a:lnTo>
                  <a:close/>
                  <a:moveTo>
                    <a:pt x="640" y="33"/>
                  </a:moveTo>
                  <a:lnTo>
                    <a:pt x="148" y="565"/>
                  </a:lnTo>
                  <a:cubicBezTo>
                    <a:pt x="92" y="621"/>
                    <a:pt x="42" y="692"/>
                    <a:pt x="0" y="769"/>
                  </a:cubicBezTo>
                  <a:lnTo>
                    <a:pt x="529" y="205"/>
                  </a:lnTo>
                  <a:cubicBezTo>
                    <a:pt x="557" y="149"/>
                    <a:pt x="592" y="93"/>
                    <a:pt x="628" y="50"/>
                  </a:cubicBezTo>
                  <a:cubicBezTo>
                    <a:pt x="632" y="44"/>
                    <a:pt x="636" y="38"/>
                    <a:pt x="640" y="33"/>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7023619" y="1419786"/>
              <a:ext cx="63290" cy="76847"/>
            </a:xfrm>
            <a:custGeom>
              <a:avLst/>
              <a:gdLst/>
              <a:ahLst/>
              <a:cxnLst/>
              <a:rect l="l" t="t" r="r" b="b"/>
              <a:pathLst>
                <a:path w="663" h="805" extrusionOk="0">
                  <a:moveTo>
                    <a:pt x="649" y="1"/>
                  </a:moveTo>
                  <a:lnTo>
                    <a:pt x="127" y="565"/>
                  </a:lnTo>
                  <a:cubicBezTo>
                    <a:pt x="57" y="628"/>
                    <a:pt x="14" y="713"/>
                    <a:pt x="0" y="804"/>
                  </a:cubicBezTo>
                  <a:cubicBezTo>
                    <a:pt x="0" y="804"/>
                    <a:pt x="7" y="797"/>
                    <a:pt x="7" y="797"/>
                  </a:cubicBezTo>
                  <a:cubicBezTo>
                    <a:pt x="7" y="797"/>
                    <a:pt x="536" y="234"/>
                    <a:pt x="536" y="226"/>
                  </a:cubicBezTo>
                  <a:cubicBezTo>
                    <a:pt x="564" y="177"/>
                    <a:pt x="599" y="121"/>
                    <a:pt x="642" y="78"/>
                  </a:cubicBezTo>
                  <a:cubicBezTo>
                    <a:pt x="649" y="57"/>
                    <a:pt x="663" y="43"/>
                    <a:pt x="649"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7382358" y="1776338"/>
              <a:ext cx="63576" cy="58328"/>
            </a:xfrm>
            <a:custGeom>
              <a:avLst/>
              <a:gdLst/>
              <a:ahLst/>
              <a:cxnLst/>
              <a:rect l="l" t="t" r="r" b="b"/>
              <a:pathLst>
                <a:path w="666" h="611" extrusionOk="0">
                  <a:moveTo>
                    <a:pt x="638" y="1"/>
                  </a:moveTo>
                  <a:cubicBezTo>
                    <a:pt x="635" y="1"/>
                    <a:pt x="624" y="7"/>
                    <a:pt x="606" y="23"/>
                  </a:cubicBezTo>
                  <a:lnTo>
                    <a:pt x="549" y="51"/>
                  </a:lnTo>
                  <a:cubicBezTo>
                    <a:pt x="542" y="58"/>
                    <a:pt x="528" y="72"/>
                    <a:pt x="479" y="87"/>
                  </a:cubicBezTo>
                  <a:cubicBezTo>
                    <a:pt x="479" y="87"/>
                    <a:pt x="1" y="610"/>
                    <a:pt x="36" y="610"/>
                  </a:cubicBezTo>
                  <a:cubicBezTo>
                    <a:pt x="37" y="610"/>
                    <a:pt x="39" y="610"/>
                    <a:pt x="42" y="608"/>
                  </a:cubicBezTo>
                  <a:cubicBezTo>
                    <a:pt x="112" y="559"/>
                    <a:pt x="183" y="502"/>
                    <a:pt x="253" y="446"/>
                  </a:cubicBezTo>
                  <a:cubicBezTo>
                    <a:pt x="253" y="446"/>
                    <a:pt x="665" y="1"/>
                    <a:pt x="638"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7376917" y="1775288"/>
              <a:ext cx="72550" cy="65201"/>
            </a:xfrm>
            <a:custGeom>
              <a:avLst/>
              <a:gdLst/>
              <a:ahLst/>
              <a:cxnLst/>
              <a:rect l="l" t="t" r="r" b="b"/>
              <a:pathLst>
                <a:path w="760" h="683" extrusionOk="0">
                  <a:moveTo>
                    <a:pt x="627" y="83"/>
                  </a:moveTo>
                  <a:cubicBezTo>
                    <a:pt x="627" y="84"/>
                    <a:pt x="289" y="436"/>
                    <a:pt x="127" y="577"/>
                  </a:cubicBezTo>
                  <a:lnTo>
                    <a:pt x="550" y="119"/>
                  </a:lnTo>
                  <a:lnTo>
                    <a:pt x="585" y="105"/>
                  </a:lnTo>
                  <a:lnTo>
                    <a:pt x="627" y="83"/>
                  </a:lnTo>
                  <a:close/>
                  <a:moveTo>
                    <a:pt x="689" y="0"/>
                  </a:moveTo>
                  <a:cubicBezTo>
                    <a:pt x="682" y="0"/>
                    <a:pt x="672" y="4"/>
                    <a:pt x="656" y="13"/>
                  </a:cubicBezTo>
                  <a:cubicBezTo>
                    <a:pt x="627" y="34"/>
                    <a:pt x="592" y="48"/>
                    <a:pt x="564" y="62"/>
                  </a:cubicBezTo>
                  <a:lnTo>
                    <a:pt x="522" y="83"/>
                  </a:lnTo>
                  <a:cubicBezTo>
                    <a:pt x="522" y="83"/>
                    <a:pt x="0" y="647"/>
                    <a:pt x="14" y="683"/>
                  </a:cubicBezTo>
                  <a:cubicBezTo>
                    <a:pt x="49" y="676"/>
                    <a:pt x="85" y="654"/>
                    <a:pt x="113" y="640"/>
                  </a:cubicBezTo>
                  <a:cubicBezTo>
                    <a:pt x="183" y="591"/>
                    <a:pt x="247" y="542"/>
                    <a:pt x="310" y="485"/>
                  </a:cubicBezTo>
                  <a:cubicBezTo>
                    <a:pt x="310" y="485"/>
                    <a:pt x="760" y="0"/>
                    <a:pt x="68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6966343" y="1413772"/>
              <a:ext cx="61381" cy="115796"/>
            </a:xfrm>
            <a:custGeom>
              <a:avLst/>
              <a:gdLst/>
              <a:ahLst/>
              <a:cxnLst/>
              <a:rect l="l" t="t" r="r" b="b"/>
              <a:pathLst>
                <a:path w="643" h="1213" extrusionOk="0">
                  <a:moveTo>
                    <a:pt x="642" y="0"/>
                  </a:moveTo>
                  <a:lnTo>
                    <a:pt x="121" y="557"/>
                  </a:lnTo>
                  <a:lnTo>
                    <a:pt x="1" y="1213"/>
                  </a:lnTo>
                  <a:lnTo>
                    <a:pt x="530" y="656"/>
                  </a:lnTo>
                  <a:lnTo>
                    <a:pt x="642" y="0"/>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6964338" y="1412435"/>
              <a:ext cx="65390" cy="119233"/>
            </a:xfrm>
            <a:custGeom>
              <a:avLst/>
              <a:gdLst/>
              <a:ahLst/>
              <a:cxnLst/>
              <a:rect l="l" t="t" r="r" b="b"/>
              <a:pathLst>
                <a:path w="685" h="1249" extrusionOk="0">
                  <a:moveTo>
                    <a:pt x="628" y="85"/>
                  </a:moveTo>
                  <a:lnTo>
                    <a:pt x="530" y="656"/>
                  </a:lnTo>
                  <a:lnTo>
                    <a:pt x="57" y="1156"/>
                  </a:lnTo>
                  <a:lnTo>
                    <a:pt x="163" y="585"/>
                  </a:lnTo>
                  <a:lnTo>
                    <a:pt x="628" y="85"/>
                  </a:lnTo>
                  <a:close/>
                  <a:moveTo>
                    <a:pt x="649" y="0"/>
                  </a:moveTo>
                  <a:lnTo>
                    <a:pt x="121" y="571"/>
                  </a:lnTo>
                  <a:cubicBezTo>
                    <a:pt x="121" y="571"/>
                    <a:pt x="1" y="1227"/>
                    <a:pt x="22" y="1248"/>
                  </a:cubicBezTo>
                  <a:cubicBezTo>
                    <a:pt x="29" y="1248"/>
                    <a:pt x="36" y="1248"/>
                    <a:pt x="43" y="1241"/>
                  </a:cubicBezTo>
                  <a:lnTo>
                    <a:pt x="572" y="670"/>
                  </a:lnTo>
                  <a:cubicBezTo>
                    <a:pt x="572" y="670"/>
                    <a:pt x="685" y="14"/>
                    <a:pt x="64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6966343" y="1476395"/>
              <a:ext cx="95651" cy="80093"/>
            </a:xfrm>
            <a:custGeom>
              <a:avLst/>
              <a:gdLst/>
              <a:ahLst/>
              <a:cxnLst/>
              <a:rect l="l" t="t" r="r" b="b"/>
              <a:pathLst>
                <a:path w="1002" h="839" extrusionOk="0">
                  <a:moveTo>
                    <a:pt x="530" y="0"/>
                  </a:moveTo>
                  <a:lnTo>
                    <a:pt x="1" y="557"/>
                  </a:lnTo>
                  <a:lnTo>
                    <a:pt x="480" y="839"/>
                  </a:lnTo>
                  <a:lnTo>
                    <a:pt x="1002" y="282"/>
                  </a:lnTo>
                  <a:lnTo>
                    <a:pt x="530"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6965007" y="1474295"/>
              <a:ext cx="98419" cy="84962"/>
            </a:xfrm>
            <a:custGeom>
              <a:avLst/>
              <a:gdLst/>
              <a:ahLst/>
              <a:cxnLst/>
              <a:rect l="l" t="t" r="r" b="b"/>
              <a:pathLst>
                <a:path w="1031" h="890" extrusionOk="0">
                  <a:moveTo>
                    <a:pt x="544" y="50"/>
                  </a:moveTo>
                  <a:lnTo>
                    <a:pt x="988" y="311"/>
                  </a:lnTo>
                  <a:lnTo>
                    <a:pt x="494" y="840"/>
                  </a:lnTo>
                  <a:lnTo>
                    <a:pt x="57" y="579"/>
                  </a:lnTo>
                  <a:lnTo>
                    <a:pt x="544" y="50"/>
                  </a:lnTo>
                  <a:close/>
                  <a:moveTo>
                    <a:pt x="523" y="1"/>
                  </a:moveTo>
                  <a:cubicBezTo>
                    <a:pt x="523" y="1"/>
                    <a:pt x="1" y="565"/>
                    <a:pt x="8" y="600"/>
                  </a:cubicBezTo>
                  <a:cubicBezTo>
                    <a:pt x="8" y="600"/>
                    <a:pt x="480" y="889"/>
                    <a:pt x="494" y="889"/>
                  </a:cubicBezTo>
                  <a:cubicBezTo>
                    <a:pt x="501" y="882"/>
                    <a:pt x="508" y="882"/>
                    <a:pt x="508" y="882"/>
                  </a:cubicBezTo>
                  <a:cubicBezTo>
                    <a:pt x="508" y="882"/>
                    <a:pt x="1030" y="318"/>
                    <a:pt x="1030" y="283"/>
                  </a:cubicBezTo>
                  <a:cubicBezTo>
                    <a:pt x="1030" y="283"/>
                    <a:pt x="551" y="1"/>
                    <a:pt x="523"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7341215" y="1828938"/>
              <a:ext cx="115125" cy="64055"/>
            </a:xfrm>
            <a:custGeom>
              <a:avLst/>
              <a:gdLst/>
              <a:ahLst/>
              <a:cxnLst/>
              <a:rect l="l" t="t" r="r" b="b"/>
              <a:pathLst>
                <a:path w="1206" h="671" extrusionOk="0">
                  <a:moveTo>
                    <a:pt x="1206" y="1"/>
                  </a:moveTo>
                  <a:lnTo>
                    <a:pt x="522" y="107"/>
                  </a:lnTo>
                  <a:lnTo>
                    <a:pt x="0" y="671"/>
                  </a:lnTo>
                  <a:lnTo>
                    <a:pt x="684" y="565"/>
                  </a:lnTo>
                  <a:lnTo>
                    <a:pt x="1206"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7339878" y="1826934"/>
              <a:ext cx="117798" cy="68065"/>
            </a:xfrm>
            <a:custGeom>
              <a:avLst/>
              <a:gdLst/>
              <a:ahLst/>
              <a:cxnLst/>
              <a:rect l="l" t="t" r="r" b="b"/>
              <a:pathLst>
                <a:path w="1234" h="713" extrusionOk="0">
                  <a:moveTo>
                    <a:pt x="1163" y="50"/>
                  </a:moveTo>
                  <a:lnTo>
                    <a:pt x="691" y="565"/>
                  </a:lnTo>
                  <a:lnTo>
                    <a:pt x="71" y="656"/>
                  </a:lnTo>
                  <a:lnTo>
                    <a:pt x="550" y="149"/>
                  </a:lnTo>
                  <a:lnTo>
                    <a:pt x="1163" y="50"/>
                  </a:lnTo>
                  <a:close/>
                  <a:moveTo>
                    <a:pt x="1213" y="1"/>
                  </a:moveTo>
                  <a:lnTo>
                    <a:pt x="522" y="113"/>
                  </a:lnTo>
                  <a:cubicBezTo>
                    <a:pt x="522" y="113"/>
                    <a:pt x="0" y="677"/>
                    <a:pt x="14" y="713"/>
                  </a:cubicBezTo>
                  <a:lnTo>
                    <a:pt x="712" y="600"/>
                  </a:lnTo>
                  <a:cubicBezTo>
                    <a:pt x="712" y="600"/>
                    <a:pt x="1234" y="36"/>
                    <a:pt x="1213"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7313627" y="1795336"/>
              <a:ext cx="77514" cy="97658"/>
            </a:xfrm>
            <a:custGeom>
              <a:avLst/>
              <a:gdLst/>
              <a:ahLst/>
              <a:cxnLst/>
              <a:rect l="l" t="t" r="r" b="b"/>
              <a:pathLst>
                <a:path w="812" h="1023" extrusionOk="0">
                  <a:moveTo>
                    <a:pt x="522" y="0"/>
                  </a:moveTo>
                  <a:lnTo>
                    <a:pt x="0" y="557"/>
                  </a:lnTo>
                  <a:lnTo>
                    <a:pt x="289" y="1023"/>
                  </a:lnTo>
                  <a:lnTo>
                    <a:pt x="811" y="459"/>
                  </a:lnTo>
                  <a:lnTo>
                    <a:pt x="52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7311622" y="1793331"/>
              <a:ext cx="81523" cy="101668"/>
            </a:xfrm>
            <a:custGeom>
              <a:avLst/>
              <a:gdLst/>
              <a:ahLst/>
              <a:cxnLst/>
              <a:rect l="l" t="t" r="r" b="b"/>
              <a:pathLst>
                <a:path w="854" h="1065" extrusionOk="0">
                  <a:moveTo>
                    <a:pt x="536" y="57"/>
                  </a:moveTo>
                  <a:lnTo>
                    <a:pt x="804" y="480"/>
                  </a:lnTo>
                  <a:lnTo>
                    <a:pt x="310" y="1008"/>
                  </a:lnTo>
                  <a:lnTo>
                    <a:pt x="43" y="585"/>
                  </a:lnTo>
                  <a:lnTo>
                    <a:pt x="536" y="57"/>
                  </a:lnTo>
                  <a:close/>
                  <a:moveTo>
                    <a:pt x="529" y="0"/>
                  </a:moveTo>
                  <a:cubicBezTo>
                    <a:pt x="529" y="0"/>
                    <a:pt x="0" y="564"/>
                    <a:pt x="0" y="592"/>
                  </a:cubicBezTo>
                  <a:cubicBezTo>
                    <a:pt x="0" y="592"/>
                    <a:pt x="289" y="1051"/>
                    <a:pt x="310" y="1065"/>
                  </a:cubicBezTo>
                  <a:cubicBezTo>
                    <a:pt x="317" y="1065"/>
                    <a:pt x="325" y="1058"/>
                    <a:pt x="325" y="1058"/>
                  </a:cubicBezTo>
                  <a:cubicBezTo>
                    <a:pt x="325" y="1058"/>
                    <a:pt x="853" y="494"/>
                    <a:pt x="853" y="465"/>
                  </a:cubicBezTo>
                  <a:cubicBezTo>
                    <a:pt x="853" y="465"/>
                    <a:pt x="564" y="0"/>
                    <a:pt x="52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7012164" y="1503220"/>
              <a:ext cx="70736" cy="130020"/>
            </a:xfrm>
            <a:custGeom>
              <a:avLst/>
              <a:gdLst/>
              <a:ahLst/>
              <a:cxnLst/>
              <a:rect l="l" t="t" r="r" b="b"/>
              <a:pathLst>
                <a:path w="741" h="1362" extrusionOk="0">
                  <a:moveTo>
                    <a:pt x="522" y="1"/>
                  </a:moveTo>
                  <a:lnTo>
                    <a:pt x="0" y="558"/>
                  </a:lnTo>
                  <a:cubicBezTo>
                    <a:pt x="0" y="593"/>
                    <a:pt x="7" y="621"/>
                    <a:pt x="14" y="692"/>
                  </a:cubicBezTo>
                  <a:cubicBezTo>
                    <a:pt x="14" y="713"/>
                    <a:pt x="21" y="734"/>
                    <a:pt x="29" y="791"/>
                  </a:cubicBezTo>
                  <a:cubicBezTo>
                    <a:pt x="36" y="812"/>
                    <a:pt x="43" y="833"/>
                    <a:pt x="43" y="854"/>
                  </a:cubicBezTo>
                  <a:lnTo>
                    <a:pt x="57" y="896"/>
                  </a:lnTo>
                  <a:cubicBezTo>
                    <a:pt x="57" y="917"/>
                    <a:pt x="64" y="931"/>
                    <a:pt x="71" y="953"/>
                  </a:cubicBezTo>
                  <a:lnTo>
                    <a:pt x="78" y="995"/>
                  </a:lnTo>
                  <a:cubicBezTo>
                    <a:pt x="85" y="1016"/>
                    <a:pt x="92" y="1037"/>
                    <a:pt x="99" y="1051"/>
                  </a:cubicBezTo>
                  <a:cubicBezTo>
                    <a:pt x="99" y="1065"/>
                    <a:pt x="106" y="1080"/>
                    <a:pt x="113" y="1101"/>
                  </a:cubicBezTo>
                  <a:lnTo>
                    <a:pt x="134" y="1150"/>
                  </a:lnTo>
                  <a:lnTo>
                    <a:pt x="148" y="1199"/>
                  </a:lnTo>
                  <a:cubicBezTo>
                    <a:pt x="155" y="1221"/>
                    <a:pt x="162" y="1242"/>
                    <a:pt x="170" y="1256"/>
                  </a:cubicBezTo>
                  <a:cubicBezTo>
                    <a:pt x="177" y="1270"/>
                    <a:pt x="184" y="1284"/>
                    <a:pt x="191" y="1305"/>
                  </a:cubicBezTo>
                  <a:lnTo>
                    <a:pt x="219" y="1361"/>
                  </a:lnTo>
                  <a:lnTo>
                    <a:pt x="741" y="798"/>
                  </a:lnTo>
                  <a:lnTo>
                    <a:pt x="712" y="741"/>
                  </a:lnTo>
                  <a:cubicBezTo>
                    <a:pt x="705" y="727"/>
                    <a:pt x="698" y="706"/>
                    <a:pt x="691" y="692"/>
                  </a:cubicBezTo>
                  <a:lnTo>
                    <a:pt x="670" y="642"/>
                  </a:lnTo>
                  <a:lnTo>
                    <a:pt x="656" y="593"/>
                  </a:lnTo>
                  <a:lnTo>
                    <a:pt x="635" y="537"/>
                  </a:lnTo>
                  <a:lnTo>
                    <a:pt x="621" y="487"/>
                  </a:lnTo>
                  <a:cubicBezTo>
                    <a:pt x="614" y="473"/>
                    <a:pt x="607" y="452"/>
                    <a:pt x="607" y="438"/>
                  </a:cubicBezTo>
                  <a:lnTo>
                    <a:pt x="592" y="389"/>
                  </a:lnTo>
                  <a:cubicBezTo>
                    <a:pt x="585" y="375"/>
                    <a:pt x="578" y="353"/>
                    <a:pt x="578" y="332"/>
                  </a:cubicBezTo>
                  <a:lnTo>
                    <a:pt x="564" y="290"/>
                  </a:lnTo>
                  <a:cubicBezTo>
                    <a:pt x="564" y="269"/>
                    <a:pt x="557" y="248"/>
                    <a:pt x="550" y="191"/>
                  </a:cubicBezTo>
                  <a:cubicBezTo>
                    <a:pt x="543" y="170"/>
                    <a:pt x="543" y="149"/>
                    <a:pt x="536" y="93"/>
                  </a:cubicBezTo>
                  <a:cubicBezTo>
                    <a:pt x="529" y="64"/>
                    <a:pt x="522" y="29"/>
                    <a:pt x="522" y="1"/>
                  </a:cubicBez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7010159" y="1501884"/>
              <a:ext cx="75413" cy="133361"/>
            </a:xfrm>
            <a:custGeom>
              <a:avLst/>
              <a:gdLst/>
              <a:ahLst/>
              <a:cxnLst/>
              <a:rect l="l" t="t" r="r" b="b"/>
              <a:pathLst>
                <a:path w="790" h="1397" extrusionOk="0">
                  <a:moveTo>
                    <a:pt x="529" y="71"/>
                  </a:moveTo>
                  <a:cubicBezTo>
                    <a:pt x="529" y="85"/>
                    <a:pt x="529" y="100"/>
                    <a:pt x="536" y="163"/>
                  </a:cubicBezTo>
                  <a:cubicBezTo>
                    <a:pt x="543" y="177"/>
                    <a:pt x="543" y="198"/>
                    <a:pt x="557" y="269"/>
                  </a:cubicBezTo>
                  <a:cubicBezTo>
                    <a:pt x="557" y="283"/>
                    <a:pt x="564" y="297"/>
                    <a:pt x="578" y="374"/>
                  </a:cubicBezTo>
                  <a:cubicBezTo>
                    <a:pt x="585" y="382"/>
                    <a:pt x="585" y="396"/>
                    <a:pt x="733" y="812"/>
                  </a:cubicBezTo>
                  <a:cubicBezTo>
                    <a:pt x="733" y="812"/>
                    <a:pt x="427" y="1145"/>
                    <a:pt x="248" y="1145"/>
                  </a:cubicBezTo>
                  <a:cubicBezTo>
                    <a:pt x="201" y="1145"/>
                    <a:pt x="163" y="1122"/>
                    <a:pt x="141" y="1065"/>
                  </a:cubicBezTo>
                  <a:cubicBezTo>
                    <a:pt x="134" y="1051"/>
                    <a:pt x="134" y="1030"/>
                    <a:pt x="113" y="960"/>
                  </a:cubicBezTo>
                  <a:cubicBezTo>
                    <a:pt x="106" y="953"/>
                    <a:pt x="106" y="931"/>
                    <a:pt x="85" y="861"/>
                  </a:cubicBezTo>
                  <a:cubicBezTo>
                    <a:pt x="85" y="847"/>
                    <a:pt x="78" y="833"/>
                    <a:pt x="64" y="769"/>
                  </a:cubicBezTo>
                  <a:cubicBezTo>
                    <a:pt x="64" y="748"/>
                    <a:pt x="64" y="734"/>
                    <a:pt x="50" y="671"/>
                  </a:cubicBezTo>
                  <a:cubicBezTo>
                    <a:pt x="50" y="642"/>
                    <a:pt x="42" y="614"/>
                    <a:pt x="42" y="586"/>
                  </a:cubicBezTo>
                  <a:lnTo>
                    <a:pt x="529" y="71"/>
                  </a:lnTo>
                  <a:close/>
                  <a:moveTo>
                    <a:pt x="529" y="1"/>
                  </a:moveTo>
                  <a:cubicBezTo>
                    <a:pt x="529" y="1"/>
                    <a:pt x="7" y="558"/>
                    <a:pt x="0" y="579"/>
                  </a:cubicBezTo>
                  <a:cubicBezTo>
                    <a:pt x="0" y="607"/>
                    <a:pt x="7" y="642"/>
                    <a:pt x="14" y="713"/>
                  </a:cubicBezTo>
                  <a:cubicBezTo>
                    <a:pt x="21" y="734"/>
                    <a:pt x="21" y="755"/>
                    <a:pt x="35" y="826"/>
                  </a:cubicBezTo>
                  <a:cubicBezTo>
                    <a:pt x="35" y="840"/>
                    <a:pt x="42" y="854"/>
                    <a:pt x="57" y="924"/>
                  </a:cubicBezTo>
                  <a:cubicBezTo>
                    <a:pt x="64" y="938"/>
                    <a:pt x="64" y="960"/>
                    <a:pt x="85" y="1030"/>
                  </a:cubicBezTo>
                  <a:cubicBezTo>
                    <a:pt x="92" y="1044"/>
                    <a:pt x="92" y="1058"/>
                    <a:pt x="155" y="1235"/>
                  </a:cubicBezTo>
                  <a:cubicBezTo>
                    <a:pt x="162" y="1249"/>
                    <a:pt x="169" y="1263"/>
                    <a:pt x="205" y="1340"/>
                  </a:cubicBezTo>
                  <a:cubicBezTo>
                    <a:pt x="212" y="1361"/>
                    <a:pt x="226" y="1383"/>
                    <a:pt x="240" y="1397"/>
                  </a:cubicBezTo>
                  <a:cubicBezTo>
                    <a:pt x="247" y="1397"/>
                    <a:pt x="247" y="1397"/>
                    <a:pt x="254" y="1390"/>
                  </a:cubicBezTo>
                  <a:cubicBezTo>
                    <a:pt x="254" y="1390"/>
                    <a:pt x="790" y="819"/>
                    <a:pt x="783" y="805"/>
                  </a:cubicBezTo>
                  <a:cubicBezTo>
                    <a:pt x="776" y="790"/>
                    <a:pt x="769" y="776"/>
                    <a:pt x="635" y="396"/>
                  </a:cubicBezTo>
                  <a:lnTo>
                    <a:pt x="606" y="297"/>
                  </a:lnTo>
                  <a:cubicBezTo>
                    <a:pt x="606" y="283"/>
                    <a:pt x="606" y="269"/>
                    <a:pt x="592" y="205"/>
                  </a:cubicBezTo>
                  <a:lnTo>
                    <a:pt x="578" y="107"/>
                  </a:lnTo>
                  <a:cubicBezTo>
                    <a:pt x="571" y="64"/>
                    <a:pt x="557" y="29"/>
                    <a:pt x="529"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7233536" y="1774429"/>
              <a:ext cx="130017" cy="74174"/>
            </a:xfrm>
            <a:custGeom>
              <a:avLst/>
              <a:gdLst/>
              <a:ahLst/>
              <a:cxnLst/>
              <a:rect l="l" t="t" r="r" b="b"/>
              <a:pathLst>
                <a:path w="1362" h="777" extrusionOk="0">
                  <a:moveTo>
                    <a:pt x="522" y="1"/>
                  </a:moveTo>
                  <a:lnTo>
                    <a:pt x="1" y="565"/>
                  </a:lnTo>
                  <a:cubicBezTo>
                    <a:pt x="163" y="635"/>
                    <a:pt x="325" y="692"/>
                    <a:pt x="494" y="727"/>
                  </a:cubicBezTo>
                  <a:cubicBezTo>
                    <a:pt x="522" y="734"/>
                    <a:pt x="543" y="741"/>
                    <a:pt x="600" y="748"/>
                  </a:cubicBezTo>
                  <a:lnTo>
                    <a:pt x="684" y="769"/>
                  </a:lnTo>
                  <a:lnTo>
                    <a:pt x="783" y="776"/>
                  </a:lnTo>
                  <a:lnTo>
                    <a:pt x="839" y="776"/>
                  </a:lnTo>
                  <a:lnTo>
                    <a:pt x="1361" y="219"/>
                  </a:lnTo>
                  <a:cubicBezTo>
                    <a:pt x="1340" y="212"/>
                    <a:pt x="1312" y="212"/>
                    <a:pt x="1262" y="205"/>
                  </a:cubicBezTo>
                  <a:lnTo>
                    <a:pt x="1178" y="198"/>
                  </a:lnTo>
                  <a:lnTo>
                    <a:pt x="1128" y="184"/>
                  </a:lnTo>
                  <a:lnTo>
                    <a:pt x="1093" y="184"/>
                  </a:lnTo>
                  <a:cubicBezTo>
                    <a:pt x="1072" y="177"/>
                    <a:pt x="1044" y="177"/>
                    <a:pt x="1016" y="170"/>
                  </a:cubicBezTo>
                  <a:cubicBezTo>
                    <a:pt x="846" y="128"/>
                    <a:pt x="684" y="71"/>
                    <a:pt x="522" y="1"/>
                  </a:cubicBez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7232199" y="1773093"/>
              <a:ext cx="132689" cy="77516"/>
            </a:xfrm>
            <a:custGeom>
              <a:avLst/>
              <a:gdLst/>
              <a:ahLst/>
              <a:cxnLst/>
              <a:rect l="l" t="t" r="r" b="b"/>
              <a:pathLst>
                <a:path w="1390" h="812" extrusionOk="0">
                  <a:moveTo>
                    <a:pt x="543" y="36"/>
                  </a:moveTo>
                  <a:cubicBezTo>
                    <a:pt x="698" y="106"/>
                    <a:pt x="860" y="156"/>
                    <a:pt x="1023" y="198"/>
                  </a:cubicBezTo>
                  <a:cubicBezTo>
                    <a:pt x="1051" y="205"/>
                    <a:pt x="1079" y="205"/>
                    <a:pt x="1135" y="219"/>
                  </a:cubicBezTo>
                  <a:lnTo>
                    <a:pt x="1220" y="233"/>
                  </a:lnTo>
                  <a:lnTo>
                    <a:pt x="1326" y="247"/>
                  </a:lnTo>
                  <a:cubicBezTo>
                    <a:pt x="1326" y="247"/>
                    <a:pt x="859" y="755"/>
                    <a:pt x="759" y="755"/>
                  </a:cubicBezTo>
                  <a:cubicBezTo>
                    <a:pt x="757" y="755"/>
                    <a:pt x="756" y="755"/>
                    <a:pt x="755" y="755"/>
                  </a:cubicBezTo>
                  <a:lnTo>
                    <a:pt x="677" y="748"/>
                  </a:lnTo>
                  <a:cubicBezTo>
                    <a:pt x="656" y="741"/>
                    <a:pt x="642" y="741"/>
                    <a:pt x="600" y="734"/>
                  </a:cubicBezTo>
                  <a:lnTo>
                    <a:pt x="515" y="713"/>
                  </a:lnTo>
                  <a:cubicBezTo>
                    <a:pt x="360" y="677"/>
                    <a:pt x="205" y="628"/>
                    <a:pt x="57" y="565"/>
                  </a:cubicBezTo>
                  <a:lnTo>
                    <a:pt x="543" y="36"/>
                  </a:lnTo>
                  <a:close/>
                  <a:moveTo>
                    <a:pt x="522" y="1"/>
                  </a:moveTo>
                  <a:cubicBezTo>
                    <a:pt x="522" y="1"/>
                    <a:pt x="0" y="565"/>
                    <a:pt x="8" y="600"/>
                  </a:cubicBezTo>
                  <a:cubicBezTo>
                    <a:pt x="170" y="663"/>
                    <a:pt x="332" y="720"/>
                    <a:pt x="501" y="762"/>
                  </a:cubicBezTo>
                  <a:cubicBezTo>
                    <a:pt x="529" y="769"/>
                    <a:pt x="557" y="776"/>
                    <a:pt x="614" y="783"/>
                  </a:cubicBezTo>
                  <a:cubicBezTo>
                    <a:pt x="635" y="790"/>
                    <a:pt x="649" y="790"/>
                    <a:pt x="698" y="797"/>
                  </a:cubicBezTo>
                  <a:cubicBezTo>
                    <a:pt x="712" y="797"/>
                    <a:pt x="734" y="804"/>
                    <a:pt x="797" y="811"/>
                  </a:cubicBezTo>
                  <a:lnTo>
                    <a:pt x="853" y="811"/>
                  </a:lnTo>
                  <a:cubicBezTo>
                    <a:pt x="853" y="811"/>
                    <a:pt x="860" y="811"/>
                    <a:pt x="868" y="804"/>
                  </a:cubicBezTo>
                  <a:cubicBezTo>
                    <a:pt x="868" y="804"/>
                    <a:pt x="1389" y="247"/>
                    <a:pt x="1375" y="212"/>
                  </a:cubicBezTo>
                  <a:lnTo>
                    <a:pt x="1276" y="198"/>
                  </a:lnTo>
                  <a:lnTo>
                    <a:pt x="1192" y="191"/>
                  </a:lnTo>
                  <a:lnTo>
                    <a:pt x="1114" y="177"/>
                  </a:lnTo>
                  <a:cubicBezTo>
                    <a:pt x="1086" y="170"/>
                    <a:pt x="1065" y="163"/>
                    <a:pt x="1037" y="156"/>
                  </a:cubicBezTo>
                  <a:cubicBezTo>
                    <a:pt x="860" y="114"/>
                    <a:pt x="691" y="64"/>
                    <a:pt x="52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7082804" y="1657392"/>
              <a:ext cx="120566" cy="122574"/>
            </a:xfrm>
            <a:custGeom>
              <a:avLst/>
              <a:gdLst/>
              <a:ahLst/>
              <a:cxnLst/>
              <a:rect l="l" t="t" r="r" b="b"/>
              <a:pathLst>
                <a:path w="1263" h="1284" extrusionOk="0">
                  <a:moveTo>
                    <a:pt x="522" y="0"/>
                  </a:moveTo>
                  <a:lnTo>
                    <a:pt x="1" y="564"/>
                  </a:lnTo>
                  <a:cubicBezTo>
                    <a:pt x="15" y="585"/>
                    <a:pt x="29" y="607"/>
                    <a:pt x="85" y="677"/>
                  </a:cubicBezTo>
                  <a:cubicBezTo>
                    <a:pt x="106" y="698"/>
                    <a:pt x="142" y="733"/>
                    <a:pt x="177" y="769"/>
                  </a:cubicBezTo>
                  <a:cubicBezTo>
                    <a:pt x="205" y="804"/>
                    <a:pt x="240" y="839"/>
                    <a:pt x="304" y="910"/>
                  </a:cubicBezTo>
                  <a:cubicBezTo>
                    <a:pt x="339" y="931"/>
                    <a:pt x="367" y="966"/>
                    <a:pt x="423" y="1022"/>
                  </a:cubicBezTo>
                  <a:cubicBezTo>
                    <a:pt x="466" y="1058"/>
                    <a:pt x="508" y="1093"/>
                    <a:pt x="557" y="1135"/>
                  </a:cubicBezTo>
                  <a:lnTo>
                    <a:pt x="642" y="1213"/>
                  </a:lnTo>
                  <a:lnTo>
                    <a:pt x="741" y="1283"/>
                  </a:lnTo>
                  <a:lnTo>
                    <a:pt x="1262" y="719"/>
                  </a:lnTo>
                  <a:cubicBezTo>
                    <a:pt x="1227" y="698"/>
                    <a:pt x="1199" y="670"/>
                    <a:pt x="1157" y="642"/>
                  </a:cubicBezTo>
                  <a:lnTo>
                    <a:pt x="1065" y="564"/>
                  </a:lnTo>
                  <a:cubicBezTo>
                    <a:pt x="1023" y="529"/>
                    <a:pt x="987" y="494"/>
                    <a:pt x="917" y="430"/>
                  </a:cubicBezTo>
                  <a:cubicBezTo>
                    <a:pt x="889" y="402"/>
                    <a:pt x="861" y="374"/>
                    <a:pt x="832" y="346"/>
                  </a:cubicBezTo>
                  <a:lnTo>
                    <a:pt x="797" y="310"/>
                  </a:lnTo>
                  <a:cubicBezTo>
                    <a:pt x="769" y="275"/>
                    <a:pt x="734" y="247"/>
                    <a:pt x="677" y="191"/>
                  </a:cubicBezTo>
                  <a:lnTo>
                    <a:pt x="607" y="113"/>
                  </a:lnTo>
                  <a:lnTo>
                    <a:pt x="593" y="92"/>
                  </a:lnTo>
                  <a:lnTo>
                    <a:pt x="522" y="0"/>
                  </a:ln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7080800" y="1656056"/>
              <a:ext cx="123907" cy="125915"/>
            </a:xfrm>
            <a:custGeom>
              <a:avLst/>
              <a:gdLst/>
              <a:ahLst/>
              <a:cxnLst/>
              <a:rect l="l" t="t" r="r" b="b"/>
              <a:pathLst>
                <a:path w="1298" h="1319" extrusionOk="0">
                  <a:moveTo>
                    <a:pt x="536" y="50"/>
                  </a:moveTo>
                  <a:lnTo>
                    <a:pt x="614" y="141"/>
                  </a:lnTo>
                  <a:lnTo>
                    <a:pt x="705" y="240"/>
                  </a:lnTo>
                  <a:lnTo>
                    <a:pt x="804" y="346"/>
                  </a:lnTo>
                  <a:lnTo>
                    <a:pt x="832" y="374"/>
                  </a:lnTo>
                  <a:cubicBezTo>
                    <a:pt x="867" y="402"/>
                    <a:pt x="896" y="437"/>
                    <a:pt x="952" y="487"/>
                  </a:cubicBezTo>
                  <a:cubicBezTo>
                    <a:pt x="994" y="522"/>
                    <a:pt x="1044" y="571"/>
                    <a:pt x="1072" y="599"/>
                  </a:cubicBezTo>
                  <a:cubicBezTo>
                    <a:pt x="1107" y="621"/>
                    <a:pt x="1135" y="649"/>
                    <a:pt x="1171" y="677"/>
                  </a:cubicBezTo>
                  <a:lnTo>
                    <a:pt x="1248" y="740"/>
                  </a:lnTo>
                  <a:cubicBezTo>
                    <a:pt x="1248" y="740"/>
                    <a:pt x="774" y="1255"/>
                    <a:pt x="742" y="1255"/>
                  </a:cubicBezTo>
                  <a:cubicBezTo>
                    <a:pt x="741" y="1255"/>
                    <a:pt x="741" y="1255"/>
                    <a:pt x="741" y="1255"/>
                  </a:cubicBezTo>
                  <a:cubicBezTo>
                    <a:pt x="719" y="1241"/>
                    <a:pt x="698" y="1227"/>
                    <a:pt x="670" y="1199"/>
                  </a:cubicBezTo>
                  <a:lnTo>
                    <a:pt x="578" y="1128"/>
                  </a:lnTo>
                  <a:cubicBezTo>
                    <a:pt x="536" y="1093"/>
                    <a:pt x="501" y="1058"/>
                    <a:pt x="430" y="994"/>
                  </a:cubicBezTo>
                  <a:cubicBezTo>
                    <a:pt x="402" y="966"/>
                    <a:pt x="374" y="938"/>
                    <a:pt x="346" y="902"/>
                  </a:cubicBezTo>
                  <a:lnTo>
                    <a:pt x="311" y="874"/>
                  </a:lnTo>
                  <a:cubicBezTo>
                    <a:pt x="282" y="839"/>
                    <a:pt x="247" y="804"/>
                    <a:pt x="191" y="747"/>
                  </a:cubicBezTo>
                  <a:cubicBezTo>
                    <a:pt x="170" y="726"/>
                    <a:pt x="148" y="698"/>
                    <a:pt x="127" y="670"/>
                  </a:cubicBezTo>
                  <a:lnTo>
                    <a:pt x="85" y="628"/>
                  </a:lnTo>
                  <a:lnTo>
                    <a:pt x="43" y="578"/>
                  </a:lnTo>
                  <a:lnTo>
                    <a:pt x="536" y="50"/>
                  </a:lnTo>
                  <a:close/>
                  <a:moveTo>
                    <a:pt x="522" y="0"/>
                  </a:moveTo>
                  <a:cubicBezTo>
                    <a:pt x="522" y="0"/>
                    <a:pt x="0" y="564"/>
                    <a:pt x="0" y="592"/>
                  </a:cubicBezTo>
                  <a:lnTo>
                    <a:pt x="57" y="656"/>
                  </a:lnTo>
                  <a:lnTo>
                    <a:pt x="92" y="705"/>
                  </a:lnTo>
                  <a:cubicBezTo>
                    <a:pt x="113" y="726"/>
                    <a:pt x="148" y="761"/>
                    <a:pt x="184" y="797"/>
                  </a:cubicBezTo>
                  <a:cubicBezTo>
                    <a:pt x="212" y="839"/>
                    <a:pt x="247" y="867"/>
                    <a:pt x="282" y="902"/>
                  </a:cubicBezTo>
                  <a:lnTo>
                    <a:pt x="311" y="938"/>
                  </a:lnTo>
                  <a:cubicBezTo>
                    <a:pt x="346" y="966"/>
                    <a:pt x="374" y="994"/>
                    <a:pt x="430" y="1051"/>
                  </a:cubicBezTo>
                  <a:cubicBezTo>
                    <a:pt x="473" y="1086"/>
                    <a:pt x="515" y="1121"/>
                    <a:pt x="564" y="1170"/>
                  </a:cubicBezTo>
                  <a:lnTo>
                    <a:pt x="649" y="1241"/>
                  </a:lnTo>
                  <a:cubicBezTo>
                    <a:pt x="684" y="1269"/>
                    <a:pt x="719" y="1297"/>
                    <a:pt x="762" y="1318"/>
                  </a:cubicBezTo>
                  <a:lnTo>
                    <a:pt x="776" y="1318"/>
                  </a:lnTo>
                  <a:cubicBezTo>
                    <a:pt x="776" y="1318"/>
                    <a:pt x="1297" y="754"/>
                    <a:pt x="1297" y="726"/>
                  </a:cubicBezTo>
                  <a:lnTo>
                    <a:pt x="1192" y="642"/>
                  </a:lnTo>
                  <a:lnTo>
                    <a:pt x="1100" y="571"/>
                  </a:lnTo>
                  <a:cubicBezTo>
                    <a:pt x="1058" y="536"/>
                    <a:pt x="1023" y="494"/>
                    <a:pt x="952" y="437"/>
                  </a:cubicBezTo>
                  <a:lnTo>
                    <a:pt x="867" y="346"/>
                  </a:lnTo>
                  <a:lnTo>
                    <a:pt x="832" y="310"/>
                  </a:lnTo>
                  <a:cubicBezTo>
                    <a:pt x="804" y="275"/>
                    <a:pt x="769" y="247"/>
                    <a:pt x="719" y="190"/>
                  </a:cubicBezTo>
                  <a:cubicBezTo>
                    <a:pt x="691" y="162"/>
                    <a:pt x="670" y="141"/>
                    <a:pt x="628" y="92"/>
                  </a:cubicBezTo>
                  <a:cubicBezTo>
                    <a:pt x="600" y="57"/>
                    <a:pt x="564" y="21"/>
                    <a:pt x="52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7045766" y="1657392"/>
              <a:ext cx="86296" cy="59950"/>
            </a:xfrm>
            <a:custGeom>
              <a:avLst/>
              <a:gdLst/>
              <a:ahLst/>
              <a:cxnLst/>
              <a:rect l="l" t="t" r="r" b="b"/>
              <a:pathLst>
                <a:path w="904" h="628" extrusionOk="0">
                  <a:moveTo>
                    <a:pt x="903" y="0"/>
                  </a:moveTo>
                  <a:lnTo>
                    <a:pt x="522" y="64"/>
                  </a:lnTo>
                  <a:lnTo>
                    <a:pt x="1" y="628"/>
                  </a:lnTo>
                  <a:lnTo>
                    <a:pt x="381" y="564"/>
                  </a:lnTo>
                  <a:lnTo>
                    <a:pt x="903"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7044429" y="1655387"/>
              <a:ext cx="89637" cy="63960"/>
            </a:xfrm>
            <a:custGeom>
              <a:avLst/>
              <a:gdLst/>
              <a:ahLst/>
              <a:cxnLst/>
              <a:rect l="l" t="t" r="r" b="b"/>
              <a:pathLst>
                <a:path w="939" h="670" extrusionOk="0">
                  <a:moveTo>
                    <a:pt x="861" y="57"/>
                  </a:moveTo>
                  <a:lnTo>
                    <a:pt x="388" y="564"/>
                  </a:lnTo>
                  <a:lnTo>
                    <a:pt x="71" y="613"/>
                  </a:lnTo>
                  <a:lnTo>
                    <a:pt x="551" y="106"/>
                  </a:lnTo>
                  <a:lnTo>
                    <a:pt x="861" y="57"/>
                  </a:lnTo>
                  <a:close/>
                  <a:moveTo>
                    <a:pt x="917" y="0"/>
                  </a:moveTo>
                  <a:lnTo>
                    <a:pt x="522" y="71"/>
                  </a:lnTo>
                  <a:cubicBezTo>
                    <a:pt x="522" y="71"/>
                    <a:pt x="1" y="635"/>
                    <a:pt x="15" y="670"/>
                  </a:cubicBezTo>
                  <a:lnTo>
                    <a:pt x="410" y="599"/>
                  </a:lnTo>
                  <a:cubicBezTo>
                    <a:pt x="410" y="599"/>
                    <a:pt x="938" y="42"/>
                    <a:pt x="917"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6996031" y="1585318"/>
              <a:ext cx="99660" cy="132025"/>
            </a:xfrm>
            <a:custGeom>
              <a:avLst/>
              <a:gdLst/>
              <a:ahLst/>
              <a:cxnLst/>
              <a:rect l="l" t="t" r="r" b="b"/>
              <a:pathLst>
                <a:path w="1044" h="1383" extrusionOk="0">
                  <a:moveTo>
                    <a:pt x="529" y="1"/>
                  </a:moveTo>
                  <a:lnTo>
                    <a:pt x="0" y="558"/>
                  </a:lnTo>
                  <a:lnTo>
                    <a:pt x="522" y="1383"/>
                  </a:lnTo>
                  <a:lnTo>
                    <a:pt x="1043" y="819"/>
                  </a:lnTo>
                  <a:lnTo>
                    <a:pt x="529"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6994695" y="1583982"/>
              <a:ext cx="103001" cy="135366"/>
            </a:xfrm>
            <a:custGeom>
              <a:avLst/>
              <a:gdLst/>
              <a:ahLst/>
              <a:cxnLst/>
              <a:rect l="l" t="t" r="r" b="b"/>
              <a:pathLst>
                <a:path w="1079" h="1418" extrusionOk="0">
                  <a:moveTo>
                    <a:pt x="536" y="50"/>
                  </a:moveTo>
                  <a:lnTo>
                    <a:pt x="1029" y="833"/>
                  </a:lnTo>
                  <a:lnTo>
                    <a:pt x="536" y="1361"/>
                  </a:lnTo>
                  <a:lnTo>
                    <a:pt x="42" y="579"/>
                  </a:lnTo>
                  <a:lnTo>
                    <a:pt x="536" y="50"/>
                  </a:lnTo>
                  <a:close/>
                  <a:moveTo>
                    <a:pt x="529" y="1"/>
                  </a:moveTo>
                  <a:cubicBezTo>
                    <a:pt x="529" y="1"/>
                    <a:pt x="0" y="558"/>
                    <a:pt x="0" y="586"/>
                  </a:cubicBezTo>
                  <a:cubicBezTo>
                    <a:pt x="0" y="586"/>
                    <a:pt x="515" y="1404"/>
                    <a:pt x="536" y="1418"/>
                  </a:cubicBezTo>
                  <a:cubicBezTo>
                    <a:pt x="543" y="1418"/>
                    <a:pt x="550" y="1411"/>
                    <a:pt x="550" y="1411"/>
                  </a:cubicBezTo>
                  <a:cubicBezTo>
                    <a:pt x="550" y="1411"/>
                    <a:pt x="1079" y="847"/>
                    <a:pt x="1079" y="819"/>
                  </a:cubicBezTo>
                  <a:cubicBezTo>
                    <a:pt x="1079" y="819"/>
                    <a:pt x="564" y="1"/>
                    <a:pt x="529"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7146762" y="1726030"/>
              <a:ext cx="56608" cy="88876"/>
            </a:xfrm>
            <a:custGeom>
              <a:avLst/>
              <a:gdLst/>
              <a:ahLst/>
              <a:cxnLst/>
              <a:rect l="l" t="t" r="r" b="b"/>
              <a:pathLst>
                <a:path w="593" h="931" extrusionOk="0">
                  <a:moveTo>
                    <a:pt x="592" y="0"/>
                  </a:moveTo>
                  <a:lnTo>
                    <a:pt x="71" y="564"/>
                  </a:lnTo>
                  <a:lnTo>
                    <a:pt x="0" y="931"/>
                  </a:lnTo>
                  <a:lnTo>
                    <a:pt x="522" y="374"/>
                  </a:lnTo>
                  <a:lnTo>
                    <a:pt x="59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7144758" y="1724693"/>
              <a:ext cx="60617" cy="92217"/>
            </a:xfrm>
            <a:custGeom>
              <a:avLst/>
              <a:gdLst/>
              <a:ahLst/>
              <a:cxnLst/>
              <a:rect l="l" t="t" r="r" b="b"/>
              <a:pathLst>
                <a:path w="635" h="966" extrusionOk="0">
                  <a:moveTo>
                    <a:pt x="578" y="85"/>
                  </a:moveTo>
                  <a:lnTo>
                    <a:pt x="529" y="374"/>
                  </a:lnTo>
                  <a:lnTo>
                    <a:pt x="56" y="874"/>
                  </a:lnTo>
                  <a:lnTo>
                    <a:pt x="113" y="592"/>
                  </a:lnTo>
                  <a:lnTo>
                    <a:pt x="578" y="85"/>
                  </a:lnTo>
                  <a:close/>
                  <a:moveTo>
                    <a:pt x="592" y="0"/>
                  </a:moveTo>
                  <a:lnTo>
                    <a:pt x="63" y="578"/>
                  </a:lnTo>
                  <a:cubicBezTo>
                    <a:pt x="63" y="578"/>
                    <a:pt x="0" y="945"/>
                    <a:pt x="21" y="966"/>
                  </a:cubicBezTo>
                  <a:cubicBezTo>
                    <a:pt x="28" y="966"/>
                    <a:pt x="35" y="966"/>
                    <a:pt x="35" y="959"/>
                  </a:cubicBezTo>
                  <a:lnTo>
                    <a:pt x="564" y="388"/>
                  </a:lnTo>
                  <a:cubicBezTo>
                    <a:pt x="564" y="388"/>
                    <a:pt x="634" y="21"/>
                    <a:pt x="59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7016173" y="1347139"/>
              <a:ext cx="510138" cy="492014"/>
            </a:xfrm>
            <a:custGeom>
              <a:avLst/>
              <a:gdLst/>
              <a:ahLst/>
              <a:cxnLst/>
              <a:rect l="l" t="t" r="r" b="b"/>
              <a:pathLst>
                <a:path w="5344" h="5154" extrusionOk="0">
                  <a:moveTo>
                    <a:pt x="2462" y="2147"/>
                  </a:moveTo>
                  <a:cubicBezTo>
                    <a:pt x="2491" y="2147"/>
                    <a:pt x="2521" y="2151"/>
                    <a:pt x="2552" y="2158"/>
                  </a:cubicBezTo>
                  <a:cubicBezTo>
                    <a:pt x="2616" y="2179"/>
                    <a:pt x="2679" y="2200"/>
                    <a:pt x="2736" y="2235"/>
                  </a:cubicBezTo>
                  <a:cubicBezTo>
                    <a:pt x="2975" y="2383"/>
                    <a:pt x="3145" y="2651"/>
                    <a:pt x="3116" y="2834"/>
                  </a:cubicBezTo>
                  <a:cubicBezTo>
                    <a:pt x="3094" y="2946"/>
                    <a:pt x="3010" y="3000"/>
                    <a:pt x="2895" y="3000"/>
                  </a:cubicBezTo>
                  <a:cubicBezTo>
                    <a:pt x="2865" y="3000"/>
                    <a:pt x="2833" y="2997"/>
                    <a:pt x="2799" y="2989"/>
                  </a:cubicBezTo>
                  <a:cubicBezTo>
                    <a:pt x="2736" y="2975"/>
                    <a:pt x="2672" y="2947"/>
                    <a:pt x="2616" y="2912"/>
                  </a:cubicBezTo>
                  <a:cubicBezTo>
                    <a:pt x="2376" y="2771"/>
                    <a:pt x="2207" y="2503"/>
                    <a:pt x="2235" y="2313"/>
                  </a:cubicBezTo>
                  <a:cubicBezTo>
                    <a:pt x="2258" y="2205"/>
                    <a:pt x="2345" y="2147"/>
                    <a:pt x="2462" y="2147"/>
                  </a:cubicBezTo>
                  <a:close/>
                  <a:moveTo>
                    <a:pt x="1425" y="1"/>
                  </a:moveTo>
                  <a:lnTo>
                    <a:pt x="741" y="106"/>
                  </a:lnTo>
                  <a:lnTo>
                    <a:pt x="1030" y="564"/>
                  </a:lnTo>
                  <a:cubicBezTo>
                    <a:pt x="847" y="649"/>
                    <a:pt x="691" y="797"/>
                    <a:pt x="600" y="980"/>
                  </a:cubicBezTo>
                  <a:lnTo>
                    <a:pt x="120" y="698"/>
                  </a:lnTo>
                  <a:lnTo>
                    <a:pt x="1" y="1354"/>
                  </a:lnTo>
                  <a:lnTo>
                    <a:pt x="480" y="1636"/>
                  </a:lnTo>
                  <a:cubicBezTo>
                    <a:pt x="508" y="1911"/>
                    <a:pt x="579" y="2186"/>
                    <a:pt x="699" y="2433"/>
                  </a:cubicBezTo>
                  <a:lnTo>
                    <a:pt x="318" y="2496"/>
                  </a:lnTo>
                  <a:lnTo>
                    <a:pt x="832" y="3314"/>
                  </a:lnTo>
                  <a:lnTo>
                    <a:pt x="1213" y="3250"/>
                  </a:lnTo>
                  <a:cubicBezTo>
                    <a:pt x="1432" y="3518"/>
                    <a:pt x="1685" y="3765"/>
                    <a:pt x="1960" y="3969"/>
                  </a:cubicBezTo>
                  <a:lnTo>
                    <a:pt x="1890" y="4343"/>
                  </a:lnTo>
                  <a:lnTo>
                    <a:pt x="2743" y="4843"/>
                  </a:lnTo>
                  <a:lnTo>
                    <a:pt x="2806" y="4477"/>
                  </a:lnTo>
                  <a:cubicBezTo>
                    <a:pt x="2961" y="4547"/>
                    <a:pt x="3123" y="4597"/>
                    <a:pt x="3293" y="4639"/>
                  </a:cubicBezTo>
                  <a:cubicBezTo>
                    <a:pt x="3405" y="4667"/>
                    <a:pt x="3518" y="4681"/>
                    <a:pt x="3638" y="4695"/>
                  </a:cubicBezTo>
                  <a:lnTo>
                    <a:pt x="3927" y="5154"/>
                  </a:lnTo>
                  <a:lnTo>
                    <a:pt x="4611" y="5048"/>
                  </a:lnTo>
                  <a:lnTo>
                    <a:pt x="4315" y="4583"/>
                  </a:lnTo>
                  <a:cubicBezTo>
                    <a:pt x="4505" y="4498"/>
                    <a:pt x="4660" y="4357"/>
                    <a:pt x="4752" y="4174"/>
                  </a:cubicBezTo>
                  <a:lnTo>
                    <a:pt x="5231" y="4456"/>
                  </a:lnTo>
                  <a:lnTo>
                    <a:pt x="5344" y="3800"/>
                  </a:lnTo>
                  <a:lnTo>
                    <a:pt x="4872" y="3518"/>
                  </a:lnTo>
                  <a:cubicBezTo>
                    <a:pt x="4843" y="3243"/>
                    <a:pt x="4773" y="2968"/>
                    <a:pt x="4653" y="2722"/>
                  </a:cubicBezTo>
                  <a:lnTo>
                    <a:pt x="5034" y="2658"/>
                  </a:lnTo>
                  <a:lnTo>
                    <a:pt x="4519" y="1840"/>
                  </a:lnTo>
                  <a:lnTo>
                    <a:pt x="4132" y="1897"/>
                  </a:lnTo>
                  <a:cubicBezTo>
                    <a:pt x="3913" y="1629"/>
                    <a:pt x="3666" y="1389"/>
                    <a:pt x="3391" y="1178"/>
                  </a:cubicBezTo>
                  <a:lnTo>
                    <a:pt x="3455" y="811"/>
                  </a:lnTo>
                  <a:lnTo>
                    <a:pt x="2609" y="311"/>
                  </a:lnTo>
                  <a:lnTo>
                    <a:pt x="2545" y="677"/>
                  </a:lnTo>
                  <a:cubicBezTo>
                    <a:pt x="2383" y="607"/>
                    <a:pt x="2221" y="550"/>
                    <a:pt x="2052" y="515"/>
                  </a:cubicBezTo>
                  <a:cubicBezTo>
                    <a:pt x="1946" y="487"/>
                    <a:pt x="1826" y="466"/>
                    <a:pt x="1714" y="459"/>
                  </a:cubicBezTo>
                  <a:lnTo>
                    <a:pt x="1425" y="1"/>
                  </a:ln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7014169" y="1345134"/>
              <a:ext cx="514243" cy="496023"/>
            </a:xfrm>
            <a:custGeom>
              <a:avLst/>
              <a:gdLst/>
              <a:ahLst/>
              <a:cxnLst/>
              <a:rect l="l" t="t" r="r" b="b"/>
              <a:pathLst>
                <a:path w="5387" h="5196" extrusionOk="0">
                  <a:moveTo>
                    <a:pt x="2475" y="2193"/>
                  </a:moveTo>
                  <a:cubicBezTo>
                    <a:pt x="2503" y="2193"/>
                    <a:pt x="2538" y="2200"/>
                    <a:pt x="2566" y="2207"/>
                  </a:cubicBezTo>
                  <a:cubicBezTo>
                    <a:pt x="2623" y="2221"/>
                    <a:pt x="2686" y="2242"/>
                    <a:pt x="2743" y="2277"/>
                  </a:cubicBezTo>
                  <a:cubicBezTo>
                    <a:pt x="2975" y="2411"/>
                    <a:pt x="3137" y="2679"/>
                    <a:pt x="3102" y="2855"/>
                  </a:cubicBezTo>
                  <a:cubicBezTo>
                    <a:pt x="3102" y="2898"/>
                    <a:pt x="3074" y="2940"/>
                    <a:pt x="3032" y="2968"/>
                  </a:cubicBezTo>
                  <a:cubicBezTo>
                    <a:pt x="2992" y="2990"/>
                    <a:pt x="2947" y="3001"/>
                    <a:pt x="2901" y="3001"/>
                  </a:cubicBezTo>
                  <a:cubicBezTo>
                    <a:pt x="2874" y="3001"/>
                    <a:pt x="2847" y="2997"/>
                    <a:pt x="2820" y="2989"/>
                  </a:cubicBezTo>
                  <a:cubicBezTo>
                    <a:pt x="2757" y="2975"/>
                    <a:pt x="2700" y="2947"/>
                    <a:pt x="2644" y="2919"/>
                  </a:cubicBezTo>
                  <a:cubicBezTo>
                    <a:pt x="2411" y="2778"/>
                    <a:pt x="2242" y="2517"/>
                    <a:pt x="2277" y="2341"/>
                  </a:cubicBezTo>
                  <a:cubicBezTo>
                    <a:pt x="2284" y="2291"/>
                    <a:pt x="2313" y="2249"/>
                    <a:pt x="2348" y="2228"/>
                  </a:cubicBezTo>
                  <a:cubicBezTo>
                    <a:pt x="2383" y="2200"/>
                    <a:pt x="2432" y="2193"/>
                    <a:pt x="2475" y="2193"/>
                  </a:cubicBezTo>
                  <a:close/>
                  <a:moveTo>
                    <a:pt x="2484" y="2150"/>
                  </a:moveTo>
                  <a:cubicBezTo>
                    <a:pt x="2430" y="2150"/>
                    <a:pt x="2377" y="2165"/>
                    <a:pt x="2327" y="2193"/>
                  </a:cubicBezTo>
                  <a:cubicBezTo>
                    <a:pt x="2277" y="2228"/>
                    <a:pt x="2242" y="2277"/>
                    <a:pt x="2235" y="2334"/>
                  </a:cubicBezTo>
                  <a:cubicBezTo>
                    <a:pt x="2200" y="2531"/>
                    <a:pt x="2376" y="2806"/>
                    <a:pt x="2623" y="2954"/>
                  </a:cubicBezTo>
                  <a:cubicBezTo>
                    <a:pt x="2686" y="2989"/>
                    <a:pt x="2750" y="3017"/>
                    <a:pt x="2813" y="3032"/>
                  </a:cubicBezTo>
                  <a:cubicBezTo>
                    <a:pt x="2848" y="3039"/>
                    <a:pt x="2884" y="3046"/>
                    <a:pt x="2912" y="3046"/>
                  </a:cubicBezTo>
                  <a:cubicBezTo>
                    <a:pt x="2968" y="3046"/>
                    <a:pt x="3018" y="3032"/>
                    <a:pt x="3067" y="3003"/>
                  </a:cubicBezTo>
                  <a:cubicBezTo>
                    <a:pt x="3109" y="2968"/>
                    <a:pt x="3144" y="2919"/>
                    <a:pt x="3152" y="2862"/>
                  </a:cubicBezTo>
                  <a:cubicBezTo>
                    <a:pt x="3187" y="2672"/>
                    <a:pt x="3011" y="2390"/>
                    <a:pt x="2764" y="2242"/>
                  </a:cubicBezTo>
                  <a:cubicBezTo>
                    <a:pt x="2707" y="2207"/>
                    <a:pt x="2644" y="2179"/>
                    <a:pt x="2573" y="2165"/>
                  </a:cubicBezTo>
                  <a:cubicBezTo>
                    <a:pt x="2544" y="2155"/>
                    <a:pt x="2514" y="2150"/>
                    <a:pt x="2484" y="2150"/>
                  </a:cubicBezTo>
                  <a:close/>
                  <a:moveTo>
                    <a:pt x="1431" y="43"/>
                  </a:moveTo>
                  <a:cubicBezTo>
                    <a:pt x="1431" y="43"/>
                    <a:pt x="1713" y="487"/>
                    <a:pt x="1735" y="501"/>
                  </a:cubicBezTo>
                  <a:cubicBezTo>
                    <a:pt x="1847" y="508"/>
                    <a:pt x="1960" y="529"/>
                    <a:pt x="2073" y="550"/>
                  </a:cubicBezTo>
                  <a:cubicBezTo>
                    <a:pt x="2228" y="585"/>
                    <a:pt x="2390" y="642"/>
                    <a:pt x="2588" y="698"/>
                  </a:cubicBezTo>
                  <a:lnTo>
                    <a:pt x="2651" y="360"/>
                  </a:lnTo>
                  <a:lnTo>
                    <a:pt x="3455" y="839"/>
                  </a:lnTo>
                  <a:cubicBezTo>
                    <a:pt x="3455" y="839"/>
                    <a:pt x="3391" y="1192"/>
                    <a:pt x="3398" y="1213"/>
                  </a:cubicBezTo>
                  <a:cubicBezTo>
                    <a:pt x="3680" y="1431"/>
                    <a:pt x="3934" y="1671"/>
                    <a:pt x="4160" y="1939"/>
                  </a:cubicBezTo>
                  <a:lnTo>
                    <a:pt x="4526" y="1883"/>
                  </a:lnTo>
                  <a:lnTo>
                    <a:pt x="5020" y="2658"/>
                  </a:lnTo>
                  <a:cubicBezTo>
                    <a:pt x="5020" y="2658"/>
                    <a:pt x="4667" y="2714"/>
                    <a:pt x="4653" y="2750"/>
                  </a:cubicBezTo>
                  <a:cubicBezTo>
                    <a:pt x="4773" y="3003"/>
                    <a:pt x="4850" y="3278"/>
                    <a:pt x="4879" y="3560"/>
                  </a:cubicBezTo>
                  <a:lnTo>
                    <a:pt x="5344" y="3835"/>
                  </a:lnTo>
                  <a:lnTo>
                    <a:pt x="5238" y="4441"/>
                  </a:lnTo>
                  <a:cubicBezTo>
                    <a:pt x="5238" y="4441"/>
                    <a:pt x="4799" y="4180"/>
                    <a:pt x="4753" y="4180"/>
                  </a:cubicBezTo>
                  <a:cubicBezTo>
                    <a:pt x="4753" y="4180"/>
                    <a:pt x="4752" y="4181"/>
                    <a:pt x="4752" y="4181"/>
                  </a:cubicBezTo>
                  <a:cubicBezTo>
                    <a:pt x="4653" y="4364"/>
                    <a:pt x="4505" y="4519"/>
                    <a:pt x="4322" y="4618"/>
                  </a:cubicBezTo>
                  <a:lnTo>
                    <a:pt x="4597" y="5055"/>
                  </a:lnTo>
                  <a:lnTo>
                    <a:pt x="3962" y="5153"/>
                  </a:lnTo>
                  <a:cubicBezTo>
                    <a:pt x="3962" y="5153"/>
                    <a:pt x="3673" y="4702"/>
                    <a:pt x="3659" y="4695"/>
                  </a:cubicBezTo>
                  <a:cubicBezTo>
                    <a:pt x="3546" y="4681"/>
                    <a:pt x="3433" y="4667"/>
                    <a:pt x="3321" y="4639"/>
                  </a:cubicBezTo>
                  <a:cubicBezTo>
                    <a:pt x="3152" y="4597"/>
                    <a:pt x="2989" y="4547"/>
                    <a:pt x="2827" y="4477"/>
                  </a:cubicBezTo>
                  <a:cubicBezTo>
                    <a:pt x="2820" y="4477"/>
                    <a:pt x="2820" y="4477"/>
                    <a:pt x="2806" y="4491"/>
                  </a:cubicBezTo>
                  <a:lnTo>
                    <a:pt x="2743" y="4829"/>
                  </a:lnTo>
                  <a:lnTo>
                    <a:pt x="1939" y="4350"/>
                  </a:lnTo>
                  <a:cubicBezTo>
                    <a:pt x="1939" y="4350"/>
                    <a:pt x="2002" y="3997"/>
                    <a:pt x="1995" y="3976"/>
                  </a:cubicBezTo>
                  <a:cubicBezTo>
                    <a:pt x="1713" y="3765"/>
                    <a:pt x="1460" y="3518"/>
                    <a:pt x="1234" y="3250"/>
                  </a:cubicBezTo>
                  <a:lnTo>
                    <a:pt x="868" y="3314"/>
                  </a:lnTo>
                  <a:lnTo>
                    <a:pt x="374" y="2531"/>
                  </a:lnTo>
                  <a:cubicBezTo>
                    <a:pt x="374" y="2531"/>
                    <a:pt x="727" y="2475"/>
                    <a:pt x="741" y="2447"/>
                  </a:cubicBezTo>
                  <a:cubicBezTo>
                    <a:pt x="621" y="2186"/>
                    <a:pt x="543" y="1918"/>
                    <a:pt x="515" y="1636"/>
                  </a:cubicBezTo>
                  <a:lnTo>
                    <a:pt x="50" y="1354"/>
                  </a:lnTo>
                  <a:lnTo>
                    <a:pt x="156" y="748"/>
                  </a:lnTo>
                  <a:cubicBezTo>
                    <a:pt x="156" y="748"/>
                    <a:pt x="595" y="1009"/>
                    <a:pt x="634" y="1009"/>
                  </a:cubicBezTo>
                  <a:cubicBezTo>
                    <a:pt x="634" y="1009"/>
                    <a:pt x="635" y="1009"/>
                    <a:pt x="635" y="1008"/>
                  </a:cubicBezTo>
                  <a:cubicBezTo>
                    <a:pt x="741" y="825"/>
                    <a:pt x="889" y="670"/>
                    <a:pt x="1072" y="571"/>
                  </a:cubicBezTo>
                  <a:lnTo>
                    <a:pt x="797" y="141"/>
                  </a:lnTo>
                  <a:lnTo>
                    <a:pt x="1431" y="43"/>
                  </a:lnTo>
                  <a:close/>
                  <a:moveTo>
                    <a:pt x="1439" y="0"/>
                  </a:moveTo>
                  <a:cubicBezTo>
                    <a:pt x="1439" y="0"/>
                    <a:pt x="755" y="106"/>
                    <a:pt x="741" y="141"/>
                  </a:cubicBezTo>
                  <a:lnTo>
                    <a:pt x="1023" y="578"/>
                  </a:lnTo>
                  <a:cubicBezTo>
                    <a:pt x="846" y="663"/>
                    <a:pt x="698" y="797"/>
                    <a:pt x="607" y="973"/>
                  </a:cubicBezTo>
                  <a:cubicBezTo>
                    <a:pt x="607" y="973"/>
                    <a:pt x="178" y="712"/>
                    <a:pt x="124" y="712"/>
                  </a:cubicBezTo>
                  <a:cubicBezTo>
                    <a:pt x="122" y="712"/>
                    <a:pt x="121" y="712"/>
                    <a:pt x="120" y="712"/>
                  </a:cubicBezTo>
                  <a:cubicBezTo>
                    <a:pt x="120" y="712"/>
                    <a:pt x="0" y="1368"/>
                    <a:pt x="15" y="1389"/>
                  </a:cubicBezTo>
                  <a:lnTo>
                    <a:pt x="480" y="1671"/>
                  </a:lnTo>
                  <a:cubicBezTo>
                    <a:pt x="508" y="1932"/>
                    <a:pt x="571" y="2193"/>
                    <a:pt x="691" y="2439"/>
                  </a:cubicBezTo>
                  <a:cubicBezTo>
                    <a:pt x="691" y="2439"/>
                    <a:pt x="332" y="2496"/>
                    <a:pt x="318" y="2524"/>
                  </a:cubicBezTo>
                  <a:cubicBezTo>
                    <a:pt x="318" y="2524"/>
                    <a:pt x="832" y="3349"/>
                    <a:pt x="853" y="3356"/>
                  </a:cubicBezTo>
                  <a:lnTo>
                    <a:pt x="1227" y="3299"/>
                  </a:lnTo>
                  <a:cubicBezTo>
                    <a:pt x="1446" y="3560"/>
                    <a:pt x="1685" y="3793"/>
                    <a:pt x="1953" y="4004"/>
                  </a:cubicBezTo>
                  <a:cubicBezTo>
                    <a:pt x="1932" y="4124"/>
                    <a:pt x="1911" y="4251"/>
                    <a:pt x="1904" y="4378"/>
                  </a:cubicBezTo>
                  <a:cubicBezTo>
                    <a:pt x="1904" y="4378"/>
                    <a:pt x="2727" y="4872"/>
                    <a:pt x="2783" y="4872"/>
                  </a:cubicBezTo>
                  <a:cubicBezTo>
                    <a:pt x="2784" y="4872"/>
                    <a:pt x="2784" y="4872"/>
                    <a:pt x="2785" y="4871"/>
                  </a:cubicBezTo>
                  <a:lnTo>
                    <a:pt x="2841" y="4526"/>
                  </a:lnTo>
                  <a:cubicBezTo>
                    <a:pt x="2996" y="4589"/>
                    <a:pt x="3152" y="4646"/>
                    <a:pt x="3314" y="4681"/>
                  </a:cubicBezTo>
                  <a:cubicBezTo>
                    <a:pt x="3419" y="4709"/>
                    <a:pt x="3532" y="4723"/>
                    <a:pt x="3645" y="4738"/>
                  </a:cubicBezTo>
                  <a:cubicBezTo>
                    <a:pt x="3645" y="4738"/>
                    <a:pt x="3927" y="5189"/>
                    <a:pt x="3948" y="5196"/>
                  </a:cubicBezTo>
                  <a:lnTo>
                    <a:pt x="3955" y="5196"/>
                  </a:lnTo>
                  <a:cubicBezTo>
                    <a:pt x="3955" y="5196"/>
                    <a:pt x="4632" y="5090"/>
                    <a:pt x="4646" y="5055"/>
                  </a:cubicBezTo>
                  <a:lnTo>
                    <a:pt x="4371" y="4618"/>
                  </a:lnTo>
                  <a:cubicBezTo>
                    <a:pt x="4547" y="4533"/>
                    <a:pt x="4688" y="4392"/>
                    <a:pt x="4780" y="4223"/>
                  </a:cubicBezTo>
                  <a:cubicBezTo>
                    <a:pt x="4780" y="4223"/>
                    <a:pt x="5215" y="4484"/>
                    <a:pt x="5270" y="4484"/>
                  </a:cubicBezTo>
                  <a:cubicBezTo>
                    <a:pt x="5271" y="4484"/>
                    <a:pt x="5272" y="4484"/>
                    <a:pt x="5273" y="4484"/>
                  </a:cubicBezTo>
                  <a:cubicBezTo>
                    <a:pt x="5273" y="4484"/>
                    <a:pt x="5386" y="3828"/>
                    <a:pt x="5379" y="3807"/>
                  </a:cubicBezTo>
                  <a:lnTo>
                    <a:pt x="4914" y="3525"/>
                  </a:lnTo>
                  <a:cubicBezTo>
                    <a:pt x="4886" y="3257"/>
                    <a:pt x="4815" y="2996"/>
                    <a:pt x="4702" y="2757"/>
                  </a:cubicBezTo>
                  <a:cubicBezTo>
                    <a:pt x="4702" y="2757"/>
                    <a:pt x="5062" y="2700"/>
                    <a:pt x="5076" y="2665"/>
                  </a:cubicBezTo>
                  <a:cubicBezTo>
                    <a:pt x="5076" y="2665"/>
                    <a:pt x="4561" y="1847"/>
                    <a:pt x="4533" y="1840"/>
                  </a:cubicBezTo>
                  <a:lnTo>
                    <a:pt x="4167" y="1897"/>
                  </a:lnTo>
                  <a:cubicBezTo>
                    <a:pt x="3948" y="1636"/>
                    <a:pt x="3708" y="1396"/>
                    <a:pt x="3441" y="1192"/>
                  </a:cubicBezTo>
                  <a:cubicBezTo>
                    <a:pt x="3462" y="1065"/>
                    <a:pt x="3476" y="938"/>
                    <a:pt x="3490" y="811"/>
                  </a:cubicBezTo>
                  <a:cubicBezTo>
                    <a:pt x="3490" y="811"/>
                    <a:pt x="2667" y="324"/>
                    <a:pt x="2611" y="324"/>
                  </a:cubicBezTo>
                  <a:cubicBezTo>
                    <a:pt x="2610" y="324"/>
                    <a:pt x="2609" y="324"/>
                    <a:pt x="2609" y="325"/>
                  </a:cubicBezTo>
                  <a:lnTo>
                    <a:pt x="2545" y="663"/>
                  </a:lnTo>
                  <a:cubicBezTo>
                    <a:pt x="2397" y="600"/>
                    <a:pt x="2242" y="550"/>
                    <a:pt x="2080" y="515"/>
                  </a:cubicBezTo>
                  <a:cubicBezTo>
                    <a:pt x="1974" y="487"/>
                    <a:pt x="1862" y="466"/>
                    <a:pt x="1749" y="459"/>
                  </a:cubicBezTo>
                  <a:cubicBezTo>
                    <a:pt x="1749" y="459"/>
                    <a:pt x="1460" y="7"/>
                    <a:pt x="143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7146762" y="1761637"/>
              <a:ext cx="131257" cy="101763"/>
            </a:xfrm>
            <a:custGeom>
              <a:avLst/>
              <a:gdLst/>
              <a:ahLst/>
              <a:cxnLst/>
              <a:rect l="l" t="t" r="r" b="b"/>
              <a:pathLst>
                <a:path w="1375" h="1066" extrusionOk="0">
                  <a:moveTo>
                    <a:pt x="522" y="1"/>
                  </a:moveTo>
                  <a:lnTo>
                    <a:pt x="0" y="558"/>
                  </a:lnTo>
                  <a:lnTo>
                    <a:pt x="846" y="1065"/>
                  </a:lnTo>
                  <a:lnTo>
                    <a:pt x="1375" y="501"/>
                  </a:lnTo>
                  <a:lnTo>
                    <a:pt x="522"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7145426" y="1760301"/>
              <a:ext cx="133930" cy="105104"/>
            </a:xfrm>
            <a:custGeom>
              <a:avLst/>
              <a:gdLst/>
              <a:ahLst/>
              <a:cxnLst/>
              <a:rect l="l" t="t" r="r" b="b"/>
              <a:pathLst>
                <a:path w="1403" h="1101" extrusionOk="0">
                  <a:moveTo>
                    <a:pt x="543" y="43"/>
                  </a:moveTo>
                  <a:lnTo>
                    <a:pt x="1354" y="522"/>
                  </a:lnTo>
                  <a:lnTo>
                    <a:pt x="860" y="1051"/>
                  </a:lnTo>
                  <a:lnTo>
                    <a:pt x="49" y="572"/>
                  </a:lnTo>
                  <a:lnTo>
                    <a:pt x="543" y="43"/>
                  </a:lnTo>
                  <a:close/>
                  <a:moveTo>
                    <a:pt x="522" y="1"/>
                  </a:moveTo>
                  <a:cubicBezTo>
                    <a:pt x="522" y="1"/>
                    <a:pt x="0" y="558"/>
                    <a:pt x="7" y="593"/>
                  </a:cubicBezTo>
                  <a:cubicBezTo>
                    <a:pt x="7" y="593"/>
                    <a:pt x="853" y="1100"/>
                    <a:pt x="860" y="1100"/>
                  </a:cubicBezTo>
                  <a:cubicBezTo>
                    <a:pt x="867" y="1100"/>
                    <a:pt x="874" y="1100"/>
                    <a:pt x="881" y="1093"/>
                  </a:cubicBezTo>
                  <a:cubicBezTo>
                    <a:pt x="881" y="1093"/>
                    <a:pt x="1403" y="529"/>
                    <a:pt x="1396" y="501"/>
                  </a:cubicBezTo>
                  <a:cubicBezTo>
                    <a:pt x="1396" y="501"/>
                    <a:pt x="550" y="1"/>
                    <a:pt x="52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5824451" y="1991129"/>
              <a:ext cx="1741572" cy="1587732"/>
            </a:xfrm>
            <a:custGeom>
              <a:avLst/>
              <a:gdLst/>
              <a:ahLst/>
              <a:cxnLst/>
              <a:rect l="l" t="t" r="r" b="b"/>
              <a:pathLst>
                <a:path w="18244" h="16632" extrusionOk="0">
                  <a:moveTo>
                    <a:pt x="6782" y="1"/>
                  </a:moveTo>
                  <a:lnTo>
                    <a:pt x="6711" y="29"/>
                  </a:lnTo>
                  <a:lnTo>
                    <a:pt x="6641" y="50"/>
                  </a:lnTo>
                  <a:lnTo>
                    <a:pt x="6563" y="78"/>
                  </a:lnTo>
                  <a:lnTo>
                    <a:pt x="6521" y="99"/>
                  </a:lnTo>
                  <a:cubicBezTo>
                    <a:pt x="6486" y="113"/>
                    <a:pt x="6457" y="121"/>
                    <a:pt x="6429" y="135"/>
                  </a:cubicBezTo>
                  <a:lnTo>
                    <a:pt x="6317" y="184"/>
                  </a:lnTo>
                  <a:lnTo>
                    <a:pt x="6168" y="247"/>
                  </a:lnTo>
                  <a:lnTo>
                    <a:pt x="6049" y="304"/>
                  </a:lnTo>
                  <a:lnTo>
                    <a:pt x="5978" y="332"/>
                  </a:lnTo>
                  <a:lnTo>
                    <a:pt x="5908" y="374"/>
                  </a:lnTo>
                  <a:lnTo>
                    <a:pt x="5844" y="403"/>
                  </a:lnTo>
                  <a:lnTo>
                    <a:pt x="5774" y="438"/>
                  </a:lnTo>
                  <a:lnTo>
                    <a:pt x="5710" y="473"/>
                  </a:lnTo>
                  <a:cubicBezTo>
                    <a:pt x="5548" y="558"/>
                    <a:pt x="5386" y="649"/>
                    <a:pt x="5224" y="741"/>
                  </a:cubicBezTo>
                  <a:lnTo>
                    <a:pt x="5146" y="797"/>
                  </a:lnTo>
                  <a:cubicBezTo>
                    <a:pt x="5111" y="818"/>
                    <a:pt x="5076" y="840"/>
                    <a:pt x="5048" y="861"/>
                  </a:cubicBezTo>
                  <a:lnTo>
                    <a:pt x="4949" y="917"/>
                  </a:lnTo>
                  <a:cubicBezTo>
                    <a:pt x="4900" y="952"/>
                    <a:pt x="4843" y="995"/>
                    <a:pt x="4787" y="1030"/>
                  </a:cubicBezTo>
                  <a:cubicBezTo>
                    <a:pt x="4688" y="1100"/>
                    <a:pt x="4582" y="1178"/>
                    <a:pt x="4484" y="1255"/>
                  </a:cubicBezTo>
                  <a:cubicBezTo>
                    <a:pt x="4131" y="1523"/>
                    <a:pt x="3800" y="1812"/>
                    <a:pt x="3497" y="2137"/>
                  </a:cubicBezTo>
                  <a:cubicBezTo>
                    <a:pt x="3384" y="2249"/>
                    <a:pt x="3278" y="2369"/>
                    <a:pt x="3173" y="2489"/>
                  </a:cubicBezTo>
                  <a:lnTo>
                    <a:pt x="3102" y="2574"/>
                  </a:lnTo>
                  <a:lnTo>
                    <a:pt x="3024" y="2672"/>
                  </a:lnTo>
                  <a:cubicBezTo>
                    <a:pt x="2975" y="2736"/>
                    <a:pt x="2926" y="2799"/>
                    <a:pt x="2876" y="2863"/>
                  </a:cubicBezTo>
                  <a:cubicBezTo>
                    <a:pt x="2785" y="2968"/>
                    <a:pt x="2707" y="3081"/>
                    <a:pt x="2630" y="3194"/>
                  </a:cubicBezTo>
                  <a:cubicBezTo>
                    <a:pt x="2439" y="3476"/>
                    <a:pt x="2256" y="3772"/>
                    <a:pt x="2094" y="4075"/>
                  </a:cubicBezTo>
                  <a:cubicBezTo>
                    <a:pt x="1953" y="4357"/>
                    <a:pt x="1819" y="4646"/>
                    <a:pt x="1699" y="4942"/>
                  </a:cubicBezTo>
                  <a:cubicBezTo>
                    <a:pt x="1664" y="5048"/>
                    <a:pt x="1622" y="5147"/>
                    <a:pt x="1586" y="5252"/>
                  </a:cubicBezTo>
                  <a:cubicBezTo>
                    <a:pt x="1530" y="5407"/>
                    <a:pt x="1488" y="5541"/>
                    <a:pt x="1452" y="5682"/>
                  </a:cubicBezTo>
                  <a:cubicBezTo>
                    <a:pt x="0" y="10701"/>
                    <a:pt x="3342" y="15840"/>
                    <a:pt x="8516" y="16552"/>
                  </a:cubicBezTo>
                  <a:cubicBezTo>
                    <a:pt x="8593" y="16566"/>
                    <a:pt x="8678" y="16574"/>
                    <a:pt x="8763" y="16581"/>
                  </a:cubicBezTo>
                  <a:cubicBezTo>
                    <a:pt x="9069" y="16615"/>
                    <a:pt x="9376" y="16631"/>
                    <a:pt x="9683" y="16631"/>
                  </a:cubicBezTo>
                  <a:cubicBezTo>
                    <a:pt x="10394" y="16631"/>
                    <a:pt x="11104" y="16541"/>
                    <a:pt x="11794" y="16369"/>
                  </a:cubicBezTo>
                  <a:cubicBezTo>
                    <a:pt x="12196" y="16263"/>
                    <a:pt x="12590" y="16136"/>
                    <a:pt x="12971" y="15974"/>
                  </a:cubicBezTo>
                  <a:cubicBezTo>
                    <a:pt x="13056" y="15939"/>
                    <a:pt x="13133" y="15911"/>
                    <a:pt x="13211" y="15876"/>
                  </a:cubicBezTo>
                  <a:cubicBezTo>
                    <a:pt x="13408" y="15784"/>
                    <a:pt x="13605" y="15685"/>
                    <a:pt x="13796" y="15580"/>
                  </a:cubicBezTo>
                  <a:lnTo>
                    <a:pt x="18209" y="8904"/>
                  </a:lnTo>
                  <a:cubicBezTo>
                    <a:pt x="18209" y="8848"/>
                    <a:pt x="18216" y="8791"/>
                    <a:pt x="18223" y="8735"/>
                  </a:cubicBezTo>
                  <a:lnTo>
                    <a:pt x="18223" y="8685"/>
                  </a:lnTo>
                  <a:cubicBezTo>
                    <a:pt x="18237" y="8481"/>
                    <a:pt x="18244" y="8277"/>
                    <a:pt x="18244" y="8065"/>
                  </a:cubicBezTo>
                  <a:lnTo>
                    <a:pt x="18244" y="7952"/>
                  </a:lnTo>
                  <a:lnTo>
                    <a:pt x="18244" y="7882"/>
                  </a:lnTo>
                  <a:lnTo>
                    <a:pt x="18244" y="7762"/>
                  </a:lnTo>
                  <a:cubicBezTo>
                    <a:pt x="18244" y="7684"/>
                    <a:pt x="18237" y="7607"/>
                    <a:pt x="18230" y="7536"/>
                  </a:cubicBezTo>
                  <a:cubicBezTo>
                    <a:pt x="18230" y="7494"/>
                    <a:pt x="18230" y="7459"/>
                    <a:pt x="18223" y="7417"/>
                  </a:cubicBezTo>
                  <a:cubicBezTo>
                    <a:pt x="18223" y="7388"/>
                    <a:pt x="18216" y="7353"/>
                    <a:pt x="18216" y="7325"/>
                  </a:cubicBezTo>
                  <a:cubicBezTo>
                    <a:pt x="18216" y="7290"/>
                    <a:pt x="18209" y="7283"/>
                    <a:pt x="18209" y="7261"/>
                  </a:cubicBezTo>
                  <a:cubicBezTo>
                    <a:pt x="18202" y="7191"/>
                    <a:pt x="18195" y="7128"/>
                    <a:pt x="18188" y="7064"/>
                  </a:cubicBezTo>
                  <a:cubicBezTo>
                    <a:pt x="18188" y="7036"/>
                    <a:pt x="18180" y="7008"/>
                    <a:pt x="18180" y="6987"/>
                  </a:cubicBezTo>
                  <a:cubicBezTo>
                    <a:pt x="18180" y="6965"/>
                    <a:pt x="18173" y="6944"/>
                    <a:pt x="18173" y="6923"/>
                  </a:cubicBezTo>
                  <a:lnTo>
                    <a:pt x="18166" y="6867"/>
                  </a:lnTo>
                  <a:cubicBezTo>
                    <a:pt x="18152" y="6796"/>
                    <a:pt x="18145" y="6733"/>
                    <a:pt x="18131" y="6669"/>
                  </a:cubicBezTo>
                  <a:cubicBezTo>
                    <a:pt x="18131" y="6634"/>
                    <a:pt x="18124" y="6606"/>
                    <a:pt x="18117" y="6571"/>
                  </a:cubicBezTo>
                  <a:cubicBezTo>
                    <a:pt x="18110" y="6542"/>
                    <a:pt x="18103" y="6507"/>
                    <a:pt x="18103" y="6472"/>
                  </a:cubicBezTo>
                  <a:cubicBezTo>
                    <a:pt x="17941" y="5647"/>
                    <a:pt x="17666" y="4844"/>
                    <a:pt x="17278" y="4103"/>
                  </a:cubicBezTo>
                  <a:cubicBezTo>
                    <a:pt x="17179" y="3920"/>
                    <a:pt x="17081" y="3744"/>
                    <a:pt x="16975" y="3575"/>
                  </a:cubicBezTo>
                  <a:cubicBezTo>
                    <a:pt x="16764" y="3229"/>
                    <a:pt x="16531" y="2905"/>
                    <a:pt x="16277" y="2595"/>
                  </a:cubicBezTo>
                  <a:cubicBezTo>
                    <a:pt x="16171" y="2722"/>
                    <a:pt x="16066" y="2849"/>
                    <a:pt x="15953" y="2968"/>
                  </a:cubicBezTo>
                  <a:cubicBezTo>
                    <a:pt x="14931" y="4033"/>
                    <a:pt x="13531" y="4616"/>
                    <a:pt x="12093" y="4616"/>
                  </a:cubicBezTo>
                  <a:cubicBezTo>
                    <a:pt x="11617" y="4616"/>
                    <a:pt x="11138" y="4552"/>
                    <a:pt x="10666" y="4421"/>
                  </a:cubicBezTo>
                  <a:cubicBezTo>
                    <a:pt x="8770" y="3899"/>
                    <a:pt x="7310" y="2383"/>
                    <a:pt x="6866" y="466"/>
                  </a:cubicBezTo>
                  <a:cubicBezTo>
                    <a:pt x="6831" y="311"/>
                    <a:pt x="6803" y="156"/>
                    <a:pt x="6782" y="1"/>
                  </a:cubicBezTo>
                  <a:close/>
                </a:path>
              </a:pathLst>
            </a:custGeom>
            <a:solidFill>
              <a:srgbClr val="F4EEE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5822446" y="1989793"/>
              <a:ext cx="1745677" cy="1591646"/>
            </a:xfrm>
            <a:custGeom>
              <a:avLst/>
              <a:gdLst/>
              <a:ahLst/>
              <a:cxnLst/>
              <a:rect l="l" t="t" r="r" b="b"/>
              <a:pathLst>
                <a:path w="18287" h="16673" extrusionOk="0">
                  <a:moveTo>
                    <a:pt x="6803" y="1"/>
                  </a:moveTo>
                  <a:lnTo>
                    <a:pt x="6725" y="29"/>
                  </a:lnTo>
                  <a:cubicBezTo>
                    <a:pt x="6704" y="36"/>
                    <a:pt x="6676" y="43"/>
                    <a:pt x="6655" y="57"/>
                  </a:cubicBezTo>
                  <a:lnTo>
                    <a:pt x="6584" y="85"/>
                  </a:lnTo>
                  <a:lnTo>
                    <a:pt x="6535" y="99"/>
                  </a:lnTo>
                  <a:cubicBezTo>
                    <a:pt x="6507" y="113"/>
                    <a:pt x="6478" y="127"/>
                    <a:pt x="6450" y="135"/>
                  </a:cubicBezTo>
                  <a:lnTo>
                    <a:pt x="6401" y="156"/>
                  </a:lnTo>
                  <a:lnTo>
                    <a:pt x="6338" y="184"/>
                  </a:lnTo>
                  <a:lnTo>
                    <a:pt x="6189" y="247"/>
                  </a:lnTo>
                  <a:lnTo>
                    <a:pt x="6063" y="304"/>
                  </a:lnTo>
                  <a:lnTo>
                    <a:pt x="5999" y="339"/>
                  </a:lnTo>
                  <a:lnTo>
                    <a:pt x="5865" y="402"/>
                  </a:lnTo>
                  <a:lnTo>
                    <a:pt x="5795" y="438"/>
                  </a:lnTo>
                  <a:lnTo>
                    <a:pt x="5731" y="473"/>
                  </a:lnTo>
                  <a:cubicBezTo>
                    <a:pt x="5562" y="557"/>
                    <a:pt x="5400" y="649"/>
                    <a:pt x="5245" y="748"/>
                  </a:cubicBezTo>
                  <a:lnTo>
                    <a:pt x="5160" y="797"/>
                  </a:lnTo>
                  <a:lnTo>
                    <a:pt x="5062" y="861"/>
                  </a:lnTo>
                  <a:cubicBezTo>
                    <a:pt x="5026" y="882"/>
                    <a:pt x="4998" y="903"/>
                    <a:pt x="4963" y="924"/>
                  </a:cubicBezTo>
                  <a:cubicBezTo>
                    <a:pt x="4914" y="952"/>
                    <a:pt x="4871" y="988"/>
                    <a:pt x="4801" y="1037"/>
                  </a:cubicBezTo>
                  <a:cubicBezTo>
                    <a:pt x="4702" y="1107"/>
                    <a:pt x="4596" y="1178"/>
                    <a:pt x="4498" y="1255"/>
                  </a:cubicBezTo>
                  <a:cubicBezTo>
                    <a:pt x="4145" y="1530"/>
                    <a:pt x="3814" y="1826"/>
                    <a:pt x="3504" y="2144"/>
                  </a:cubicBezTo>
                  <a:cubicBezTo>
                    <a:pt x="3391" y="2256"/>
                    <a:pt x="3285" y="2376"/>
                    <a:pt x="3186" y="2496"/>
                  </a:cubicBezTo>
                  <a:cubicBezTo>
                    <a:pt x="3158" y="2524"/>
                    <a:pt x="3137" y="2552"/>
                    <a:pt x="3095" y="2602"/>
                  </a:cubicBezTo>
                  <a:lnTo>
                    <a:pt x="3031" y="2679"/>
                  </a:lnTo>
                  <a:cubicBezTo>
                    <a:pt x="2982" y="2743"/>
                    <a:pt x="2933" y="2806"/>
                    <a:pt x="2883" y="2870"/>
                  </a:cubicBezTo>
                  <a:cubicBezTo>
                    <a:pt x="2799" y="2975"/>
                    <a:pt x="2714" y="3088"/>
                    <a:pt x="2637" y="3201"/>
                  </a:cubicBezTo>
                  <a:cubicBezTo>
                    <a:pt x="2263" y="3744"/>
                    <a:pt x="1946" y="4336"/>
                    <a:pt x="1706" y="4949"/>
                  </a:cubicBezTo>
                  <a:cubicBezTo>
                    <a:pt x="1664" y="5062"/>
                    <a:pt x="1629" y="5161"/>
                    <a:pt x="1579" y="5295"/>
                  </a:cubicBezTo>
                  <a:cubicBezTo>
                    <a:pt x="1537" y="5421"/>
                    <a:pt x="1495" y="5555"/>
                    <a:pt x="1452" y="5689"/>
                  </a:cubicBezTo>
                  <a:cubicBezTo>
                    <a:pt x="0" y="10723"/>
                    <a:pt x="3349" y="15876"/>
                    <a:pt x="8537" y="16595"/>
                  </a:cubicBezTo>
                  <a:cubicBezTo>
                    <a:pt x="8614" y="16602"/>
                    <a:pt x="8699" y="16616"/>
                    <a:pt x="8791" y="16623"/>
                  </a:cubicBezTo>
                  <a:cubicBezTo>
                    <a:pt x="9094" y="16658"/>
                    <a:pt x="9397" y="16672"/>
                    <a:pt x="9707" y="16672"/>
                  </a:cubicBezTo>
                  <a:cubicBezTo>
                    <a:pt x="10419" y="16672"/>
                    <a:pt x="11131" y="16588"/>
                    <a:pt x="11829" y="16411"/>
                  </a:cubicBezTo>
                  <a:cubicBezTo>
                    <a:pt x="12231" y="16306"/>
                    <a:pt x="12625" y="16179"/>
                    <a:pt x="13013" y="16017"/>
                  </a:cubicBezTo>
                  <a:cubicBezTo>
                    <a:pt x="13084" y="15981"/>
                    <a:pt x="13168" y="15953"/>
                    <a:pt x="13246" y="15911"/>
                  </a:cubicBezTo>
                  <a:cubicBezTo>
                    <a:pt x="13450" y="15826"/>
                    <a:pt x="13641" y="15720"/>
                    <a:pt x="13810" y="15587"/>
                  </a:cubicBezTo>
                  <a:lnTo>
                    <a:pt x="13810" y="15587"/>
                  </a:lnTo>
                  <a:cubicBezTo>
                    <a:pt x="13619" y="15685"/>
                    <a:pt x="13422" y="15784"/>
                    <a:pt x="13225" y="15876"/>
                  </a:cubicBezTo>
                  <a:cubicBezTo>
                    <a:pt x="13147" y="15911"/>
                    <a:pt x="13070" y="15946"/>
                    <a:pt x="12992" y="15974"/>
                  </a:cubicBezTo>
                  <a:cubicBezTo>
                    <a:pt x="12611" y="16136"/>
                    <a:pt x="12217" y="16263"/>
                    <a:pt x="11822" y="16369"/>
                  </a:cubicBezTo>
                  <a:cubicBezTo>
                    <a:pt x="11127" y="16541"/>
                    <a:pt x="10419" y="16631"/>
                    <a:pt x="9709" y="16631"/>
                  </a:cubicBezTo>
                  <a:cubicBezTo>
                    <a:pt x="9403" y="16631"/>
                    <a:pt x="9097" y="16614"/>
                    <a:pt x="8791" y="16580"/>
                  </a:cubicBezTo>
                  <a:cubicBezTo>
                    <a:pt x="8706" y="16573"/>
                    <a:pt x="8629" y="16566"/>
                    <a:pt x="8544" y="16552"/>
                  </a:cubicBezTo>
                  <a:cubicBezTo>
                    <a:pt x="4336" y="15981"/>
                    <a:pt x="1163" y="12344"/>
                    <a:pt x="1163" y="8086"/>
                  </a:cubicBezTo>
                  <a:cubicBezTo>
                    <a:pt x="1163" y="7282"/>
                    <a:pt x="1276" y="6479"/>
                    <a:pt x="1502" y="5711"/>
                  </a:cubicBezTo>
                  <a:cubicBezTo>
                    <a:pt x="1537" y="5570"/>
                    <a:pt x="1579" y="5436"/>
                    <a:pt x="1636" y="5288"/>
                  </a:cubicBezTo>
                  <a:cubicBezTo>
                    <a:pt x="1671" y="5182"/>
                    <a:pt x="1706" y="5083"/>
                    <a:pt x="1748" y="4970"/>
                  </a:cubicBezTo>
                  <a:cubicBezTo>
                    <a:pt x="1868" y="4681"/>
                    <a:pt x="2002" y="4392"/>
                    <a:pt x="2150" y="4117"/>
                  </a:cubicBezTo>
                  <a:cubicBezTo>
                    <a:pt x="2305" y="3814"/>
                    <a:pt x="2489" y="3518"/>
                    <a:pt x="2679" y="3236"/>
                  </a:cubicBezTo>
                  <a:cubicBezTo>
                    <a:pt x="2756" y="3123"/>
                    <a:pt x="2841" y="3011"/>
                    <a:pt x="2919" y="2905"/>
                  </a:cubicBezTo>
                  <a:cubicBezTo>
                    <a:pt x="2968" y="2841"/>
                    <a:pt x="3017" y="2778"/>
                    <a:pt x="3067" y="2715"/>
                  </a:cubicBezTo>
                  <a:lnTo>
                    <a:pt x="3151" y="2616"/>
                  </a:lnTo>
                  <a:lnTo>
                    <a:pt x="3222" y="2531"/>
                  </a:lnTo>
                  <a:cubicBezTo>
                    <a:pt x="3320" y="2411"/>
                    <a:pt x="3426" y="2292"/>
                    <a:pt x="3539" y="2179"/>
                  </a:cubicBezTo>
                  <a:cubicBezTo>
                    <a:pt x="3842" y="1855"/>
                    <a:pt x="4173" y="1566"/>
                    <a:pt x="4526" y="1298"/>
                  </a:cubicBezTo>
                  <a:cubicBezTo>
                    <a:pt x="4625" y="1220"/>
                    <a:pt x="4730" y="1150"/>
                    <a:pt x="4850" y="1058"/>
                  </a:cubicBezTo>
                  <a:cubicBezTo>
                    <a:pt x="4899" y="1023"/>
                    <a:pt x="4942" y="995"/>
                    <a:pt x="4991" y="966"/>
                  </a:cubicBezTo>
                  <a:lnTo>
                    <a:pt x="5083" y="903"/>
                  </a:lnTo>
                  <a:cubicBezTo>
                    <a:pt x="5118" y="882"/>
                    <a:pt x="5153" y="861"/>
                    <a:pt x="5181" y="839"/>
                  </a:cubicBezTo>
                  <a:lnTo>
                    <a:pt x="5266" y="790"/>
                  </a:lnTo>
                  <a:cubicBezTo>
                    <a:pt x="5421" y="691"/>
                    <a:pt x="5583" y="600"/>
                    <a:pt x="5752" y="515"/>
                  </a:cubicBezTo>
                  <a:lnTo>
                    <a:pt x="5816" y="480"/>
                  </a:lnTo>
                  <a:lnTo>
                    <a:pt x="5886" y="445"/>
                  </a:lnTo>
                  <a:lnTo>
                    <a:pt x="6020" y="381"/>
                  </a:lnTo>
                  <a:lnTo>
                    <a:pt x="6084" y="346"/>
                  </a:lnTo>
                  <a:lnTo>
                    <a:pt x="6211" y="290"/>
                  </a:lnTo>
                  <a:lnTo>
                    <a:pt x="6359" y="226"/>
                  </a:lnTo>
                  <a:lnTo>
                    <a:pt x="6422" y="198"/>
                  </a:lnTo>
                  <a:lnTo>
                    <a:pt x="6464" y="177"/>
                  </a:lnTo>
                  <a:cubicBezTo>
                    <a:pt x="6493" y="170"/>
                    <a:pt x="6528" y="156"/>
                    <a:pt x="6556" y="142"/>
                  </a:cubicBezTo>
                  <a:lnTo>
                    <a:pt x="6598" y="127"/>
                  </a:lnTo>
                  <a:lnTo>
                    <a:pt x="6676" y="99"/>
                  </a:lnTo>
                  <a:cubicBezTo>
                    <a:pt x="6697" y="85"/>
                    <a:pt x="6718" y="78"/>
                    <a:pt x="6746" y="71"/>
                  </a:cubicBezTo>
                  <a:lnTo>
                    <a:pt x="6789" y="57"/>
                  </a:lnTo>
                  <a:cubicBezTo>
                    <a:pt x="6810" y="198"/>
                    <a:pt x="6838" y="346"/>
                    <a:pt x="6873" y="494"/>
                  </a:cubicBezTo>
                  <a:cubicBezTo>
                    <a:pt x="7437" y="2933"/>
                    <a:pt x="9608" y="4660"/>
                    <a:pt x="12111" y="4660"/>
                  </a:cubicBezTo>
                  <a:cubicBezTo>
                    <a:pt x="12119" y="4660"/>
                    <a:pt x="12128" y="4660"/>
                    <a:pt x="12136" y="4660"/>
                  </a:cubicBezTo>
                  <a:cubicBezTo>
                    <a:pt x="13593" y="4660"/>
                    <a:pt x="14986" y="4062"/>
                    <a:pt x="15988" y="3004"/>
                  </a:cubicBezTo>
                  <a:cubicBezTo>
                    <a:pt x="16094" y="2891"/>
                    <a:pt x="16199" y="2778"/>
                    <a:pt x="16298" y="2651"/>
                  </a:cubicBezTo>
                  <a:cubicBezTo>
                    <a:pt x="16545" y="2954"/>
                    <a:pt x="16778" y="3271"/>
                    <a:pt x="16982" y="3603"/>
                  </a:cubicBezTo>
                  <a:cubicBezTo>
                    <a:pt x="17088" y="3779"/>
                    <a:pt x="17186" y="3955"/>
                    <a:pt x="17278" y="4131"/>
                  </a:cubicBezTo>
                  <a:cubicBezTo>
                    <a:pt x="17673" y="4879"/>
                    <a:pt x="17948" y="5675"/>
                    <a:pt x="18103" y="6500"/>
                  </a:cubicBezTo>
                  <a:lnTo>
                    <a:pt x="18138" y="6697"/>
                  </a:lnTo>
                  <a:cubicBezTo>
                    <a:pt x="18145" y="6761"/>
                    <a:pt x="18152" y="6824"/>
                    <a:pt x="18173" y="6944"/>
                  </a:cubicBezTo>
                  <a:cubicBezTo>
                    <a:pt x="18173" y="6972"/>
                    <a:pt x="18180" y="6993"/>
                    <a:pt x="18180" y="7015"/>
                  </a:cubicBezTo>
                  <a:lnTo>
                    <a:pt x="18187" y="7085"/>
                  </a:lnTo>
                  <a:cubicBezTo>
                    <a:pt x="18201" y="7156"/>
                    <a:pt x="18209" y="7219"/>
                    <a:pt x="18216" y="7353"/>
                  </a:cubicBezTo>
                  <a:lnTo>
                    <a:pt x="18223" y="7445"/>
                  </a:lnTo>
                  <a:cubicBezTo>
                    <a:pt x="18230" y="7480"/>
                    <a:pt x="18230" y="7522"/>
                    <a:pt x="18230" y="7564"/>
                  </a:cubicBezTo>
                  <a:cubicBezTo>
                    <a:pt x="18237" y="7642"/>
                    <a:pt x="18244" y="7720"/>
                    <a:pt x="18244" y="7790"/>
                  </a:cubicBezTo>
                  <a:lnTo>
                    <a:pt x="18244" y="7903"/>
                  </a:lnTo>
                  <a:lnTo>
                    <a:pt x="18244" y="7973"/>
                  </a:lnTo>
                  <a:lnTo>
                    <a:pt x="18244" y="8093"/>
                  </a:lnTo>
                  <a:cubicBezTo>
                    <a:pt x="18244" y="8298"/>
                    <a:pt x="18237" y="8502"/>
                    <a:pt x="18223" y="8706"/>
                  </a:cubicBezTo>
                  <a:lnTo>
                    <a:pt x="18223" y="8756"/>
                  </a:lnTo>
                  <a:cubicBezTo>
                    <a:pt x="18209" y="8812"/>
                    <a:pt x="18223" y="8876"/>
                    <a:pt x="18251" y="8925"/>
                  </a:cubicBezTo>
                  <a:cubicBezTo>
                    <a:pt x="18258" y="8869"/>
                    <a:pt x="18258" y="8812"/>
                    <a:pt x="18265" y="8756"/>
                  </a:cubicBezTo>
                  <a:lnTo>
                    <a:pt x="18265" y="8706"/>
                  </a:lnTo>
                  <a:cubicBezTo>
                    <a:pt x="18279" y="8502"/>
                    <a:pt x="18286" y="8291"/>
                    <a:pt x="18286" y="8086"/>
                  </a:cubicBezTo>
                  <a:lnTo>
                    <a:pt x="18286" y="7966"/>
                  </a:lnTo>
                  <a:lnTo>
                    <a:pt x="18286" y="7896"/>
                  </a:lnTo>
                  <a:lnTo>
                    <a:pt x="18286" y="7783"/>
                  </a:lnTo>
                  <a:cubicBezTo>
                    <a:pt x="18286" y="7713"/>
                    <a:pt x="18272" y="7635"/>
                    <a:pt x="18272" y="7550"/>
                  </a:cubicBezTo>
                  <a:lnTo>
                    <a:pt x="18265" y="7438"/>
                  </a:lnTo>
                  <a:cubicBezTo>
                    <a:pt x="18265" y="7438"/>
                    <a:pt x="18258" y="7346"/>
                    <a:pt x="18251" y="7275"/>
                  </a:cubicBezTo>
                  <a:cubicBezTo>
                    <a:pt x="18244" y="7212"/>
                    <a:pt x="18244" y="7149"/>
                    <a:pt x="18230" y="7078"/>
                  </a:cubicBezTo>
                  <a:lnTo>
                    <a:pt x="18223" y="7008"/>
                  </a:lnTo>
                  <a:cubicBezTo>
                    <a:pt x="18223" y="6986"/>
                    <a:pt x="18216" y="6958"/>
                    <a:pt x="18209" y="6881"/>
                  </a:cubicBezTo>
                  <a:cubicBezTo>
                    <a:pt x="18194" y="6817"/>
                    <a:pt x="18187" y="6754"/>
                    <a:pt x="18180" y="6683"/>
                  </a:cubicBezTo>
                  <a:lnTo>
                    <a:pt x="18145" y="6493"/>
                  </a:lnTo>
                  <a:cubicBezTo>
                    <a:pt x="17990" y="5661"/>
                    <a:pt x="17708" y="4858"/>
                    <a:pt x="17320" y="4110"/>
                  </a:cubicBezTo>
                  <a:cubicBezTo>
                    <a:pt x="17222" y="3927"/>
                    <a:pt x="17123" y="3751"/>
                    <a:pt x="17017" y="3582"/>
                  </a:cubicBezTo>
                  <a:cubicBezTo>
                    <a:pt x="16806" y="3229"/>
                    <a:pt x="16559" y="2905"/>
                    <a:pt x="16284" y="2602"/>
                  </a:cubicBezTo>
                  <a:cubicBezTo>
                    <a:pt x="16178" y="2736"/>
                    <a:pt x="16066" y="2856"/>
                    <a:pt x="15960" y="2975"/>
                  </a:cubicBezTo>
                  <a:cubicBezTo>
                    <a:pt x="14934" y="4038"/>
                    <a:pt x="13537" y="4616"/>
                    <a:pt x="12101" y="4616"/>
                  </a:cubicBezTo>
                  <a:cubicBezTo>
                    <a:pt x="11632" y="4616"/>
                    <a:pt x="11159" y="4554"/>
                    <a:pt x="10694" y="4428"/>
                  </a:cubicBezTo>
                  <a:cubicBezTo>
                    <a:pt x="8805" y="3906"/>
                    <a:pt x="7353" y="2390"/>
                    <a:pt x="6916" y="487"/>
                  </a:cubicBezTo>
                  <a:cubicBezTo>
                    <a:pt x="6880" y="332"/>
                    <a:pt x="6852" y="170"/>
                    <a:pt x="6803" y="1"/>
                  </a:cubicBezTo>
                  <a:close/>
                </a:path>
              </a:pathLst>
            </a:custGeom>
            <a:solidFill>
              <a:srgbClr val="231F2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7060562" y="2848382"/>
              <a:ext cx="203998" cy="403902"/>
            </a:xfrm>
            <a:custGeom>
              <a:avLst/>
              <a:gdLst/>
              <a:ahLst/>
              <a:cxnLst/>
              <a:rect l="l" t="t" r="r" b="b"/>
              <a:pathLst>
                <a:path w="2137" h="4231" extrusionOk="0">
                  <a:moveTo>
                    <a:pt x="342" y="1"/>
                  </a:moveTo>
                  <a:cubicBezTo>
                    <a:pt x="244" y="1"/>
                    <a:pt x="144" y="27"/>
                    <a:pt x="57" y="79"/>
                  </a:cubicBezTo>
                  <a:lnTo>
                    <a:pt x="1" y="107"/>
                  </a:lnTo>
                  <a:lnTo>
                    <a:pt x="1" y="544"/>
                  </a:lnTo>
                  <a:cubicBezTo>
                    <a:pt x="579" y="988"/>
                    <a:pt x="1009" y="1658"/>
                    <a:pt x="1249" y="2335"/>
                  </a:cubicBezTo>
                  <a:cubicBezTo>
                    <a:pt x="1432" y="2871"/>
                    <a:pt x="1573" y="3709"/>
                    <a:pt x="1185" y="4203"/>
                  </a:cubicBezTo>
                  <a:cubicBezTo>
                    <a:pt x="1171" y="4222"/>
                    <a:pt x="1174" y="4231"/>
                    <a:pt x="1190" y="4231"/>
                  </a:cubicBezTo>
                  <a:cubicBezTo>
                    <a:pt x="1245" y="4231"/>
                    <a:pt x="1447" y="4134"/>
                    <a:pt x="1615" y="4020"/>
                  </a:cubicBezTo>
                  <a:cubicBezTo>
                    <a:pt x="2024" y="3745"/>
                    <a:pt x="2137" y="3279"/>
                    <a:pt x="2123" y="2814"/>
                  </a:cubicBezTo>
                  <a:cubicBezTo>
                    <a:pt x="2080" y="1806"/>
                    <a:pt x="1495" y="728"/>
                    <a:pt x="671" y="114"/>
                  </a:cubicBezTo>
                  <a:cubicBezTo>
                    <a:pt x="575" y="38"/>
                    <a:pt x="459" y="1"/>
                    <a:pt x="342"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7058557" y="2846091"/>
              <a:ext cx="208007" cy="408293"/>
            </a:xfrm>
            <a:custGeom>
              <a:avLst/>
              <a:gdLst/>
              <a:ahLst/>
              <a:cxnLst/>
              <a:rect l="l" t="t" r="r" b="b"/>
              <a:pathLst>
                <a:path w="2179" h="4277" extrusionOk="0">
                  <a:moveTo>
                    <a:pt x="364" y="45"/>
                  </a:moveTo>
                  <a:cubicBezTo>
                    <a:pt x="476" y="45"/>
                    <a:pt x="587" y="81"/>
                    <a:pt x="677" y="152"/>
                  </a:cubicBezTo>
                  <a:cubicBezTo>
                    <a:pt x="1502" y="766"/>
                    <a:pt x="2080" y="1851"/>
                    <a:pt x="2116" y="2838"/>
                  </a:cubicBezTo>
                  <a:cubicBezTo>
                    <a:pt x="2137" y="3219"/>
                    <a:pt x="2059" y="3733"/>
                    <a:pt x="1629" y="4022"/>
                  </a:cubicBezTo>
                  <a:cubicBezTo>
                    <a:pt x="1502" y="4107"/>
                    <a:pt x="1368" y="4177"/>
                    <a:pt x="1234" y="4234"/>
                  </a:cubicBezTo>
                  <a:cubicBezTo>
                    <a:pt x="1594" y="3762"/>
                    <a:pt x="1495" y="2951"/>
                    <a:pt x="1291" y="2352"/>
                  </a:cubicBezTo>
                  <a:cubicBezTo>
                    <a:pt x="1051" y="1647"/>
                    <a:pt x="621" y="1026"/>
                    <a:pt x="43" y="554"/>
                  </a:cubicBezTo>
                  <a:lnTo>
                    <a:pt x="43" y="145"/>
                  </a:lnTo>
                  <a:lnTo>
                    <a:pt x="85" y="124"/>
                  </a:lnTo>
                  <a:cubicBezTo>
                    <a:pt x="170" y="72"/>
                    <a:pt x="268" y="45"/>
                    <a:pt x="364" y="45"/>
                  </a:cubicBezTo>
                  <a:close/>
                  <a:moveTo>
                    <a:pt x="361" y="1"/>
                  </a:moveTo>
                  <a:cubicBezTo>
                    <a:pt x="259" y="1"/>
                    <a:pt x="157" y="28"/>
                    <a:pt x="64" y="82"/>
                  </a:cubicBezTo>
                  <a:cubicBezTo>
                    <a:pt x="43" y="96"/>
                    <a:pt x="22" y="117"/>
                    <a:pt x="1" y="138"/>
                  </a:cubicBezTo>
                  <a:cubicBezTo>
                    <a:pt x="1" y="138"/>
                    <a:pt x="8" y="568"/>
                    <a:pt x="15" y="582"/>
                  </a:cubicBezTo>
                  <a:cubicBezTo>
                    <a:pt x="586" y="1048"/>
                    <a:pt x="1009" y="1668"/>
                    <a:pt x="1248" y="2366"/>
                  </a:cubicBezTo>
                  <a:cubicBezTo>
                    <a:pt x="1453" y="2958"/>
                    <a:pt x="1552" y="3762"/>
                    <a:pt x="1192" y="4213"/>
                  </a:cubicBezTo>
                  <a:cubicBezTo>
                    <a:pt x="1171" y="4241"/>
                    <a:pt x="1171" y="4262"/>
                    <a:pt x="1213" y="4276"/>
                  </a:cubicBezTo>
                  <a:cubicBezTo>
                    <a:pt x="1305" y="4276"/>
                    <a:pt x="1594" y="4100"/>
                    <a:pt x="1657" y="4065"/>
                  </a:cubicBezTo>
                  <a:cubicBezTo>
                    <a:pt x="2108" y="3762"/>
                    <a:pt x="2179" y="3226"/>
                    <a:pt x="2165" y="2838"/>
                  </a:cubicBezTo>
                  <a:cubicBezTo>
                    <a:pt x="2123" y="1837"/>
                    <a:pt x="1537" y="744"/>
                    <a:pt x="706" y="117"/>
                  </a:cubicBezTo>
                  <a:cubicBezTo>
                    <a:pt x="605" y="40"/>
                    <a:pt x="484" y="1"/>
                    <a:pt x="361"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7056553" y="2858597"/>
              <a:ext cx="171733" cy="404952"/>
            </a:xfrm>
            <a:custGeom>
              <a:avLst/>
              <a:gdLst/>
              <a:ahLst/>
              <a:cxnLst/>
              <a:rect l="l" t="t" r="r" b="b"/>
              <a:pathLst>
                <a:path w="1799" h="4242" extrusionOk="0">
                  <a:moveTo>
                    <a:pt x="1" y="0"/>
                  </a:moveTo>
                  <a:lnTo>
                    <a:pt x="29" y="4011"/>
                  </a:lnTo>
                  <a:cubicBezTo>
                    <a:pt x="260" y="4141"/>
                    <a:pt x="536" y="4242"/>
                    <a:pt x="805" y="4242"/>
                  </a:cubicBezTo>
                  <a:cubicBezTo>
                    <a:pt x="987" y="4242"/>
                    <a:pt x="1166" y="4196"/>
                    <a:pt x="1326" y="4082"/>
                  </a:cubicBezTo>
                  <a:cubicBezTo>
                    <a:pt x="1721" y="3800"/>
                    <a:pt x="1798" y="3250"/>
                    <a:pt x="1763" y="2799"/>
                  </a:cubicBezTo>
                  <a:cubicBezTo>
                    <a:pt x="1671" y="1706"/>
                    <a:pt x="959" y="543"/>
                    <a:pt x="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7055216" y="2860602"/>
              <a:ext cx="173737" cy="404570"/>
            </a:xfrm>
            <a:custGeom>
              <a:avLst/>
              <a:gdLst/>
              <a:ahLst/>
              <a:cxnLst/>
              <a:rect l="l" t="t" r="r" b="b"/>
              <a:pathLst>
                <a:path w="1820" h="4238" extrusionOk="0">
                  <a:moveTo>
                    <a:pt x="0" y="0"/>
                  </a:moveTo>
                  <a:cubicBezTo>
                    <a:pt x="938" y="529"/>
                    <a:pt x="1657" y="1671"/>
                    <a:pt x="1749" y="2785"/>
                  </a:cubicBezTo>
                  <a:cubicBezTo>
                    <a:pt x="1777" y="3123"/>
                    <a:pt x="1763" y="3736"/>
                    <a:pt x="1326" y="4047"/>
                  </a:cubicBezTo>
                  <a:cubicBezTo>
                    <a:pt x="1165" y="4158"/>
                    <a:pt x="988" y="4197"/>
                    <a:pt x="816" y="4197"/>
                  </a:cubicBezTo>
                  <a:cubicBezTo>
                    <a:pt x="497" y="4197"/>
                    <a:pt x="193" y="4064"/>
                    <a:pt x="29" y="4004"/>
                  </a:cubicBezTo>
                  <a:lnTo>
                    <a:pt x="29" y="4004"/>
                  </a:lnTo>
                  <a:cubicBezTo>
                    <a:pt x="268" y="4145"/>
                    <a:pt x="543" y="4230"/>
                    <a:pt x="825" y="4237"/>
                  </a:cubicBezTo>
                  <a:cubicBezTo>
                    <a:pt x="836" y="4237"/>
                    <a:pt x="846" y="4238"/>
                    <a:pt x="856" y="4238"/>
                  </a:cubicBezTo>
                  <a:cubicBezTo>
                    <a:pt x="1030" y="4238"/>
                    <a:pt x="1208" y="4182"/>
                    <a:pt x="1354" y="4082"/>
                  </a:cubicBezTo>
                  <a:cubicBezTo>
                    <a:pt x="1805" y="3758"/>
                    <a:pt x="1819" y="3130"/>
                    <a:pt x="1791" y="2778"/>
                  </a:cubicBezTo>
                  <a:cubicBezTo>
                    <a:pt x="1699" y="1657"/>
                    <a:pt x="966" y="494"/>
                    <a:pt x="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7070681" y="2991767"/>
              <a:ext cx="72741" cy="169541"/>
            </a:xfrm>
            <a:custGeom>
              <a:avLst/>
              <a:gdLst/>
              <a:ahLst/>
              <a:cxnLst/>
              <a:rect l="l" t="t" r="r" b="b"/>
              <a:pathLst>
                <a:path w="762" h="1776" extrusionOk="0">
                  <a:moveTo>
                    <a:pt x="1" y="1"/>
                  </a:moveTo>
                  <a:lnTo>
                    <a:pt x="15" y="1686"/>
                  </a:lnTo>
                  <a:cubicBezTo>
                    <a:pt x="121" y="1747"/>
                    <a:pt x="223" y="1775"/>
                    <a:pt x="314" y="1775"/>
                  </a:cubicBezTo>
                  <a:cubicBezTo>
                    <a:pt x="580" y="1775"/>
                    <a:pt x="762" y="1538"/>
                    <a:pt x="741" y="1192"/>
                  </a:cubicBezTo>
                  <a:cubicBezTo>
                    <a:pt x="691" y="706"/>
                    <a:pt x="417" y="262"/>
                    <a:pt x="1"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7069344" y="2993867"/>
              <a:ext cx="75509" cy="169637"/>
            </a:xfrm>
            <a:custGeom>
              <a:avLst/>
              <a:gdLst/>
              <a:ahLst/>
              <a:cxnLst/>
              <a:rect l="l" t="t" r="r" b="b"/>
              <a:pathLst>
                <a:path w="791" h="1777" extrusionOk="0">
                  <a:moveTo>
                    <a:pt x="1" y="0"/>
                  </a:moveTo>
                  <a:cubicBezTo>
                    <a:pt x="416" y="261"/>
                    <a:pt x="684" y="691"/>
                    <a:pt x="734" y="1177"/>
                  </a:cubicBezTo>
                  <a:cubicBezTo>
                    <a:pt x="748" y="1403"/>
                    <a:pt x="663" y="1593"/>
                    <a:pt x="529" y="1678"/>
                  </a:cubicBezTo>
                  <a:cubicBezTo>
                    <a:pt x="462" y="1720"/>
                    <a:pt x="385" y="1740"/>
                    <a:pt x="298" y="1740"/>
                  </a:cubicBezTo>
                  <a:cubicBezTo>
                    <a:pt x="212" y="1740"/>
                    <a:pt x="117" y="1720"/>
                    <a:pt x="15" y="1685"/>
                  </a:cubicBezTo>
                  <a:lnTo>
                    <a:pt x="15" y="1685"/>
                  </a:lnTo>
                  <a:cubicBezTo>
                    <a:pt x="113" y="1741"/>
                    <a:pt x="219" y="1777"/>
                    <a:pt x="325" y="1777"/>
                  </a:cubicBezTo>
                  <a:cubicBezTo>
                    <a:pt x="409" y="1777"/>
                    <a:pt x="487" y="1755"/>
                    <a:pt x="550" y="1713"/>
                  </a:cubicBezTo>
                  <a:cubicBezTo>
                    <a:pt x="705" y="1614"/>
                    <a:pt x="790" y="1417"/>
                    <a:pt x="776" y="1170"/>
                  </a:cubicBezTo>
                  <a:cubicBezTo>
                    <a:pt x="741" y="698"/>
                    <a:pt x="423" y="190"/>
                    <a:pt x="1"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6140710" y="2630441"/>
              <a:ext cx="148154" cy="401133"/>
            </a:xfrm>
            <a:custGeom>
              <a:avLst/>
              <a:gdLst/>
              <a:ahLst/>
              <a:cxnLst/>
              <a:rect l="l" t="t" r="r" b="b"/>
              <a:pathLst>
                <a:path w="1552" h="4202" extrusionOk="0">
                  <a:moveTo>
                    <a:pt x="1509" y="1"/>
                  </a:moveTo>
                  <a:lnTo>
                    <a:pt x="170" y="3201"/>
                  </a:lnTo>
                  <a:cubicBezTo>
                    <a:pt x="1" y="3687"/>
                    <a:pt x="360" y="4202"/>
                    <a:pt x="882" y="4202"/>
                  </a:cubicBezTo>
                  <a:lnTo>
                    <a:pt x="1530" y="4202"/>
                  </a:lnTo>
                  <a:cubicBezTo>
                    <a:pt x="1537" y="4202"/>
                    <a:pt x="1551" y="4195"/>
                    <a:pt x="1530" y="4160"/>
                  </a:cubicBezTo>
                  <a:lnTo>
                    <a:pt x="882" y="4160"/>
                  </a:lnTo>
                  <a:cubicBezTo>
                    <a:pt x="395" y="4160"/>
                    <a:pt x="50" y="3673"/>
                    <a:pt x="212" y="3215"/>
                  </a:cubicBezTo>
                  <a:cubicBezTo>
                    <a:pt x="212" y="3215"/>
                    <a:pt x="1544" y="15"/>
                    <a:pt x="1509"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6583453" y="2815257"/>
              <a:ext cx="81523" cy="79043"/>
            </a:xfrm>
            <a:custGeom>
              <a:avLst/>
              <a:gdLst/>
              <a:ahLst/>
              <a:cxnLst/>
              <a:rect l="l" t="t" r="r" b="b"/>
              <a:pathLst>
                <a:path w="854" h="828" extrusionOk="0">
                  <a:moveTo>
                    <a:pt x="62" y="1"/>
                  </a:moveTo>
                  <a:cubicBezTo>
                    <a:pt x="42" y="1"/>
                    <a:pt x="21" y="2"/>
                    <a:pt x="1" y="3"/>
                  </a:cubicBezTo>
                  <a:cubicBezTo>
                    <a:pt x="452" y="10"/>
                    <a:pt x="819" y="377"/>
                    <a:pt x="826" y="828"/>
                  </a:cubicBezTo>
                  <a:cubicBezTo>
                    <a:pt x="840" y="828"/>
                    <a:pt x="847" y="821"/>
                    <a:pt x="847" y="807"/>
                  </a:cubicBezTo>
                  <a:cubicBezTo>
                    <a:pt x="854" y="362"/>
                    <a:pt x="499" y="1"/>
                    <a:pt x="6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6527609" y="2850483"/>
              <a:ext cx="98419" cy="84102"/>
            </a:xfrm>
            <a:custGeom>
              <a:avLst/>
              <a:gdLst/>
              <a:ahLst/>
              <a:cxnLst/>
              <a:rect l="l" t="t" r="r" b="b"/>
              <a:pathLst>
                <a:path w="1031" h="881" extrusionOk="0">
                  <a:moveTo>
                    <a:pt x="586" y="1"/>
                  </a:moveTo>
                  <a:cubicBezTo>
                    <a:pt x="191" y="1"/>
                    <a:pt x="1" y="473"/>
                    <a:pt x="276" y="748"/>
                  </a:cubicBezTo>
                  <a:cubicBezTo>
                    <a:pt x="365" y="840"/>
                    <a:pt x="476" y="881"/>
                    <a:pt x="585" y="881"/>
                  </a:cubicBezTo>
                  <a:cubicBezTo>
                    <a:pt x="812" y="881"/>
                    <a:pt x="1030" y="704"/>
                    <a:pt x="1030" y="438"/>
                  </a:cubicBezTo>
                  <a:cubicBezTo>
                    <a:pt x="1030" y="198"/>
                    <a:pt x="833" y="1"/>
                    <a:pt x="5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6524268" y="2848001"/>
              <a:ext cx="103765" cy="88685"/>
            </a:xfrm>
            <a:custGeom>
              <a:avLst/>
              <a:gdLst/>
              <a:ahLst/>
              <a:cxnLst/>
              <a:rect l="l" t="t" r="r" b="b"/>
              <a:pathLst>
                <a:path w="1087" h="929" extrusionOk="0">
                  <a:moveTo>
                    <a:pt x="612" y="48"/>
                  </a:moveTo>
                  <a:cubicBezTo>
                    <a:pt x="615" y="48"/>
                    <a:pt x="618" y="48"/>
                    <a:pt x="621" y="48"/>
                  </a:cubicBezTo>
                  <a:cubicBezTo>
                    <a:pt x="854" y="48"/>
                    <a:pt x="1037" y="231"/>
                    <a:pt x="1044" y="464"/>
                  </a:cubicBezTo>
                  <a:cubicBezTo>
                    <a:pt x="1039" y="720"/>
                    <a:pt x="833" y="887"/>
                    <a:pt x="617" y="887"/>
                  </a:cubicBezTo>
                  <a:cubicBezTo>
                    <a:pt x="513" y="887"/>
                    <a:pt x="405" y="847"/>
                    <a:pt x="318" y="760"/>
                  </a:cubicBezTo>
                  <a:cubicBezTo>
                    <a:pt x="59" y="501"/>
                    <a:pt x="244" y="48"/>
                    <a:pt x="612" y="48"/>
                  </a:cubicBezTo>
                  <a:close/>
                  <a:moveTo>
                    <a:pt x="617" y="1"/>
                  </a:moveTo>
                  <a:cubicBezTo>
                    <a:pt x="503" y="1"/>
                    <a:pt x="385" y="44"/>
                    <a:pt x="290" y="139"/>
                  </a:cubicBezTo>
                  <a:cubicBezTo>
                    <a:pt x="1" y="428"/>
                    <a:pt x="205" y="929"/>
                    <a:pt x="621" y="929"/>
                  </a:cubicBezTo>
                  <a:cubicBezTo>
                    <a:pt x="875" y="929"/>
                    <a:pt x="1086" y="724"/>
                    <a:pt x="1086" y="464"/>
                  </a:cubicBezTo>
                  <a:cubicBezTo>
                    <a:pt x="1086" y="187"/>
                    <a:pt x="857" y="1"/>
                    <a:pt x="6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6089543" y="2554167"/>
              <a:ext cx="82191" cy="79043"/>
            </a:xfrm>
            <a:custGeom>
              <a:avLst/>
              <a:gdLst/>
              <a:ahLst/>
              <a:cxnLst/>
              <a:rect l="l" t="t" r="r" b="b"/>
              <a:pathLst>
                <a:path w="861" h="828" extrusionOk="0">
                  <a:moveTo>
                    <a:pt x="62" y="1"/>
                  </a:moveTo>
                  <a:cubicBezTo>
                    <a:pt x="41" y="1"/>
                    <a:pt x="21" y="1"/>
                    <a:pt x="1" y="3"/>
                  </a:cubicBezTo>
                  <a:cubicBezTo>
                    <a:pt x="452" y="10"/>
                    <a:pt x="818" y="377"/>
                    <a:pt x="826" y="828"/>
                  </a:cubicBezTo>
                  <a:cubicBezTo>
                    <a:pt x="840" y="828"/>
                    <a:pt x="847" y="821"/>
                    <a:pt x="847" y="807"/>
                  </a:cubicBezTo>
                  <a:cubicBezTo>
                    <a:pt x="860" y="362"/>
                    <a:pt x="500" y="1"/>
                    <a:pt x="62"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6033699" y="2589393"/>
              <a:ext cx="98324" cy="84102"/>
            </a:xfrm>
            <a:custGeom>
              <a:avLst/>
              <a:gdLst/>
              <a:ahLst/>
              <a:cxnLst/>
              <a:rect l="l" t="t" r="r" b="b"/>
              <a:pathLst>
                <a:path w="1030" h="881" extrusionOk="0">
                  <a:moveTo>
                    <a:pt x="586" y="1"/>
                  </a:moveTo>
                  <a:cubicBezTo>
                    <a:pt x="198" y="1"/>
                    <a:pt x="1" y="473"/>
                    <a:pt x="276" y="748"/>
                  </a:cubicBezTo>
                  <a:cubicBezTo>
                    <a:pt x="365" y="839"/>
                    <a:pt x="476" y="880"/>
                    <a:pt x="585" y="880"/>
                  </a:cubicBezTo>
                  <a:cubicBezTo>
                    <a:pt x="812" y="880"/>
                    <a:pt x="1030" y="704"/>
                    <a:pt x="1030" y="438"/>
                  </a:cubicBezTo>
                  <a:cubicBezTo>
                    <a:pt x="1030" y="191"/>
                    <a:pt x="832" y="1"/>
                    <a:pt x="5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6030358" y="2586624"/>
              <a:ext cx="103670" cy="88971"/>
            </a:xfrm>
            <a:custGeom>
              <a:avLst/>
              <a:gdLst/>
              <a:ahLst/>
              <a:cxnLst/>
              <a:rect l="l" t="t" r="r" b="b"/>
              <a:pathLst>
                <a:path w="1086" h="932" extrusionOk="0">
                  <a:moveTo>
                    <a:pt x="621" y="44"/>
                  </a:moveTo>
                  <a:cubicBezTo>
                    <a:pt x="853" y="44"/>
                    <a:pt x="1044" y="234"/>
                    <a:pt x="1044" y="474"/>
                  </a:cubicBezTo>
                  <a:cubicBezTo>
                    <a:pt x="1044" y="726"/>
                    <a:pt x="834" y="895"/>
                    <a:pt x="618" y="895"/>
                  </a:cubicBezTo>
                  <a:cubicBezTo>
                    <a:pt x="514" y="895"/>
                    <a:pt x="409" y="856"/>
                    <a:pt x="325" y="770"/>
                  </a:cubicBezTo>
                  <a:cubicBezTo>
                    <a:pt x="57" y="502"/>
                    <a:pt x="247" y="51"/>
                    <a:pt x="621" y="51"/>
                  </a:cubicBezTo>
                  <a:lnTo>
                    <a:pt x="621" y="44"/>
                  </a:lnTo>
                  <a:close/>
                  <a:moveTo>
                    <a:pt x="616" y="0"/>
                  </a:moveTo>
                  <a:cubicBezTo>
                    <a:pt x="502" y="0"/>
                    <a:pt x="385" y="42"/>
                    <a:pt x="289" y="135"/>
                  </a:cubicBezTo>
                  <a:cubicBezTo>
                    <a:pt x="0" y="431"/>
                    <a:pt x="205" y="932"/>
                    <a:pt x="621" y="932"/>
                  </a:cubicBezTo>
                  <a:cubicBezTo>
                    <a:pt x="875" y="932"/>
                    <a:pt x="1086" y="720"/>
                    <a:pt x="1086" y="467"/>
                  </a:cubicBezTo>
                  <a:cubicBezTo>
                    <a:pt x="1086" y="185"/>
                    <a:pt x="856" y="0"/>
                    <a:pt x="61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6151497" y="3150617"/>
              <a:ext cx="184429" cy="73411"/>
            </a:xfrm>
            <a:custGeom>
              <a:avLst/>
              <a:gdLst/>
              <a:ahLst/>
              <a:cxnLst/>
              <a:rect l="l" t="t" r="r" b="b"/>
              <a:pathLst>
                <a:path w="1932" h="769" extrusionOk="0">
                  <a:moveTo>
                    <a:pt x="14" y="1"/>
                  </a:moveTo>
                  <a:lnTo>
                    <a:pt x="0" y="36"/>
                  </a:lnTo>
                  <a:lnTo>
                    <a:pt x="1911" y="769"/>
                  </a:lnTo>
                  <a:lnTo>
                    <a:pt x="1932" y="727"/>
                  </a:lnTo>
                  <a:lnTo>
                    <a:pt x="14"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6187771" y="3222786"/>
              <a:ext cx="59376" cy="23484"/>
            </a:xfrm>
            <a:custGeom>
              <a:avLst/>
              <a:gdLst/>
              <a:ahLst/>
              <a:cxnLst/>
              <a:rect l="l" t="t" r="r" b="b"/>
              <a:pathLst>
                <a:path w="622" h="246" extrusionOk="0">
                  <a:moveTo>
                    <a:pt x="15" y="1"/>
                  </a:moveTo>
                  <a:cubicBezTo>
                    <a:pt x="7" y="1"/>
                    <a:pt x="2" y="2"/>
                    <a:pt x="1" y="6"/>
                  </a:cubicBezTo>
                  <a:lnTo>
                    <a:pt x="607" y="246"/>
                  </a:lnTo>
                  <a:lnTo>
                    <a:pt x="621" y="203"/>
                  </a:lnTo>
                  <a:cubicBezTo>
                    <a:pt x="621" y="203"/>
                    <a:pt x="109" y="1"/>
                    <a:pt x="15"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5946258" y="2657553"/>
              <a:ext cx="1403167" cy="1752310"/>
            </a:xfrm>
            <a:custGeom>
              <a:avLst/>
              <a:gdLst/>
              <a:ahLst/>
              <a:cxnLst/>
              <a:rect l="l" t="t" r="r" b="b"/>
              <a:pathLst>
                <a:path w="14699" h="18356" extrusionOk="0">
                  <a:moveTo>
                    <a:pt x="13691" y="1"/>
                  </a:moveTo>
                  <a:cubicBezTo>
                    <a:pt x="13571" y="1"/>
                    <a:pt x="13451" y="93"/>
                    <a:pt x="13479" y="252"/>
                  </a:cubicBezTo>
                  <a:cubicBezTo>
                    <a:pt x="13838" y="2445"/>
                    <a:pt x="14064" y="4665"/>
                    <a:pt x="14141" y="6886"/>
                  </a:cubicBezTo>
                  <a:cubicBezTo>
                    <a:pt x="14268" y="11369"/>
                    <a:pt x="13570" y="14266"/>
                    <a:pt x="12132" y="15253"/>
                  </a:cubicBezTo>
                  <a:cubicBezTo>
                    <a:pt x="9362" y="17163"/>
                    <a:pt x="6479" y="17932"/>
                    <a:pt x="4307" y="17932"/>
                  </a:cubicBezTo>
                  <a:cubicBezTo>
                    <a:pt x="3715" y="17932"/>
                    <a:pt x="3123" y="17868"/>
                    <a:pt x="2545" y="17727"/>
                  </a:cubicBezTo>
                  <a:cubicBezTo>
                    <a:pt x="1579" y="17474"/>
                    <a:pt x="910" y="17008"/>
                    <a:pt x="607" y="16395"/>
                  </a:cubicBezTo>
                  <a:cubicBezTo>
                    <a:pt x="473" y="16127"/>
                    <a:pt x="529" y="15859"/>
                    <a:pt x="769" y="15570"/>
                  </a:cubicBezTo>
                  <a:cubicBezTo>
                    <a:pt x="1206" y="15049"/>
                    <a:pt x="2221" y="14520"/>
                    <a:pt x="3497" y="14146"/>
                  </a:cubicBezTo>
                  <a:cubicBezTo>
                    <a:pt x="4338" y="13905"/>
                    <a:pt x="5167" y="13765"/>
                    <a:pt x="5721" y="13765"/>
                  </a:cubicBezTo>
                  <a:cubicBezTo>
                    <a:pt x="5911" y="13765"/>
                    <a:pt x="6068" y="13781"/>
                    <a:pt x="6182" y="13815"/>
                  </a:cubicBezTo>
                  <a:cubicBezTo>
                    <a:pt x="6211" y="13825"/>
                    <a:pt x="6238" y="13829"/>
                    <a:pt x="6263" y="13829"/>
                  </a:cubicBezTo>
                  <a:cubicBezTo>
                    <a:pt x="6486" y="13829"/>
                    <a:pt x="6562" y="13470"/>
                    <a:pt x="6302" y="13406"/>
                  </a:cubicBezTo>
                  <a:cubicBezTo>
                    <a:pt x="6150" y="13363"/>
                    <a:pt x="5953" y="13342"/>
                    <a:pt x="5721" y="13342"/>
                  </a:cubicBezTo>
                  <a:cubicBezTo>
                    <a:pt x="5114" y="13342"/>
                    <a:pt x="4269" y="13485"/>
                    <a:pt x="3377" y="13745"/>
                  </a:cubicBezTo>
                  <a:cubicBezTo>
                    <a:pt x="2728" y="13935"/>
                    <a:pt x="1142" y="14464"/>
                    <a:pt x="444" y="15295"/>
                  </a:cubicBezTo>
                  <a:cubicBezTo>
                    <a:pt x="0" y="15824"/>
                    <a:pt x="78" y="16282"/>
                    <a:pt x="226" y="16578"/>
                  </a:cubicBezTo>
                  <a:cubicBezTo>
                    <a:pt x="585" y="17311"/>
                    <a:pt x="1354" y="17847"/>
                    <a:pt x="2439" y="18136"/>
                  </a:cubicBezTo>
                  <a:cubicBezTo>
                    <a:pt x="3034" y="18278"/>
                    <a:pt x="3641" y="18355"/>
                    <a:pt x="4249" y="18355"/>
                  </a:cubicBezTo>
                  <a:cubicBezTo>
                    <a:pt x="4275" y="18355"/>
                    <a:pt x="4302" y="18355"/>
                    <a:pt x="4329" y="18355"/>
                  </a:cubicBezTo>
                  <a:cubicBezTo>
                    <a:pt x="5224" y="18348"/>
                    <a:pt x="6112" y="18242"/>
                    <a:pt x="6979" y="18031"/>
                  </a:cubicBezTo>
                  <a:cubicBezTo>
                    <a:pt x="8826" y="17600"/>
                    <a:pt x="10694" y="16762"/>
                    <a:pt x="12372" y="15606"/>
                  </a:cubicBezTo>
                  <a:cubicBezTo>
                    <a:pt x="13958" y="14513"/>
                    <a:pt x="14698" y="11573"/>
                    <a:pt x="14557" y="6872"/>
                  </a:cubicBezTo>
                  <a:cubicBezTo>
                    <a:pt x="14480" y="4623"/>
                    <a:pt x="14261" y="2388"/>
                    <a:pt x="13894" y="175"/>
                  </a:cubicBezTo>
                  <a:cubicBezTo>
                    <a:pt x="13873" y="55"/>
                    <a:pt x="13782" y="1"/>
                    <a:pt x="1369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5944253" y="2655262"/>
              <a:ext cx="1407844" cy="1756605"/>
            </a:xfrm>
            <a:custGeom>
              <a:avLst/>
              <a:gdLst/>
              <a:ahLst/>
              <a:cxnLst/>
              <a:rect l="l" t="t" r="r" b="b"/>
              <a:pathLst>
                <a:path w="14748" h="18401" extrusionOk="0">
                  <a:moveTo>
                    <a:pt x="13719" y="53"/>
                  </a:moveTo>
                  <a:cubicBezTo>
                    <a:pt x="13798" y="53"/>
                    <a:pt x="13877" y="99"/>
                    <a:pt x="13901" y="199"/>
                  </a:cubicBezTo>
                  <a:cubicBezTo>
                    <a:pt x="14261" y="2412"/>
                    <a:pt x="14486" y="4647"/>
                    <a:pt x="14564" y="6888"/>
                  </a:cubicBezTo>
                  <a:cubicBezTo>
                    <a:pt x="14698" y="11590"/>
                    <a:pt x="13965" y="14523"/>
                    <a:pt x="12386" y="15608"/>
                  </a:cubicBezTo>
                  <a:cubicBezTo>
                    <a:pt x="10701" y="16764"/>
                    <a:pt x="8847" y="17603"/>
                    <a:pt x="7000" y="18033"/>
                  </a:cubicBezTo>
                  <a:cubicBezTo>
                    <a:pt x="6133" y="18238"/>
                    <a:pt x="5245" y="18351"/>
                    <a:pt x="4350" y="18358"/>
                  </a:cubicBezTo>
                  <a:cubicBezTo>
                    <a:pt x="4323" y="18358"/>
                    <a:pt x="4296" y="18358"/>
                    <a:pt x="4270" y="18358"/>
                  </a:cubicBezTo>
                  <a:cubicBezTo>
                    <a:pt x="3662" y="18358"/>
                    <a:pt x="3055" y="18281"/>
                    <a:pt x="2467" y="18139"/>
                  </a:cubicBezTo>
                  <a:cubicBezTo>
                    <a:pt x="1389" y="17857"/>
                    <a:pt x="628" y="17321"/>
                    <a:pt x="268" y="16595"/>
                  </a:cubicBezTo>
                  <a:cubicBezTo>
                    <a:pt x="120" y="16306"/>
                    <a:pt x="42" y="15855"/>
                    <a:pt x="479" y="15333"/>
                  </a:cubicBezTo>
                  <a:cubicBezTo>
                    <a:pt x="1170" y="14509"/>
                    <a:pt x="2756" y="13980"/>
                    <a:pt x="3405" y="13790"/>
                  </a:cubicBezTo>
                  <a:cubicBezTo>
                    <a:pt x="4293" y="13529"/>
                    <a:pt x="5132" y="13388"/>
                    <a:pt x="5738" y="13388"/>
                  </a:cubicBezTo>
                  <a:lnTo>
                    <a:pt x="5731" y="13388"/>
                  </a:lnTo>
                  <a:cubicBezTo>
                    <a:pt x="5756" y="13387"/>
                    <a:pt x="5781" y="13387"/>
                    <a:pt x="5805" y="13387"/>
                  </a:cubicBezTo>
                  <a:cubicBezTo>
                    <a:pt x="5978" y="13387"/>
                    <a:pt x="6150" y="13408"/>
                    <a:pt x="6316" y="13451"/>
                  </a:cubicBezTo>
                  <a:cubicBezTo>
                    <a:pt x="6526" y="13530"/>
                    <a:pt x="6455" y="13823"/>
                    <a:pt x="6257" y="13823"/>
                  </a:cubicBezTo>
                  <a:cubicBezTo>
                    <a:pt x="6242" y="13823"/>
                    <a:pt x="6227" y="13821"/>
                    <a:pt x="6211" y="13818"/>
                  </a:cubicBezTo>
                  <a:cubicBezTo>
                    <a:pt x="6092" y="13783"/>
                    <a:pt x="5929" y="13767"/>
                    <a:pt x="5734" y="13767"/>
                  </a:cubicBezTo>
                  <a:cubicBezTo>
                    <a:pt x="5175" y="13767"/>
                    <a:pt x="4347" y="13904"/>
                    <a:pt x="3511" y="14149"/>
                  </a:cubicBezTo>
                  <a:cubicBezTo>
                    <a:pt x="2228" y="14523"/>
                    <a:pt x="1206" y="15059"/>
                    <a:pt x="768" y="15580"/>
                  </a:cubicBezTo>
                  <a:cubicBezTo>
                    <a:pt x="522" y="15869"/>
                    <a:pt x="465" y="16151"/>
                    <a:pt x="606" y="16426"/>
                  </a:cubicBezTo>
                  <a:cubicBezTo>
                    <a:pt x="917" y="17046"/>
                    <a:pt x="1593" y="17512"/>
                    <a:pt x="2566" y="17765"/>
                  </a:cubicBezTo>
                  <a:cubicBezTo>
                    <a:pt x="3115" y="17906"/>
                    <a:pt x="3677" y="17970"/>
                    <a:pt x="4246" y="17970"/>
                  </a:cubicBezTo>
                  <a:cubicBezTo>
                    <a:pt x="4276" y="17970"/>
                    <a:pt x="4306" y="17970"/>
                    <a:pt x="4335" y="17970"/>
                  </a:cubicBezTo>
                  <a:cubicBezTo>
                    <a:pt x="6838" y="17970"/>
                    <a:pt x="9693" y="16997"/>
                    <a:pt x="12167" y="15298"/>
                  </a:cubicBezTo>
                  <a:cubicBezTo>
                    <a:pt x="13612" y="14304"/>
                    <a:pt x="14310" y="11400"/>
                    <a:pt x="14183" y="6903"/>
                  </a:cubicBezTo>
                  <a:cubicBezTo>
                    <a:pt x="14106" y="4682"/>
                    <a:pt x="13887" y="2462"/>
                    <a:pt x="13528" y="269"/>
                  </a:cubicBezTo>
                  <a:cubicBezTo>
                    <a:pt x="13508" y="133"/>
                    <a:pt x="13613" y="53"/>
                    <a:pt x="13719" y="53"/>
                  </a:cubicBezTo>
                  <a:close/>
                  <a:moveTo>
                    <a:pt x="13714" y="1"/>
                  </a:moveTo>
                  <a:cubicBezTo>
                    <a:pt x="13580" y="1"/>
                    <a:pt x="13459" y="123"/>
                    <a:pt x="13485" y="276"/>
                  </a:cubicBezTo>
                  <a:cubicBezTo>
                    <a:pt x="13845" y="2469"/>
                    <a:pt x="14063" y="4682"/>
                    <a:pt x="14141" y="6910"/>
                  </a:cubicBezTo>
                  <a:cubicBezTo>
                    <a:pt x="14268" y="11386"/>
                    <a:pt x="13584" y="14276"/>
                    <a:pt x="12146" y="15263"/>
                  </a:cubicBezTo>
                  <a:cubicBezTo>
                    <a:pt x="9679" y="16962"/>
                    <a:pt x="6838" y="17928"/>
                    <a:pt x="4335" y="17928"/>
                  </a:cubicBezTo>
                  <a:cubicBezTo>
                    <a:pt x="4306" y="17928"/>
                    <a:pt x="4276" y="17928"/>
                    <a:pt x="4247" y="17928"/>
                  </a:cubicBezTo>
                  <a:cubicBezTo>
                    <a:pt x="3684" y="17928"/>
                    <a:pt x="3122" y="17864"/>
                    <a:pt x="2573" y="17730"/>
                  </a:cubicBezTo>
                  <a:cubicBezTo>
                    <a:pt x="1614" y="17476"/>
                    <a:pt x="945" y="17025"/>
                    <a:pt x="642" y="16405"/>
                  </a:cubicBezTo>
                  <a:cubicBezTo>
                    <a:pt x="515" y="16144"/>
                    <a:pt x="571" y="15883"/>
                    <a:pt x="804" y="15601"/>
                  </a:cubicBezTo>
                  <a:cubicBezTo>
                    <a:pt x="1234" y="15094"/>
                    <a:pt x="2249" y="14565"/>
                    <a:pt x="3518" y="14192"/>
                  </a:cubicBezTo>
                  <a:cubicBezTo>
                    <a:pt x="4359" y="13950"/>
                    <a:pt x="5184" y="13810"/>
                    <a:pt x="5736" y="13810"/>
                  </a:cubicBezTo>
                  <a:cubicBezTo>
                    <a:pt x="5925" y="13810"/>
                    <a:pt x="6082" y="13826"/>
                    <a:pt x="6196" y="13860"/>
                  </a:cubicBezTo>
                  <a:cubicBezTo>
                    <a:pt x="6218" y="13866"/>
                    <a:pt x="6241" y="13869"/>
                    <a:pt x="6262" y="13869"/>
                  </a:cubicBezTo>
                  <a:cubicBezTo>
                    <a:pt x="6365" y="13869"/>
                    <a:pt x="6456" y="13803"/>
                    <a:pt x="6485" y="13698"/>
                  </a:cubicBezTo>
                  <a:cubicBezTo>
                    <a:pt x="6521" y="13578"/>
                    <a:pt x="6450" y="13444"/>
                    <a:pt x="6330" y="13409"/>
                  </a:cubicBezTo>
                  <a:cubicBezTo>
                    <a:pt x="6178" y="13366"/>
                    <a:pt x="5980" y="13345"/>
                    <a:pt x="5747" y="13345"/>
                  </a:cubicBezTo>
                  <a:cubicBezTo>
                    <a:pt x="5138" y="13345"/>
                    <a:pt x="4288" y="13487"/>
                    <a:pt x="3391" y="13747"/>
                  </a:cubicBezTo>
                  <a:cubicBezTo>
                    <a:pt x="2735" y="13938"/>
                    <a:pt x="1149" y="14466"/>
                    <a:pt x="444" y="15305"/>
                  </a:cubicBezTo>
                  <a:cubicBezTo>
                    <a:pt x="0" y="15841"/>
                    <a:pt x="78" y="16313"/>
                    <a:pt x="226" y="16609"/>
                  </a:cubicBezTo>
                  <a:cubicBezTo>
                    <a:pt x="592" y="17350"/>
                    <a:pt x="1361" y="17892"/>
                    <a:pt x="2460" y="18181"/>
                  </a:cubicBezTo>
                  <a:cubicBezTo>
                    <a:pt x="3048" y="18323"/>
                    <a:pt x="3661" y="18400"/>
                    <a:pt x="4270" y="18400"/>
                  </a:cubicBezTo>
                  <a:cubicBezTo>
                    <a:pt x="4296" y="18400"/>
                    <a:pt x="4323" y="18400"/>
                    <a:pt x="4350" y="18400"/>
                  </a:cubicBezTo>
                  <a:cubicBezTo>
                    <a:pt x="5245" y="18393"/>
                    <a:pt x="6140" y="18287"/>
                    <a:pt x="7007" y="18076"/>
                  </a:cubicBezTo>
                  <a:cubicBezTo>
                    <a:pt x="8854" y="17646"/>
                    <a:pt x="10722" y="16807"/>
                    <a:pt x="12407" y="15651"/>
                  </a:cubicBezTo>
                  <a:cubicBezTo>
                    <a:pt x="14007" y="14551"/>
                    <a:pt x="14747" y="11604"/>
                    <a:pt x="14606" y="6896"/>
                  </a:cubicBezTo>
                  <a:cubicBezTo>
                    <a:pt x="14529" y="4647"/>
                    <a:pt x="14310" y="2412"/>
                    <a:pt x="13944" y="199"/>
                  </a:cubicBezTo>
                  <a:cubicBezTo>
                    <a:pt x="13937" y="135"/>
                    <a:pt x="13901" y="79"/>
                    <a:pt x="13845" y="44"/>
                  </a:cubicBezTo>
                  <a:cubicBezTo>
                    <a:pt x="13803" y="14"/>
                    <a:pt x="13758" y="1"/>
                    <a:pt x="1371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6005443" y="2623282"/>
              <a:ext cx="1402498" cy="1752882"/>
            </a:xfrm>
            <a:custGeom>
              <a:avLst/>
              <a:gdLst/>
              <a:ahLst/>
              <a:cxnLst/>
              <a:rect l="l" t="t" r="r" b="b"/>
              <a:pathLst>
                <a:path w="14692" h="18362" extrusionOk="0">
                  <a:moveTo>
                    <a:pt x="13681" y="1"/>
                  </a:moveTo>
                  <a:cubicBezTo>
                    <a:pt x="13557" y="1"/>
                    <a:pt x="13432" y="96"/>
                    <a:pt x="13472" y="259"/>
                  </a:cubicBezTo>
                  <a:cubicBezTo>
                    <a:pt x="13831" y="2458"/>
                    <a:pt x="14050" y="4672"/>
                    <a:pt x="14127" y="6892"/>
                  </a:cubicBezTo>
                  <a:cubicBezTo>
                    <a:pt x="14261" y="11375"/>
                    <a:pt x="13563" y="14273"/>
                    <a:pt x="12125" y="15267"/>
                  </a:cubicBezTo>
                  <a:cubicBezTo>
                    <a:pt x="9355" y="17170"/>
                    <a:pt x="6472" y="17938"/>
                    <a:pt x="4301" y="17938"/>
                  </a:cubicBezTo>
                  <a:cubicBezTo>
                    <a:pt x="4274" y="17939"/>
                    <a:pt x="4247" y="17939"/>
                    <a:pt x="4220" y="17939"/>
                  </a:cubicBezTo>
                  <a:cubicBezTo>
                    <a:pt x="3655" y="17939"/>
                    <a:pt x="3090" y="17868"/>
                    <a:pt x="2538" y="17734"/>
                  </a:cubicBezTo>
                  <a:cubicBezTo>
                    <a:pt x="1573" y="17480"/>
                    <a:pt x="903" y="17015"/>
                    <a:pt x="600" y="16402"/>
                  </a:cubicBezTo>
                  <a:cubicBezTo>
                    <a:pt x="466" y="16134"/>
                    <a:pt x="515" y="15866"/>
                    <a:pt x="762" y="15577"/>
                  </a:cubicBezTo>
                  <a:cubicBezTo>
                    <a:pt x="1192" y="15062"/>
                    <a:pt x="2214" y="14534"/>
                    <a:pt x="3490" y="14160"/>
                  </a:cubicBezTo>
                  <a:cubicBezTo>
                    <a:pt x="4332" y="13913"/>
                    <a:pt x="5162" y="13771"/>
                    <a:pt x="5720" y="13771"/>
                  </a:cubicBezTo>
                  <a:cubicBezTo>
                    <a:pt x="5909" y="13771"/>
                    <a:pt x="6067" y="13788"/>
                    <a:pt x="6183" y="13822"/>
                  </a:cubicBezTo>
                  <a:cubicBezTo>
                    <a:pt x="6209" y="13830"/>
                    <a:pt x="6235" y="13835"/>
                    <a:pt x="6258" y="13835"/>
                  </a:cubicBezTo>
                  <a:cubicBezTo>
                    <a:pt x="6477" y="13835"/>
                    <a:pt x="6550" y="13483"/>
                    <a:pt x="6296" y="13420"/>
                  </a:cubicBezTo>
                  <a:cubicBezTo>
                    <a:pt x="6144" y="13374"/>
                    <a:pt x="5942" y="13352"/>
                    <a:pt x="5703" y="13352"/>
                  </a:cubicBezTo>
                  <a:cubicBezTo>
                    <a:pt x="5098" y="13352"/>
                    <a:pt x="4254" y="13493"/>
                    <a:pt x="3370" y="13751"/>
                  </a:cubicBezTo>
                  <a:cubicBezTo>
                    <a:pt x="2722" y="13941"/>
                    <a:pt x="1136" y="14470"/>
                    <a:pt x="438" y="15302"/>
                  </a:cubicBezTo>
                  <a:cubicBezTo>
                    <a:pt x="1" y="15831"/>
                    <a:pt x="78" y="16296"/>
                    <a:pt x="219" y="16585"/>
                  </a:cubicBezTo>
                  <a:cubicBezTo>
                    <a:pt x="586" y="17325"/>
                    <a:pt x="1347" y="17861"/>
                    <a:pt x="2440" y="18143"/>
                  </a:cubicBezTo>
                  <a:cubicBezTo>
                    <a:pt x="3025" y="18291"/>
                    <a:pt x="3630" y="18362"/>
                    <a:pt x="4242" y="18362"/>
                  </a:cubicBezTo>
                  <a:cubicBezTo>
                    <a:pt x="4271" y="18362"/>
                    <a:pt x="4300" y="18362"/>
                    <a:pt x="4329" y="18361"/>
                  </a:cubicBezTo>
                  <a:cubicBezTo>
                    <a:pt x="5217" y="18354"/>
                    <a:pt x="6105" y="18249"/>
                    <a:pt x="6972" y="18044"/>
                  </a:cubicBezTo>
                  <a:cubicBezTo>
                    <a:pt x="8819" y="17614"/>
                    <a:pt x="10687" y="16775"/>
                    <a:pt x="12365" y="15619"/>
                  </a:cubicBezTo>
                  <a:cubicBezTo>
                    <a:pt x="13951" y="14527"/>
                    <a:pt x="14691" y="11580"/>
                    <a:pt x="14550" y="6878"/>
                  </a:cubicBezTo>
                  <a:cubicBezTo>
                    <a:pt x="14473" y="4636"/>
                    <a:pt x="14254" y="2402"/>
                    <a:pt x="13888" y="188"/>
                  </a:cubicBezTo>
                  <a:cubicBezTo>
                    <a:pt x="13872" y="59"/>
                    <a:pt x="13777" y="1"/>
                    <a:pt x="1368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6002770" y="2621945"/>
              <a:ext cx="1407844" cy="1756224"/>
            </a:xfrm>
            <a:custGeom>
              <a:avLst/>
              <a:gdLst/>
              <a:ahLst/>
              <a:cxnLst/>
              <a:rect l="l" t="t" r="r" b="b"/>
              <a:pathLst>
                <a:path w="14748" h="18397" extrusionOk="0">
                  <a:moveTo>
                    <a:pt x="13708" y="38"/>
                  </a:moveTo>
                  <a:cubicBezTo>
                    <a:pt x="13749" y="38"/>
                    <a:pt x="13789" y="52"/>
                    <a:pt x="13824" y="75"/>
                  </a:cubicBezTo>
                  <a:cubicBezTo>
                    <a:pt x="13866" y="104"/>
                    <a:pt x="13895" y="146"/>
                    <a:pt x="13902" y="195"/>
                  </a:cubicBezTo>
                  <a:cubicBezTo>
                    <a:pt x="14268" y="2409"/>
                    <a:pt x="14487" y="4643"/>
                    <a:pt x="14564" y="6885"/>
                  </a:cubicBezTo>
                  <a:cubicBezTo>
                    <a:pt x="14705" y="11587"/>
                    <a:pt x="13965" y="14519"/>
                    <a:pt x="12386" y="15605"/>
                  </a:cubicBezTo>
                  <a:cubicBezTo>
                    <a:pt x="10708" y="16761"/>
                    <a:pt x="8847" y="17600"/>
                    <a:pt x="7007" y="18030"/>
                  </a:cubicBezTo>
                  <a:cubicBezTo>
                    <a:pt x="6133" y="18241"/>
                    <a:pt x="5245" y="18347"/>
                    <a:pt x="4357" y="18354"/>
                  </a:cubicBezTo>
                  <a:cubicBezTo>
                    <a:pt x="4330" y="18354"/>
                    <a:pt x="4304" y="18355"/>
                    <a:pt x="4277" y="18355"/>
                  </a:cubicBezTo>
                  <a:cubicBezTo>
                    <a:pt x="3669" y="18355"/>
                    <a:pt x="3062" y="18277"/>
                    <a:pt x="2468" y="18136"/>
                  </a:cubicBezTo>
                  <a:cubicBezTo>
                    <a:pt x="1389" y="17854"/>
                    <a:pt x="628" y="17318"/>
                    <a:pt x="268" y="16592"/>
                  </a:cubicBezTo>
                  <a:cubicBezTo>
                    <a:pt x="127" y="16303"/>
                    <a:pt x="50" y="15852"/>
                    <a:pt x="487" y="15330"/>
                  </a:cubicBezTo>
                  <a:cubicBezTo>
                    <a:pt x="1178" y="14505"/>
                    <a:pt x="2757" y="13977"/>
                    <a:pt x="3405" y="13786"/>
                  </a:cubicBezTo>
                  <a:cubicBezTo>
                    <a:pt x="4293" y="13525"/>
                    <a:pt x="5139" y="13384"/>
                    <a:pt x="5739" y="13384"/>
                  </a:cubicBezTo>
                  <a:cubicBezTo>
                    <a:pt x="5936" y="13384"/>
                    <a:pt x="6126" y="13399"/>
                    <a:pt x="6317" y="13448"/>
                  </a:cubicBezTo>
                  <a:cubicBezTo>
                    <a:pt x="6366" y="13462"/>
                    <a:pt x="6408" y="13490"/>
                    <a:pt x="6436" y="13532"/>
                  </a:cubicBezTo>
                  <a:cubicBezTo>
                    <a:pt x="6486" y="13631"/>
                    <a:pt x="6451" y="13744"/>
                    <a:pt x="6359" y="13793"/>
                  </a:cubicBezTo>
                  <a:cubicBezTo>
                    <a:pt x="6334" y="13810"/>
                    <a:pt x="6304" y="13817"/>
                    <a:pt x="6276" y="13817"/>
                  </a:cubicBezTo>
                  <a:cubicBezTo>
                    <a:pt x="6255" y="13817"/>
                    <a:pt x="6235" y="13813"/>
                    <a:pt x="6218" y="13807"/>
                  </a:cubicBezTo>
                  <a:cubicBezTo>
                    <a:pt x="6101" y="13776"/>
                    <a:pt x="5944" y="13760"/>
                    <a:pt x="5756" y="13760"/>
                  </a:cubicBezTo>
                  <a:cubicBezTo>
                    <a:pt x="5195" y="13760"/>
                    <a:pt x="4361" y="13898"/>
                    <a:pt x="3511" y="14146"/>
                  </a:cubicBezTo>
                  <a:cubicBezTo>
                    <a:pt x="2235" y="14519"/>
                    <a:pt x="1213" y="15048"/>
                    <a:pt x="776" y="15570"/>
                  </a:cubicBezTo>
                  <a:cubicBezTo>
                    <a:pt x="529" y="15866"/>
                    <a:pt x="473" y="16141"/>
                    <a:pt x="607" y="16416"/>
                  </a:cubicBezTo>
                  <a:cubicBezTo>
                    <a:pt x="917" y="17043"/>
                    <a:pt x="1601" y="17508"/>
                    <a:pt x="2566" y="17762"/>
                  </a:cubicBezTo>
                  <a:cubicBezTo>
                    <a:pt x="3118" y="17897"/>
                    <a:pt x="3689" y="17967"/>
                    <a:pt x="4255" y="17967"/>
                  </a:cubicBezTo>
                  <a:cubicBezTo>
                    <a:pt x="4282" y="17967"/>
                    <a:pt x="4309" y="17967"/>
                    <a:pt x="4336" y="17966"/>
                  </a:cubicBezTo>
                  <a:cubicBezTo>
                    <a:pt x="6845" y="17966"/>
                    <a:pt x="9707" y="16994"/>
                    <a:pt x="12175" y="15288"/>
                  </a:cubicBezTo>
                  <a:cubicBezTo>
                    <a:pt x="13620" y="14294"/>
                    <a:pt x="14318" y="11397"/>
                    <a:pt x="14191" y="6899"/>
                  </a:cubicBezTo>
                  <a:cubicBezTo>
                    <a:pt x="14113" y="4672"/>
                    <a:pt x="13888" y="2458"/>
                    <a:pt x="13528" y="259"/>
                  </a:cubicBezTo>
                  <a:cubicBezTo>
                    <a:pt x="13514" y="160"/>
                    <a:pt x="13577" y="61"/>
                    <a:pt x="13683" y="40"/>
                  </a:cubicBezTo>
                  <a:cubicBezTo>
                    <a:pt x="13692" y="39"/>
                    <a:pt x="13700" y="38"/>
                    <a:pt x="13708" y="38"/>
                  </a:cubicBezTo>
                  <a:close/>
                  <a:moveTo>
                    <a:pt x="13725" y="0"/>
                  </a:moveTo>
                  <a:cubicBezTo>
                    <a:pt x="13593" y="0"/>
                    <a:pt x="13461" y="102"/>
                    <a:pt x="13493" y="273"/>
                  </a:cubicBezTo>
                  <a:cubicBezTo>
                    <a:pt x="13852" y="2465"/>
                    <a:pt x="14071" y="4686"/>
                    <a:pt x="14148" y="6906"/>
                  </a:cubicBezTo>
                  <a:cubicBezTo>
                    <a:pt x="14275" y="11382"/>
                    <a:pt x="13591" y="14273"/>
                    <a:pt x="12153" y="15260"/>
                  </a:cubicBezTo>
                  <a:cubicBezTo>
                    <a:pt x="9686" y="16958"/>
                    <a:pt x="6838" y="17931"/>
                    <a:pt x="4343" y="17931"/>
                  </a:cubicBezTo>
                  <a:cubicBezTo>
                    <a:pt x="3751" y="17931"/>
                    <a:pt x="3158" y="17868"/>
                    <a:pt x="2580" y="17727"/>
                  </a:cubicBezTo>
                  <a:cubicBezTo>
                    <a:pt x="1622" y="17473"/>
                    <a:pt x="952" y="17022"/>
                    <a:pt x="649" y="16402"/>
                  </a:cubicBezTo>
                  <a:cubicBezTo>
                    <a:pt x="522" y="16148"/>
                    <a:pt x="578" y="15887"/>
                    <a:pt x="811" y="15605"/>
                  </a:cubicBezTo>
                  <a:cubicBezTo>
                    <a:pt x="1234" y="15090"/>
                    <a:pt x="2256" y="14569"/>
                    <a:pt x="3525" y="14195"/>
                  </a:cubicBezTo>
                  <a:cubicBezTo>
                    <a:pt x="4370" y="13947"/>
                    <a:pt x="5199" y="13809"/>
                    <a:pt x="5752" y="13809"/>
                  </a:cubicBezTo>
                  <a:cubicBezTo>
                    <a:pt x="5937" y="13809"/>
                    <a:pt x="6091" y="13825"/>
                    <a:pt x="6204" y="13857"/>
                  </a:cubicBezTo>
                  <a:cubicBezTo>
                    <a:pt x="6226" y="13863"/>
                    <a:pt x="6248" y="13866"/>
                    <a:pt x="6269" y="13866"/>
                  </a:cubicBezTo>
                  <a:cubicBezTo>
                    <a:pt x="6436" y="13866"/>
                    <a:pt x="6559" y="13681"/>
                    <a:pt x="6472" y="13518"/>
                  </a:cubicBezTo>
                  <a:cubicBezTo>
                    <a:pt x="6443" y="13469"/>
                    <a:pt x="6394" y="13427"/>
                    <a:pt x="6331" y="13413"/>
                  </a:cubicBezTo>
                  <a:cubicBezTo>
                    <a:pt x="6177" y="13367"/>
                    <a:pt x="5974" y="13345"/>
                    <a:pt x="5734" y="13345"/>
                  </a:cubicBezTo>
                  <a:cubicBezTo>
                    <a:pt x="5126" y="13345"/>
                    <a:pt x="4280" y="13486"/>
                    <a:pt x="3391" y="13744"/>
                  </a:cubicBezTo>
                  <a:cubicBezTo>
                    <a:pt x="2743" y="13934"/>
                    <a:pt x="1156" y="14470"/>
                    <a:pt x="452" y="15302"/>
                  </a:cubicBezTo>
                  <a:cubicBezTo>
                    <a:pt x="0" y="15845"/>
                    <a:pt x="85" y="16310"/>
                    <a:pt x="233" y="16613"/>
                  </a:cubicBezTo>
                  <a:cubicBezTo>
                    <a:pt x="593" y="17353"/>
                    <a:pt x="1368" y="17896"/>
                    <a:pt x="2461" y="18178"/>
                  </a:cubicBezTo>
                  <a:cubicBezTo>
                    <a:pt x="3053" y="18326"/>
                    <a:pt x="3658" y="18397"/>
                    <a:pt x="4270" y="18397"/>
                  </a:cubicBezTo>
                  <a:cubicBezTo>
                    <a:pt x="4299" y="18397"/>
                    <a:pt x="4328" y="18397"/>
                    <a:pt x="4357" y="18396"/>
                  </a:cubicBezTo>
                  <a:cubicBezTo>
                    <a:pt x="5252" y="18396"/>
                    <a:pt x="6147" y="18284"/>
                    <a:pt x="7021" y="18079"/>
                  </a:cubicBezTo>
                  <a:cubicBezTo>
                    <a:pt x="8868" y="17642"/>
                    <a:pt x="10736" y="16803"/>
                    <a:pt x="12414" y="15647"/>
                  </a:cubicBezTo>
                  <a:cubicBezTo>
                    <a:pt x="14014" y="14548"/>
                    <a:pt x="14748" y="11601"/>
                    <a:pt x="14614" y="6892"/>
                  </a:cubicBezTo>
                  <a:cubicBezTo>
                    <a:pt x="14536" y="4643"/>
                    <a:pt x="14318" y="2409"/>
                    <a:pt x="13951" y="195"/>
                  </a:cubicBezTo>
                  <a:cubicBezTo>
                    <a:pt x="13926" y="60"/>
                    <a:pt x="13826" y="0"/>
                    <a:pt x="13725"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7205279" y="2554262"/>
              <a:ext cx="154168" cy="197703"/>
            </a:xfrm>
            <a:custGeom>
              <a:avLst/>
              <a:gdLst/>
              <a:ahLst/>
              <a:cxnLst/>
              <a:rect l="l" t="t" r="r" b="b"/>
              <a:pathLst>
                <a:path w="1615" h="2071" extrusionOk="0">
                  <a:moveTo>
                    <a:pt x="1160" y="0"/>
                  </a:moveTo>
                  <a:cubicBezTo>
                    <a:pt x="1053" y="0"/>
                    <a:pt x="932" y="35"/>
                    <a:pt x="804" y="108"/>
                  </a:cubicBezTo>
                  <a:cubicBezTo>
                    <a:pt x="367" y="369"/>
                    <a:pt x="0" y="989"/>
                    <a:pt x="0" y="1503"/>
                  </a:cubicBezTo>
                  <a:cubicBezTo>
                    <a:pt x="5" y="1863"/>
                    <a:pt x="188" y="2071"/>
                    <a:pt x="451" y="2071"/>
                  </a:cubicBezTo>
                  <a:cubicBezTo>
                    <a:pt x="560" y="2071"/>
                    <a:pt x="682" y="2036"/>
                    <a:pt x="811" y="1962"/>
                  </a:cubicBezTo>
                  <a:cubicBezTo>
                    <a:pt x="1255" y="1701"/>
                    <a:pt x="1615" y="1080"/>
                    <a:pt x="1615" y="573"/>
                  </a:cubicBezTo>
                  <a:cubicBezTo>
                    <a:pt x="1610" y="211"/>
                    <a:pt x="1426" y="0"/>
                    <a:pt x="116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7203275" y="2551876"/>
              <a:ext cx="158177" cy="202476"/>
            </a:xfrm>
            <a:custGeom>
              <a:avLst/>
              <a:gdLst/>
              <a:ahLst/>
              <a:cxnLst/>
              <a:rect l="l" t="t" r="r" b="b"/>
              <a:pathLst>
                <a:path w="1657" h="2121" extrusionOk="0">
                  <a:moveTo>
                    <a:pt x="1185" y="48"/>
                  </a:moveTo>
                  <a:cubicBezTo>
                    <a:pt x="1255" y="48"/>
                    <a:pt x="1326" y="62"/>
                    <a:pt x="1382" y="97"/>
                  </a:cubicBezTo>
                  <a:cubicBezTo>
                    <a:pt x="1530" y="182"/>
                    <a:pt x="1608" y="358"/>
                    <a:pt x="1608" y="598"/>
                  </a:cubicBezTo>
                  <a:cubicBezTo>
                    <a:pt x="1608" y="1098"/>
                    <a:pt x="1255" y="1712"/>
                    <a:pt x="818" y="1965"/>
                  </a:cubicBezTo>
                  <a:cubicBezTo>
                    <a:pt x="692" y="2037"/>
                    <a:pt x="572" y="2073"/>
                    <a:pt x="465" y="2073"/>
                  </a:cubicBezTo>
                  <a:cubicBezTo>
                    <a:pt x="392" y="2073"/>
                    <a:pt x="325" y="2056"/>
                    <a:pt x="268" y="2022"/>
                  </a:cubicBezTo>
                  <a:cubicBezTo>
                    <a:pt x="120" y="1937"/>
                    <a:pt x="43" y="1761"/>
                    <a:pt x="43" y="1528"/>
                  </a:cubicBezTo>
                  <a:cubicBezTo>
                    <a:pt x="43" y="1021"/>
                    <a:pt x="395" y="408"/>
                    <a:pt x="832" y="154"/>
                  </a:cubicBezTo>
                  <a:cubicBezTo>
                    <a:pt x="938" y="90"/>
                    <a:pt x="1065" y="48"/>
                    <a:pt x="1185" y="48"/>
                  </a:cubicBezTo>
                  <a:close/>
                  <a:moveTo>
                    <a:pt x="1184" y="1"/>
                  </a:moveTo>
                  <a:cubicBezTo>
                    <a:pt x="1069" y="1"/>
                    <a:pt x="943" y="40"/>
                    <a:pt x="811" y="119"/>
                  </a:cubicBezTo>
                  <a:cubicBezTo>
                    <a:pt x="367" y="379"/>
                    <a:pt x="0" y="1007"/>
                    <a:pt x="0" y="1528"/>
                  </a:cubicBezTo>
                  <a:cubicBezTo>
                    <a:pt x="0" y="1782"/>
                    <a:pt x="92" y="1973"/>
                    <a:pt x="247" y="2064"/>
                  </a:cubicBezTo>
                  <a:cubicBezTo>
                    <a:pt x="318" y="2099"/>
                    <a:pt x="395" y="2121"/>
                    <a:pt x="473" y="2121"/>
                  </a:cubicBezTo>
                  <a:cubicBezTo>
                    <a:pt x="600" y="2114"/>
                    <a:pt x="733" y="2071"/>
                    <a:pt x="839" y="2008"/>
                  </a:cubicBezTo>
                  <a:cubicBezTo>
                    <a:pt x="1290" y="1740"/>
                    <a:pt x="1657" y="1113"/>
                    <a:pt x="1657" y="598"/>
                  </a:cubicBezTo>
                  <a:cubicBezTo>
                    <a:pt x="1657" y="337"/>
                    <a:pt x="1565" y="154"/>
                    <a:pt x="1410" y="62"/>
                  </a:cubicBezTo>
                  <a:cubicBezTo>
                    <a:pt x="1343" y="21"/>
                    <a:pt x="1266" y="1"/>
                    <a:pt x="118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7235540" y="2547007"/>
              <a:ext cx="137367" cy="176415"/>
            </a:xfrm>
            <a:custGeom>
              <a:avLst/>
              <a:gdLst/>
              <a:ahLst/>
              <a:cxnLst/>
              <a:rect l="l" t="t" r="r" b="b"/>
              <a:pathLst>
                <a:path w="1439" h="1848" extrusionOk="0">
                  <a:moveTo>
                    <a:pt x="970" y="136"/>
                  </a:moveTo>
                  <a:cubicBezTo>
                    <a:pt x="988" y="136"/>
                    <a:pt x="1005" y="138"/>
                    <a:pt x="1023" y="141"/>
                  </a:cubicBezTo>
                  <a:cubicBezTo>
                    <a:pt x="1199" y="247"/>
                    <a:pt x="1213" y="261"/>
                    <a:pt x="1220" y="268"/>
                  </a:cubicBezTo>
                  <a:cubicBezTo>
                    <a:pt x="1255" y="367"/>
                    <a:pt x="1277" y="459"/>
                    <a:pt x="1298" y="557"/>
                  </a:cubicBezTo>
                  <a:lnTo>
                    <a:pt x="1298" y="621"/>
                  </a:lnTo>
                  <a:cubicBezTo>
                    <a:pt x="1298" y="649"/>
                    <a:pt x="1291" y="670"/>
                    <a:pt x="1291" y="684"/>
                  </a:cubicBezTo>
                  <a:cubicBezTo>
                    <a:pt x="1263" y="797"/>
                    <a:pt x="1227" y="910"/>
                    <a:pt x="1185" y="1023"/>
                  </a:cubicBezTo>
                  <a:cubicBezTo>
                    <a:pt x="1164" y="1072"/>
                    <a:pt x="1157" y="1086"/>
                    <a:pt x="1150" y="1100"/>
                  </a:cubicBezTo>
                  <a:cubicBezTo>
                    <a:pt x="1114" y="1156"/>
                    <a:pt x="1100" y="1185"/>
                    <a:pt x="1079" y="1220"/>
                  </a:cubicBezTo>
                  <a:cubicBezTo>
                    <a:pt x="1058" y="1248"/>
                    <a:pt x="1037" y="1276"/>
                    <a:pt x="1016" y="1305"/>
                  </a:cubicBezTo>
                  <a:lnTo>
                    <a:pt x="995" y="1340"/>
                  </a:lnTo>
                  <a:cubicBezTo>
                    <a:pt x="966" y="1375"/>
                    <a:pt x="952" y="1389"/>
                    <a:pt x="938" y="1403"/>
                  </a:cubicBezTo>
                  <a:lnTo>
                    <a:pt x="889" y="1460"/>
                  </a:lnTo>
                  <a:lnTo>
                    <a:pt x="825" y="1516"/>
                  </a:lnTo>
                  <a:cubicBezTo>
                    <a:pt x="797" y="1530"/>
                    <a:pt x="783" y="1544"/>
                    <a:pt x="769" y="1551"/>
                  </a:cubicBezTo>
                  <a:cubicBezTo>
                    <a:pt x="734" y="1579"/>
                    <a:pt x="720" y="1586"/>
                    <a:pt x="699" y="1601"/>
                  </a:cubicBezTo>
                  <a:cubicBezTo>
                    <a:pt x="677" y="1608"/>
                    <a:pt x="663" y="1622"/>
                    <a:pt x="642" y="1629"/>
                  </a:cubicBezTo>
                  <a:cubicBezTo>
                    <a:pt x="565" y="1657"/>
                    <a:pt x="494" y="1671"/>
                    <a:pt x="417" y="1678"/>
                  </a:cubicBezTo>
                  <a:lnTo>
                    <a:pt x="367" y="1678"/>
                  </a:lnTo>
                  <a:cubicBezTo>
                    <a:pt x="99" y="1297"/>
                    <a:pt x="99" y="1276"/>
                    <a:pt x="99" y="1255"/>
                  </a:cubicBezTo>
                  <a:lnTo>
                    <a:pt x="99" y="1213"/>
                  </a:lnTo>
                  <a:cubicBezTo>
                    <a:pt x="121" y="1044"/>
                    <a:pt x="121" y="1030"/>
                    <a:pt x="128" y="1008"/>
                  </a:cubicBezTo>
                  <a:cubicBezTo>
                    <a:pt x="142" y="959"/>
                    <a:pt x="149" y="938"/>
                    <a:pt x="156" y="917"/>
                  </a:cubicBezTo>
                  <a:cubicBezTo>
                    <a:pt x="177" y="853"/>
                    <a:pt x="184" y="839"/>
                    <a:pt x="191" y="825"/>
                  </a:cubicBezTo>
                  <a:lnTo>
                    <a:pt x="226" y="755"/>
                  </a:lnTo>
                  <a:cubicBezTo>
                    <a:pt x="247" y="712"/>
                    <a:pt x="254" y="691"/>
                    <a:pt x="262" y="677"/>
                  </a:cubicBezTo>
                  <a:cubicBezTo>
                    <a:pt x="473" y="395"/>
                    <a:pt x="480" y="388"/>
                    <a:pt x="494" y="374"/>
                  </a:cubicBezTo>
                  <a:cubicBezTo>
                    <a:pt x="508" y="360"/>
                    <a:pt x="529" y="339"/>
                    <a:pt x="551" y="325"/>
                  </a:cubicBezTo>
                  <a:cubicBezTo>
                    <a:pt x="586" y="289"/>
                    <a:pt x="600" y="282"/>
                    <a:pt x="614" y="275"/>
                  </a:cubicBezTo>
                  <a:cubicBezTo>
                    <a:pt x="635" y="254"/>
                    <a:pt x="663" y="233"/>
                    <a:pt x="692" y="219"/>
                  </a:cubicBezTo>
                  <a:lnTo>
                    <a:pt x="748" y="191"/>
                  </a:lnTo>
                  <a:cubicBezTo>
                    <a:pt x="769" y="184"/>
                    <a:pt x="783" y="177"/>
                    <a:pt x="804" y="170"/>
                  </a:cubicBezTo>
                  <a:cubicBezTo>
                    <a:pt x="825" y="163"/>
                    <a:pt x="847" y="155"/>
                    <a:pt x="868" y="148"/>
                  </a:cubicBezTo>
                  <a:cubicBezTo>
                    <a:pt x="889" y="148"/>
                    <a:pt x="903" y="141"/>
                    <a:pt x="917" y="141"/>
                  </a:cubicBezTo>
                  <a:cubicBezTo>
                    <a:pt x="935" y="138"/>
                    <a:pt x="952" y="136"/>
                    <a:pt x="970" y="136"/>
                  </a:cubicBezTo>
                  <a:close/>
                  <a:moveTo>
                    <a:pt x="988" y="0"/>
                  </a:moveTo>
                  <a:cubicBezTo>
                    <a:pt x="966" y="0"/>
                    <a:pt x="945" y="0"/>
                    <a:pt x="931" y="7"/>
                  </a:cubicBezTo>
                  <a:cubicBezTo>
                    <a:pt x="917" y="7"/>
                    <a:pt x="903" y="14"/>
                    <a:pt x="889" y="22"/>
                  </a:cubicBezTo>
                  <a:cubicBezTo>
                    <a:pt x="868" y="29"/>
                    <a:pt x="847" y="36"/>
                    <a:pt x="825" y="43"/>
                  </a:cubicBezTo>
                  <a:lnTo>
                    <a:pt x="783" y="64"/>
                  </a:lnTo>
                  <a:cubicBezTo>
                    <a:pt x="755" y="78"/>
                    <a:pt x="734" y="85"/>
                    <a:pt x="720" y="92"/>
                  </a:cubicBezTo>
                  <a:cubicBezTo>
                    <a:pt x="706" y="99"/>
                    <a:pt x="670" y="120"/>
                    <a:pt x="649" y="141"/>
                  </a:cubicBezTo>
                  <a:cubicBezTo>
                    <a:pt x="607" y="170"/>
                    <a:pt x="593" y="184"/>
                    <a:pt x="572" y="191"/>
                  </a:cubicBezTo>
                  <a:lnTo>
                    <a:pt x="508" y="254"/>
                  </a:lnTo>
                  <a:cubicBezTo>
                    <a:pt x="466" y="296"/>
                    <a:pt x="452" y="304"/>
                    <a:pt x="438" y="318"/>
                  </a:cubicBezTo>
                  <a:lnTo>
                    <a:pt x="374" y="388"/>
                  </a:lnTo>
                  <a:lnTo>
                    <a:pt x="353" y="423"/>
                  </a:lnTo>
                  <a:lnTo>
                    <a:pt x="318" y="466"/>
                  </a:lnTo>
                  <a:cubicBezTo>
                    <a:pt x="311" y="480"/>
                    <a:pt x="304" y="494"/>
                    <a:pt x="290" y="501"/>
                  </a:cubicBezTo>
                  <a:cubicBezTo>
                    <a:pt x="283" y="515"/>
                    <a:pt x="276" y="529"/>
                    <a:pt x="262" y="543"/>
                  </a:cubicBezTo>
                  <a:lnTo>
                    <a:pt x="240" y="585"/>
                  </a:lnTo>
                  <a:cubicBezTo>
                    <a:pt x="233" y="600"/>
                    <a:pt x="219" y="614"/>
                    <a:pt x="212" y="628"/>
                  </a:cubicBezTo>
                  <a:cubicBezTo>
                    <a:pt x="191" y="663"/>
                    <a:pt x="184" y="684"/>
                    <a:pt x="170" y="705"/>
                  </a:cubicBezTo>
                  <a:cubicBezTo>
                    <a:pt x="149" y="755"/>
                    <a:pt x="142" y="769"/>
                    <a:pt x="128" y="790"/>
                  </a:cubicBezTo>
                  <a:cubicBezTo>
                    <a:pt x="106" y="839"/>
                    <a:pt x="99" y="853"/>
                    <a:pt x="92" y="875"/>
                  </a:cubicBezTo>
                  <a:cubicBezTo>
                    <a:pt x="71" y="938"/>
                    <a:pt x="64" y="959"/>
                    <a:pt x="57" y="980"/>
                  </a:cubicBezTo>
                  <a:cubicBezTo>
                    <a:pt x="50" y="1023"/>
                    <a:pt x="43" y="1044"/>
                    <a:pt x="36" y="1065"/>
                  </a:cubicBezTo>
                  <a:cubicBezTo>
                    <a:pt x="29" y="1086"/>
                    <a:pt x="22" y="1107"/>
                    <a:pt x="22" y="1128"/>
                  </a:cubicBezTo>
                  <a:cubicBezTo>
                    <a:pt x="15" y="1149"/>
                    <a:pt x="15" y="1178"/>
                    <a:pt x="8" y="1192"/>
                  </a:cubicBezTo>
                  <a:cubicBezTo>
                    <a:pt x="8" y="1248"/>
                    <a:pt x="1" y="1269"/>
                    <a:pt x="1" y="1283"/>
                  </a:cubicBezTo>
                  <a:lnTo>
                    <a:pt x="1" y="1396"/>
                  </a:lnTo>
                  <a:cubicBezTo>
                    <a:pt x="1" y="1417"/>
                    <a:pt x="8" y="1445"/>
                    <a:pt x="8" y="1460"/>
                  </a:cubicBezTo>
                  <a:cubicBezTo>
                    <a:pt x="15" y="1481"/>
                    <a:pt x="22" y="1509"/>
                    <a:pt x="22" y="1530"/>
                  </a:cubicBezTo>
                  <a:cubicBezTo>
                    <a:pt x="29" y="1551"/>
                    <a:pt x="36" y="1572"/>
                    <a:pt x="43" y="1586"/>
                  </a:cubicBezTo>
                  <a:cubicBezTo>
                    <a:pt x="50" y="1608"/>
                    <a:pt x="57" y="1629"/>
                    <a:pt x="71" y="1643"/>
                  </a:cubicBezTo>
                  <a:cubicBezTo>
                    <a:pt x="78" y="1664"/>
                    <a:pt x="85" y="1678"/>
                    <a:pt x="99" y="1692"/>
                  </a:cubicBezTo>
                  <a:cubicBezTo>
                    <a:pt x="113" y="1706"/>
                    <a:pt x="128" y="1727"/>
                    <a:pt x="135" y="1742"/>
                  </a:cubicBezTo>
                  <a:cubicBezTo>
                    <a:pt x="149" y="1756"/>
                    <a:pt x="163" y="1763"/>
                    <a:pt x="184" y="1777"/>
                  </a:cubicBezTo>
                  <a:cubicBezTo>
                    <a:pt x="247" y="1805"/>
                    <a:pt x="311" y="1826"/>
                    <a:pt x="381" y="1847"/>
                  </a:cubicBezTo>
                  <a:cubicBezTo>
                    <a:pt x="417" y="1847"/>
                    <a:pt x="445" y="1840"/>
                    <a:pt x="480" y="1840"/>
                  </a:cubicBezTo>
                  <a:lnTo>
                    <a:pt x="529" y="1826"/>
                  </a:lnTo>
                  <a:lnTo>
                    <a:pt x="593" y="1812"/>
                  </a:lnTo>
                  <a:cubicBezTo>
                    <a:pt x="621" y="1798"/>
                    <a:pt x="635" y="1791"/>
                    <a:pt x="656" y="1784"/>
                  </a:cubicBezTo>
                  <a:cubicBezTo>
                    <a:pt x="670" y="1770"/>
                    <a:pt x="706" y="1756"/>
                    <a:pt x="727" y="1749"/>
                  </a:cubicBezTo>
                  <a:cubicBezTo>
                    <a:pt x="748" y="1735"/>
                    <a:pt x="769" y="1720"/>
                    <a:pt x="790" y="1706"/>
                  </a:cubicBezTo>
                  <a:cubicBezTo>
                    <a:pt x="825" y="1678"/>
                    <a:pt x="847" y="1664"/>
                    <a:pt x="861" y="1650"/>
                  </a:cubicBezTo>
                  <a:cubicBezTo>
                    <a:pt x="882" y="1636"/>
                    <a:pt x="910" y="1608"/>
                    <a:pt x="931" y="1594"/>
                  </a:cubicBezTo>
                  <a:cubicBezTo>
                    <a:pt x="952" y="1572"/>
                    <a:pt x="981" y="1544"/>
                    <a:pt x="995" y="1530"/>
                  </a:cubicBezTo>
                  <a:cubicBezTo>
                    <a:pt x="1023" y="1495"/>
                    <a:pt x="1044" y="1474"/>
                    <a:pt x="1065" y="1453"/>
                  </a:cubicBezTo>
                  <a:cubicBezTo>
                    <a:pt x="1150" y="1340"/>
                    <a:pt x="1164" y="1319"/>
                    <a:pt x="1178" y="1290"/>
                  </a:cubicBezTo>
                  <a:cubicBezTo>
                    <a:pt x="1199" y="1269"/>
                    <a:pt x="1213" y="1241"/>
                    <a:pt x="1227" y="1220"/>
                  </a:cubicBezTo>
                  <a:cubicBezTo>
                    <a:pt x="1277" y="1128"/>
                    <a:pt x="1284" y="1114"/>
                    <a:pt x="1291" y="1093"/>
                  </a:cubicBezTo>
                  <a:cubicBezTo>
                    <a:pt x="1319" y="1037"/>
                    <a:pt x="1326" y="1023"/>
                    <a:pt x="1333" y="1001"/>
                  </a:cubicBezTo>
                  <a:cubicBezTo>
                    <a:pt x="1354" y="945"/>
                    <a:pt x="1361" y="931"/>
                    <a:pt x="1368" y="917"/>
                  </a:cubicBezTo>
                  <a:cubicBezTo>
                    <a:pt x="1368" y="903"/>
                    <a:pt x="1375" y="889"/>
                    <a:pt x="1382" y="875"/>
                  </a:cubicBezTo>
                  <a:lnTo>
                    <a:pt x="1396" y="825"/>
                  </a:lnTo>
                  <a:cubicBezTo>
                    <a:pt x="1418" y="734"/>
                    <a:pt x="1425" y="719"/>
                    <a:pt x="1425" y="698"/>
                  </a:cubicBezTo>
                  <a:cubicBezTo>
                    <a:pt x="1432" y="635"/>
                    <a:pt x="1439" y="571"/>
                    <a:pt x="1439" y="508"/>
                  </a:cubicBezTo>
                  <a:cubicBezTo>
                    <a:pt x="1439" y="452"/>
                    <a:pt x="1439" y="430"/>
                    <a:pt x="1439" y="409"/>
                  </a:cubicBezTo>
                  <a:cubicBezTo>
                    <a:pt x="1432" y="388"/>
                    <a:pt x="1425" y="360"/>
                    <a:pt x="1425" y="339"/>
                  </a:cubicBezTo>
                  <a:cubicBezTo>
                    <a:pt x="1418" y="311"/>
                    <a:pt x="1411" y="289"/>
                    <a:pt x="1404" y="268"/>
                  </a:cubicBezTo>
                  <a:cubicBezTo>
                    <a:pt x="1396" y="240"/>
                    <a:pt x="1389" y="219"/>
                    <a:pt x="1375" y="205"/>
                  </a:cubicBezTo>
                  <a:cubicBezTo>
                    <a:pt x="1340" y="148"/>
                    <a:pt x="1298" y="99"/>
                    <a:pt x="1248" y="57"/>
                  </a:cubicBezTo>
                  <a:cubicBezTo>
                    <a:pt x="1234" y="50"/>
                    <a:pt x="1220" y="43"/>
                    <a:pt x="1206" y="36"/>
                  </a:cubicBezTo>
                  <a:cubicBezTo>
                    <a:pt x="1178" y="22"/>
                    <a:pt x="1150" y="7"/>
                    <a:pt x="1114" y="7"/>
                  </a:cubicBezTo>
                  <a:cubicBezTo>
                    <a:pt x="1086" y="0"/>
                    <a:pt x="1058" y="0"/>
                    <a:pt x="103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7233536" y="2545003"/>
              <a:ext cx="142044" cy="181092"/>
            </a:xfrm>
            <a:custGeom>
              <a:avLst/>
              <a:gdLst/>
              <a:ahLst/>
              <a:cxnLst/>
              <a:rect l="l" t="t" r="r" b="b"/>
              <a:pathLst>
                <a:path w="1488" h="1897" extrusionOk="0">
                  <a:moveTo>
                    <a:pt x="143" y="1378"/>
                  </a:moveTo>
                  <a:cubicBezTo>
                    <a:pt x="144" y="1385"/>
                    <a:pt x="145" y="1390"/>
                    <a:pt x="149" y="1396"/>
                  </a:cubicBezTo>
                  <a:cubicBezTo>
                    <a:pt x="154" y="1401"/>
                    <a:pt x="159" y="1407"/>
                    <a:pt x="165" y="1412"/>
                  </a:cubicBezTo>
                  <a:lnTo>
                    <a:pt x="165" y="1412"/>
                  </a:lnTo>
                  <a:cubicBezTo>
                    <a:pt x="157" y="1399"/>
                    <a:pt x="149" y="1388"/>
                    <a:pt x="143" y="1378"/>
                  </a:cubicBezTo>
                  <a:close/>
                  <a:moveTo>
                    <a:pt x="997" y="136"/>
                  </a:moveTo>
                  <a:cubicBezTo>
                    <a:pt x="979" y="136"/>
                    <a:pt x="959" y="138"/>
                    <a:pt x="938" y="141"/>
                  </a:cubicBezTo>
                  <a:cubicBezTo>
                    <a:pt x="924" y="141"/>
                    <a:pt x="910" y="148"/>
                    <a:pt x="889" y="148"/>
                  </a:cubicBezTo>
                  <a:lnTo>
                    <a:pt x="818" y="169"/>
                  </a:lnTo>
                  <a:lnTo>
                    <a:pt x="762" y="191"/>
                  </a:lnTo>
                  <a:lnTo>
                    <a:pt x="705" y="226"/>
                  </a:lnTo>
                  <a:cubicBezTo>
                    <a:pt x="684" y="233"/>
                    <a:pt x="663" y="247"/>
                    <a:pt x="268" y="691"/>
                  </a:cubicBezTo>
                  <a:cubicBezTo>
                    <a:pt x="254" y="705"/>
                    <a:pt x="247" y="726"/>
                    <a:pt x="226" y="769"/>
                  </a:cubicBezTo>
                  <a:cubicBezTo>
                    <a:pt x="219" y="783"/>
                    <a:pt x="212" y="797"/>
                    <a:pt x="191" y="839"/>
                  </a:cubicBezTo>
                  <a:cubicBezTo>
                    <a:pt x="184" y="853"/>
                    <a:pt x="177" y="867"/>
                    <a:pt x="156" y="938"/>
                  </a:cubicBezTo>
                  <a:cubicBezTo>
                    <a:pt x="149" y="952"/>
                    <a:pt x="142" y="973"/>
                    <a:pt x="127" y="1022"/>
                  </a:cubicBezTo>
                  <a:cubicBezTo>
                    <a:pt x="120" y="1044"/>
                    <a:pt x="120" y="1065"/>
                    <a:pt x="99" y="1192"/>
                  </a:cubicBezTo>
                  <a:cubicBezTo>
                    <a:pt x="92" y="1206"/>
                    <a:pt x="92" y="1220"/>
                    <a:pt x="92" y="1276"/>
                  </a:cubicBezTo>
                  <a:cubicBezTo>
                    <a:pt x="92" y="1288"/>
                    <a:pt x="92" y="1300"/>
                    <a:pt x="143" y="1378"/>
                  </a:cubicBezTo>
                  <a:lnTo>
                    <a:pt x="143" y="1378"/>
                  </a:lnTo>
                  <a:cubicBezTo>
                    <a:pt x="142" y="1370"/>
                    <a:pt x="142" y="1359"/>
                    <a:pt x="142" y="1340"/>
                  </a:cubicBezTo>
                  <a:cubicBezTo>
                    <a:pt x="142" y="1255"/>
                    <a:pt x="149" y="1177"/>
                    <a:pt x="156" y="1093"/>
                  </a:cubicBezTo>
                  <a:cubicBezTo>
                    <a:pt x="163" y="1072"/>
                    <a:pt x="163" y="1051"/>
                    <a:pt x="177" y="1008"/>
                  </a:cubicBezTo>
                  <a:cubicBezTo>
                    <a:pt x="184" y="987"/>
                    <a:pt x="191" y="966"/>
                    <a:pt x="212" y="896"/>
                  </a:cubicBezTo>
                  <a:cubicBezTo>
                    <a:pt x="219" y="881"/>
                    <a:pt x="226" y="867"/>
                    <a:pt x="240" y="825"/>
                  </a:cubicBezTo>
                  <a:cubicBezTo>
                    <a:pt x="247" y="811"/>
                    <a:pt x="254" y="797"/>
                    <a:pt x="275" y="762"/>
                  </a:cubicBezTo>
                  <a:cubicBezTo>
                    <a:pt x="283" y="740"/>
                    <a:pt x="290" y="726"/>
                    <a:pt x="663" y="296"/>
                  </a:cubicBezTo>
                  <a:cubicBezTo>
                    <a:pt x="684" y="282"/>
                    <a:pt x="705" y="268"/>
                    <a:pt x="727" y="261"/>
                  </a:cubicBezTo>
                  <a:cubicBezTo>
                    <a:pt x="762" y="240"/>
                    <a:pt x="804" y="219"/>
                    <a:pt x="846" y="205"/>
                  </a:cubicBezTo>
                  <a:cubicBezTo>
                    <a:pt x="889" y="191"/>
                    <a:pt x="938" y="184"/>
                    <a:pt x="980" y="176"/>
                  </a:cubicBezTo>
                  <a:cubicBezTo>
                    <a:pt x="987" y="176"/>
                    <a:pt x="987" y="176"/>
                    <a:pt x="1164" y="247"/>
                  </a:cubicBezTo>
                  <a:cubicBezTo>
                    <a:pt x="1178" y="254"/>
                    <a:pt x="1185" y="261"/>
                    <a:pt x="1291" y="543"/>
                  </a:cubicBezTo>
                  <a:lnTo>
                    <a:pt x="1291" y="585"/>
                  </a:lnTo>
                  <a:lnTo>
                    <a:pt x="1291" y="670"/>
                  </a:lnTo>
                  <a:cubicBezTo>
                    <a:pt x="1291" y="684"/>
                    <a:pt x="1291" y="698"/>
                    <a:pt x="1284" y="740"/>
                  </a:cubicBezTo>
                  <a:cubicBezTo>
                    <a:pt x="1276" y="755"/>
                    <a:pt x="1276" y="769"/>
                    <a:pt x="1248" y="888"/>
                  </a:cubicBezTo>
                  <a:cubicBezTo>
                    <a:pt x="1241" y="903"/>
                    <a:pt x="1241" y="903"/>
                    <a:pt x="1206" y="994"/>
                  </a:cubicBezTo>
                  <a:cubicBezTo>
                    <a:pt x="1199" y="1008"/>
                    <a:pt x="1192" y="1022"/>
                    <a:pt x="1171" y="1072"/>
                  </a:cubicBezTo>
                  <a:cubicBezTo>
                    <a:pt x="1164" y="1086"/>
                    <a:pt x="1157" y="1114"/>
                    <a:pt x="1135" y="1149"/>
                  </a:cubicBezTo>
                  <a:cubicBezTo>
                    <a:pt x="1114" y="1177"/>
                    <a:pt x="1093" y="1213"/>
                    <a:pt x="1079" y="1241"/>
                  </a:cubicBezTo>
                  <a:cubicBezTo>
                    <a:pt x="1058" y="1262"/>
                    <a:pt x="1044" y="1290"/>
                    <a:pt x="980" y="1368"/>
                  </a:cubicBezTo>
                  <a:cubicBezTo>
                    <a:pt x="966" y="1382"/>
                    <a:pt x="952" y="1403"/>
                    <a:pt x="931" y="1424"/>
                  </a:cubicBezTo>
                  <a:lnTo>
                    <a:pt x="875" y="1481"/>
                  </a:lnTo>
                  <a:cubicBezTo>
                    <a:pt x="861" y="1495"/>
                    <a:pt x="832" y="1516"/>
                    <a:pt x="818" y="1530"/>
                  </a:cubicBezTo>
                  <a:cubicBezTo>
                    <a:pt x="804" y="1537"/>
                    <a:pt x="776" y="1558"/>
                    <a:pt x="762" y="1572"/>
                  </a:cubicBezTo>
                  <a:cubicBezTo>
                    <a:pt x="741" y="1586"/>
                    <a:pt x="727" y="1593"/>
                    <a:pt x="705" y="1607"/>
                  </a:cubicBezTo>
                  <a:cubicBezTo>
                    <a:pt x="649" y="1636"/>
                    <a:pt x="586" y="1657"/>
                    <a:pt x="522" y="1678"/>
                  </a:cubicBezTo>
                  <a:lnTo>
                    <a:pt x="480" y="1685"/>
                  </a:lnTo>
                  <a:cubicBezTo>
                    <a:pt x="466" y="1685"/>
                    <a:pt x="445" y="1685"/>
                    <a:pt x="165" y="1412"/>
                  </a:cubicBezTo>
                  <a:lnTo>
                    <a:pt x="165" y="1412"/>
                  </a:lnTo>
                  <a:cubicBezTo>
                    <a:pt x="207" y="1476"/>
                    <a:pt x="275" y="1572"/>
                    <a:pt x="381" y="1720"/>
                  </a:cubicBezTo>
                  <a:cubicBezTo>
                    <a:pt x="402" y="1720"/>
                    <a:pt x="424" y="1720"/>
                    <a:pt x="445" y="1727"/>
                  </a:cubicBezTo>
                  <a:lnTo>
                    <a:pt x="452" y="1727"/>
                  </a:lnTo>
                  <a:cubicBezTo>
                    <a:pt x="508" y="1720"/>
                    <a:pt x="564" y="1713"/>
                    <a:pt x="621" y="1699"/>
                  </a:cubicBezTo>
                  <a:lnTo>
                    <a:pt x="677" y="1678"/>
                  </a:lnTo>
                  <a:cubicBezTo>
                    <a:pt x="698" y="1671"/>
                    <a:pt x="713" y="1657"/>
                    <a:pt x="734" y="1650"/>
                  </a:cubicBezTo>
                  <a:cubicBezTo>
                    <a:pt x="755" y="1636"/>
                    <a:pt x="776" y="1622"/>
                    <a:pt x="804" y="1600"/>
                  </a:cubicBezTo>
                  <a:cubicBezTo>
                    <a:pt x="818" y="1586"/>
                    <a:pt x="839" y="1572"/>
                    <a:pt x="861" y="1558"/>
                  </a:cubicBezTo>
                  <a:cubicBezTo>
                    <a:pt x="875" y="1544"/>
                    <a:pt x="896" y="1530"/>
                    <a:pt x="924" y="1502"/>
                  </a:cubicBezTo>
                  <a:lnTo>
                    <a:pt x="973" y="1452"/>
                  </a:lnTo>
                  <a:cubicBezTo>
                    <a:pt x="995" y="1431"/>
                    <a:pt x="1009" y="1417"/>
                    <a:pt x="1030" y="1382"/>
                  </a:cubicBezTo>
                  <a:cubicBezTo>
                    <a:pt x="1044" y="1375"/>
                    <a:pt x="1051" y="1361"/>
                    <a:pt x="1058" y="1347"/>
                  </a:cubicBezTo>
                  <a:cubicBezTo>
                    <a:pt x="1079" y="1318"/>
                    <a:pt x="1107" y="1290"/>
                    <a:pt x="1121" y="1262"/>
                  </a:cubicBezTo>
                  <a:cubicBezTo>
                    <a:pt x="1143" y="1234"/>
                    <a:pt x="1157" y="1206"/>
                    <a:pt x="1192" y="1142"/>
                  </a:cubicBezTo>
                  <a:cubicBezTo>
                    <a:pt x="1199" y="1128"/>
                    <a:pt x="1206" y="1107"/>
                    <a:pt x="1234" y="1065"/>
                  </a:cubicBezTo>
                  <a:cubicBezTo>
                    <a:pt x="1241" y="1044"/>
                    <a:pt x="1248" y="1029"/>
                    <a:pt x="1269" y="980"/>
                  </a:cubicBezTo>
                  <a:cubicBezTo>
                    <a:pt x="1269" y="966"/>
                    <a:pt x="1276" y="959"/>
                    <a:pt x="1333" y="719"/>
                  </a:cubicBezTo>
                  <a:cubicBezTo>
                    <a:pt x="1333" y="705"/>
                    <a:pt x="1340" y="677"/>
                    <a:pt x="1340" y="656"/>
                  </a:cubicBezTo>
                  <a:lnTo>
                    <a:pt x="1340" y="592"/>
                  </a:lnTo>
                  <a:cubicBezTo>
                    <a:pt x="1333" y="501"/>
                    <a:pt x="1312" y="409"/>
                    <a:pt x="1284" y="325"/>
                  </a:cubicBezTo>
                  <a:cubicBezTo>
                    <a:pt x="1276" y="310"/>
                    <a:pt x="1269" y="296"/>
                    <a:pt x="1262" y="289"/>
                  </a:cubicBezTo>
                  <a:cubicBezTo>
                    <a:pt x="1255" y="268"/>
                    <a:pt x="1241" y="254"/>
                    <a:pt x="1227" y="240"/>
                  </a:cubicBezTo>
                  <a:cubicBezTo>
                    <a:pt x="1220" y="226"/>
                    <a:pt x="1206" y="219"/>
                    <a:pt x="1100" y="155"/>
                  </a:cubicBezTo>
                  <a:cubicBezTo>
                    <a:pt x="1086" y="148"/>
                    <a:pt x="1072" y="141"/>
                    <a:pt x="1051" y="141"/>
                  </a:cubicBezTo>
                  <a:cubicBezTo>
                    <a:pt x="1033" y="138"/>
                    <a:pt x="1016" y="136"/>
                    <a:pt x="997" y="136"/>
                  </a:cubicBezTo>
                  <a:close/>
                  <a:moveTo>
                    <a:pt x="1081" y="41"/>
                  </a:moveTo>
                  <a:cubicBezTo>
                    <a:pt x="1127" y="41"/>
                    <a:pt x="1172" y="53"/>
                    <a:pt x="1213" y="71"/>
                  </a:cubicBezTo>
                  <a:cubicBezTo>
                    <a:pt x="1227" y="78"/>
                    <a:pt x="1241" y="85"/>
                    <a:pt x="1375" y="233"/>
                  </a:cubicBezTo>
                  <a:cubicBezTo>
                    <a:pt x="1389" y="254"/>
                    <a:pt x="1396" y="275"/>
                    <a:pt x="1403" y="296"/>
                  </a:cubicBezTo>
                  <a:cubicBezTo>
                    <a:pt x="1410" y="317"/>
                    <a:pt x="1417" y="339"/>
                    <a:pt x="1425" y="360"/>
                  </a:cubicBezTo>
                  <a:cubicBezTo>
                    <a:pt x="1425" y="388"/>
                    <a:pt x="1432" y="409"/>
                    <a:pt x="1432" y="430"/>
                  </a:cubicBezTo>
                  <a:cubicBezTo>
                    <a:pt x="1439" y="451"/>
                    <a:pt x="1439" y="473"/>
                    <a:pt x="1439" y="529"/>
                  </a:cubicBezTo>
                  <a:cubicBezTo>
                    <a:pt x="1439" y="592"/>
                    <a:pt x="1432" y="656"/>
                    <a:pt x="1425" y="719"/>
                  </a:cubicBezTo>
                  <a:cubicBezTo>
                    <a:pt x="1417" y="733"/>
                    <a:pt x="1417" y="747"/>
                    <a:pt x="1396" y="846"/>
                  </a:cubicBezTo>
                  <a:cubicBezTo>
                    <a:pt x="1389" y="860"/>
                    <a:pt x="1389" y="874"/>
                    <a:pt x="1382" y="896"/>
                  </a:cubicBezTo>
                  <a:cubicBezTo>
                    <a:pt x="1375" y="910"/>
                    <a:pt x="1368" y="924"/>
                    <a:pt x="1368" y="938"/>
                  </a:cubicBezTo>
                  <a:cubicBezTo>
                    <a:pt x="1361" y="952"/>
                    <a:pt x="1354" y="966"/>
                    <a:pt x="1333" y="1022"/>
                  </a:cubicBezTo>
                  <a:cubicBezTo>
                    <a:pt x="1326" y="1036"/>
                    <a:pt x="1319" y="1058"/>
                    <a:pt x="1291" y="1114"/>
                  </a:cubicBezTo>
                  <a:cubicBezTo>
                    <a:pt x="1284" y="1135"/>
                    <a:pt x="1276" y="1149"/>
                    <a:pt x="1227" y="1234"/>
                  </a:cubicBezTo>
                  <a:cubicBezTo>
                    <a:pt x="1213" y="1255"/>
                    <a:pt x="1199" y="1283"/>
                    <a:pt x="1185" y="1311"/>
                  </a:cubicBezTo>
                  <a:cubicBezTo>
                    <a:pt x="1164" y="1333"/>
                    <a:pt x="1157" y="1354"/>
                    <a:pt x="1065" y="1466"/>
                  </a:cubicBezTo>
                  <a:cubicBezTo>
                    <a:pt x="1051" y="1488"/>
                    <a:pt x="1030" y="1509"/>
                    <a:pt x="1002" y="1537"/>
                  </a:cubicBezTo>
                  <a:cubicBezTo>
                    <a:pt x="987" y="1558"/>
                    <a:pt x="959" y="1586"/>
                    <a:pt x="938" y="1600"/>
                  </a:cubicBezTo>
                  <a:cubicBezTo>
                    <a:pt x="917" y="1622"/>
                    <a:pt x="889" y="1643"/>
                    <a:pt x="868" y="1664"/>
                  </a:cubicBezTo>
                  <a:cubicBezTo>
                    <a:pt x="854" y="1678"/>
                    <a:pt x="818" y="1699"/>
                    <a:pt x="797" y="1713"/>
                  </a:cubicBezTo>
                  <a:cubicBezTo>
                    <a:pt x="769" y="1727"/>
                    <a:pt x="748" y="1741"/>
                    <a:pt x="734" y="1756"/>
                  </a:cubicBezTo>
                  <a:cubicBezTo>
                    <a:pt x="713" y="1763"/>
                    <a:pt x="684" y="1784"/>
                    <a:pt x="670" y="1791"/>
                  </a:cubicBezTo>
                  <a:cubicBezTo>
                    <a:pt x="649" y="1798"/>
                    <a:pt x="635" y="1805"/>
                    <a:pt x="607" y="1812"/>
                  </a:cubicBezTo>
                  <a:cubicBezTo>
                    <a:pt x="586" y="1819"/>
                    <a:pt x="564" y="1826"/>
                    <a:pt x="543" y="1833"/>
                  </a:cubicBezTo>
                  <a:lnTo>
                    <a:pt x="494" y="1847"/>
                  </a:lnTo>
                  <a:lnTo>
                    <a:pt x="402" y="1847"/>
                  </a:lnTo>
                  <a:cubicBezTo>
                    <a:pt x="339" y="1840"/>
                    <a:pt x="275" y="1819"/>
                    <a:pt x="219" y="1791"/>
                  </a:cubicBezTo>
                  <a:cubicBezTo>
                    <a:pt x="219" y="1791"/>
                    <a:pt x="214" y="1795"/>
                    <a:pt x="213" y="1795"/>
                  </a:cubicBezTo>
                  <a:cubicBezTo>
                    <a:pt x="212" y="1795"/>
                    <a:pt x="213" y="1793"/>
                    <a:pt x="219" y="1784"/>
                  </a:cubicBezTo>
                  <a:cubicBezTo>
                    <a:pt x="205" y="1777"/>
                    <a:pt x="191" y="1763"/>
                    <a:pt x="177" y="1748"/>
                  </a:cubicBezTo>
                  <a:cubicBezTo>
                    <a:pt x="163" y="1734"/>
                    <a:pt x="156" y="1720"/>
                    <a:pt x="142" y="1706"/>
                  </a:cubicBezTo>
                  <a:cubicBezTo>
                    <a:pt x="127" y="1692"/>
                    <a:pt x="120" y="1678"/>
                    <a:pt x="113" y="1664"/>
                  </a:cubicBezTo>
                  <a:cubicBezTo>
                    <a:pt x="106" y="1643"/>
                    <a:pt x="92" y="1629"/>
                    <a:pt x="85" y="1607"/>
                  </a:cubicBezTo>
                  <a:cubicBezTo>
                    <a:pt x="85" y="1593"/>
                    <a:pt x="71" y="1572"/>
                    <a:pt x="71" y="1551"/>
                  </a:cubicBezTo>
                  <a:cubicBezTo>
                    <a:pt x="64" y="1530"/>
                    <a:pt x="57" y="1502"/>
                    <a:pt x="57" y="1488"/>
                  </a:cubicBezTo>
                  <a:cubicBezTo>
                    <a:pt x="57" y="1466"/>
                    <a:pt x="50" y="1452"/>
                    <a:pt x="50" y="1417"/>
                  </a:cubicBezTo>
                  <a:cubicBezTo>
                    <a:pt x="50" y="1382"/>
                    <a:pt x="50" y="1347"/>
                    <a:pt x="50" y="1304"/>
                  </a:cubicBezTo>
                  <a:cubicBezTo>
                    <a:pt x="50" y="1290"/>
                    <a:pt x="50" y="1276"/>
                    <a:pt x="57" y="1220"/>
                  </a:cubicBezTo>
                  <a:cubicBezTo>
                    <a:pt x="57" y="1206"/>
                    <a:pt x="64" y="1177"/>
                    <a:pt x="64" y="1156"/>
                  </a:cubicBezTo>
                  <a:cubicBezTo>
                    <a:pt x="71" y="1135"/>
                    <a:pt x="71" y="1121"/>
                    <a:pt x="78" y="1093"/>
                  </a:cubicBezTo>
                  <a:cubicBezTo>
                    <a:pt x="85" y="1072"/>
                    <a:pt x="92" y="1051"/>
                    <a:pt x="106" y="1008"/>
                  </a:cubicBezTo>
                  <a:cubicBezTo>
                    <a:pt x="113" y="987"/>
                    <a:pt x="120" y="966"/>
                    <a:pt x="142" y="903"/>
                  </a:cubicBezTo>
                  <a:cubicBezTo>
                    <a:pt x="149" y="888"/>
                    <a:pt x="156" y="867"/>
                    <a:pt x="177" y="825"/>
                  </a:cubicBezTo>
                  <a:cubicBezTo>
                    <a:pt x="184" y="804"/>
                    <a:pt x="191" y="783"/>
                    <a:pt x="212" y="740"/>
                  </a:cubicBezTo>
                  <a:cubicBezTo>
                    <a:pt x="226" y="719"/>
                    <a:pt x="233" y="698"/>
                    <a:pt x="614" y="233"/>
                  </a:cubicBezTo>
                  <a:cubicBezTo>
                    <a:pt x="621" y="226"/>
                    <a:pt x="635" y="219"/>
                    <a:pt x="684" y="184"/>
                  </a:cubicBezTo>
                  <a:cubicBezTo>
                    <a:pt x="705" y="169"/>
                    <a:pt x="727" y="148"/>
                    <a:pt x="755" y="134"/>
                  </a:cubicBezTo>
                  <a:lnTo>
                    <a:pt x="811" y="106"/>
                  </a:lnTo>
                  <a:cubicBezTo>
                    <a:pt x="832" y="99"/>
                    <a:pt x="846" y="92"/>
                    <a:pt x="861" y="85"/>
                  </a:cubicBezTo>
                  <a:cubicBezTo>
                    <a:pt x="896" y="71"/>
                    <a:pt x="924" y="64"/>
                    <a:pt x="959" y="57"/>
                  </a:cubicBezTo>
                  <a:cubicBezTo>
                    <a:pt x="987" y="50"/>
                    <a:pt x="1016" y="43"/>
                    <a:pt x="1051" y="43"/>
                  </a:cubicBezTo>
                  <a:cubicBezTo>
                    <a:pt x="1061" y="41"/>
                    <a:pt x="1071" y="41"/>
                    <a:pt x="1081" y="41"/>
                  </a:cubicBezTo>
                  <a:close/>
                  <a:moveTo>
                    <a:pt x="995" y="0"/>
                  </a:moveTo>
                  <a:cubicBezTo>
                    <a:pt x="980" y="7"/>
                    <a:pt x="966" y="7"/>
                    <a:pt x="889" y="28"/>
                  </a:cubicBezTo>
                  <a:lnTo>
                    <a:pt x="839" y="50"/>
                  </a:lnTo>
                  <a:lnTo>
                    <a:pt x="783" y="71"/>
                  </a:lnTo>
                  <a:lnTo>
                    <a:pt x="734" y="99"/>
                  </a:lnTo>
                  <a:cubicBezTo>
                    <a:pt x="698" y="120"/>
                    <a:pt x="656" y="148"/>
                    <a:pt x="621" y="169"/>
                  </a:cubicBezTo>
                  <a:cubicBezTo>
                    <a:pt x="614" y="184"/>
                    <a:pt x="600" y="191"/>
                    <a:pt x="212" y="656"/>
                  </a:cubicBezTo>
                  <a:cubicBezTo>
                    <a:pt x="198" y="677"/>
                    <a:pt x="184" y="698"/>
                    <a:pt x="163" y="747"/>
                  </a:cubicBezTo>
                  <a:cubicBezTo>
                    <a:pt x="149" y="769"/>
                    <a:pt x="142" y="790"/>
                    <a:pt x="120" y="839"/>
                  </a:cubicBezTo>
                  <a:cubicBezTo>
                    <a:pt x="113" y="853"/>
                    <a:pt x="106" y="874"/>
                    <a:pt x="85" y="931"/>
                  </a:cubicBezTo>
                  <a:cubicBezTo>
                    <a:pt x="78" y="952"/>
                    <a:pt x="64" y="980"/>
                    <a:pt x="57" y="1015"/>
                  </a:cubicBezTo>
                  <a:cubicBezTo>
                    <a:pt x="50" y="1044"/>
                    <a:pt x="43" y="1079"/>
                    <a:pt x="36" y="1100"/>
                  </a:cubicBezTo>
                  <a:cubicBezTo>
                    <a:pt x="29" y="1121"/>
                    <a:pt x="29" y="1135"/>
                    <a:pt x="22" y="1170"/>
                  </a:cubicBezTo>
                  <a:cubicBezTo>
                    <a:pt x="22" y="1185"/>
                    <a:pt x="15" y="1199"/>
                    <a:pt x="8" y="1262"/>
                  </a:cubicBezTo>
                  <a:cubicBezTo>
                    <a:pt x="1" y="1276"/>
                    <a:pt x="1" y="1290"/>
                    <a:pt x="1" y="1368"/>
                  </a:cubicBezTo>
                  <a:cubicBezTo>
                    <a:pt x="1" y="1389"/>
                    <a:pt x="1" y="1417"/>
                    <a:pt x="1" y="1438"/>
                  </a:cubicBezTo>
                  <a:cubicBezTo>
                    <a:pt x="8" y="1459"/>
                    <a:pt x="8" y="1474"/>
                    <a:pt x="15" y="1502"/>
                  </a:cubicBezTo>
                  <a:cubicBezTo>
                    <a:pt x="15" y="1523"/>
                    <a:pt x="22" y="1551"/>
                    <a:pt x="29" y="1572"/>
                  </a:cubicBezTo>
                  <a:cubicBezTo>
                    <a:pt x="29" y="1593"/>
                    <a:pt x="36" y="1615"/>
                    <a:pt x="43" y="1629"/>
                  </a:cubicBezTo>
                  <a:cubicBezTo>
                    <a:pt x="57" y="1650"/>
                    <a:pt x="64" y="1671"/>
                    <a:pt x="71" y="1692"/>
                  </a:cubicBezTo>
                  <a:cubicBezTo>
                    <a:pt x="92" y="1727"/>
                    <a:pt x="120" y="1763"/>
                    <a:pt x="149" y="1791"/>
                  </a:cubicBezTo>
                  <a:cubicBezTo>
                    <a:pt x="212" y="1833"/>
                    <a:pt x="290" y="1868"/>
                    <a:pt x="360" y="1897"/>
                  </a:cubicBezTo>
                  <a:lnTo>
                    <a:pt x="459" y="1897"/>
                  </a:lnTo>
                  <a:lnTo>
                    <a:pt x="508" y="1889"/>
                  </a:lnTo>
                  <a:cubicBezTo>
                    <a:pt x="522" y="1889"/>
                    <a:pt x="543" y="1882"/>
                    <a:pt x="564" y="1875"/>
                  </a:cubicBezTo>
                  <a:lnTo>
                    <a:pt x="635" y="1854"/>
                  </a:lnTo>
                  <a:cubicBezTo>
                    <a:pt x="649" y="1847"/>
                    <a:pt x="677" y="1840"/>
                    <a:pt x="698" y="1826"/>
                  </a:cubicBezTo>
                  <a:cubicBezTo>
                    <a:pt x="720" y="1819"/>
                    <a:pt x="734" y="1812"/>
                    <a:pt x="755" y="1798"/>
                  </a:cubicBezTo>
                  <a:cubicBezTo>
                    <a:pt x="783" y="1784"/>
                    <a:pt x="804" y="1770"/>
                    <a:pt x="846" y="1741"/>
                  </a:cubicBezTo>
                  <a:cubicBezTo>
                    <a:pt x="868" y="1727"/>
                    <a:pt x="889" y="1706"/>
                    <a:pt x="910" y="1692"/>
                  </a:cubicBezTo>
                  <a:cubicBezTo>
                    <a:pt x="931" y="1678"/>
                    <a:pt x="952" y="1657"/>
                    <a:pt x="987" y="1622"/>
                  </a:cubicBezTo>
                  <a:cubicBezTo>
                    <a:pt x="1002" y="1607"/>
                    <a:pt x="1030" y="1579"/>
                    <a:pt x="1051" y="1558"/>
                  </a:cubicBezTo>
                  <a:cubicBezTo>
                    <a:pt x="1065" y="1544"/>
                    <a:pt x="1086" y="1523"/>
                    <a:pt x="1178" y="1410"/>
                  </a:cubicBezTo>
                  <a:cubicBezTo>
                    <a:pt x="1192" y="1382"/>
                    <a:pt x="1213" y="1354"/>
                    <a:pt x="1227" y="1333"/>
                  </a:cubicBezTo>
                  <a:cubicBezTo>
                    <a:pt x="1241" y="1304"/>
                    <a:pt x="1255" y="1283"/>
                    <a:pt x="1312" y="1192"/>
                  </a:cubicBezTo>
                  <a:cubicBezTo>
                    <a:pt x="1319" y="1177"/>
                    <a:pt x="1326" y="1156"/>
                    <a:pt x="1354" y="1100"/>
                  </a:cubicBezTo>
                  <a:cubicBezTo>
                    <a:pt x="1368" y="1079"/>
                    <a:pt x="1375" y="1058"/>
                    <a:pt x="1396" y="1001"/>
                  </a:cubicBezTo>
                  <a:cubicBezTo>
                    <a:pt x="1403" y="987"/>
                    <a:pt x="1410" y="973"/>
                    <a:pt x="1410" y="952"/>
                  </a:cubicBezTo>
                  <a:lnTo>
                    <a:pt x="1432" y="910"/>
                  </a:lnTo>
                  <a:cubicBezTo>
                    <a:pt x="1432" y="896"/>
                    <a:pt x="1439" y="881"/>
                    <a:pt x="1460" y="776"/>
                  </a:cubicBezTo>
                  <a:cubicBezTo>
                    <a:pt x="1467" y="762"/>
                    <a:pt x="1467" y="740"/>
                    <a:pt x="1474" y="726"/>
                  </a:cubicBezTo>
                  <a:cubicBezTo>
                    <a:pt x="1474" y="719"/>
                    <a:pt x="1474" y="698"/>
                    <a:pt x="1488" y="614"/>
                  </a:cubicBezTo>
                  <a:lnTo>
                    <a:pt x="1488" y="501"/>
                  </a:lnTo>
                  <a:cubicBezTo>
                    <a:pt x="1488" y="473"/>
                    <a:pt x="1481" y="444"/>
                    <a:pt x="1481" y="423"/>
                  </a:cubicBezTo>
                  <a:cubicBezTo>
                    <a:pt x="1474" y="395"/>
                    <a:pt x="1474" y="374"/>
                    <a:pt x="1467" y="346"/>
                  </a:cubicBezTo>
                  <a:cubicBezTo>
                    <a:pt x="1460" y="325"/>
                    <a:pt x="1453" y="296"/>
                    <a:pt x="1446" y="275"/>
                  </a:cubicBezTo>
                  <a:cubicBezTo>
                    <a:pt x="1410" y="205"/>
                    <a:pt x="1368" y="148"/>
                    <a:pt x="1319" y="92"/>
                  </a:cubicBezTo>
                  <a:cubicBezTo>
                    <a:pt x="1305" y="78"/>
                    <a:pt x="1291" y="71"/>
                    <a:pt x="1276" y="57"/>
                  </a:cubicBezTo>
                  <a:lnTo>
                    <a:pt x="1234" y="35"/>
                  </a:lnTo>
                  <a:cubicBezTo>
                    <a:pt x="1220" y="28"/>
                    <a:pt x="1206" y="21"/>
                    <a:pt x="1185" y="21"/>
                  </a:cubicBezTo>
                  <a:cubicBezTo>
                    <a:pt x="1171" y="14"/>
                    <a:pt x="1157" y="7"/>
                    <a:pt x="1135" y="7"/>
                  </a:cubicBezTo>
                  <a:lnTo>
                    <a:pt x="1093"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7242986" y="2563809"/>
              <a:ext cx="117129" cy="150831"/>
            </a:xfrm>
            <a:custGeom>
              <a:avLst/>
              <a:gdLst/>
              <a:ahLst/>
              <a:cxnLst/>
              <a:rect l="l" t="t" r="r" b="b"/>
              <a:pathLst>
                <a:path w="1227" h="1580" extrusionOk="0">
                  <a:moveTo>
                    <a:pt x="1044" y="1"/>
                  </a:moveTo>
                  <a:cubicBezTo>
                    <a:pt x="649" y="22"/>
                    <a:pt x="635" y="36"/>
                    <a:pt x="614" y="43"/>
                  </a:cubicBezTo>
                  <a:cubicBezTo>
                    <a:pt x="592" y="57"/>
                    <a:pt x="578" y="64"/>
                    <a:pt x="557" y="78"/>
                  </a:cubicBezTo>
                  <a:lnTo>
                    <a:pt x="501" y="120"/>
                  </a:lnTo>
                  <a:lnTo>
                    <a:pt x="444" y="170"/>
                  </a:lnTo>
                  <a:cubicBezTo>
                    <a:pt x="388" y="226"/>
                    <a:pt x="374" y="240"/>
                    <a:pt x="360" y="254"/>
                  </a:cubicBezTo>
                  <a:cubicBezTo>
                    <a:pt x="212" y="452"/>
                    <a:pt x="205" y="466"/>
                    <a:pt x="191" y="487"/>
                  </a:cubicBezTo>
                  <a:cubicBezTo>
                    <a:pt x="127" y="600"/>
                    <a:pt x="127" y="614"/>
                    <a:pt x="120" y="628"/>
                  </a:cubicBezTo>
                  <a:cubicBezTo>
                    <a:pt x="113" y="642"/>
                    <a:pt x="99" y="677"/>
                    <a:pt x="92" y="691"/>
                  </a:cubicBezTo>
                  <a:cubicBezTo>
                    <a:pt x="28" y="917"/>
                    <a:pt x="28" y="938"/>
                    <a:pt x="21" y="952"/>
                  </a:cubicBezTo>
                  <a:cubicBezTo>
                    <a:pt x="14" y="995"/>
                    <a:pt x="14" y="1037"/>
                    <a:pt x="14" y="1079"/>
                  </a:cubicBezTo>
                  <a:cubicBezTo>
                    <a:pt x="0" y="1213"/>
                    <a:pt x="50" y="1347"/>
                    <a:pt x="148" y="1439"/>
                  </a:cubicBezTo>
                  <a:cubicBezTo>
                    <a:pt x="162" y="1453"/>
                    <a:pt x="176" y="1460"/>
                    <a:pt x="191" y="1467"/>
                  </a:cubicBezTo>
                  <a:lnTo>
                    <a:pt x="381" y="1580"/>
                  </a:lnTo>
                  <a:cubicBezTo>
                    <a:pt x="275" y="1516"/>
                    <a:pt x="205" y="1382"/>
                    <a:pt x="205" y="1192"/>
                  </a:cubicBezTo>
                  <a:lnTo>
                    <a:pt x="205" y="1129"/>
                  </a:lnTo>
                  <a:cubicBezTo>
                    <a:pt x="205" y="1093"/>
                    <a:pt x="212" y="1079"/>
                    <a:pt x="212" y="1065"/>
                  </a:cubicBezTo>
                  <a:cubicBezTo>
                    <a:pt x="212" y="1044"/>
                    <a:pt x="219" y="1030"/>
                    <a:pt x="219" y="1016"/>
                  </a:cubicBezTo>
                  <a:cubicBezTo>
                    <a:pt x="240" y="938"/>
                    <a:pt x="240" y="924"/>
                    <a:pt x="247" y="910"/>
                  </a:cubicBezTo>
                  <a:cubicBezTo>
                    <a:pt x="261" y="868"/>
                    <a:pt x="261" y="854"/>
                    <a:pt x="268" y="832"/>
                  </a:cubicBezTo>
                  <a:cubicBezTo>
                    <a:pt x="282" y="790"/>
                    <a:pt x="296" y="769"/>
                    <a:pt x="303" y="748"/>
                  </a:cubicBezTo>
                  <a:cubicBezTo>
                    <a:pt x="310" y="727"/>
                    <a:pt x="325" y="699"/>
                    <a:pt x="332" y="684"/>
                  </a:cubicBezTo>
                  <a:cubicBezTo>
                    <a:pt x="353" y="642"/>
                    <a:pt x="360" y="628"/>
                    <a:pt x="374" y="607"/>
                  </a:cubicBezTo>
                  <a:cubicBezTo>
                    <a:pt x="388" y="579"/>
                    <a:pt x="402" y="558"/>
                    <a:pt x="416" y="536"/>
                  </a:cubicBezTo>
                  <a:cubicBezTo>
                    <a:pt x="430" y="515"/>
                    <a:pt x="444" y="494"/>
                    <a:pt x="458" y="480"/>
                  </a:cubicBezTo>
                  <a:cubicBezTo>
                    <a:pt x="480" y="445"/>
                    <a:pt x="494" y="431"/>
                    <a:pt x="501" y="417"/>
                  </a:cubicBezTo>
                  <a:cubicBezTo>
                    <a:pt x="564" y="353"/>
                    <a:pt x="571" y="339"/>
                    <a:pt x="592" y="325"/>
                  </a:cubicBezTo>
                  <a:cubicBezTo>
                    <a:pt x="642" y="269"/>
                    <a:pt x="656" y="261"/>
                    <a:pt x="670" y="247"/>
                  </a:cubicBezTo>
                  <a:cubicBezTo>
                    <a:pt x="698" y="219"/>
                    <a:pt x="712" y="212"/>
                    <a:pt x="726" y="205"/>
                  </a:cubicBezTo>
                  <a:cubicBezTo>
                    <a:pt x="762" y="177"/>
                    <a:pt x="783" y="163"/>
                    <a:pt x="797" y="156"/>
                  </a:cubicBezTo>
                  <a:cubicBezTo>
                    <a:pt x="818" y="142"/>
                    <a:pt x="839" y="135"/>
                    <a:pt x="853" y="128"/>
                  </a:cubicBezTo>
                  <a:cubicBezTo>
                    <a:pt x="888" y="113"/>
                    <a:pt x="903" y="106"/>
                    <a:pt x="924" y="99"/>
                  </a:cubicBezTo>
                  <a:cubicBezTo>
                    <a:pt x="938" y="92"/>
                    <a:pt x="952" y="85"/>
                    <a:pt x="966" y="85"/>
                  </a:cubicBezTo>
                  <a:cubicBezTo>
                    <a:pt x="1006" y="80"/>
                    <a:pt x="1046" y="75"/>
                    <a:pt x="1086" y="75"/>
                  </a:cubicBezTo>
                  <a:cubicBezTo>
                    <a:pt x="1102" y="75"/>
                    <a:pt x="1119" y="76"/>
                    <a:pt x="1135" y="78"/>
                  </a:cubicBezTo>
                  <a:cubicBezTo>
                    <a:pt x="1170" y="85"/>
                    <a:pt x="1199" y="99"/>
                    <a:pt x="1227" y="113"/>
                  </a:cubicBezTo>
                  <a:lnTo>
                    <a:pt x="104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7241650" y="2559131"/>
              <a:ext cx="119802" cy="157513"/>
            </a:xfrm>
            <a:custGeom>
              <a:avLst/>
              <a:gdLst/>
              <a:ahLst/>
              <a:cxnLst/>
              <a:rect l="l" t="t" r="r" b="b"/>
              <a:pathLst>
                <a:path w="1255" h="1650" extrusionOk="0">
                  <a:moveTo>
                    <a:pt x="895" y="28"/>
                  </a:moveTo>
                  <a:cubicBezTo>
                    <a:pt x="945" y="43"/>
                    <a:pt x="994" y="57"/>
                    <a:pt x="1043" y="78"/>
                  </a:cubicBezTo>
                  <a:cubicBezTo>
                    <a:pt x="1043" y="78"/>
                    <a:pt x="1093" y="106"/>
                    <a:pt x="980" y="120"/>
                  </a:cubicBezTo>
                  <a:lnTo>
                    <a:pt x="931" y="134"/>
                  </a:lnTo>
                  <a:cubicBezTo>
                    <a:pt x="910" y="141"/>
                    <a:pt x="888" y="155"/>
                    <a:pt x="860" y="162"/>
                  </a:cubicBezTo>
                  <a:lnTo>
                    <a:pt x="804" y="191"/>
                  </a:lnTo>
                  <a:cubicBezTo>
                    <a:pt x="790" y="205"/>
                    <a:pt x="769" y="219"/>
                    <a:pt x="733" y="240"/>
                  </a:cubicBezTo>
                  <a:cubicBezTo>
                    <a:pt x="712" y="254"/>
                    <a:pt x="691" y="275"/>
                    <a:pt x="670" y="289"/>
                  </a:cubicBezTo>
                  <a:cubicBezTo>
                    <a:pt x="663" y="296"/>
                    <a:pt x="649" y="310"/>
                    <a:pt x="592" y="367"/>
                  </a:cubicBezTo>
                  <a:cubicBezTo>
                    <a:pt x="578" y="374"/>
                    <a:pt x="564" y="395"/>
                    <a:pt x="501" y="466"/>
                  </a:cubicBezTo>
                  <a:lnTo>
                    <a:pt x="458" y="522"/>
                  </a:lnTo>
                  <a:cubicBezTo>
                    <a:pt x="444" y="536"/>
                    <a:pt x="430" y="564"/>
                    <a:pt x="416" y="585"/>
                  </a:cubicBezTo>
                  <a:cubicBezTo>
                    <a:pt x="402" y="599"/>
                    <a:pt x="381" y="635"/>
                    <a:pt x="374" y="656"/>
                  </a:cubicBezTo>
                  <a:cubicBezTo>
                    <a:pt x="360" y="677"/>
                    <a:pt x="353" y="691"/>
                    <a:pt x="331" y="726"/>
                  </a:cubicBezTo>
                  <a:cubicBezTo>
                    <a:pt x="324" y="748"/>
                    <a:pt x="310" y="776"/>
                    <a:pt x="303" y="797"/>
                  </a:cubicBezTo>
                  <a:cubicBezTo>
                    <a:pt x="289" y="818"/>
                    <a:pt x="282" y="839"/>
                    <a:pt x="268" y="881"/>
                  </a:cubicBezTo>
                  <a:lnTo>
                    <a:pt x="240" y="959"/>
                  </a:lnTo>
                  <a:cubicBezTo>
                    <a:pt x="240" y="973"/>
                    <a:pt x="233" y="987"/>
                    <a:pt x="219" y="1065"/>
                  </a:cubicBezTo>
                  <a:cubicBezTo>
                    <a:pt x="212" y="1079"/>
                    <a:pt x="212" y="1100"/>
                    <a:pt x="212" y="1114"/>
                  </a:cubicBezTo>
                  <a:cubicBezTo>
                    <a:pt x="205" y="1128"/>
                    <a:pt x="205" y="1156"/>
                    <a:pt x="205" y="1178"/>
                  </a:cubicBezTo>
                  <a:lnTo>
                    <a:pt x="205" y="1248"/>
                  </a:lnTo>
                  <a:cubicBezTo>
                    <a:pt x="198" y="1347"/>
                    <a:pt x="226" y="1445"/>
                    <a:pt x="268" y="1537"/>
                  </a:cubicBezTo>
                  <a:cubicBezTo>
                    <a:pt x="268" y="1537"/>
                    <a:pt x="219" y="1502"/>
                    <a:pt x="183" y="1481"/>
                  </a:cubicBezTo>
                  <a:cubicBezTo>
                    <a:pt x="92" y="1389"/>
                    <a:pt x="42" y="1262"/>
                    <a:pt x="49" y="1135"/>
                  </a:cubicBezTo>
                  <a:cubicBezTo>
                    <a:pt x="57" y="1093"/>
                    <a:pt x="57" y="1051"/>
                    <a:pt x="64" y="1008"/>
                  </a:cubicBezTo>
                  <a:cubicBezTo>
                    <a:pt x="64" y="994"/>
                    <a:pt x="71" y="980"/>
                    <a:pt x="127" y="755"/>
                  </a:cubicBezTo>
                  <a:cubicBezTo>
                    <a:pt x="134" y="740"/>
                    <a:pt x="141" y="719"/>
                    <a:pt x="155" y="691"/>
                  </a:cubicBezTo>
                  <a:cubicBezTo>
                    <a:pt x="162" y="677"/>
                    <a:pt x="169" y="663"/>
                    <a:pt x="176" y="656"/>
                  </a:cubicBezTo>
                  <a:cubicBezTo>
                    <a:pt x="176" y="656"/>
                    <a:pt x="198" y="599"/>
                    <a:pt x="226" y="550"/>
                  </a:cubicBezTo>
                  <a:cubicBezTo>
                    <a:pt x="240" y="536"/>
                    <a:pt x="247" y="522"/>
                    <a:pt x="395" y="325"/>
                  </a:cubicBezTo>
                  <a:cubicBezTo>
                    <a:pt x="409" y="310"/>
                    <a:pt x="416" y="296"/>
                    <a:pt x="479" y="240"/>
                  </a:cubicBezTo>
                  <a:lnTo>
                    <a:pt x="529" y="191"/>
                  </a:lnTo>
                  <a:cubicBezTo>
                    <a:pt x="543" y="184"/>
                    <a:pt x="564" y="162"/>
                    <a:pt x="585" y="148"/>
                  </a:cubicBezTo>
                  <a:cubicBezTo>
                    <a:pt x="606" y="141"/>
                    <a:pt x="620" y="127"/>
                    <a:pt x="642" y="113"/>
                  </a:cubicBezTo>
                  <a:cubicBezTo>
                    <a:pt x="677" y="92"/>
                    <a:pt x="719" y="78"/>
                    <a:pt x="761" y="64"/>
                  </a:cubicBezTo>
                  <a:cubicBezTo>
                    <a:pt x="776" y="57"/>
                    <a:pt x="790" y="50"/>
                    <a:pt x="804" y="50"/>
                  </a:cubicBezTo>
                  <a:cubicBezTo>
                    <a:pt x="811" y="50"/>
                    <a:pt x="818" y="43"/>
                    <a:pt x="888" y="36"/>
                  </a:cubicBezTo>
                  <a:lnTo>
                    <a:pt x="895" y="28"/>
                  </a:lnTo>
                  <a:close/>
                  <a:moveTo>
                    <a:pt x="959" y="0"/>
                  </a:moveTo>
                  <a:cubicBezTo>
                    <a:pt x="945" y="0"/>
                    <a:pt x="938" y="0"/>
                    <a:pt x="670" y="50"/>
                  </a:cubicBezTo>
                  <a:lnTo>
                    <a:pt x="613" y="78"/>
                  </a:lnTo>
                  <a:cubicBezTo>
                    <a:pt x="599" y="92"/>
                    <a:pt x="578" y="106"/>
                    <a:pt x="536" y="134"/>
                  </a:cubicBezTo>
                  <a:cubicBezTo>
                    <a:pt x="529" y="141"/>
                    <a:pt x="515" y="148"/>
                    <a:pt x="479" y="177"/>
                  </a:cubicBezTo>
                  <a:cubicBezTo>
                    <a:pt x="465" y="191"/>
                    <a:pt x="458" y="198"/>
                    <a:pt x="402" y="254"/>
                  </a:cubicBezTo>
                  <a:cubicBezTo>
                    <a:pt x="388" y="268"/>
                    <a:pt x="374" y="282"/>
                    <a:pt x="331" y="325"/>
                  </a:cubicBezTo>
                  <a:cubicBezTo>
                    <a:pt x="324" y="332"/>
                    <a:pt x="317" y="339"/>
                    <a:pt x="219" y="480"/>
                  </a:cubicBezTo>
                  <a:cubicBezTo>
                    <a:pt x="205" y="494"/>
                    <a:pt x="198" y="515"/>
                    <a:pt x="155" y="578"/>
                  </a:cubicBezTo>
                  <a:lnTo>
                    <a:pt x="134" y="635"/>
                  </a:lnTo>
                  <a:lnTo>
                    <a:pt x="106" y="684"/>
                  </a:lnTo>
                  <a:cubicBezTo>
                    <a:pt x="99" y="698"/>
                    <a:pt x="92" y="719"/>
                    <a:pt x="28" y="952"/>
                  </a:cubicBezTo>
                  <a:cubicBezTo>
                    <a:pt x="21" y="966"/>
                    <a:pt x="21" y="980"/>
                    <a:pt x="7" y="1065"/>
                  </a:cubicBezTo>
                  <a:cubicBezTo>
                    <a:pt x="7" y="1086"/>
                    <a:pt x="7" y="1107"/>
                    <a:pt x="7" y="1135"/>
                  </a:cubicBezTo>
                  <a:cubicBezTo>
                    <a:pt x="0" y="1276"/>
                    <a:pt x="49" y="1410"/>
                    <a:pt x="155" y="1509"/>
                  </a:cubicBezTo>
                  <a:cubicBezTo>
                    <a:pt x="169" y="1516"/>
                    <a:pt x="183" y="1530"/>
                    <a:pt x="198" y="1537"/>
                  </a:cubicBezTo>
                  <a:cubicBezTo>
                    <a:pt x="198" y="1537"/>
                    <a:pt x="388" y="1650"/>
                    <a:pt x="395" y="1650"/>
                  </a:cubicBezTo>
                  <a:cubicBezTo>
                    <a:pt x="402" y="1650"/>
                    <a:pt x="416" y="1643"/>
                    <a:pt x="409" y="1615"/>
                  </a:cubicBezTo>
                  <a:cubicBezTo>
                    <a:pt x="310" y="1558"/>
                    <a:pt x="247" y="1424"/>
                    <a:pt x="247" y="1248"/>
                  </a:cubicBezTo>
                  <a:cubicBezTo>
                    <a:pt x="247" y="1206"/>
                    <a:pt x="254" y="1163"/>
                    <a:pt x="261" y="1121"/>
                  </a:cubicBezTo>
                  <a:cubicBezTo>
                    <a:pt x="261" y="1107"/>
                    <a:pt x="261" y="1093"/>
                    <a:pt x="282" y="1015"/>
                  </a:cubicBezTo>
                  <a:cubicBezTo>
                    <a:pt x="282" y="1001"/>
                    <a:pt x="289" y="987"/>
                    <a:pt x="296" y="945"/>
                  </a:cubicBezTo>
                  <a:cubicBezTo>
                    <a:pt x="303" y="931"/>
                    <a:pt x="310" y="903"/>
                    <a:pt x="324" y="881"/>
                  </a:cubicBezTo>
                  <a:cubicBezTo>
                    <a:pt x="331" y="860"/>
                    <a:pt x="346" y="825"/>
                    <a:pt x="353" y="811"/>
                  </a:cubicBezTo>
                  <a:cubicBezTo>
                    <a:pt x="360" y="790"/>
                    <a:pt x="367" y="769"/>
                    <a:pt x="388" y="733"/>
                  </a:cubicBezTo>
                  <a:cubicBezTo>
                    <a:pt x="395" y="719"/>
                    <a:pt x="409" y="691"/>
                    <a:pt x="423" y="670"/>
                  </a:cubicBezTo>
                  <a:cubicBezTo>
                    <a:pt x="430" y="649"/>
                    <a:pt x="444" y="628"/>
                    <a:pt x="472" y="592"/>
                  </a:cubicBezTo>
                  <a:cubicBezTo>
                    <a:pt x="479" y="578"/>
                    <a:pt x="487" y="564"/>
                    <a:pt x="585" y="437"/>
                  </a:cubicBezTo>
                  <a:cubicBezTo>
                    <a:pt x="599" y="423"/>
                    <a:pt x="613" y="409"/>
                    <a:pt x="670" y="353"/>
                  </a:cubicBezTo>
                  <a:cubicBezTo>
                    <a:pt x="684" y="339"/>
                    <a:pt x="691" y="332"/>
                    <a:pt x="726" y="303"/>
                  </a:cubicBezTo>
                  <a:cubicBezTo>
                    <a:pt x="740" y="296"/>
                    <a:pt x="747" y="289"/>
                    <a:pt x="783" y="268"/>
                  </a:cubicBezTo>
                  <a:cubicBezTo>
                    <a:pt x="797" y="254"/>
                    <a:pt x="818" y="240"/>
                    <a:pt x="839" y="233"/>
                  </a:cubicBezTo>
                  <a:cubicBezTo>
                    <a:pt x="860" y="219"/>
                    <a:pt x="881" y="205"/>
                    <a:pt x="902" y="198"/>
                  </a:cubicBezTo>
                  <a:lnTo>
                    <a:pt x="959" y="177"/>
                  </a:lnTo>
                  <a:cubicBezTo>
                    <a:pt x="994" y="162"/>
                    <a:pt x="1029" y="155"/>
                    <a:pt x="1072" y="148"/>
                  </a:cubicBezTo>
                  <a:lnTo>
                    <a:pt x="1107" y="148"/>
                  </a:lnTo>
                  <a:cubicBezTo>
                    <a:pt x="1132" y="152"/>
                    <a:pt x="1156" y="154"/>
                    <a:pt x="1181" y="154"/>
                  </a:cubicBezTo>
                  <a:cubicBezTo>
                    <a:pt x="1206" y="154"/>
                    <a:pt x="1230" y="152"/>
                    <a:pt x="1255" y="148"/>
                  </a:cubicBezTo>
                  <a:cubicBezTo>
                    <a:pt x="1163" y="92"/>
                    <a:pt x="1058" y="43"/>
                    <a:pt x="95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7263128" y="2570873"/>
              <a:ext cx="114552" cy="147490"/>
            </a:xfrm>
            <a:custGeom>
              <a:avLst/>
              <a:gdLst/>
              <a:ahLst/>
              <a:cxnLst/>
              <a:rect l="l" t="t" r="r" b="b"/>
              <a:pathLst>
                <a:path w="1200" h="1545" extrusionOk="0">
                  <a:moveTo>
                    <a:pt x="865" y="0"/>
                  </a:moveTo>
                  <a:cubicBezTo>
                    <a:pt x="783" y="0"/>
                    <a:pt x="691" y="26"/>
                    <a:pt x="593" y="82"/>
                  </a:cubicBezTo>
                  <a:cubicBezTo>
                    <a:pt x="240" y="307"/>
                    <a:pt x="22" y="695"/>
                    <a:pt x="1" y="1118"/>
                  </a:cubicBezTo>
                  <a:cubicBezTo>
                    <a:pt x="1" y="1388"/>
                    <a:pt x="136" y="1545"/>
                    <a:pt x="333" y="1545"/>
                  </a:cubicBezTo>
                  <a:cubicBezTo>
                    <a:pt x="413" y="1545"/>
                    <a:pt x="504" y="1519"/>
                    <a:pt x="600" y="1463"/>
                  </a:cubicBezTo>
                  <a:cubicBezTo>
                    <a:pt x="952" y="1231"/>
                    <a:pt x="1178" y="843"/>
                    <a:pt x="1199" y="427"/>
                  </a:cubicBezTo>
                  <a:cubicBezTo>
                    <a:pt x="1199" y="157"/>
                    <a:pt x="1064" y="0"/>
                    <a:pt x="86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7261124" y="2568391"/>
              <a:ext cx="118561" cy="151690"/>
            </a:xfrm>
            <a:custGeom>
              <a:avLst/>
              <a:gdLst/>
              <a:ahLst/>
              <a:cxnLst/>
              <a:rect l="l" t="t" r="r" b="b"/>
              <a:pathLst>
                <a:path w="1242" h="1589" extrusionOk="0">
                  <a:moveTo>
                    <a:pt x="889" y="44"/>
                  </a:moveTo>
                  <a:cubicBezTo>
                    <a:pt x="938" y="44"/>
                    <a:pt x="987" y="58"/>
                    <a:pt x="1030" y="87"/>
                  </a:cubicBezTo>
                  <a:cubicBezTo>
                    <a:pt x="1136" y="143"/>
                    <a:pt x="1199" y="277"/>
                    <a:pt x="1199" y="453"/>
                  </a:cubicBezTo>
                  <a:cubicBezTo>
                    <a:pt x="1178" y="862"/>
                    <a:pt x="959" y="1243"/>
                    <a:pt x="607" y="1468"/>
                  </a:cubicBezTo>
                  <a:cubicBezTo>
                    <a:pt x="519" y="1522"/>
                    <a:pt x="432" y="1549"/>
                    <a:pt x="353" y="1549"/>
                  </a:cubicBezTo>
                  <a:cubicBezTo>
                    <a:pt x="299" y="1549"/>
                    <a:pt x="248" y="1536"/>
                    <a:pt x="205" y="1511"/>
                  </a:cubicBezTo>
                  <a:cubicBezTo>
                    <a:pt x="99" y="1447"/>
                    <a:pt x="43" y="1320"/>
                    <a:pt x="43" y="1144"/>
                  </a:cubicBezTo>
                  <a:cubicBezTo>
                    <a:pt x="64" y="728"/>
                    <a:pt x="283" y="354"/>
                    <a:pt x="628" y="129"/>
                  </a:cubicBezTo>
                  <a:cubicBezTo>
                    <a:pt x="706" y="80"/>
                    <a:pt x="797" y="51"/>
                    <a:pt x="889" y="44"/>
                  </a:cubicBezTo>
                  <a:close/>
                  <a:moveTo>
                    <a:pt x="884" y="0"/>
                  </a:moveTo>
                  <a:cubicBezTo>
                    <a:pt x="799" y="0"/>
                    <a:pt x="706" y="29"/>
                    <a:pt x="607" y="87"/>
                  </a:cubicBezTo>
                  <a:cubicBezTo>
                    <a:pt x="247" y="319"/>
                    <a:pt x="22" y="714"/>
                    <a:pt x="1" y="1144"/>
                  </a:cubicBezTo>
                  <a:cubicBezTo>
                    <a:pt x="1" y="1334"/>
                    <a:pt x="64" y="1482"/>
                    <a:pt x="184" y="1546"/>
                  </a:cubicBezTo>
                  <a:cubicBezTo>
                    <a:pt x="233" y="1574"/>
                    <a:pt x="290" y="1588"/>
                    <a:pt x="353" y="1588"/>
                  </a:cubicBezTo>
                  <a:cubicBezTo>
                    <a:pt x="452" y="1588"/>
                    <a:pt x="550" y="1560"/>
                    <a:pt x="635" y="1503"/>
                  </a:cubicBezTo>
                  <a:cubicBezTo>
                    <a:pt x="995" y="1271"/>
                    <a:pt x="1220" y="876"/>
                    <a:pt x="1241" y="446"/>
                  </a:cubicBezTo>
                  <a:cubicBezTo>
                    <a:pt x="1241" y="256"/>
                    <a:pt x="1171" y="115"/>
                    <a:pt x="1051" y="44"/>
                  </a:cubicBezTo>
                  <a:cubicBezTo>
                    <a:pt x="1001" y="15"/>
                    <a:pt x="945" y="0"/>
                    <a:pt x="884"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7209957" y="2532211"/>
              <a:ext cx="143476" cy="187106"/>
            </a:xfrm>
            <a:custGeom>
              <a:avLst/>
              <a:gdLst/>
              <a:ahLst/>
              <a:cxnLst/>
              <a:rect l="l" t="t" r="r" b="b"/>
              <a:pathLst>
                <a:path w="1503" h="1960" extrusionOk="0">
                  <a:moveTo>
                    <a:pt x="1030" y="0"/>
                  </a:moveTo>
                  <a:cubicBezTo>
                    <a:pt x="1009" y="0"/>
                    <a:pt x="988" y="0"/>
                    <a:pt x="974" y="7"/>
                  </a:cubicBezTo>
                  <a:cubicBezTo>
                    <a:pt x="952" y="7"/>
                    <a:pt x="931" y="14"/>
                    <a:pt x="910" y="14"/>
                  </a:cubicBezTo>
                  <a:lnTo>
                    <a:pt x="868" y="29"/>
                  </a:lnTo>
                  <a:cubicBezTo>
                    <a:pt x="804" y="57"/>
                    <a:pt x="790" y="64"/>
                    <a:pt x="783" y="64"/>
                  </a:cubicBezTo>
                  <a:lnTo>
                    <a:pt x="720" y="99"/>
                  </a:lnTo>
                  <a:cubicBezTo>
                    <a:pt x="699" y="113"/>
                    <a:pt x="678" y="127"/>
                    <a:pt x="656" y="141"/>
                  </a:cubicBezTo>
                  <a:lnTo>
                    <a:pt x="586" y="191"/>
                  </a:lnTo>
                  <a:cubicBezTo>
                    <a:pt x="551" y="226"/>
                    <a:pt x="537" y="233"/>
                    <a:pt x="522" y="247"/>
                  </a:cubicBezTo>
                  <a:cubicBezTo>
                    <a:pt x="452" y="318"/>
                    <a:pt x="431" y="339"/>
                    <a:pt x="417" y="353"/>
                  </a:cubicBezTo>
                  <a:cubicBezTo>
                    <a:pt x="381" y="395"/>
                    <a:pt x="374" y="402"/>
                    <a:pt x="360" y="416"/>
                  </a:cubicBezTo>
                  <a:cubicBezTo>
                    <a:pt x="241" y="585"/>
                    <a:pt x="226" y="607"/>
                    <a:pt x="219" y="628"/>
                  </a:cubicBezTo>
                  <a:cubicBezTo>
                    <a:pt x="205" y="649"/>
                    <a:pt x="191" y="670"/>
                    <a:pt x="184" y="691"/>
                  </a:cubicBezTo>
                  <a:cubicBezTo>
                    <a:pt x="142" y="769"/>
                    <a:pt x="135" y="783"/>
                    <a:pt x="128" y="804"/>
                  </a:cubicBezTo>
                  <a:cubicBezTo>
                    <a:pt x="114" y="832"/>
                    <a:pt x="107" y="853"/>
                    <a:pt x="100" y="874"/>
                  </a:cubicBezTo>
                  <a:cubicBezTo>
                    <a:pt x="22" y="1149"/>
                    <a:pt x="15" y="1163"/>
                    <a:pt x="15" y="1185"/>
                  </a:cubicBezTo>
                  <a:cubicBezTo>
                    <a:pt x="8" y="1234"/>
                    <a:pt x="8" y="1290"/>
                    <a:pt x="1" y="1340"/>
                  </a:cubicBezTo>
                  <a:cubicBezTo>
                    <a:pt x="1" y="1565"/>
                    <a:pt x="85" y="1727"/>
                    <a:pt x="212" y="1805"/>
                  </a:cubicBezTo>
                  <a:lnTo>
                    <a:pt x="480" y="1960"/>
                  </a:lnTo>
                  <a:cubicBezTo>
                    <a:pt x="346" y="1882"/>
                    <a:pt x="269" y="1720"/>
                    <a:pt x="269" y="1495"/>
                  </a:cubicBezTo>
                  <a:lnTo>
                    <a:pt x="269" y="1417"/>
                  </a:lnTo>
                  <a:cubicBezTo>
                    <a:pt x="269" y="1375"/>
                    <a:pt x="276" y="1354"/>
                    <a:pt x="276" y="1340"/>
                  </a:cubicBezTo>
                  <a:cubicBezTo>
                    <a:pt x="283" y="1319"/>
                    <a:pt x="283" y="1297"/>
                    <a:pt x="290" y="1283"/>
                  </a:cubicBezTo>
                  <a:cubicBezTo>
                    <a:pt x="311" y="1185"/>
                    <a:pt x="311" y="1170"/>
                    <a:pt x="318" y="1156"/>
                  </a:cubicBezTo>
                  <a:cubicBezTo>
                    <a:pt x="332" y="1107"/>
                    <a:pt x="339" y="1086"/>
                    <a:pt x="346" y="1065"/>
                  </a:cubicBezTo>
                  <a:cubicBezTo>
                    <a:pt x="367" y="1015"/>
                    <a:pt x="374" y="987"/>
                    <a:pt x="389" y="959"/>
                  </a:cubicBezTo>
                  <a:cubicBezTo>
                    <a:pt x="396" y="938"/>
                    <a:pt x="410" y="903"/>
                    <a:pt x="424" y="881"/>
                  </a:cubicBezTo>
                  <a:cubicBezTo>
                    <a:pt x="445" y="839"/>
                    <a:pt x="459" y="818"/>
                    <a:pt x="466" y="797"/>
                  </a:cubicBezTo>
                  <a:cubicBezTo>
                    <a:pt x="494" y="755"/>
                    <a:pt x="508" y="733"/>
                    <a:pt x="522" y="705"/>
                  </a:cubicBezTo>
                  <a:cubicBezTo>
                    <a:pt x="551" y="670"/>
                    <a:pt x="558" y="649"/>
                    <a:pt x="572" y="635"/>
                  </a:cubicBezTo>
                  <a:cubicBezTo>
                    <a:pt x="600" y="592"/>
                    <a:pt x="614" y="578"/>
                    <a:pt x="621" y="564"/>
                  </a:cubicBezTo>
                  <a:lnTo>
                    <a:pt x="649" y="529"/>
                  </a:lnTo>
                  <a:cubicBezTo>
                    <a:pt x="699" y="480"/>
                    <a:pt x="713" y="466"/>
                    <a:pt x="727" y="451"/>
                  </a:cubicBezTo>
                  <a:cubicBezTo>
                    <a:pt x="797" y="381"/>
                    <a:pt x="811" y="374"/>
                    <a:pt x="826" y="360"/>
                  </a:cubicBezTo>
                  <a:lnTo>
                    <a:pt x="896" y="303"/>
                  </a:lnTo>
                  <a:cubicBezTo>
                    <a:pt x="938" y="275"/>
                    <a:pt x="960" y="261"/>
                    <a:pt x="981" y="247"/>
                  </a:cubicBezTo>
                  <a:lnTo>
                    <a:pt x="1030" y="219"/>
                  </a:lnTo>
                  <a:cubicBezTo>
                    <a:pt x="1072" y="205"/>
                    <a:pt x="1115" y="184"/>
                    <a:pt x="1164" y="169"/>
                  </a:cubicBezTo>
                  <a:cubicBezTo>
                    <a:pt x="1185" y="162"/>
                    <a:pt x="1206" y="155"/>
                    <a:pt x="1227" y="155"/>
                  </a:cubicBezTo>
                  <a:lnTo>
                    <a:pt x="1277" y="148"/>
                  </a:lnTo>
                  <a:lnTo>
                    <a:pt x="1333" y="148"/>
                  </a:lnTo>
                  <a:cubicBezTo>
                    <a:pt x="1361" y="148"/>
                    <a:pt x="1390" y="155"/>
                    <a:pt x="1418" y="162"/>
                  </a:cubicBezTo>
                  <a:lnTo>
                    <a:pt x="1502" y="205"/>
                  </a:lnTo>
                  <a:lnTo>
                    <a:pt x="1234" y="50"/>
                  </a:lnTo>
                  <a:cubicBezTo>
                    <a:pt x="1213" y="36"/>
                    <a:pt x="1185" y="21"/>
                    <a:pt x="1157" y="14"/>
                  </a:cubicBezTo>
                  <a:cubicBezTo>
                    <a:pt x="1115" y="7"/>
                    <a:pt x="1072" y="0"/>
                    <a:pt x="1030"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7207952" y="2529538"/>
              <a:ext cx="145481" cy="191880"/>
            </a:xfrm>
            <a:custGeom>
              <a:avLst/>
              <a:gdLst/>
              <a:ahLst/>
              <a:cxnLst/>
              <a:rect l="l" t="t" r="r" b="b"/>
              <a:pathLst>
                <a:path w="1524" h="2010" extrusionOk="0">
                  <a:moveTo>
                    <a:pt x="1044" y="42"/>
                  </a:moveTo>
                  <a:cubicBezTo>
                    <a:pt x="1114" y="49"/>
                    <a:pt x="1178" y="64"/>
                    <a:pt x="1241" y="85"/>
                  </a:cubicBezTo>
                  <a:lnTo>
                    <a:pt x="1354" y="155"/>
                  </a:lnTo>
                  <a:lnTo>
                    <a:pt x="1298" y="155"/>
                  </a:lnTo>
                  <a:lnTo>
                    <a:pt x="1248" y="162"/>
                  </a:lnTo>
                  <a:lnTo>
                    <a:pt x="1178" y="176"/>
                  </a:lnTo>
                  <a:cubicBezTo>
                    <a:pt x="1136" y="190"/>
                    <a:pt x="1086" y="212"/>
                    <a:pt x="1037" y="233"/>
                  </a:cubicBezTo>
                  <a:cubicBezTo>
                    <a:pt x="1023" y="240"/>
                    <a:pt x="1009" y="240"/>
                    <a:pt x="995" y="254"/>
                  </a:cubicBezTo>
                  <a:cubicBezTo>
                    <a:pt x="973" y="268"/>
                    <a:pt x="952" y="282"/>
                    <a:pt x="903" y="317"/>
                  </a:cubicBezTo>
                  <a:cubicBezTo>
                    <a:pt x="889" y="324"/>
                    <a:pt x="875" y="338"/>
                    <a:pt x="832" y="374"/>
                  </a:cubicBezTo>
                  <a:cubicBezTo>
                    <a:pt x="818" y="381"/>
                    <a:pt x="804" y="395"/>
                    <a:pt x="734" y="458"/>
                  </a:cubicBezTo>
                  <a:cubicBezTo>
                    <a:pt x="720" y="479"/>
                    <a:pt x="706" y="494"/>
                    <a:pt x="656" y="550"/>
                  </a:cubicBezTo>
                  <a:lnTo>
                    <a:pt x="628" y="578"/>
                  </a:lnTo>
                  <a:cubicBezTo>
                    <a:pt x="621" y="592"/>
                    <a:pt x="607" y="606"/>
                    <a:pt x="579" y="649"/>
                  </a:cubicBezTo>
                  <a:cubicBezTo>
                    <a:pt x="565" y="670"/>
                    <a:pt x="551" y="684"/>
                    <a:pt x="529" y="726"/>
                  </a:cubicBezTo>
                  <a:cubicBezTo>
                    <a:pt x="508" y="747"/>
                    <a:pt x="494" y="776"/>
                    <a:pt x="473" y="811"/>
                  </a:cubicBezTo>
                  <a:cubicBezTo>
                    <a:pt x="459" y="839"/>
                    <a:pt x="452" y="860"/>
                    <a:pt x="431" y="902"/>
                  </a:cubicBezTo>
                  <a:cubicBezTo>
                    <a:pt x="417" y="924"/>
                    <a:pt x="402" y="952"/>
                    <a:pt x="388" y="980"/>
                  </a:cubicBezTo>
                  <a:cubicBezTo>
                    <a:pt x="381" y="1008"/>
                    <a:pt x="367" y="1036"/>
                    <a:pt x="346" y="1086"/>
                  </a:cubicBezTo>
                  <a:cubicBezTo>
                    <a:pt x="339" y="1107"/>
                    <a:pt x="339" y="1121"/>
                    <a:pt x="318" y="1170"/>
                  </a:cubicBezTo>
                  <a:cubicBezTo>
                    <a:pt x="318" y="1191"/>
                    <a:pt x="311" y="1206"/>
                    <a:pt x="290" y="1304"/>
                  </a:cubicBezTo>
                  <a:cubicBezTo>
                    <a:pt x="283" y="1325"/>
                    <a:pt x="283" y="1347"/>
                    <a:pt x="283" y="1361"/>
                  </a:cubicBezTo>
                  <a:cubicBezTo>
                    <a:pt x="276" y="1382"/>
                    <a:pt x="269" y="1410"/>
                    <a:pt x="269" y="1438"/>
                  </a:cubicBezTo>
                  <a:lnTo>
                    <a:pt x="269" y="1523"/>
                  </a:lnTo>
                  <a:cubicBezTo>
                    <a:pt x="269" y="1650"/>
                    <a:pt x="297" y="1769"/>
                    <a:pt x="360" y="1875"/>
                  </a:cubicBezTo>
                  <a:lnTo>
                    <a:pt x="247" y="1812"/>
                  </a:lnTo>
                  <a:cubicBezTo>
                    <a:pt x="121" y="1741"/>
                    <a:pt x="50" y="1579"/>
                    <a:pt x="50" y="1368"/>
                  </a:cubicBezTo>
                  <a:cubicBezTo>
                    <a:pt x="50" y="1318"/>
                    <a:pt x="50" y="1269"/>
                    <a:pt x="57" y="1213"/>
                  </a:cubicBezTo>
                  <a:cubicBezTo>
                    <a:pt x="64" y="1198"/>
                    <a:pt x="64" y="1177"/>
                    <a:pt x="121" y="959"/>
                  </a:cubicBezTo>
                  <a:lnTo>
                    <a:pt x="142" y="909"/>
                  </a:lnTo>
                  <a:cubicBezTo>
                    <a:pt x="149" y="888"/>
                    <a:pt x="156" y="867"/>
                    <a:pt x="170" y="839"/>
                  </a:cubicBezTo>
                  <a:cubicBezTo>
                    <a:pt x="177" y="818"/>
                    <a:pt x="184" y="804"/>
                    <a:pt x="191" y="790"/>
                  </a:cubicBezTo>
                  <a:lnTo>
                    <a:pt x="226" y="726"/>
                  </a:lnTo>
                  <a:cubicBezTo>
                    <a:pt x="233" y="705"/>
                    <a:pt x="240" y="684"/>
                    <a:pt x="233" y="663"/>
                  </a:cubicBezTo>
                  <a:lnTo>
                    <a:pt x="254" y="663"/>
                  </a:lnTo>
                  <a:cubicBezTo>
                    <a:pt x="262" y="642"/>
                    <a:pt x="276" y="620"/>
                    <a:pt x="346" y="522"/>
                  </a:cubicBezTo>
                  <a:cubicBezTo>
                    <a:pt x="353" y="508"/>
                    <a:pt x="360" y="501"/>
                    <a:pt x="395" y="451"/>
                  </a:cubicBezTo>
                  <a:cubicBezTo>
                    <a:pt x="402" y="437"/>
                    <a:pt x="417" y="430"/>
                    <a:pt x="452" y="388"/>
                  </a:cubicBezTo>
                  <a:cubicBezTo>
                    <a:pt x="466" y="374"/>
                    <a:pt x="480" y="353"/>
                    <a:pt x="551" y="282"/>
                  </a:cubicBezTo>
                  <a:cubicBezTo>
                    <a:pt x="565" y="275"/>
                    <a:pt x="579" y="261"/>
                    <a:pt x="614" y="233"/>
                  </a:cubicBezTo>
                  <a:lnTo>
                    <a:pt x="684" y="183"/>
                  </a:lnTo>
                  <a:cubicBezTo>
                    <a:pt x="706" y="162"/>
                    <a:pt x="727" y="148"/>
                    <a:pt x="748" y="141"/>
                  </a:cubicBezTo>
                  <a:lnTo>
                    <a:pt x="804" y="106"/>
                  </a:lnTo>
                  <a:cubicBezTo>
                    <a:pt x="818" y="106"/>
                    <a:pt x="825" y="99"/>
                    <a:pt x="889" y="71"/>
                  </a:cubicBezTo>
                  <a:cubicBezTo>
                    <a:pt x="903" y="71"/>
                    <a:pt x="917" y="64"/>
                    <a:pt x="931" y="64"/>
                  </a:cubicBezTo>
                  <a:cubicBezTo>
                    <a:pt x="952" y="57"/>
                    <a:pt x="973" y="49"/>
                    <a:pt x="988" y="49"/>
                  </a:cubicBezTo>
                  <a:cubicBezTo>
                    <a:pt x="1009" y="42"/>
                    <a:pt x="1023" y="42"/>
                    <a:pt x="1044" y="42"/>
                  </a:cubicBezTo>
                  <a:close/>
                  <a:moveTo>
                    <a:pt x="1030" y="0"/>
                  </a:moveTo>
                  <a:lnTo>
                    <a:pt x="981" y="7"/>
                  </a:lnTo>
                  <a:lnTo>
                    <a:pt x="917" y="21"/>
                  </a:lnTo>
                  <a:lnTo>
                    <a:pt x="868" y="35"/>
                  </a:lnTo>
                  <a:cubicBezTo>
                    <a:pt x="854" y="42"/>
                    <a:pt x="847" y="42"/>
                    <a:pt x="769" y="78"/>
                  </a:cubicBezTo>
                  <a:lnTo>
                    <a:pt x="727" y="106"/>
                  </a:lnTo>
                  <a:cubicBezTo>
                    <a:pt x="706" y="113"/>
                    <a:pt x="684" y="134"/>
                    <a:pt x="635" y="162"/>
                  </a:cubicBezTo>
                  <a:cubicBezTo>
                    <a:pt x="621" y="176"/>
                    <a:pt x="607" y="190"/>
                    <a:pt x="565" y="219"/>
                  </a:cubicBezTo>
                  <a:cubicBezTo>
                    <a:pt x="551" y="226"/>
                    <a:pt x="536" y="240"/>
                    <a:pt x="473" y="310"/>
                  </a:cubicBezTo>
                  <a:cubicBezTo>
                    <a:pt x="452" y="331"/>
                    <a:pt x="438" y="346"/>
                    <a:pt x="395" y="395"/>
                  </a:cubicBezTo>
                  <a:cubicBezTo>
                    <a:pt x="381" y="402"/>
                    <a:pt x="374" y="416"/>
                    <a:pt x="254" y="578"/>
                  </a:cubicBezTo>
                  <a:cubicBezTo>
                    <a:pt x="240" y="599"/>
                    <a:pt x="226" y="620"/>
                    <a:pt x="205" y="663"/>
                  </a:cubicBezTo>
                  <a:lnTo>
                    <a:pt x="184" y="705"/>
                  </a:lnTo>
                  <a:lnTo>
                    <a:pt x="149" y="768"/>
                  </a:lnTo>
                  <a:lnTo>
                    <a:pt x="121" y="832"/>
                  </a:lnTo>
                  <a:cubicBezTo>
                    <a:pt x="113" y="853"/>
                    <a:pt x="99" y="874"/>
                    <a:pt x="92" y="895"/>
                  </a:cubicBezTo>
                  <a:cubicBezTo>
                    <a:pt x="92" y="895"/>
                    <a:pt x="78" y="945"/>
                    <a:pt x="22" y="1149"/>
                  </a:cubicBezTo>
                  <a:cubicBezTo>
                    <a:pt x="15" y="1170"/>
                    <a:pt x="15" y="1191"/>
                    <a:pt x="1" y="1290"/>
                  </a:cubicBezTo>
                  <a:lnTo>
                    <a:pt x="1" y="1368"/>
                  </a:lnTo>
                  <a:cubicBezTo>
                    <a:pt x="8" y="1600"/>
                    <a:pt x="85" y="1769"/>
                    <a:pt x="226" y="1854"/>
                  </a:cubicBezTo>
                  <a:cubicBezTo>
                    <a:pt x="226" y="1854"/>
                    <a:pt x="487" y="2009"/>
                    <a:pt x="501" y="2009"/>
                  </a:cubicBezTo>
                  <a:cubicBezTo>
                    <a:pt x="508" y="2009"/>
                    <a:pt x="515" y="2002"/>
                    <a:pt x="508" y="1967"/>
                  </a:cubicBezTo>
                  <a:cubicBezTo>
                    <a:pt x="374" y="1889"/>
                    <a:pt x="304" y="1734"/>
                    <a:pt x="304" y="1523"/>
                  </a:cubicBezTo>
                  <a:cubicBezTo>
                    <a:pt x="304" y="1488"/>
                    <a:pt x="311" y="1452"/>
                    <a:pt x="311" y="1417"/>
                  </a:cubicBezTo>
                  <a:cubicBezTo>
                    <a:pt x="311" y="1403"/>
                    <a:pt x="318" y="1389"/>
                    <a:pt x="318" y="1368"/>
                  </a:cubicBezTo>
                  <a:cubicBezTo>
                    <a:pt x="318" y="1354"/>
                    <a:pt x="325" y="1332"/>
                    <a:pt x="346" y="1241"/>
                  </a:cubicBezTo>
                  <a:cubicBezTo>
                    <a:pt x="346" y="1220"/>
                    <a:pt x="353" y="1206"/>
                    <a:pt x="367" y="1156"/>
                  </a:cubicBezTo>
                  <a:cubicBezTo>
                    <a:pt x="374" y="1142"/>
                    <a:pt x="381" y="1121"/>
                    <a:pt x="395" y="1079"/>
                  </a:cubicBezTo>
                  <a:cubicBezTo>
                    <a:pt x="402" y="1050"/>
                    <a:pt x="417" y="1008"/>
                    <a:pt x="431" y="987"/>
                  </a:cubicBezTo>
                  <a:cubicBezTo>
                    <a:pt x="438" y="966"/>
                    <a:pt x="452" y="945"/>
                    <a:pt x="473" y="902"/>
                  </a:cubicBezTo>
                  <a:lnTo>
                    <a:pt x="515" y="825"/>
                  </a:lnTo>
                  <a:cubicBezTo>
                    <a:pt x="529" y="797"/>
                    <a:pt x="543" y="776"/>
                    <a:pt x="572" y="733"/>
                  </a:cubicBezTo>
                  <a:cubicBezTo>
                    <a:pt x="586" y="712"/>
                    <a:pt x="593" y="698"/>
                    <a:pt x="628" y="656"/>
                  </a:cubicBezTo>
                  <a:lnTo>
                    <a:pt x="663" y="613"/>
                  </a:lnTo>
                  <a:cubicBezTo>
                    <a:pt x="670" y="599"/>
                    <a:pt x="677" y="592"/>
                    <a:pt x="713" y="550"/>
                  </a:cubicBezTo>
                  <a:cubicBezTo>
                    <a:pt x="727" y="536"/>
                    <a:pt x="748" y="515"/>
                    <a:pt x="818" y="444"/>
                  </a:cubicBezTo>
                  <a:cubicBezTo>
                    <a:pt x="832" y="430"/>
                    <a:pt x="840" y="423"/>
                    <a:pt x="882" y="388"/>
                  </a:cubicBezTo>
                  <a:cubicBezTo>
                    <a:pt x="896" y="381"/>
                    <a:pt x="924" y="360"/>
                    <a:pt x="945" y="338"/>
                  </a:cubicBezTo>
                  <a:cubicBezTo>
                    <a:pt x="973" y="324"/>
                    <a:pt x="1002" y="303"/>
                    <a:pt x="1016" y="296"/>
                  </a:cubicBezTo>
                  <a:cubicBezTo>
                    <a:pt x="1030" y="289"/>
                    <a:pt x="1044" y="282"/>
                    <a:pt x="1199" y="219"/>
                  </a:cubicBezTo>
                  <a:cubicBezTo>
                    <a:pt x="1213" y="219"/>
                    <a:pt x="1234" y="212"/>
                    <a:pt x="1255" y="205"/>
                  </a:cubicBezTo>
                  <a:lnTo>
                    <a:pt x="1523" y="205"/>
                  </a:lnTo>
                  <a:cubicBezTo>
                    <a:pt x="1523" y="205"/>
                    <a:pt x="1263" y="57"/>
                    <a:pt x="1171" y="14"/>
                  </a:cubicBezTo>
                  <a:cubicBezTo>
                    <a:pt x="1143" y="14"/>
                    <a:pt x="1114" y="7"/>
                    <a:pt x="1086"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7399063" y="2906519"/>
              <a:ext cx="1092253" cy="1536946"/>
            </a:xfrm>
            <a:custGeom>
              <a:avLst/>
              <a:gdLst/>
              <a:ahLst/>
              <a:cxnLst/>
              <a:rect l="l" t="t" r="r" b="b"/>
              <a:pathLst>
                <a:path w="11442" h="16100" extrusionOk="0">
                  <a:moveTo>
                    <a:pt x="581" y="0"/>
                  </a:moveTo>
                  <a:cubicBezTo>
                    <a:pt x="483" y="0"/>
                    <a:pt x="384" y="64"/>
                    <a:pt x="374" y="196"/>
                  </a:cubicBezTo>
                  <a:cubicBezTo>
                    <a:pt x="367" y="224"/>
                    <a:pt x="198" y="3523"/>
                    <a:pt x="135" y="6914"/>
                  </a:cubicBezTo>
                  <a:cubicBezTo>
                    <a:pt x="1" y="13851"/>
                    <a:pt x="431" y="14436"/>
                    <a:pt x="579" y="14626"/>
                  </a:cubicBezTo>
                  <a:cubicBezTo>
                    <a:pt x="1530" y="15902"/>
                    <a:pt x="3835" y="16099"/>
                    <a:pt x="5154" y="16099"/>
                  </a:cubicBezTo>
                  <a:lnTo>
                    <a:pt x="5189" y="16099"/>
                  </a:lnTo>
                  <a:cubicBezTo>
                    <a:pt x="7149" y="16099"/>
                    <a:pt x="9193" y="15676"/>
                    <a:pt x="10398" y="15028"/>
                  </a:cubicBezTo>
                  <a:cubicBezTo>
                    <a:pt x="11329" y="14527"/>
                    <a:pt x="11442" y="13886"/>
                    <a:pt x="11378" y="13442"/>
                  </a:cubicBezTo>
                  <a:cubicBezTo>
                    <a:pt x="11146" y="11954"/>
                    <a:pt x="8594" y="10432"/>
                    <a:pt x="5316" y="9811"/>
                  </a:cubicBezTo>
                  <a:cubicBezTo>
                    <a:pt x="5294" y="9806"/>
                    <a:pt x="5274" y="9804"/>
                    <a:pt x="5255" y="9804"/>
                  </a:cubicBezTo>
                  <a:cubicBezTo>
                    <a:pt x="5011" y="9804"/>
                    <a:pt x="4964" y="10194"/>
                    <a:pt x="5238" y="10227"/>
                  </a:cubicBezTo>
                  <a:cubicBezTo>
                    <a:pt x="6796" y="10523"/>
                    <a:pt x="8241" y="11038"/>
                    <a:pt x="9299" y="11679"/>
                  </a:cubicBezTo>
                  <a:cubicBezTo>
                    <a:pt x="10264" y="12264"/>
                    <a:pt x="10871" y="12934"/>
                    <a:pt x="10955" y="13505"/>
                  </a:cubicBezTo>
                  <a:cubicBezTo>
                    <a:pt x="11026" y="13956"/>
                    <a:pt x="10772" y="14344"/>
                    <a:pt x="10201" y="14654"/>
                  </a:cubicBezTo>
                  <a:cubicBezTo>
                    <a:pt x="9027" y="15280"/>
                    <a:pt x="7028" y="15676"/>
                    <a:pt x="5157" y="15676"/>
                  </a:cubicBezTo>
                  <a:cubicBezTo>
                    <a:pt x="3319" y="15676"/>
                    <a:pt x="1605" y="15294"/>
                    <a:pt x="917" y="14372"/>
                  </a:cubicBezTo>
                  <a:cubicBezTo>
                    <a:pt x="769" y="14175"/>
                    <a:pt x="438" y="13054"/>
                    <a:pt x="558" y="6928"/>
                  </a:cubicBezTo>
                  <a:cubicBezTo>
                    <a:pt x="614" y="3537"/>
                    <a:pt x="790" y="252"/>
                    <a:pt x="790" y="217"/>
                  </a:cubicBezTo>
                  <a:cubicBezTo>
                    <a:pt x="794" y="74"/>
                    <a:pt x="687" y="0"/>
                    <a:pt x="58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7397059" y="2903655"/>
              <a:ext cx="1096931" cy="1541815"/>
            </a:xfrm>
            <a:custGeom>
              <a:avLst/>
              <a:gdLst/>
              <a:ahLst/>
              <a:cxnLst/>
              <a:rect l="l" t="t" r="r" b="b"/>
              <a:pathLst>
                <a:path w="11491" h="16151" extrusionOk="0">
                  <a:moveTo>
                    <a:pt x="614" y="43"/>
                  </a:moveTo>
                  <a:cubicBezTo>
                    <a:pt x="720" y="43"/>
                    <a:pt x="797" y="134"/>
                    <a:pt x="790" y="240"/>
                  </a:cubicBezTo>
                  <a:cubicBezTo>
                    <a:pt x="790" y="268"/>
                    <a:pt x="621" y="3539"/>
                    <a:pt x="550" y="6951"/>
                  </a:cubicBezTo>
                  <a:cubicBezTo>
                    <a:pt x="438" y="13084"/>
                    <a:pt x="769" y="14212"/>
                    <a:pt x="917" y="14409"/>
                  </a:cubicBezTo>
                  <a:cubicBezTo>
                    <a:pt x="1608" y="15340"/>
                    <a:pt x="3335" y="15720"/>
                    <a:pt x="5175" y="15720"/>
                  </a:cubicBezTo>
                  <a:cubicBezTo>
                    <a:pt x="7050" y="15720"/>
                    <a:pt x="9059" y="15326"/>
                    <a:pt x="10229" y="14691"/>
                  </a:cubicBezTo>
                  <a:cubicBezTo>
                    <a:pt x="10814" y="14381"/>
                    <a:pt x="11068" y="13986"/>
                    <a:pt x="10997" y="13528"/>
                  </a:cubicBezTo>
                  <a:cubicBezTo>
                    <a:pt x="10906" y="12943"/>
                    <a:pt x="10300" y="12273"/>
                    <a:pt x="9334" y="11688"/>
                  </a:cubicBezTo>
                  <a:cubicBezTo>
                    <a:pt x="8269" y="11040"/>
                    <a:pt x="6824" y="10525"/>
                    <a:pt x="5259" y="10229"/>
                  </a:cubicBezTo>
                  <a:cubicBezTo>
                    <a:pt x="5154" y="10208"/>
                    <a:pt x="5090" y="10109"/>
                    <a:pt x="5111" y="10010"/>
                  </a:cubicBezTo>
                  <a:cubicBezTo>
                    <a:pt x="5118" y="9961"/>
                    <a:pt x="5147" y="9912"/>
                    <a:pt x="5189" y="9884"/>
                  </a:cubicBezTo>
                  <a:cubicBezTo>
                    <a:pt x="5221" y="9862"/>
                    <a:pt x="5258" y="9853"/>
                    <a:pt x="5295" y="9853"/>
                  </a:cubicBezTo>
                  <a:cubicBezTo>
                    <a:pt x="5306" y="9853"/>
                    <a:pt x="5318" y="9854"/>
                    <a:pt x="5330" y="9855"/>
                  </a:cubicBezTo>
                  <a:cubicBezTo>
                    <a:pt x="8601" y="10476"/>
                    <a:pt x="11145" y="11991"/>
                    <a:pt x="11371" y="13472"/>
                  </a:cubicBezTo>
                  <a:cubicBezTo>
                    <a:pt x="11442" y="13909"/>
                    <a:pt x="11329" y="14536"/>
                    <a:pt x="10412" y="15030"/>
                  </a:cubicBezTo>
                  <a:cubicBezTo>
                    <a:pt x="9200" y="15678"/>
                    <a:pt x="7163" y="16101"/>
                    <a:pt x="5175" y="16108"/>
                  </a:cubicBezTo>
                  <a:cubicBezTo>
                    <a:pt x="3878" y="16108"/>
                    <a:pt x="1565" y="15918"/>
                    <a:pt x="614" y="14642"/>
                  </a:cubicBezTo>
                  <a:cubicBezTo>
                    <a:pt x="473" y="14452"/>
                    <a:pt x="43" y="13866"/>
                    <a:pt x="177" y="6944"/>
                  </a:cubicBezTo>
                  <a:cubicBezTo>
                    <a:pt x="240" y="3525"/>
                    <a:pt x="416" y="254"/>
                    <a:pt x="416" y="219"/>
                  </a:cubicBezTo>
                  <a:cubicBezTo>
                    <a:pt x="423" y="120"/>
                    <a:pt x="501" y="43"/>
                    <a:pt x="600" y="43"/>
                  </a:cubicBezTo>
                  <a:close/>
                  <a:moveTo>
                    <a:pt x="601" y="0"/>
                  </a:moveTo>
                  <a:cubicBezTo>
                    <a:pt x="479" y="0"/>
                    <a:pt x="374" y="97"/>
                    <a:pt x="367" y="226"/>
                  </a:cubicBezTo>
                  <a:cubicBezTo>
                    <a:pt x="367" y="254"/>
                    <a:pt x="198" y="3525"/>
                    <a:pt x="134" y="6944"/>
                  </a:cubicBezTo>
                  <a:cubicBezTo>
                    <a:pt x="1" y="13888"/>
                    <a:pt x="438" y="14473"/>
                    <a:pt x="579" y="14670"/>
                  </a:cubicBezTo>
                  <a:cubicBezTo>
                    <a:pt x="1544" y="15960"/>
                    <a:pt x="3871" y="16150"/>
                    <a:pt x="5175" y="16150"/>
                  </a:cubicBezTo>
                  <a:lnTo>
                    <a:pt x="5210" y="16150"/>
                  </a:lnTo>
                  <a:cubicBezTo>
                    <a:pt x="7170" y="16143"/>
                    <a:pt x="9221" y="15720"/>
                    <a:pt x="10433" y="15072"/>
                  </a:cubicBezTo>
                  <a:cubicBezTo>
                    <a:pt x="11371" y="14571"/>
                    <a:pt x="11491" y="13923"/>
                    <a:pt x="11420" y="13465"/>
                  </a:cubicBezTo>
                  <a:cubicBezTo>
                    <a:pt x="11188" y="11970"/>
                    <a:pt x="8629" y="10433"/>
                    <a:pt x="5337" y="9820"/>
                  </a:cubicBezTo>
                  <a:cubicBezTo>
                    <a:pt x="5323" y="9818"/>
                    <a:pt x="5310" y="9817"/>
                    <a:pt x="5297" y="9817"/>
                  </a:cubicBezTo>
                  <a:cubicBezTo>
                    <a:pt x="5034" y="9817"/>
                    <a:pt x="4970" y="10211"/>
                    <a:pt x="5252" y="10278"/>
                  </a:cubicBezTo>
                  <a:cubicBezTo>
                    <a:pt x="6803" y="10567"/>
                    <a:pt x="8248" y="11082"/>
                    <a:pt x="9306" y="11730"/>
                  </a:cubicBezTo>
                  <a:cubicBezTo>
                    <a:pt x="10264" y="12309"/>
                    <a:pt x="10863" y="12971"/>
                    <a:pt x="10955" y="13535"/>
                  </a:cubicBezTo>
                  <a:cubicBezTo>
                    <a:pt x="11019" y="13979"/>
                    <a:pt x="10772" y="14360"/>
                    <a:pt x="10208" y="14663"/>
                  </a:cubicBezTo>
                  <a:cubicBezTo>
                    <a:pt x="9036" y="15290"/>
                    <a:pt x="7039" y="15686"/>
                    <a:pt x="5172" y="15686"/>
                  </a:cubicBezTo>
                  <a:cubicBezTo>
                    <a:pt x="3342" y="15686"/>
                    <a:pt x="1636" y="15306"/>
                    <a:pt x="952" y="14388"/>
                  </a:cubicBezTo>
                  <a:cubicBezTo>
                    <a:pt x="811" y="14191"/>
                    <a:pt x="480" y="13077"/>
                    <a:pt x="600" y="6958"/>
                  </a:cubicBezTo>
                  <a:cubicBezTo>
                    <a:pt x="663" y="3546"/>
                    <a:pt x="839" y="282"/>
                    <a:pt x="839" y="247"/>
                  </a:cubicBezTo>
                  <a:cubicBezTo>
                    <a:pt x="839" y="120"/>
                    <a:pt x="741" y="8"/>
                    <a:pt x="614" y="1"/>
                  </a:cubicBezTo>
                  <a:cubicBezTo>
                    <a:pt x="610" y="0"/>
                    <a:pt x="605" y="0"/>
                    <a:pt x="60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7409182" y="2827285"/>
              <a:ext cx="153500" cy="197512"/>
            </a:xfrm>
            <a:custGeom>
              <a:avLst/>
              <a:gdLst/>
              <a:ahLst/>
              <a:cxnLst/>
              <a:rect l="l" t="t" r="r" b="b"/>
              <a:pathLst>
                <a:path w="1608" h="2069" extrusionOk="0">
                  <a:moveTo>
                    <a:pt x="1164" y="1"/>
                  </a:moveTo>
                  <a:cubicBezTo>
                    <a:pt x="1056" y="1"/>
                    <a:pt x="933" y="36"/>
                    <a:pt x="804" y="110"/>
                  </a:cubicBezTo>
                  <a:cubicBezTo>
                    <a:pt x="360" y="363"/>
                    <a:pt x="0" y="991"/>
                    <a:pt x="0" y="1498"/>
                  </a:cubicBezTo>
                  <a:cubicBezTo>
                    <a:pt x="0" y="1858"/>
                    <a:pt x="184" y="2069"/>
                    <a:pt x="447" y="2069"/>
                  </a:cubicBezTo>
                  <a:cubicBezTo>
                    <a:pt x="555" y="2069"/>
                    <a:pt x="676" y="2033"/>
                    <a:pt x="804" y="1957"/>
                  </a:cubicBezTo>
                  <a:cubicBezTo>
                    <a:pt x="1248" y="1703"/>
                    <a:pt x="1608" y="1075"/>
                    <a:pt x="1608" y="568"/>
                  </a:cubicBezTo>
                  <a:cubicBezTo>
                    <a:pt x="1608" y="208"/>
                    <a:pt x="1427" y="1"/>
                    <a:pt x="116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7407177" y="2824899"/>
              <a:ext cx="157509" cy="201999"/>
            </a:xfrm>
            <a:custGeom>
              <a:avLst/>
              <a:gdLst/>
              <a:ahLst/>
              <a:cxnLst/>
              <a:rect l="l" t="t" r="r" b="b"/>
              <a:pathLst>
                <a:path w="1650" h="2116" extrusionOk="0">
                  <a:moveTo>
                    <a:pt x="1185" y="43"/>
                  </a:moveTo>
                  <a:cubicBezTo>
                    <a:pt x="1255" y="43"/>
                    <a:pt x="1318" y="64"/>
                    <a:pt x="1382" y="99"/>
                  </a:cubicBezTo>
                  <a:cubicBezTo>
                    <a:pt x="1523" y="184"/>
                    <a:pt x="1608" y="360"/>
                    <a:pt x="1608" y="593"/>
                  </a:cubicBezTo>
                  <a:cubicBezTo>
                    <a:pt x="1608" y="1100"/>
                    <a:pt x="1255" y="1714"/>
                    <a:pt x="811" y="1967"/>
                  </a:cubicBezTo>
                  <a:cubicBezTo>
                    <a:pt x="689" y="2039"/>
                    <a:pt x="570" y="2075"/>
                    <a:pt x="464" y="2075"/>
                  </a:cubicBezTo>
                  <a:cubicBezTo>
                    <a:pt x="392" y="2075"/>
                    <a:pt x="325" y="2058"/>
                    <a:pt x="268" y="2024"/>
                  </a:cubicBezTo>
                  <a:cubicBezTo>
                    <a:pt x="120" y="1939"/>
                    <a:pt x="43" y="1763"/>
                    <a:pt x="43" y="1523"/>
                  </a:cubicBezTo>
                  <a:cubicBezTo>
                    <a:pt x="43" y="1023"/>
                    <a:pt x="395" y="403"/>
                    <a:pt x="832" y="156"/>
                  </a:cubicBezTo>
                  <a:cubicBezTo>
                    <a:pt x="938" y="85"/>
                    <a:pt x="1058" y="50"/>
                    <a:pt x="1185" y="43"/>
                  </a:cubicBezTo>
                  <a:close/>
                  <a:moveTo>
                    <a:pt x="1186" y="1"/>
                  </a:moveTo>
                  <a:cubicBezTo>
                    <a:pt x="1072" y="1"/>
                    <a:pt x="944" y="39"/>
                    <a:pt x="811" y="114"/>
                  </a:cubicBezTo>
                  <a:cubicBezTo>
                    <a:pt x="360" y="381"/>
                    <a:pt x="0" y="1009"/>
                    <a:pt x="0" y="1523"/>
                  </a:cubicBezTo>
                  <a:cubicBezTo>
                    <a:pt x="0" y="1777"/>
                    <a:pt x="85" y="1975"/>
                    <a:pt x="247" y="2059"/>
                  </a:cubicBezTo>
                  <a:cubicBezTo>
                    <a:pt x="317" y="2101"/>
                    <a:pt x="388" y="2116"/>
                    <a:pt x="466" y="2116"/>
                  </a:cubicBezTo>
                  <a:cubicBezTo>
                    <a:pt x="599" y="2108"/>
                    <a:pt x="726" y="2073"/>
                    <a:pt x="839" y="2003"/>
                  </a:cubicBezTo>
                  <a:cubicBezTo>
                    <a:pt x="1290" y="1735"/>
                    <a:pt x="1650" y="1107"/>
                    <a:pt x="1650" y="593"/>
                  </a:cubicBezTo>
                  <a:cubicBezTo>
                    <a:pt x="1650" y="339"/>
                    <a:pt x="1565" y="149"/>
                    <a:pt x="1403" y="57"/>
                  </a:cubicBezTo>
                  <a:cubicBezTo>
                    <a:pt x="1339" y="19"/>
                    <a:pt x="1266" y="1"/>
                    <a:pt x="118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7452234" y="2906519"/>
              <a:ext cx="1092922" cy="1536946"/>
            </a:xfrm>
            <a:custGeom>
              <a:avLst/>
              <a:gdLst/>
              <a:ahLst/>
              <a:cxnLst/>
              <a:rect l="l" t="t" r="r" b="b"/>
              <a:pathLst>
                <a:path w="11449" h="16100" extrusionOk="0">
                  <a:moveTo>
                    <a:pt x="582" y="0"/>
                  </a:moveTo>
                  <a:cubicBezTo>
                    <a:pt x="483" y="0"/>
                    <a:pt x="384" y="64"/>
                    <a:pt x="374" y="196"/>
                  </a:cubicBezTo>
                  <a:cubicBezTo>
                    <a:pt x="374" y="224"/>
                    <a:pt x="198" y="3523"/>
                    <a:pt x="135" y="6914"/>
                  </a:cubicBezTo>
                  <a:cubicBezTo>
                    <a:pt x="1" y="13851"/>
                    <a:pt x="438" y="14436"/>
                    <a:pt x="579" y="14626"/>
                  </a:cubicBezTo>
                  <a:cubicBezTo>
                    <a:pt x="1537" y="15902"/>
                    <a:pt x="3842" y="16099"/>
                    <a:pt x="5161" y="16099"/>
                  </a:cubicBezTo>
                  <a:lnTo>
                    <a:pt x="5196" y="16099"/>
                  </a:lnTo>
                  <a:cubicBezTo>
                    <a:pt x="7149" y="16099"/>
                    <a:pt x="9193" y="15676"/>
                    <a:pt x="10405" y="15028"/>
                  </a:cubicBezTo>
                  <a:cubicBezTo>
                    <a:pt x="11336" y="14527"/>
                    <a:pt x="11449" y="13886"/>
                    <a:pt x="11378" y="13442"/>
                  </a:cubicBezTo>
                  <a:cubicBezTo>
                    <a:pt x="11146" y="11954"/>
                    <a:pt x="8601" y="10432"/>
                    <a:pt x="5316" y="9811"/>
                  </a:cubicBezTo>
                  <a:cubicBezTo>
                    <a:pt x="5295" y="9806"/>
                    <a:pt x="5275" y="9804"/>
                    <a:pt x="5256" y="9804"/>
                  </a:cubicBezTo>
                  <a:cubicBezTo>
                    <a:pt x="5016" y="9804"/>
                    <a:pt x="4964" y="10194"/>
                    <a:pt x="5238" y="10227"/>
                  </a:cubicBezTo>
                  <a:cubicBezTo>
                    <a:pt x="6796" y="10523"/>
                    <a:pt x="8241" y="11038"/>
                    <a:pt x="9306" y="11679"/>
                  </a:cubicBezTo>
                  <a:cubicBezTo>
                    <a:pt x="10271" y="12264"/>
                    <a:pt x="10871" y="12934"/>
                    <a:pt x="10962" y="13505"/>
                  </a:cubicBezTo>
                  <a:cubicBezTo>
                    <a:pt x="11033" y="13956"/>
                    <a:pt x="10779" y="14344"/>
                    <a:pt x="10201" y="14654"/>
                  </a:cubicBezTo>
                  <a:cubicBezTo>
                    <a:pt x="9031" y="15280"/>
                    <a:pt x="7032" y="15676"/>
                    <a:pt x="5159" y="15676"/>
                  </a:cubicBezTo>
                  <a:cubicBezTo>
                    <a:pt x="3321" y="15676"/>
                    <a:pt x="1605" y="15294"/>
                    <a:pt x="917" y="14372"/>
                  </a:cubicBezTo>
                  <a:cubicBezTo>
                    <a:pt x="769" y="14175"/>
                    <a:pt x="438" y="13054"/>
                    <a:pt x="557" y="6928"/>
                  </a:cubicBezTo>
                  <a:cubicBezTo>
                    <a:pt x="621" y="3537"/>
                    <a:pt x="797" y="252"/>
                    <a:pt x="797" y="217"/>
                  </a:cubicBezTo>
                  <a:cubicBezTo>
                    <a:pt x="797" y="74"/>
                    <a:pt x="689" y="0"/>
                    <a:pt x="582"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7450230" y="2903655"/>
              <a:ext cx="1096931" cy="1541815"/>
            </a:xfrm>
            <a:custGeom>
              <a:avLst/>
              <a:gdLst/>
              <a:ahLst/>
              <a:cxnLst/>
              <a:rect l="l" t="t" r="r" b="b"/>
              <a:pathLst>
                <a:path w="11491" h="16151" extrusionOk="0">
                  <a:moveTo>
                    <a:pt x="621" y="43"/>
                  </a:moveTo>
                  <a:cubicBezTo>
                    <a:pt x="719" y="50"/>
                    <a:pt x="797" y="134"/>
                    <a:pt x="797" y="240"/>
                  </a:cubicBezTo>
                  <a:cubicBezTo>
                    <a:pt x="790" y="268"/>
                    <a:pt x="621" y="3539"/>
                    <a:pt x="557" y="6951"/>
                  </a:cubicBezTo>
                  <a:cubicBezTo>
                    <a:pt x="437" y="13084"/>
                    <a:pt x="769" y="14212"/>
                    <a:pt x="924" y="14409"/>
                  </a:cubicBezTo>
                  <a:cubicBezTo>
                    <a:pt x="1615" y="15340"/>
                    <a:pt x="3335" y="15720"/>
                    <a:pt x="5182" y="15720"/>
                  </a:cubicBezTo>
                  <a:cubicBezTo>
                    <a:pt x="7057" y="15720"/>
                    <a:pt x="9059" y="15326"/>
                    <a:pt x="10236" y="14691"/>
                  </a:cubicBezTo>
                  <a:cubicBezTo>
                    <a:pt x="10814" y="14381"/>
                    <a:pt x="11075" y="13986"/>
                    <a:pt x="10997" y="13528"/>
                  </a:cubicBezTo>
                  <a:cubicBezTo>
                    <a:pt x="10913" y="12943"/>
                    <a:pt x="10306" y="12273"/>
                    <a:pt x="9334" y="11688"/>
                  </a:cubicBezTo>
                  <a:cubicBezTo>
                    <a:pt x="8269" y="11040"/>
                    <a:pt x="6824" y="10525"/>
                    <a:pt x="5259" y="10229"/>
                  </a:cubicBezTo>
                  <a:cubicBezTo>
                    <a:pt x="5161" y="10208"/>
                    <a:pt x="5090" y="10109"/>
                    <a:pt x="5111" y="10010"/>
                  </a:cubicBezTo>
                  <a:cubicBezTo>
                    <a:pt x="5118" y="9961"/>
                    <a:pt x="5146" y="9912"/>
                    <a:pt x="5189" y="9884"/>
                  </a:cubicBezTo>
                  <a:cubicBezTo>
                    <a:pt x="5221" y="9862"/>
                    <a:pt x="5257" y="9853"/>
                    <a:pt x="5295" y="9853"/>
                  </a:cubicBezTo>
                  <a:cubicBezTo>
                    <a:pt x="5306" y="9853"/>
                    <a:pt x="5318" y="9854"/>
                    <a:pt x="5330" y="9855"/>
                  </a:cubicBezTo>
                  <a:cubicBezTo>
                    <a:pt x="8608" y="10476"/>
                    <a:pt x="11145" y="11991"/>
                    <a:pt x="11378" y="13472"/>
                  </a:cubicBezTo>
                  <a:cubicBezTo>
                    <a:pt x="11441" y="13909"/>
                    <a:pt x="11336" y="14536"/>
                    <a:pt x="10412" y="15030"/>
                  </a:cubicBezTo>
                  <a:cubicBezTo>
                    <a:pt x="9207" y="15678"/>
                    <a:pt x="7163" y="16101"/>
                    <a:pt x="5175" y="16108"/>
                  </a:cubicBezTo>
                  <a:cubicBezTo>
                    <a:pt x="3878" y="16108"/>
                    <a:pt x="1565" y="15918"/>
                    <a:pt x="621" y="14642"/>
                  </a:cubicBezTo>
                  <a:cubicBezTo>
                    <a:pt x="480" y="14452"/>
                    <a:pt x="43" y="13866"/>
                    <a:pt x="177" y="6944"/>
                  </a:cubicBezTo>
                  <a:cubicBezTo>
                    <a:pt x="240" y="3525"/>
                    <a:pt x="416" y="254"/>
                    <a:pt x="416" y="219"/>
                  </a:cubicBezTo>
                  <a:cubicBezTo>
                    <a:pt x="423" y="120"/>
                    <a:pt x="508" y="43"/>
                    <a:pt x="607" y="43"/>
                  </a:cubicBezTo>
                  <a:close/>
                  <a:moveTo>
                    <a:pt x="621" y="1"/>
                  </a:moveTo>
                  <a:cubicBezTo>
                    <a:pt x="557" y="1"/>
                    <a:pt x="494" y="22"/>
                    <a:pt x="452" y="64"/>
                  </a:cubicBezTo>
                  <a:cubicBezTo>
                    <a:pt x="402" y="99"/>
                    <a:pt x="374" y="163"/>
                    <a:pt x="374" y="226"/>
                  </a:cubicBezTo>
                  <a:cubicBezTo>
                    <a:pt x="374" y="254"/>
                    <a:pt x="198" y="3525"/>
                    <a:pt x="134" y="6944"/>
                  </a:cubicBezTo>
                  <a:cubicBezTo>
                    <a:pt x="0" y="13888"/>
                    <a:pt x="437" y="14473"/>
                    <a:pt x="586" y="14670"/>
                  </a:cubicBezTo>
                  <a:cubicBezTo>
                    <a:pt x="1544" y="15960"/>
                    <a:pt x="3878" y="16150"/>
                    <a:pt x="5182" y="16150"/>
                  </a:cubicBezTo>
                  <a:lnTo>
                    <a:pt x="5217" y="16150"/>
                  </a:lnTo>
                  <a:cubicBezTo>
                    <a:pt x="7170" y="16143"/>
                    <a:pt x="9221" y="15720"/>
                    <a:pt x="10433" y="15072"/>
                  </a:cubicBezTo>
                  <a:cubicBezTo>
                    <a:pt x="11371" y="14571"/>
                    <a:pt x="11491" y="13923"/>
                    <a:pt x="11420" y="13465"/>
                  </a:cubicBezTo>
                  <a:cubicBezTo>
                    <a:pt x="11188" y="11970"/>
                    <a:pt x="8629" y="10433"/>
                    <a:pt x="5337" y="9820"/>
                  </a:cubicBezTo>
                  <a:cubicBezTo>
                    <a:pt x="5323" y="9818"/>
                    <a:pt x="5309" y="9817"/>
                    <a:pt x="5295" y="9817"/>
                  </a:cubicBezTo>
                  <a:cubicBezTo>
                    <a:pt x="5185" y="9817"/>
                    <a:pt x="5088" y="9891"/>
                    <a:pt x="5069" y="10003"/>
                  </a:cubicBezTo>
                  <a:cubicBezTo>
                    <a:pt x="5041" y="10130"/>
                    <a:pt x="5125" y="10257"/>
                    <a:pt x="5252" y="10278"/>
                  </a:cubicBezTo>
                  <a:cubicBezTo>
                    <a:pt x="6810" y="10567"/>
                    <a:pt x="8255" y="11082"/>
                    <a:pt x="9313" y="11730"/>
                  </a:cubicBezTo>
                  <a:cubicBezTo>
                    <a:pt x="10271" y="12309"/>
                    <a:pt x="10870" y="12971"/>
                    <a:pt x="10955" y="13535"/>
                  </a:cubicBezTo>
                  <a:cubicBezTo>
                    <a:pt x="11026" y="13979"/>
                    <a:pt x="10772" y="14360"/>
                    <a:pt x="10208" y="14663"/>
                  </a:cubicBezTo>
                  <a:cubicBezTo>
                    <a:pt x="9040" y="15290"/>
                    <a:pt x="7045" y="15686"/>
                    <a:pt x="5178" y="15686"/>
                  </a:cubicBezTo>
                  <a:cubicBezTo>
                    <a:pt x="3349" y="15686"/>
                    <a:pt x="1643" y="15306"/>
                    <a:pt x="959" y="14388"/>
                  </a:cubicBezTo>
                  <a:cubicBezTo>
                    <a:pt x="811" y="14191"/>
                    <a:pt x="480" y="13077"/>
                    <a:pt x="600" y="6958"/>
                  </a:cubicBezTo>
                  <a:cubicBezTo>
                    <a:pt x="663" y="3546"/>
                    <a:pt x="839" y="282"/>
                    <a:pt x="839" y="247"/>
                  </a:cubicBezTo>
                  <a:cubicBezTo>
                    <a:pt x="839" y="184"/>
                    <a:pt x="818" y="127"/>
                    <a:pt x="776" y="78"/>
                  </a:cubicBezTo>
                  <a:cubicBezTo>
                    <a:pt x="741" y="36"/>
                    <a:pt x="677" y="8"/>
                    <a:pt x="621"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7439443" y="2819553"/>
              <a:ext cx="137367" cy="176415"/>
            </a:xfrm>
            <a:custGeom>
              <a:avLst/>
              <a:gdLst/>
              <a:ahLst/>
              <a:cxnLst/>
              <a:rect l="l" t="t" r="r" b="b"/>
              <a:pathLst>
                <a:path w="1439" h="1848" extrusionOk="0">
                  <a:moveTo>
                    <a:pt x="1023" y="141"/>
                  </a:moveTo>
                  <a:cubicBezTo>
                    <a:pt x="1199" y="254"/>
                    <a:pt x="1213" y="261"/>
                    <a:pt x="1220" y="275"/>
                  </a:cubicBezTo>
                  <a:cubicBezTo>
                    <a:pt x="1255" y="367"/>
                    <a:pt x="1277" y="466"/>
                    <a:pt x="1291" y="564"/>
                  </a:cubicBezTo>
                  <a:lnTo>
                    <a:pt x="1291" y="628"/>
                  </a:lnTo>
                  <a:cubicBezTo>
                    <a:pt x="1291" y="649"/>
                    <a:pt x="1284" y="677"/>
                    <a:pt x="1284" y="691"/>
                  </a:cubicBezTo>
                  <a:cubicBezTo>
                    <a:pt x="1199" y="994"/>
                    <a:pt x="1192" y="1008"/>
                    <a:pt x="1185" y="1022"/>
                  </a:cubicBezTo>
                  <a:cubicBezTo>
                    <a:pt x="1164" y="1072"/>
                    <a:pt x="1157" y="1086"/>
                    <a:pt x="1150" y="1107"/>
                  </a:cubicBezTo>
                  <a:cubicBezTo>
                    <a:pt x="1114" y="1163"/>
                    <a:pt x="1093" y="1192"/>
                    <a:pt x="1079" y="1220"/>
                  </a:cubicBezTo>
                  <a:cubicBezTo>
                    <a:pt x="1058" y="1255"/>
                    <a:pt x="1037" y="1283"/>
                    <a:pt x="1016" y="1312"/>
                  </a:cubicBezTo>
                  <a:lnTo>
                    <a:pt x="988" y="1347"/>
                  </a:lnTo>
                  <a:cubicBezTo>
                    <a:pt x="966" y="1375"/>
                    <a:pt x="945" y="1396"/>
                    <a:pt x="931" y="1410"/>
                  </a:cubicBezTo>
                  <a:cubicBezTo>
                    <a:pt x="917" y="1424"/>
                    <a:pt x="896" y="1445"/>
                    <a:pt x="882" y="1460"/>
                  </a:cubicBezTo>
                  <a:cubicBezTo>
                    <a:pt x="854" y="1488"/>
                    <a:pt x="840" y="1502"/>
                    <a:pt x="818" y="1516"/>
                  </a:cubicBezTo>
                  <a:cubicBezTo>
                    <a:pt x="804" y="1530"/>
                    <a:pt x="783" y="1544"/>
                    <a:pt x="762" y="1558"/>
                  </a:cubicBezTo>
                  <a:cubicBezTo>
                    <a:pt x="734" y="1579"/>
                    <a:pt x="713" y="1593"/>
                    <a:pt x="699" y="1601"/>
                  </a:cubicBezTo>
                  <a:cubicBezTo>
                    <a:pt x="677" y="1615"/>
                    <a:pt x="656" y="1622"/>
                    <a:pt x="635" y="1636"/>
                  </a:cubicBezTo>
                  <a:cubicBezTo>
                    <a:pt x="565" y="1657"/>
                    <a:pt x="487" y="1678"/>
                    <a:pt x="409" y="1685"/>
                  </a:cubicBezTo>
                  <a:lnTo>
                    <a:pt x="367" y="1678"/>
                  </a:lnTo>
                  <a:cubicBezTo>
                    <a:pt x="92" y="1304"/>
                    <a:pt x="92" y="1283"/>
                    <a:pt x="92" y="1262"/>
                  </a:cubicBezTo>
                  <a:lnTo>
                    <a:pt x="92" y="1213"/>
                  </a:lnTo>
                  <a:cubicBezTo>
                    <a:pt x="99" y="1142"/>
                    <a:pt x="113" y="1079"/>
                    <a:pt x="128" y="1015"/>
                  </a:cubicBezTo>
                  <a:cubicBezTo>
                    <a:pt x="142" y="959"/>
                    <a:pt x="142" y="945"/>
                    <a:pt x="149" y="924"/>
                  </a:cubicBezTo>
                  <a:cubicBezTo>
                    <a:pt x="177" y="860"/>
                    <a:pt x="184" y="846"/>
                    <a:pt x="191" y="825"/>
                  </a:cubicBezTo>
                  <a:cubicBezTo>
                    <a:pt x="205" y="790"/>
                    <a:pt x="212" y="776"/>
                    <a:pt x="219" y="755"/>
                  </a:cubicBezTo>
                  <a:cubicBezTo>
                    <a:pt x="240" y="719"/>
                    <a:pt x="247" y="698"/>
                    <a:pt x="261" y="684"/>
                  </a:cubicBezTo>
                  <a:cubicBezTo>
                    <a:pt x="332" y="578"/>
                    <a:pt x="409" y="480"/>
                    <a:pt x="487" y="381"/>
                  </a:cubicBezTo>
                  <a:cubicBezTo>
                    <a:pt x="522" y="346"/>
                    <a:pt x="536" y="339"/>
                    <a:pt x="543" y="325"/>
                  </a:cubicBezTo>
                  <a:cubicBezTo>
                    <a:pt x="579" y="296"/>
                    <a:pt x="593" y="289"/>
                    <a:pt x="607" y="275"/>
                  </a:cubicBezTo>
                  <a:cubicBezTo>
                    <a:pt x="635" y="261"/>
                    <a:pt x="663" y="240"/>
                    <a:pt x="691" y="226"/>
                  </a:cubicBezTo>
                  <a:cubicBezTo>
                    <a:pt x="706" y="212"/>
                    <a:pt x="727" y="205"/>
                    <a:pt x="748" y="198"/>
                  </a:cubicBezTo>
                  <a:lnTo>
                    <a:pt x="804" y="170"/>
                  </a:lnTo>
                  <a:cubicBezTo>
                    <a:pt x="825" y="162"/>
                    <a:pt x="847" y="155"/>
                    <a:pt x="868" y="148"/>
                  </a:cubicBezTo>
                  <a:lnTo>
                    <a:pt x="917" y="141"/>
                  </a:lnTo>
                  <a:close/>
                  <a:moveTo>
                    <a:pt x="980" y="0"/>
                  </a:moveTo>
                  <a:cubicBezTo>
                    <a:pt x="959" y="0"/>
                    <a:pt x="945" y="7"/>
                    <a:pt x="931" y="14"/>
                  </a:cubicBezTo>
                  <a:cubicBezTo>
                    <a:pt x="896" y="21"/>
                    <a:pt x="861" y="29"/>
                    <a:pt x="825" y="43"/>
                  </a:cubicBezTo>
                  <a:cubicBezTo>
                    <a:pt x="811" y="50"/>
                    <a:pt x="797" y="57"/>
                    <a:pt x="776" y="64"/>
                  </a:cubicBezTo>
                  <a:cubicBezTo>
                    <a:pt x="748" y="78"/>
                    <a:pt x="734" y="85"/>
                    <a:pt x="720" y="99"/>
                  </a:cubicBezTo>
                  <a:cubicBezTo>
                    <a:pt x="706" y="106"/>
                    <a:pt x="670" y="127"/>
                    <a:pt x="642" y="141"/>
                  </a:cubicBezTo>
                  <a:cubicBezTo>
                    <a:pt x="607" y="177"/>
                    <a:pt x="586" y="184"/>
                    <a:pt x="572" y="198"/>
                  </a:cubicBezTo>
                  <a:lnTo>
                    <a:pt x="501" y="254"/>
                  </a:lnTo>
                  <a:lnTo>
                    <a:pt x="438" y="325"/>
                  </a:lnTo>
                  <a:cubicBezTo>
                    <a:pt x="395" y="367"/>
                    <a:pt x="388" y="381"/>
                    <a:pt x="374" y="395"/>
                  </a:cubicBezTo>
                  <a:lnTo>
                    <a:pt x="346" y="430"/>
                  </a:lnTo>
                  <a:lnTo>
                    <a:pt x="318" y="466"/>
                  </a:lnTo>
                  <a:lnTo>
                    <a:pt x="290" y="508"/>
                  </a:lnTo>
                  <a:lnTo>
                    <a:pt x="261" y="550"/>
                  </a:lnTo>
                  <a:cubicBezTo>
                    <a:pt x="254" y="564"/>
                    <a:pt x="247" y="571"/>
                    <a:pt x="240" y="585"/>
                  </a:cubicBezTo>
                  <a:cubicBezTo>
                    <a:pt x="226" y="600"/>
                    <a:pt x="219" y="614"/>
                    <a:pt x="212" y="628"/>
                  </a:cubicBezTo>
                  <a:cubicBezTo>
                    <a:pt x="191" y="670"/>
                    <a:pt x="177" y="691"/>
                    <a:pt x="170" y="712"/>
                  </a:cubicBezTo>
                  <a:cubicBezTo>
                    <a:pt x="142" y="755"/>
                    <a:pt x="135" y="776"/>
                    <a:pt x="128" y="790"/>
                  </a:cubicBezTo>
                  <a:cubicBezTo>
                    <a:pt x="106" y="839"/>
                    <a:pt x="99" y="860"/>
                    <a:pt x="92" y="882"/>
                  </a:cubicBezTo>
                  <a:cubicBezTo>
                    <a:pt x="71" y="938"/>
                    <a:pt x="64" y="959"/>
                    <a:pt x="57" y="980"/>
                  </a:cubicBezTo>
                  <a:cubicBezTo>
                    <a:pt x="43" y="1022"/>
                    <a:pt x="36" y="1051"/>
                    <a:pt x="29" y="1072"/>
                  </a:cubicBezTo>
                  <a:cubicBezTo>
                    <a:pt x="29" y="1093"/>
                    <a:pt x="22" y="1114"/>
                    <a:pt x="22" y="1135"/>
                  </a:cubicBezTo>
                  <a:cubicBezTo>
                    <a:pt x="15" y="1156"/>
                    <a:pt x="15" y="1178"/>
                    <a:pt x="8" y="1199"/>
                  </a:cubicBezTo>
                  <a:cubicBezTo>
                    <a:pt x="8" y="1227"/>
                    <a:pt x="1" y="1255"/>
                    <a:pt x="1" y="1283"/>
                  </a:cubicBezTo>
                  <a:cubicBezTo>
                    <a:pt x="1" y="1319"/>
                    <a:pt x="1" y="1361"/>
                    <a:pt x="1" y="1396"/>
                  </a:cubicBezTo>
                  <a:cubicBezTo>
                    <a:pt x="1" y="1417"/>
                    <a:pt x="8" y="1445"/>
                    <a:pt x="8" y="1467"/>
                  </a:cubicBezTo>
                  <a:cubicBezTo>
                    <a:pt x="15" y="1488"/>
                    <a:pt x="15" y="1509"/>
                    <a:pt x="22" y="1537"/>
                  </a:cubicBezTo>
                  <a:cubicBezTo>
                    <a:pt x="29" y="1551"/>
                    <a:pt x="36" y="1572"/>
                    <a:pt x="43" y="1593"/>
                  </a:cubicBezTo>
                  <a:cubicBezTo>
                    <a:pt x="50" y="1615"/>
                    <a:pt x="57" y="1629"/>
                    <a:pt x="64" y="1650"/>
                  </a:cubicBezTo>
                  <a:cubicBezTo>
                    <a:pt x="78" y="1664"/>
                    <a:pt x="85" y="1678"/>
                    <a:pt x="99" y="1699"/>
                  </a:cubicBezTo>
                  <a:cubicBezTo>
                    <a:pt x="106" y="1713"/>
                    <a:pt x="120" y="1727"/>
                    <a:pt x="135" y="1742"/>
                  </a:cubicBezTo>
                  <a:cubicBezTo>
                    <a:pt x="149" y="1756"/>
                    <a:pt x="163" y="1770"/>
                    <a:pt x="177" y="1784"/>
                  </a:cubicBezTo>
                  <a:cubicBezTo>
                    <a:pt x="247" y="1812"/>
                    <a:pt x="311" y="1833"/>
                    <a:pt x="381" y="1847"/>
                  </a:cubicBezTo>
                  <a:cubicBezTo>
                    <a:pt x="417" y="1847"/>
                    <a:pt x="445" y="1847"/>
                    <a:pt x="473" y="1840"/>
                  </a:cubicBezTo>
                  <a:cubicBezTo>
                    <a:pt x="494" y="1840"/>
                    <a:pt x="515" y="1833"/>
                    <a:pt x="529" y="1833"/>
                  </a:cubicBezTo>
                  <a:cubicBezTo>
                    <a:pt x="543" y="1826"/>
                    <a:pt x="572" y="1819"/>
                    <a:pt x="593" y="1812"/>
                  </a:cubicBezTo>
                  <a:cubicBezTo>
                    <a:pt x="607" y="1805"/>
                    <a:pt x="635" y="1798"/>
                    <a:pt x="656" y="1784"/>
                  </a:cubicBezTo>
                  <a:cubicBezTo>
                    <a:pt x="670" y="1777"/>
                    <a:pt x="706" y="1763"/>
                    <a:pt x="720" y="1749"/>
                  </a:cubicBezTo>
                  <a:cubicBezTo>
                    <a:pt x="741" y="1742"/>
                    <a:pt x="769" y="1720"/>
                    <a:pt x="790" y="1706"/>
                  </a:cubicBezTo>
                  <a:cubicBezTo>
                    <a:pt x="811" y="1692"/>
                    <a:pt x="840" y="1671"/>
                    <a:pt x="861" y="1657"/>
                  </a:cubicBezTo>
                  <a:cubicBezTo>
                    <a:pt x="875" y="1643"/>
                    <a:pt x="910" y="1615"/>
                    <a:pt x="931" y="1593"/>
                  </a:cubicBezTo>
                  <a:cubicBezTo>
                    <a:pt x="952" y="1579"/>
                    <a:pt x="980" y="1551"/>
                    <a:pt x="995" y="1530"/>
                  </a:cubicBezTo>
                  <a:cubicBezTo>
                    <a:pt x="1023" y="1502"/>
                    <a:pt x="1044" y="1481"/>
                    <a:pt x="1058" y="1460"/>
                  </a:cubicBezTo>
                  <a:cubicBezTo>
                    <a:pt x="1150" y="1347"/>
                    <a:pt x="1164" y="1326"/>
                    <a:pt x="1178" y="1297"/>
                  </a:cubicBezTo>
                  <a:cubicBezTo>
                    <a:pt x="1192" y="1276"/>
                    <a:pt x="1213" y="1248"/>
                    <a:pt x="1227" y="1227"/>
                  </a:cubicBezTo>
                  <a:cubicBezTo>
                    <a:pt x="1270" y="1135"/>
                    <a:pt x="1284" y="1121"/>
                    <a:pt x="1291" y="1100"/>
                  </a:cubicBezTo>
                  <a:cubicBezTo>
                    <a:pt x="1319" y="1044"/>
                    <a:pt x="1326" y="1022"/>
                    <a:pt x="1333" y="1001"/>
                  </a:cubicBezTo>
                  <a:cubicBezTo>
                    <a:pt x="1354" y="952"/>
                    <a:pt x="1361" y="938"/>
                    <a:pt x="1361" y="924"/>
                  </a:cubicBezTo>
                  <a:lnTo>
                    <a:pt x="1382" y="874"/>
                  </a:lnTo>
                  <a:cubicBezTo>
                    <a:pt x="1382" y="860"/>
                    <a:pt x="1389" y="846"/>
                    <a:pt x="1389" y="832"/>
                  </a:cubicBezTo>
                  <a:cubicBezTo>
                    <a:pt x="1418" y="741"/>
                    <a:pt x="1418" y="719"/>
                    <a:pt x="1425" y="705"/>
                  </a:cubicBezTo>
                  <a:cubicBezTo>
                    <a:pt x="1432" y="642"/>
                    <a:pt x="1439" y="578"/>
                    <a:pt x="1439" y="515"/>
                  </a:cubicBezTo>
                  <a:cubicBezTo>
                    <a:pt x="1439" y="459"/>
                    <a:pt x="1439" y="437"/>
                    <a:pt x="1432" y="409"/>
                  </a:cubicBezTo>
                  <a:cubicBezTo>
                    <a:pt x="1432" y="388"/>
                    <a:pt x="1425" y="367"/>
                    <a:pt x="1418" y="339"/>
                  </a:cubicBezTo>
                  <a:cubicBezTo>
                    <a:pt x="1418" y="318"/>
                    <a:pt x="1410" y="289"/>
                    <a:pt x="1403" y="268"/>
                  </a:cubicBezTo>
                  <a:cubicBezTo>
                    <a:pt x="1396" y="247"/>
                    <a:pt x="1382" y="226"/>
                    <a:pt x="1375" y="205"/>
                  </a:cubicBezTo>
                  <a:cubicBezTo>
                    <a:pt x="1270" y="78"/>
                    <a:pt x="1255" y="71"/>
                    <a:pt x="1241" y="64"/>
                  </a:cubicBezTo>
                  <a:cubicBezTo>
                    <a:pt x="1234" y="50"/>
                    <a:pt x="1220" y="43"/>
                    <a:pt x="1199" y="36"/>
                  </a:cubicBezTo>
                  <a:cubicBezTo>
                    <a:pt x="1171" y="21"/>
                    <a:pt x="1143" y="14"/>
                    <a:pt x="1114" y="7"/>
                  </a:cubicBezTo>
                  <a:cubicBezTo>
                    <a:pt x="1086" y="7"/>
                    <a:pt x="1058" y="0"/>
                    <a:pt x="102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7437438" y="2818216"/>
              <a:ext cx="142044" cy="180424"/>
            </a:xfrm>
            <a:custGeom>
              <a:avLst/>
              <a:gdLst/>
              <a:ahLst/>
              <a:cxnLst/>
              <a:rect l="l" t="t" r="r" b="b"/>
              <a:pathLst>
                <a:path w="1488" h="1890" extrusionOk="0">
                  <a:moveTo>
                    <a:pt x="143" y="1377"/>
                  </a:moveTo>
                  <a:cubicBezTo>
                    <a:pt x="144" y="1384"/>
                    <a:pt x="146" y="1390"/>
                    <a:pt x="149" y="1396"/>
                  </a:cubicBezTo>
                  <a:cubicBezTo>
                    <a:pt x="155" y="1403"/>
                    <a:pt x="162" y="1409"/>
                    <a:pt x="168" y="1415"/>
                  </a:cubicBezTo>
                  <a:lnTo>
                    <a:pt x="168" y="1415"/>
                  </a:lnTo>
                  <a:cubicBezTo>
                    <a:pt x="159" y="1401"/>
                    <a:pt x="150" y="1388"/>
                    <a:pt x="143" y="1377"/>
                  </a:cubicBezTo>
                  <a:close/>
                  <a:moveTo>
                    <a:pt x="997" y="136"/>
                  </a:moveTo>
                  <a:cubicBezTo>
                    <a:pt x="979" y="136"/>
                    <a:pt x="959" y="138"/>
                    <a:pt x="938" y="141"/>
                  </a:cubicBezTo>
                  <a:cubicBezTo>
                    <a:pt x="924" y="141"/>
                    <a:pt x="903" y="141"/>
                    <a:pt x="889" y="148"/>
                  </a:cubicBezTo>
                  <a:cubicBezTo>
                    <a:pt x="861" y="148"/>
                    <a:pt x="839" y="155"/>
                    <a:pt x="818" y="169"/>
                  </a:cubicBezTo>
                  <a:cubicBezTo>
                    <a:pt x="804" y="169"/>
                    <a:pt x="790" y="176"/>
                    <a:pt x="762" y="191"/>
                  </a:cubicBezTo>
                  <a:lnTo>
                    <a:pt x="705" y="219"/>
                  </a:lnTo>
                  <a:cubicBezTo>
                    <a:pt x="677" y="233"/>
                    <a:pt x="656" y="247"/>
                    <a:pt x="261" y="684"/>
                  </a:cubicBezTo>
                  <a:cubicBezTo>
                    <a:pt x="254" y="705"/>
                    <a:pt x="240" y="719"/>
                    <a:pt x="226" y="762"/>
                  </a:cubicBezTo>
                  <a:cubicBezTo>
                    <a:pt x="212" y="776"/>
                    <a:pt x="205" y="797"/>
                    <a:pt x="191" y="832"/>
                  </a:cubicBezTo>
                  <a:cubicBezTo>
                    <a:pt x="184" y="846"/>
                    <a:pt x="177" y="867"/>
                    <a:pt x="156" y="931"/>
                  </a:cubicBezTo>
                  <a:cubicBezTo>
                    <a:pt x="149" y="952"/>
                    <a:pt x="141" y="973"/>
                    <a:pt x="127" y="1022"/>
                  </a:cubicBezTo>
                  <a:cubicBezTo>
                    <a:pt x="113" y="1072"/>
                    <a:pt x="99" y="1128"/>
                    <a:pt x="99" y="1185"/>
                  </a:cubicBezTo>
                  <a:cubicBezTo>
                    <a:pt x="92" y="1199"/>
                    <a:pt x="92" y="1213"/>
                    <a:pt x="92" y="1276"/>
                  </a:cubicBezTo>
                  <a:cubicBezTo>
                    <a:pt x="92" y="1288"/>
                    <a:pt x="92" y="1300"/>
                    <a:pt x="143" y="1377"/>
                  </a:cubicBezTo>
                  <a:lnTo>
                    <a:pt x="143" y="1377"/>
                  </a:lnTo>
                  <a:cubicBezTo>
                    <a:pt x="141" y="1368"/>
                    <a:pt x="141" y="1356"/>
                    <a:pt x="141" y="1340"/>
                  </a:cubicBezTo>
                  <a:cubicBezTo>
                    <a:pt x="134" y="1255"/>
                    <a:pt x="141" y="1170"/>
                    <a:pt x="156" y="1093"/>
                  </a:cubicBezTo>
                  <a:cubicBezTo>
                    <a:pt x="156" y="1072"/>
                    <a:pt x="163" y="1051"/>
                    <a:pt x="177" y="1001"/>
                  </a:cubicBezTo>
                  <a:cubicBezTo>
                    <a:pt x="184" y="980"/>
                    <a:pt x="191" y="966"/>
                    <a:pt x="212" y="896"/>
                  </a:cubicBezTo>
                  <a:cubicBezTo>
                    <a:pt x="219" y="881"/>
                    <a:pt x="226" y="867"/>
                    <a:pt x="240" y="825"/>
                  </a:cubicBezTo>
                  <a:lnTo>
                    <a:pt x="275" y="762"/>
                  </a:lnTo>
                  <a:cubicBezTo>
                    <a:pt x="282" y="740"/>
                    <a:pt x="290" y="719"/>
                    <a:pt x="663" y="296"/>
                  </a:cubicBezTo>
                  <a:cubicBezTo>
                    <a:pt x="684" y="282"/>
                    <a:pt x="705" y="268"/>
                    <a:pt x="720" y="254"/>
                  </a:cubicBezTo>
                  <a:cubicBezTo>
                    <a:pt x="741" y="247"/>
                    <a:pt x="762" y="233"/>
                    <a:pt x="776" y="226"/>
                  </a:cubicBezTo>
                  <a:lnTo>
                    <a:pt x="839" y="212"/>
                  </a:lnTo>
                  <a:cubicBezTo>
                    <a:pt x="875" y="198"/>
                    <a:pt x="910" y="191"/>
                    <a:pt x="952" y="184"/>
                  </a:cubicBezTo>
                  <a:cubicBezTo>
                    <a:pt x="1023" y="198"/>
                    <a:pt x="1093" y="219"/>
                    <a:pt x="1157" y="247"/>
                  </a:cubicBezTo>
                  <a:cubicBezTo>
                    <a:pt x="1171" y="254"/>
                    <a:pt x="1178" y="261"/>
                    <a:pt x="1291" y="585"/>
                  </a:cubicBezTo>
                  <a:lnTo>
                    <a:pt x="1291" y="670"/>
                  </a:lnTo>
                  <a:cubicBezTo>
                    <a:pt x="1283" y="684"/>
                    <a:pt x="1283" y="698"/>
                    <a:pt x="1276" y="747"/>
                  </a:cubicBezTo>
                  <a:cubicBezTo>
                    <a:pt x="1276" y="762"/>
                    <a:pt x="1269" y="769"/>
                    <a:pt x="1241" y="888"/>
                  </a:cubicBezTo>
                  <a:cubicBezTo>
                    <a:pt x="1241" y="903"/>
                    <a:pt x="1234" y="917"/>
                    <a:pt x="1206" y="994"/>
                  </a:cubicBezTo>
                  <a:cubicBezTo>
                    <a:pt x="1199" y="1008"/>
                    <a:pt x="1192" y="1029"/>
                    <a:pt x="1171" y="1072"/>
                  </a:cubicBezTo>
                  <a:lnTo>
                    <a:pt x="1128" y="1149"/>
                  </a:lnTo>
                  <a:cubicBezTo>
                    <a:pt x="1114" y="1177"/>
                    <a:pt x="1093" y="1213"/>
                    <a:pt x="1072" y="1234"/>
                  </a:cubicBezTo>
                  <a:cubicBezTo>
                    <a:pt x="1058" y="1262"/>
                    <a:pt x="1037" y="1290"/>
                    <a:pt x="980" y="1361"/>
                  </a:cubicBezTo>
                  <a:cubicBezTo>
                    <a:pt x="966" y="1382"/>
                    <a:pt x="938" y="1410"/>
                    <a:pt x="924" y="1424"/>
                  </a:cubicBezTo>
                  <a:cubicBezTo>
                    <a:pt x="910" y="1438"/>
                    <a:pt x="889" y="1459"/>
                    <a:pt x="875" y="1474"/>
                  </a:cubicBezTo>
                  <a:cubicBezTo>
                    <a:pt x="861" y="1488"/>
                    <a:pt x="839" y="1502"/>
                    <a:pt x="818" y="1523"/>
                  </a:cubicBezTo>
                  <a:cubicBezTo>
                    <a:pt x="797" y="1537"/>
                    <a:pt x="776" y="1551"/>
                    <a:pt x="755" y="1565"/>
                  </a:cubicBezTo>
                  <a:cubicBezTo>
                    <a:pt x="741" y="1579"/>
                    <a:pt x="720" y="1593"/>
                    <a:pt x="705" y="1600"/>
                  </a:cubicBezTo>
                  <a:cubicBezTo>
                    <a:pt x="649" y="1629"/>
                    <a:pt x="586" y="1657"/>
                    <a:pt x="522" y="1671"/>
                  </a:cubicBezTo>
                  <a:lnTo>
                    <a:pt x="473" y="1678"/>
                  </a:lnTo>
                  <a:cubicBezTo>
                    <a:pt x="472" y="1678"/>
                    <a:pt x="471" y="1678"/>
                    <a:pt x="471" y="1678"/>
                  </a:cubicBezTo>
                  <a:cubicBezTo>
                    <a:pt x="457" y="1678"/>
                    <a:pt x="432" y="1672"/>
                    <a:pt x="168" y="1415"/>
                  </a:cubicBezTo>
                  <a:lnTo>
                    <a:pt x="168" y="1415"/>
                  </a:lnTo>
                  <a:cubicBezTo>
                    <a:pt x="211" y="1478"/>
                    <a:pt x="277" y="1571"/>
                    <a:pt x="381" y="1713"/>
                  </a:cubicBezTo>
                  <a:cubicBezTo>
                    <a:pt x="402" y="1720"/>
                    <a:pt x="423" y="1720"/>
                    <a:pt x="445" y="1720"/>
                  </a:cubicBezTo>
                  <a:cubicBezTo>
                    <a:pt x="501" y="1713"/>
                    <a:pt x="550" y="1706"/>
                    <a:pt x="607" y="1692"/>
                  </a:cubicBezTo>
                  <a:cubicBezTo>
                    <a:pt x="621" y="1692"/>
                    <a:pt x="635" y="1685"/>
                    <a:pt x="663" y="1671"/>
                  </a:cubicBezTo>
                  <a:cubicBezTo>
                    <a:pt x="684" y="1657"/>
                    <a:pt x="705" y="1650"/>
                    <a:pt x="727" y="1636"/>
                  </a:cubicBezTo>
                  <a:cubicBezTo>
                    <a:pt x="748" y="1622"/>
                    <a:pt x="769" y="1607"/>
                    <a:pt x="797" y="1593"/>
                  </a:cubicBezTo>
                  <a:cubicBezTo>
                    <a:pt x="811" y="1579"/>
                    <a:pt x="832" y="1565"/>
                    <a:pt x="846" y="1551"/>
                  </a:cubicBezTo>
                  <a:cubicBezTo>
                    <a:pt x="868" y="1537"/>
                    <a:pt x="882" y="1523"/>
                    <a:pt x="910" y="1495"/>
                  </a:cubicBezTo>
                  <a:cubicBezTo>
                    <a:pt x="924" y="1481"/>
                    <a:pt x="945" y="1459"/>
                    <a:pt x="966" y="1445"/>
                  </a:cubicBezTo>
                  <a:cubicBezTo>
                    <a:pt x="980" y="1424"/>
                    <a:pt x="994" y="1410"/>
                    <a:pt x="1023" y="1375"/>
                  </a:cubicBezTo>
                  <a:cubicBezTo>
                    <a:pt x="1030" y="1368"/>
                    <a:pt x="1037" y="1354"/>
                    <a:pt x="1051" y="1340"/>
                  </a:cubicBezTo>
                  <a:cubicBezTo>
                    <a:pt x="1072" y="1311"/>
                    <a:pt x="1093" y="1283"/>
                    <a:pt x="1114" y="1255"/>
                  </a:cubicBezTo>
                  <a:cubicBezTo>
                    <a:pt x="1128" y="1227"/>
                    <a:pt x="1150" y="1199"/>
                    <a:pt x="1185" y="1135"/>
                  </a:cubicBezTo>
                  <a:cubicBezTo>
                    <a:pt x="1192" y="1114"/>
                    <a:pt x="1199" y="1100"/>
                    <a:pt x="1220" y="1051"/>
                  </a:cubicBezTo>
                  <a:cubicBezTo>
                    <a:pt x="1262" y="945"/>
                    <a:pt x="1298" y="832"/>
                    <a:pt x="1333" y="719"/>
                  </a:cubicBezTo>
                  <a:cubicBezTo>
                    <a:pt x="1333" y="705"/>
                    <a:pt x="1340" y="677"/>
                    <a:pt x="1340" y="656"/>
                  </a:cubicBezTo>
                  <a:lnTo>
                    <a:pt x="1340" y="585"/>
                  </a:lnTo>
                  <a:cubicBezTo>
                    <a:pt x="1326" y="494"/>
                    <a:pt x="1312" y="409"/>
                    <a:pt x="1283" y="325"/>
                  </a:cubicBezTo>
                  <a:cubicBezTo>
                    <a:pt x="1276" y="310"/>
                    <a:pt x="1269" y="296"/>
                    <a:pt x="1262" y="282"/>
                  </a:cubicBezTo>
                  <a:cubicBezTo>
                    <a:pt x="1248" y="268"/>
                    <a:pt x="1241" y="254"/>
                    <a:pt x="1227" y="240"/>
                  </a:cubicBezTo>
                  <a:cubicBezTo>
                    <a:pt x="1192" y="205"/>
                    <a:pt x="1142" y="176"/>
                    <a:pt x="1100" y="148"/>
                  </a:cubicBezTo>
                  <a:cubicBezTo>
                    <a:pt x="1086" y="148"/>
                    <a:pt x="1065" y="141"/>
                    <a:pt x="1051" y="141"/>
                  </a:cubicBezTo>
                  <a:cubicBezTo>
                    <a:pt x="1033" y="138"/>
                    <a:pt x="1016" y="136"/>
                    <a:pt x="997" y="136"/>
                  </a:cubicBezTo>
                  <a:close/>
                  <a:moveTo>
                    <a:pt x="1044" y="35"/>
                  </a:moveTo>
                  <a:cubicBezTo>
                    <a:pt x="1072" y="35"/>
                    <a:pt x="1100" y="43"/>
                    <a:pt x="1128" y="43"/>
                  </a:cubicBezTo>
                  <a:cubicBezTo>
                    <a:pt x="1157" y="50"/>
                    <a:pt x="1185" y="57"/>
                    <a:pt x="1213" y="71"/>
                  </a:cubicBezTo>
                  <a:cubicBezTo>
                    <a:pt x="1227" y="78"/>
                    <a:pt x="1241" y="85"/>
                    <a:pt x="1255" y="92"/>
                  </a:cubicBezTo>
                  <a:cubicBezTo>
                    <a:pt x="1298" y="134"/>
                    <a:pt x="1340" y="176"/>
                    <a:pt x="1375" y="233"/>
                  </a:cubicBezTo>
                  <a:cubicBezTo>
                    <a:pt x="1382" y="247"/>
                    <a:pt x="1389" y="268"/>
                    <a:pt x="1403" y="289"/>
                  </a:cubicBezTo>
                  <a:cubicBezTo>
                    <a:pt x="1410" y="310"/>
                    <a:pt x="1417" y="339"/>
                    <a:pt x="1417" y="360"/>
                  </a:cubicBezTo>
                  <a:cubicBezTo>
                    <a:pt x="1424" y="381"/>
                    <a:pt x="1431" y="402"/>
                    <a:pt x="1431" y="430"/>
                  </a:cubicBezTo>
                  <a:cubicBezTo>
                    <a:pt x="1439" y="458"/>
                    <a:pt x="1439" y="494"/>
                    <a:pt x="1439" y="529"/>
                  </a:cubicBezTo>
                  <a:cubicBezTo>
                    <a:pt x="1439" y="592"/>
                    <a:pt x="1431" y="656"/>
                    <a:pt x="1417" y="712"/>
                  </a:cubicBezTo>
                  <a:cubicBezTo>
                    <a:pt x="1417" y="733"/>
                    <a:pt x="1410" y="747"/>
                    <a:pt x="1389" y="846"/>
                  </a:cubicBezTo>
                  <a:cubicBezTo>
                    <a:pt x="1389" y="860"/>
                    <a:pt x="1382" y="874"/>
                    <a:pt x="1375" y="888"/>
                  </a:cubicBezTo>
                  <a:cubicBezTo>
                    <a:pt x="1375" y="903"/>
                    <a:pt x="1368" y="924"/>
                    <a:pt x="1361" y="938"/>
                  </a:cubicBezTo>
                  <a:cubicBezTo>
                    <a:pt x="1354" y="952"/>
                    <a:pt x="1354" y="966"/>
                    <a:pt x="1333" y="1015"/>
                  </a:cubicBezTo>
                  <a:cubicBezTo>
                    <a:pt x="1326" y="1036"/>
                    <a:pt x="1319" y="1051"/>
                    <a:pt x="1291" y="1114"/>
                  </a:cubicBezTo>
                  <a:cubicBezTo>
                    <a:pt x="1283" y="1128"/>
                    <a:pt x="1269" y="1142"/>
                    <a:pt x="1227" y="1234"/>
                  </a:cubicBezTo>
                  <a:cubicBezTo>
                    <a:pt x="1213" y="1255"/>
                    <a:pt x="1199" y="1283"/>
                    <a:pt x="1178" y="1304"/>
                  </a:cubicBezTo>
                  <a:cubicBezTo>
                    <a:pt x="1164" y="1333"/>
                    <a:pt x="1150" y="1354"/>
                    <a:pt x="1065" y="1466"/>
                  </a:cubicBezTo>
                  <a:cubicBezTo>
                    <a:pt x="1044" y="1488"/>
                    <a:pt x="1030" y="1509"/>
                    <a:pt x="994" y="1537"/>
                  </a:cubicBezTo>
                  <a:cubicBezTo>
                    <a:pt x="980" y="1551"/>
                    <a:pt x="952" y="1579"/>
                    <a:pt x="931" y="1600"/>
                  </a:cubicBezTo>
                  <a:cubicBezTo>
                    <a:pt x="917" y="1615"/>
                    <a:pt x="882" y="1643"/>
                    <a:pt x="868" y="1657"/>
                  </a:cubicBezTo>
                  <a:cubicBezTo>
                    <a:pt x="846" y="1671"/>
                    <a:pt x="832" y="1685"/>
                    <a:pt x="797" y="1713"/>
                  </a:cubicBezTo>
                  <a:cubicBezTo>
                    <a:pt x="776" y="1727"/>
                    <a:pt x="748" y="1741"/>
                    <a:pt x="727" y="1756"/>
                  </a:cubicBezTo>
                  <a:lnTo>
                    <a:pt x="663" y="1784"/>
                  </a:lnTo>
                  <a:lnTo>
                    <a:pt x="600" y="1812"/>
                  </a:lnTo>
                  <a:cubicBezTo>
                    <a:pt x="586" y="1819"/>
                    <a:pt x="564" y="1826"/>
                    <a:pt x="543" y="1833"/>
                  </a:cubicBezTo>
                  <a:lnTo>
                    <a:pt x="494" y="1840"/>
                  </a:lnTo>
                  <a:cubicBezTo>
                    <a:pt x="459" y="1847"/>
                    <a:pt x="430" y="1847"/>
                    <a:pt x="402" y="1847"/>
                  </a:cubicBezTo>
                  <a:cubicBezTo>
                    <a:pt x="339" y="1833"/>
                    <a:pt x="275" y="1812"/>
                    <a:pt x="219" y="1784"/>
                  </a:cubicBezTo>
                  <a:cubicBezTo>
                    <a:pt x="219" y="1784"/>
                    <a:pt x="210" y="1793"/>
                    <a:pt x="205" y="1793"/>
                  </a:cubicBezTo>
                  <a:cubicBezTo>
                    <a:pt x="203" y="1793"/>
                    <a:pt x="203" y="1791"/>
                    <a:pt x="205" y="1784"/>
                  </a:cubicBezTo>
                  <a:cubicBezTo>
                    <a:pt x="191" y="1777"/>
                    <a:pt x="177" y="1763"/>
                    <a:pt x="170" y="1748"/>
                  </a:cubicBezTo>
                  <a:cubicBezTo>
                    <a:pt x="156" y="1734"/>
                    <a:pt x="141" y="1720"/>
                    <a:pt x="127" y="1706"/>
                  </a:cubicBezTo>
                  <a:cubicBezTo>
                    <a:pt x="120" y="1692"/>
                    <a:pt x="113" y="1678"/>
                    <a:pt x="99" y="1664"/>
                  </a:cubicBezTo>
                  <a:cubicBezTo>
                    <a:pt x="92" y="1643"/>
                    <a:pt x="85" y="1629"/>
                    <a:pt x="78" y="1607"/>
                  </a:cubicBezTo>
                  <a:cubicBezTo>
                    <a:pt x="71" y="1593"/>
                    <a:pt x="64" y="1572"/>
                    <a:pt x="57" y="1551"/>
                  </a:cubicBezTo>
                  <a:cubicBezTo>
                    <a:pt x="57" y="1537"/>
                    <a:pt x="50" y="1502"/>
                    <a:pt x="43" y="1488"/>
                  </a:cubicBezTo>
                  <a:cubicBezTo>
                    <a:pt x="43" y="1466"/>
                    <a:pt x="36" y="1438"/>
                    <a:pt x="36" y="1424"/>
                  </a:cubicBezTo>
                  <a:lnTo>
                    <a:pt x="36" y="1304"/>
                  </a:lnTo>
                  <a:cubicBezTo>
                    <a:pt x="36" y="1290"/>
                    <a:pt x="43" y="1276"/>
                    <a:pt x="43" y="1220"/>
                  </a:cubicBezTo>
                  <a:cubicBezTo>
                    <a:pt x="50" y="1206"/>
                    <a:pt x="57" y="1177"/>
                    <a:pt x="57" y="1156"/>
                  </a:cubicBezTo>
                  <a:cubicBezTo>
                    <a:pt x="57" y="1135"/>
                    <a:pt x="64" y="1121"/>
                    <a:pt x="71" y="1093"/>
                  </a:cubicBezTo>
                  <a:cubicBezTo>
                    <a:pt x="71" y="1072"/>
                    <a:pt x="78" y="1051"/>
                    <a:pt x="92" y="1008"/>
                  </a:cubicBezTo>
                  <a:cubicBezTo>
                    <a:pt x="99" y="987"/>
                    <a:pt x="106" y="966"/>
                    <a:pt x="127" y="910"/>
                  </a:cubicBezTo>
                  <a:cubicBezTo>
                    <a:pt x="134" y="881"/>
                    <a:pt x="141" y="867"/>
                    <a:pt x="163" y="818"/>
                  </a:cubicBezTo>
                  <a:lnTo>
                    <a:pt x="198" y="740"/>
                  </a:lnTo>
                  <a:cubicBezTo>
                    <a:pt x="212" y="719"/>
                    <a:pt x="226" y="698"/>
                    <a:pt x="600" y="233"/>
                  </a:cubicBezTo>
                  <a:lnTo>
                    <a:pt x="670" y="176"/>
                  </a:lnTo>
                  <a:cubicBezTo>
                    <a:pt x="698" y="162"/>
                    <a:pt x="727" y="141"/>
                    <a:pt x="741" y="134"/>
                  </a:cubicBezTo>
                  <a:cubicBezTo>
                    <a:pt x="762" y="127"/>
                    <a:pt x="776" y="113"/>
                    <a:pt x="804" y="106"/>
                  </a:cubicBezTo>
                  <a:lnTo>
                    <a:pt x="846" y="85"/>
                  </a:lnTo>
                  <a:cubicBezTo>
                    <a:pt x="882" y="71"/>
                    <a:pt x="917" y="57"/>
                    <a:pt x="952" y="50"/>
                  </a:cubicBezTo>
                  <a:cubicBezTo>
                    <a:pt x="980" y="43"/>
                    <a:pt x="1009" y="43"/>
                    <a:pt x="1044" y="35"/>
                  </a:cubicBezTo>
                  <a:close/>
                  <a:moveTo>
                    <a:pt x="994" y="0"/>
                  </a:moveTo>
                  <a:cubicBezTo>
                    <a:pt x="980" y="0"/>
                    <a:pt x="966" y="7"/>
                    <a:pt x="889" y="21"/>
                  </a:cubicBezTo>
                  <a:cubicBezTo>
                    <a:pt x="875" y="28"/>
                    <a:pt x="853" y="35"/>
                    <a:pt x="839" y="43"/>
                  </a:cubicBezTo>
                  <a:cubicBezTo>
                    <a:pt x="825" y="50"/>
                    <a:pt x="811" y="57"/>
                    <a:pt x="783" y="71"/>
                  </a:cubicBezTo>
                  <a:lnTo>
                    <a:pt x="734" y="99"/>
                  </a:lnTo>
                  <a:cubicBezTo>
                    <a:pt x="691" y="120"/>
                    <a:pt x="656" y="141"/>
                    <a:pt x="621" y="169"/>
                  </a:cubicBezTo>
                  <a:cubicBezTo>
                    <a:pt x="607" y="176"/>
                    <a:pt x="593" y="191"/>
                    <a:pt x="205" y="649"/>
                  </a:cubicBezTo>
                  <a:cubicBezTo>
                    <a:pt x="198" y="677"/>
                    <a:pt x="184" y="698"/>
                    <a:pt x="156" y="747"/>
                  </a:cubicBezTo>
                  <a:cubicBezTo>
                    <a:pt x="149" y="769"/>
                    <a:pt x="141" y="783"/>
                    <a:pt x="120" y="832"/>
                  </a:cubicBezTo>
                  <a:cubicBezTo>
                    <a:pt x="113" y="853"/>
                    <a:pt x="106" y="874"/>
                    <a:pt x="85" y="931"/>
                  </a:cubicBezTo>
                  <a:cubicBezTo>
                    <a:pt x="78" y="952"/>
                    <a:pt x="64" y="980"/>
                    <a:pt x="57" y="1008"/>
                  </a:cubicBezTo>
                  <a:cubicBezTo>
                    <a:pt x="50" y="1044"/>
                    <a:pt x="43" y="1065"/>
                    <a:pt x="36" y="1100"/>
                  </a:cubicBezTo>
                  <a:cubicBezTo>
                    <a:pt x="29" y="1114"/>
                    <a:pt x="29" y="1135"/>
                    <a:pt x="22" y="1170"/>
                  </a:cubicBezTo>
                  <a:cubicBezTo>
                    <a:pt x="15" y="1185"/>
                    <a:pt x="15" y="1199"/>
                    <a:pt x="8" y="1262"/>
                  </a:cubicBezTo>
                  <a:cubicBezTo>
                    <a:pt x="8" y="1276"/>
                    <a:pt x="0" y="1290"/>
                    <a:pt x="0" y="1361"/>
                  </a:cubicBezTo>
                  <a:cubicBezTo>
                    <a:pt x="0" y="1382"/>
                    <a:pt x="0" y="1417"/>
                    <a:pt x="0" y="1438"/>
                  </a:cubicBezTo>
                  <a:cubicBezTo>
                    <a:pt x="0" y="1452"/>
                    <a:pt x="8" y="1474"/>
                    <a:pt x="8" y="1502"/>
                  </a:cubicBezTo>
                  <a:cubicBezTo>
                    <a:pt x="15" y="1523"/>
                    <a:pt x="15" y="1544"/>
                    <a:pt x="22" y="1565"/>
                  </a:cubicBezTo>
                  <a:cubicBezTo>
                    <a:pt x="29" y="1586"/>
                    <a:pt x="36" y="1607"/>
                    <a:pt x="43" y="1629"/>
                  </a:cubicBezTo>
                  <a:cubicBezTo>
                    <a:pt x="57" y="1664"/>
                    <a:pt x="78" y="1706"/>
                    <a:pt x="106" y="1741"/>
                  </a:cubicBezTo>
                  <a:cubicBezTo>
                    <a:pt x="120" y="1756"/>
                    <a:pt x="127" y="1770"/>
                    <a:pt x="149" y="1784"/>
                  </a:cubicBezTo>
                  <a:cubicBezTo>
                    <a:pt x="212" y="1833"/>
                    <a:pt x="282" y="1868"/>
                    <a:pt x="360" y="1889"/>
                  </a:cubicBezTo>
                  <a:lnTo>
                    <a:pt x="508" y="1889"/>
                  </a:lnTo>
                  <a:cubicBezTo>
                    <a:pt x="522" y="1882"/>
                    <a:pt x="543" y="1882"/>
                    <a:pt x="564" y="1875"/>
                  </a:cubicBezTo>
                  <a:cubicBezTo>
                    <a:pt x="586" y="1868"/>
                    <a:pt x="607" y="1861"/>
                    <a:pt x="635" y="1854"/>
                  </a:cubicBezTo>
                  <a:cubicBezTo>
                    <a:pt x="649" y="1847"/>
                    <a:pt x="670" y="1840"/>
                    <a:pt x="698" y="1826"/>
                  </a:cubicBezTo>
                  <a:cubicBezTo>
                    <a:pt x="720" y="1812"/>
                    <a:pt x="734" y="1805"/>
                    <a:pt x="755" y="1791"/>
                  </a:cubicBezTo>
                  <a:cubicBezTo>
                    <a:pt x="783" y="1777"/>
                    <a:pt x="818" y="1756"/>
                    <a:pt x="846" y="1741"/>
                  </a:cubicBezTo>
                  <a:cubicBezTo>
                    <a:pt x="861" y="1727"/>
                    <a:pt x="889" y="1706"/>
                    <a:pt x="910" y="1692"/>
                  </a:cubicBezTo>
                  <a:cubicBezTo>
                    <a:pt x="931" y="1671"/>
                    <a:pt x="952" y="1657"/>
                    <a:pt x="987" y="1622"/>
                  </a:cubicBezTo>
                  <a:cubicBezTo>
                    <a:pt x="1001" y="1607"/>
                    <a:pt x="1030" y="1579"/>
                    <a:pt x="1051" y="1558"/>
                  </a:cubicBezTo>
                  <a:cubicBezTo>
                    <a:pt x="1065" y="1537"/>
                    <a:pt x="1086" y="1516"/>
                    <a:pt x="1178" y="1403"/>
                  </a:cubicBezTo>
                  <a:cubicBezTo>
                    <a:pt x="1192" y="1382"/>
                    <a:pt x="1213" y="1354"/>
                    <a:pt x="1227" y="1326"/>
                  </a:cubicBezTo>
                  <a:cubicBezTo>
                    <a:pt x="1241" y="1304"/>
                    <a:pt x="1255" y="1276"/>
                    <a:pt x="1312" y="1192"/>
                  </a:cubicBezTo>
                  <a:cubicBezTo>
                    <a:pt x="1319" y="1170"/>
                    <a:pt x="1326" y="1149"/>
                    <a:pt x="1354" y="1093"/>
                  </a:cubicBezTo>
                  <a:cubicBezTo>
                    <a:pt x="1361" y="1079"/>
                    <a:pt x="1375" y="1058"/>
                    <a:pt x="1396" y="994"/>
                  </a:cubicBezTo>
                  <a:cubicBezTo>
                    <a:pt x="1403" y="980"/>
                    <a:pt x="1410" y="966"/>
                    <a:pt x="1410" y="952"/>
                  </a:cubicBezTo>
                  <a:cubicBezTo>
                    <a:pt x="1417" y="938"/>
                    <a:pt x="1424" y="924"/>
                    <a:pt x="1424" y="910"/>
                  </a:cubicBezTo>
                  <a:cubicBezTo>
                    <a:pt x="1431" y="888"/>
                    <a:pt x="1439" y="874"/>
                    <a:pt x="1460" y="776"/>
                  </a:cubicBezTo>
                  <a:cubicBezTo>
                    <a:pt x="1467" y="762"/>
                    <a:pt x="1467" y="740"/>
                    <a:pt x="1488" y="614"/>
                  </a:cubicBezTo>
                  <a:cubicBezTo>
                    <a:pt x="1488" y="571"/>
                    <a:pt x="1488" y="536"/>
                    <a:pt x="1488" y="494"/>
                  </a:cubicBezTo>
                  <a:cubicBezTo>
                    <a:pt x="1481" y="473"/>
                    <a:pt x="1481" y="444"/>
                    <a:pt x="1481" y="416"/>
                  </a:cubicBezTo>
                  <a:cubicBezTo>
                    <a:pt x="1474" y="395"/>
                    <a:pt x="1474" y="367"/>
                    <a:pt x="1467" y="346"/>
                  </a:cubicBezTo>
                  <a:cubicBezTo>
                    <a:pt x="1460" y="317"/>
                    <a:pt x="1453" y="296"/>
                    <a:pt x="1446" y="275"/>
                  </a:cubicBezTo>
                  <a:cubicBezTo>
                    <a:pt x="1410" y="205"/>
                    <a:pt x="1368" y="141"/>
                    <a:pt x="1319" y="85"/>
                  </a:cubicBezTo>
                  <a:cubicBezTo>
                    <a:pt x="1305" y="78"/>
                    <a:pt x="1291" y="64"/>
                    <a:pt x="1276" y="57"/>
                  </a:cubicBezTo>
                  <a:cubicBezTo>
                    <a:pt x="1262" y="50"/>
                    <a:pt x="1248" y="43"/>
                    <a:pt x="1234" y="35"/>
                  </a:cubicBezTo>
                  <a:cubicBezTo>
                    <a:pt x="1220" y="28"/>
                    <a:pt x="1206" y="21"/>
                    <a:pt x="1185" y="14"/>
                  </a:cubicBezTo>
                  <a:cubicBezTo>
                    <a:pt x="1171" y="7"/>
                    <a:pt x="1150" y="7"/>
                    <a:pt x="1135" y="7"/>
                  </a:cubicBezTo>
                  <a:lnTo>
                    <a:pt x="1093"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7446889" y="2837022"/>
              <a:ext cx="117129" cy="150163"/>
            </a:xfrm>
            <a:custGeom>
              <a:avLst/>
              <a:gdLst/>
              <a:ahLst/>
              <a:cxnLst/>
              <a:rect l="l" t="t" r="r" b="b"/>
              <a:pathLst>
                <a:path w="1227" h="1573" extrusionOk="0">
                  <a:moveTo>
                    <a:pt x="1207" y="101"/>
                  </a:moveTo>
                  <a:lnTo>
                    <a:pt x="1227" y="113"/>
                  </a:lnTo>
                  <a:cubicBezTo>
                    <a:pt x="1220" y="109"/>
                    <a:pt x="1214" y="105"/>
                    <a:pt x="1207" y="101"/>
                  </a:cubicBezTo>
                  <a:close/>
                  <a:moveTo>
                    <a:pt x="1043" y="1"/>
                  </a:moveTo>
                  <a:cubicBezTo>
                    <a:pt x="649" y="22"/>
                    <a:pt x="635" y="29"/>
                    <a:pt x="613" y="43"/>
                  </a:cubicBezTo>
                  <a:cubicBezTo>
                    <a:pt x="592" y="50"/>
                    <a:pt x="571" y="64"/>
                    <a:pt x="557" y="78"/>
                  </a:cubicBezTo>
                  <a:cubicBezTo>
                    <a:pt x="522" y="99"/>
                    <a:pt x="515" y="106"/>
                    <a:pt x="501" y="120"/>
                  </a:cubicBezTo>
                  <a:lnTo>
                    <a:pt x="444" y="163"/>
                  </a:lnTo>
                  <a:cubicBezTo>
                    <a:pt x="388" y="219"/>
                    <a:pt x="374" y="233"/>
                    <a:pt x="360" y="254"/>
                  </a:cubicBezTo>
                  <a:cubicBezTo>
                    <a:pt x="212" y="452"/>
                    <a:pt x="198" y="466"/>
                    <a:pt x="191" y="480"/>
                  </a:cubicBezTo>
                  <a:cubicBezTo>
                    <a:pt x="127" y="600"/>
                    <a:pt x="120" y="614"/>
                    <a:pt x="113" y="628"/>
                  </a:cubicBezTo>
                  <a:cubicBezTo>
                    <a:pt x="106" y="642"/>
                    <a:pt x="99" y="670"/>
                    <a:pt x="92" y="691"/>
                  </a:cubicBezTo>
                  <a:cubicBezTo>
                    <a:pt x="28" y="917"/>
                    <a:pt x="21" y="931"/>
                    <a:pt x="21" y="945"/>
                  </a:cubicBezTo>
                  <a:cubicBezTo>
                    <a:pt x="14" y="995"/>
                    <a:pt x="14" y="1037"/>
                    <a:pt x="14" y="1079"/>
                  </a:cubicBezTo>
                  <a:cubicBezTo>
                    <a:pt x="0" y="1213"/>
                    <a:pt x="50" y="1347"/>
                    <a:pt x="148" y="1439"/>
                  </a:cubicBezTo>
                  <a:cubicBezTo>
                    <a:pt x="162" y="1446"/>
                    <a:pt x="176" y="1453"/>
                    <a:pt x="191" y="1467"/>
                  </a:cubicBezTo>
                  <a:lnTo>
                    <a:pt x="361" y="1562"/>
                  </a:lnTo>
                  <a:lnTo>
                    <a:pt x="361" y="1562"/>
                  </a:lnTo>
                  <a:cubicBezTo>
                    <a:pt x="261" y="1500"/>
                    <a:pt x="205" y="1371"/>
                    <a:pt x="205" y="1192"/>
                  </a:cubicBezTo>
                  <a:lnTo>
                    <a:pt x="205" y="1121"/>
                  </a:lnTo>
                  <a:cubicBezTo>
                    <a:pt x="205" y="1100"/>
                    <a:pt x="205" y="1072"/>
                    <a:pt x="212" y="1058"/>
                  </a:cubicBezTo>
                  <a:lnTo>
                    <a:pt x="219" y="1009"/>
                  </a:lnTo>
                  <a:cubicBezTo>
                    <a:pt x="233" y="931"/>
                    <a:pt x="240" y="924"/>
                    <a:pt x="240" y="903"/>
                  </a:cubicBezTo>
                  <a:cubicBezTo>
                    <a:pt x="254" y="868"/>
                    <a:pt x="261" y="847"/>
                    <a:pt x="268" y="832"/>
                  </a:cubicBezTo>
                  <a:cubicBezTo>
                    <a:pt x="282" y="790"/>
                    <a:pt x="289" y="769"/>
                    <a:pt x="303" y="748"/>
                  </a:cubicBezTo>
                  <a:cubicBezTo>
                    <a:pt x="310" y="720"/>
                    <a:pt x="324" y="699"/>
                    <a:pt x="331" y="677"/>
                  </a:cubicBezTo>
                  <a:cubicBezTo>
                    <a:pt x="353" y="642"/>
                    <a:pt x="360" y="628"/>
                    <a:pt x="367" y="607"/>
                  </a:cubicBezTo>
                  <a:cubicBezTo>
                    <a:pt x="388" y="579"/>
                    <a:pt x="402" y="558"/>
                    <a:pt x="416" y="536"/>
                  </a:cubicBezTo>
                  <a:lnTo>
                    <a:pt x="451" y="473"/>
                  </a:lnTo>
                  <a:lnTo>
                    <a:pt x="501" y="417"/>
                  </a:lnTo>
                  <a:cubicBezTo>
                    <a:pt x="557" y="346"/>
                    <a:pt x="571" y="332"/>
                    <a:pt x="585" y="318"/>
                  </a:cubicBezTo>
                  <a:cubicBezTo>
                    <a:pt x="642" y="269"/>
                    <a:pt x="656" y="254"/>
                    <a:pt x="663" y="247"/>
                  </a:cubicBezTo>
                  <a:cubicBezTo>
                    <a:pt x="698" y="219"/>
                    <a:pt x="712" y="212"/>
                    <a:pt x="726" y="198"/>
                  </a:cubicBezTo>
                  <a:cubicBezTo>
                    <a:pt x="762" y="177"/>
                    <a:pt x="783" y="163"/>
                    <a:pt x="797" y="149"/>
                  </a:cubicBezTo>
                  <a:cubicBezTo>
                    <a:pt x="818" y="142"/>
                    <a:pt x="839" y="135"/>
                    <a:pt x="853" y="120"/>
                  </a:cubicBezTo>
                  <a:cubicBezTo>
                    <a:pt x="888" y="106"/>
                    <a:pt x="902" y="99"/>
                    <a:pt x="917" y="99"/>
                  </a:cubicBezTo>
                  <a:cubicBezTo>
                    <a:pt x="938" y="92"/>
                    <a:pt x="952" y="85"/>
                    <a:pt x="966" y="85"/>
                  </a:cubicBezTo>
                  <a:cubicBezTo>
                    <a:pt x="999" y="77"/>
                    <a:pt x="1032" y="74"/>
                    <a:pt x="1065" y="74"/>
                  </a:cubicBezTo>
                  <a:cubicBezTo>
                    <a:pt x="1088" y="74"/>
                    <a:pt x="1112" y="75"/>
                    <a:pt x="1135" y="78"/>
                  </a:cubicBezTo>
                  <a:cubicBezTo>
                    <a:pt x="1157" y="84"/>
                    <a:pt x="1183" y="89"/>
                    <a:pt x="1207" y="101"/>
                  </a:cubicBezTo>
                  <a:lnTo>
                    <a:pt x="1207" y="101"/>
                  </a:lnTo>
                  <a:lnTo>
                    <a:pt x="1043" y="1"/>
                  </a:lnTo>
                  <a:close/>
                  <a:moveTo>
                    <a:pt x="361" y="1562"/>
                  </a:moveTo>
                  <a:cubicBezTo>
                    <a:pt x="368" y="1566"/>
                    <a:pt x="374" y="1569"/>
                    <a:pt x="381" y="1573"/>
                  </a:cubicBezTo>
                  <a:lnTo>
                    <a:pt x="361" y="1562"/>
                  </a:lnTo>
                  <a:close/>
                </a:path>
              </a:pathLst>
            </a:cu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7445552" y="2831676"/>
              <a:ext cx="119802" cy="157513"/>
            </a:xfrm>
            <a:custGeom>
              <a:avLst/>
              <a:gdLst/>
              <a:ahLst/>
              <a:cxnLst/>
              <a:rect l="l" t="t" r="r" b="b"/>
              <a:pathLst>
                <a:path w="1255" h="1650" extrusionOk="0">
                  <a:moveTo>
                    <a:pt x="888" y="35"/>
                  </a:moveTo>
                  <a:cubicBezTo>
                    <a:pt x="938" y="43"/>
                    <a:pt x="994" y="57"/>
                    <a:pt x="1043" y="78"/>
                  </a:cubicBezTo>
                  <a:cubicBezTo>
                    <a:pt x="1043" y="78"/>
                    <a:pt x="1093" y="106"/>
                    <a:pt x="980" y="120"/>
                  </a:cubicBezTo>
                  <a:lnTo>
                    <a:pt x="931" y="134"/>
                  </a:lnTo>
                  <a:cubicBezTo>
                    <a:pt x="909" y="141"/>
                    <a:pt x="888" y="148"/>
                    <a:pt x="867" y="162"/>
                  </a:cubicBezTo>
                  <a:cubicBezTo>
                    <a:pt x="846" y="169"/>
                    <a:pt x="825" y="184"/>
                    <a:pt x="804" y="191"/>
                  </a:cubicBezTo>
                  <a:cubicBezTo>
                    <a:pt x="790" y="205"/>
                    <a:pt x="768" y="219"/>
                    <a:pt x="733" y="240"/>
                  </a:cubicBezTo>
                  <a:lnTo>
                    <a:pt x="670" y="289"/>
                  </a:lnTo>
                  <a:cubicBezTo>
                    <a:pt x="656" y="296"/>
                    <a:pt x="649" y="310"/>
                    <a:pt x="592" y="367"/>
                  </a:cubicBezTo>
                  <a:cubicBezTo>
                    <a:pt x="578" y="374"/>
                    <a:pt x="564" y="395"/>
                    <a:pt x="501" y="465"/>
                  </a:cubicBezTo>
                  <a:cubicBezTo>
                    <a:pt x="494" y="473"/>
                    <a:pt x="479" y="487"/>
                    <a:pt x="458" y="522"/>
                  </a:cubicBezTo>
                  <a:cubicBezTo>
                    <a:pt x="444" y="536"/>
                    <a:pt x="430" y="564"/>
                    <a:pt x="416" y="585"/>
                  </a:cubicBezTo>
                  <a:cubicBezTo>
                    <a:pt x="402" y="599"/>
                    <a:pt x="381" y="635"/>
                    <a:pt x="367" y="656"/>
                  </a:cubicBezTo>
                  <a:cubicBezTo>
                    <a:pt x="360" y="677"/>
                    <a:pt x="353" y="691"/>
                    <a:pt x="331" y="726"/>
                  </a:cubicBezTo>
                  <a:cubicBezTo>
                    <a:pt x="324" y="747"/>
                    <a:pt x="310" y="769"/>
                    <a:pt x="303" y="797"/>
                  </a:cubicBezTo>
                  <a:cubicBezTo>
                    <a:pt x="289" y="818"/>
                    <a:pt x="282" y="839"/>
                    <a:pt x="268" y="881"/>
                  </a:cubicBezTo>
                  <a:cubicBezTo>
                    <a:pt x="261" y="903"/>
                    <a:pt x="254" y="917"/>
                    <a:pt x="240" y="959"/>
                  </a:cubicBezTo>
                  <a:cubicBezTo>
                    <a:pt x="240" y="973"/>
                    <a:pt x="233" y="987"/>
                    <a:pt x="219" y="1065"/>
                  </a:cubicBezTo>
                  <a:cubicBezTo>
                    <a:pt x="212" y="1079"/>
                    <a:pt x="212" y="1100"/>
                    <a:pt x="205" y="1114"/>
                  </a:cubicBezTo>
                  <a:cubicBezTo>
                    <a:pt x="205" y="1128"/>
                    <a:pt x="197" y="1142"/>
                    <a:pt x="197" y="1177"/>
                  </a:cubicBezTo>
                  <a:lnTo>
                    <a:pt x="197" y="1248"/>
                  </a:lnTo>
                  <a:cubicBezTo>
                    <a:pt x="197" y="1347"/>
                    <a:pt x="219" y="1445"/>
                    <a:pt x="268" y="1537"/>
                  </a:cubicBezTo>
                  <a:cubicBezTo>
                    <a:pt x="268" y="1537"/>
                    <a:pt x="212" y="1502"/>
                    <a:pt x="176" y="1481"/>
                  </a:cubicBezTo>
                  <a:cubicBezTo>
                    <a:pt x="92" y="1389"/>
                    <a:pt x="42" y="1262"/>
                    <a:pt x="49" y="1135"/>
                  </a:cubicBezTo>
                  <a:cubicBezTo>
                    <a:pt x="49" y="1093"/>
                    <a:pt x="56" y="1051"/>
                    <a:pt x="56" y="1008"/>
                  </a:cubicBezTo>
                  <a:cubicBezTo>
                    <a:pt x="64" y="994"/>
                    <a:pt x="64" y="980"/>
                    <a:pt x="127" y="755"/>
                  </a:cubicBezTo>
                  <a:cubicBezTo>
                    <a:pt x="134" y="740"/>
                    <a:pt x="141" y="719"/>
                    <a:pt x="155" y="691"/>
                  </a:cubicBezTo>
                  <a:lnTo>
                    <a:pt x="169" y="656"/>
                  </a:lnTo>
                  <a:cubicBezTo>
                    <a:pt x="169" y="656"/>
                    <a:pt x="197" y="599"/>
                    <a:pt x="226" y="550"/>
                  </a:cubicBezTo>
                  <a:cubicBezTo>
                    <a:pt x="275" y="473"/>
                    <a:pt x="331" y="395"/>
                    <a:pt x="395" y="325"/>
                  </a:cubicBezTo>
                  <a:cubicBezTo>
                    <a:pt x="402" y="310"/>
                    <a:pt x="416" y="296"/>
                    <a:pt x="472" y="240"/>
                  </a:cubicBezTo>
                  <a:lnTo>
                    <a:pt x="529" y="191"/>
                  </a:lnTo>
                  <a:lnTo>
                    <a:pt x="585" y="148"/>
                  </a:lnTo>
                  <a:cubicBezTo>
                    <a:pt x="599" y="141"/>
                    <a:pt x="620" y="127"/>
                    <a:pt x="642" y="113"/>
                  </a:cubicBezTo>
                  <a:cubicBezTo>
                    <a:pt x="677" y="92"/>
                    <a:pt x="719" y="78"/>
                    <a:pt x="761" y="57"/>
                  </a:cubicBezTo>
                  <a:lnTo>
                    <a:pt x="804" y="50"/>
                  </a:lnTo>
                  <a:cubicBezTo>
                    <a:pt x="811" y="50"/>
                    <a:pt x="818" y="43"/>
                    <a:pt x="888" y="35"/>
                  </a:cubicBezTo>
                  <a:close/>
                  <a:moveTo>
                    <a:pt x="959" y="0"/>
                  </a:moveTo>
                  <a:cubicBezTo>
                    <a:pt x="860" y="7"/>
                    <a:pt x="761" y="21"/>
                    <a:pt x="670" y="50"/>
                  </a:cubicBezTo>
                  <a:cubicBezTo>
                    <a:pt x="649" y="64"/>
                    <a:pt x="635" y="71"/>
                    <a:pt x="613" y="78"/>
                  </a:cubicBezTo>
                  <a:cubicBezTo>
                    <a:pt x="592" y="92"/>
                    <a:pt x="571" y="106"/>
                    <a:pt x="536" y="134"/>
                  </a:cubicBezTo>
                  <a:cubicBezTo>
                    <a:pt x="522" y="141"/>
                    <a:pt x="508" y="148"/>
                    <a:pt x="479" y="176"/>
                  </a:cubicBezTo>
                  <a:lnTo>
                    <a:pt x="444" y="205"/>
                  </a:lnTo>
                  <a:lnTo>
                    <a:pt x="395" y="254"/>
                  </a:lnTo>
                  <a:cubicBezTo>
                    <a:pt x="381" y="268"/>
                    <a:pt x="367" y="282"/>
                    <a:pt x="331" y="325"/>
                  </a:cubicBezTo>
                  <a:cubicBezTo>
                    <a:pt x="324" y="332"/>
                    <a:pt x="317" y="339"/>
                    <a:pt x="219" y="480"/>
                  </a:cubicBezTo>
                  <a:cubicBezTo>
                    <a:pt x="205" y="494"/>
                    <a:pt x="197" y="515"/>
                    <a:pt x="155" y="578"/>
                  </a:cubicBezTo>
                  <a:lnTo>
                    <a:pt x="127" y="635"/>
                  </a:lnTo>
                  <a:cubicBezTo>
                    <a:pt x="120" y="649"/>
                    <a:pt x="113" y="670"/>
                    <a:pt x="106" y="684"/>
                  </a:cubicBezTo>
                  <a:cubicBezTo>
                    <a:pt x="99" y="698"/>
                    <a:pt x="92" y="719"/>
                    <a:pt x="21" y="952"/>
                  </a:cubicBezTo>
                  <a:cubicBezTo>
                    <a:pt x="21" y="966"/>
                    <a:pt x="14" y="980"/>
                    <a:pt x="7" y="1065"/>
                  </a:cubicBezTo>
                  <a:lnTo>
                    <a:pt x="7" y="1135"/>
                  </a:lnTo>
                  <a:cubicBezTo>
                    <a:pt x="0" y="1276"/>
                    <a:pt x="49" y="1410"/>
                    <a:pt x="148" y="1509"/>
                  </a:cubicBezTo>
                  <a:cubicBezTo>
                    <a:pt x="162" y="1516"/>
                    <a:pt x="176" y="1530"/>
                    <a:pt x="190" y="1537"/>
                  </a:cubicBezTo>
                  <a:cubicBezTo>
                    <a:pt x="190" y="1537"/>
                    <a:pt x="381" y="1650"/>
                    <a:pt x="395" y="1650"/>
                  </a:cubicBezTo>
                  <a:cubicBezTo>
                    <a:pt x="402" y="1650"/>
                    <a:pt x="409" y="1650"/>
                    <a:pt x="402" y="1615"/>
                  </a:cubicBezTo>
                  <a:cubicBezTo>
                    <a:pt x="296" y="1558"/>
                    <a:pt x="233" y="1424"/>
                    <a:pt x="233" y="1248"/>
                  </a:cubicBezTo>
                  <a:cubicBezTo>
                    <a:pt x="233" y="1227"/>
                    <a:pt x="240" y="1213"/>
                    <a:pt x="247" y="1121"/>
                  </a:cubicBezTo>
                  <a:cubicBezTo>
                    <a:pt x="247" y="1107"/>
                    <a:pt x="247" y="1093"/>
                    <a:pt x="268" y="1015"/>
                  </a:cubicBezTo>
                  <a:cubicBezTo>
                    <a:pt x="268" y="1001"/>
                    <a:pt x="275" y="987"/>
                    <a:pt x="282" y="945"/>
                  </a:cubicBezTo>
                  <a:lnTo>
                    <a:pt x="310" y="881"/>
                  </a:lnTo>
                  <a:cubicBezTo>
                    <a:pt x="317" y="860"/>
                    <a:pt x="331" y="825"/>
                    <a:pt x="338" y="811"/>
                  </a:cubicBezTo>
                  <a:cubicBezTo>
                    <a:pt x="345" y="790"/>
                    <a:pt x="353" y="769"/>
                    <a:pt x="374" y="733"/>
                  </a:cubicBezTo>
                  <a:lnTo>
                    <a:pt x="409" y="670"/>
                  </a:lnTo>
                  <a:cubicBezTo>
                    <a:pt x="423" y="649"/>
                    <a:pt x="430" y="628"/>
                    <a:pt x="458" y="592"/>
                  </a:cubicBezTo>
                  <a:cubicBezTo>
                    <a:pt x="465" y="578"/>
                    <a:pt x="479" y="564"/>
                    <a:pt x="578" y="437"/>
                  </a:cubicBezTo>
                  <a:cubicBezTo>
                    <a:pt x="606" y="409"/>
                    <a:pt x="635" y="381"/>
                    <a:pt x="663" y="353"/>
                  </a:cubicBezTo>
                  <a:cubicBezTo>
                    <a:pt x="677" y="339"/>
                    <a:pt x="684" y="332"/>
                    <a:pt x="719" y="303"/>
                  </a:cubicBezTo>
                  <a:cubicBezTo>
                    <a:pt x="726" y="296"/>
                    <a:pt x="754" y="275"/>
                    <a:pt x="768" y="261"/>
                  </a:cubicBezTo>
                  <a:cubicBezTo>
                    <a:pt x="790" y="254"/>
                    <a:pt x="811" y="240"/>
                    <a:pt x="825" y="226"/>
                  </a:cubicBezTo>
                  <a:cubicBezTo>
                    <a:pt x="846" y="219"/>
                    <a:pt x="860" y="212"/>
                    <a:pt x="895" y="198"/>
                  </a:cubicBezTo>
                  <a:cubicBezTo>
                    <a:pt x="909" y="184"/>
                    <a:pt x="931" y="184"/>
                    <a:pt x="945" y="176"/>
                  </a:cubicBezTo>
                  <a:cubicBezTo>
                    <a:pt x="987" y="162"/>
                    <a:pt x="1022" y="155"/>
                    <a:pt x="1057" y="148"/>
                  </a:cubicBezTo>
                  <a:lnTo>
                    <a:pt x="1107" y="148"/>
                  </a:lnTo>
                  <a:cubicBezTo>
                    <a:pt x="1131" y="152"/>
                    <a:pt x="1156" y="154"/>
                    <a:pt x="1181" y="154"/>
                  </a:cubicBezTo>
                  <a:cubicBezTo>
                    <a:pt x="1206" y="154"/>
                    <a:pt x="1230" y="152"/>
                    <a:pt x="1255" y="148"/>
                  </a:cubicBezTo>
                  <a:cubicBezTo>
                    <a:pt x="1156" y="92"/>
                    <a:pt x="1057" y="43"/>
                    <a:pt x="95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7466363" y="2843418"/>
              <a:ext cx="115220" cy="147490"/>
            </a:xfrm>
            <a:custGeom>
              <a:avLst/>
              <a:gdLst/>
              <a:ahLst/>
              <a:cxnLst/>
              <a:rect l="l" t="t" r="r" b="b"/>
              <a:pathLst>
                <a:path w="1207" h="1545" extrusionOk="0">
                  <a:moveTo>
                    <a:pt x="867" y="0"/>
                  </a:moveTo>
                  <a:cubicBezTo>
                    <a:pt x="787" y="0"/>
                    <a:pt x="696" y="26"/>
                    <a:pt x="600" y="82"/>
                  </a:cubicBezTo>
                  <a:cubicBezTo>
                    <a:pt x="247" y="314"/>
                    <a:pt x="22" y="702"/>
                    <a:pt x="1" y="1118"/>
                  </a:cubicBezTo>
                  <a:cubicBezTo>
                    <a:pt x="1" y="1388"/>
                    <a:pt x="139" y="1545"/>
                    <a:pt x="338" y="1545"/>
                  </a:cubicBezTo>
                  <a:cubicBezTo>
                    <a:pt x="419" y="1545"/>
                    <a:pt x="511" y="1519"/>
                    <a:pt x="607" y="1463"/>
                  </a:cubicBezTo>
                  <a:cubicBezTo>
                    <a:pt x="959" y="1231"/>
                    <a:pt x="1178" y="850"/>
                    <a:pt x="1206" y="427"/>
                  </a:cubicBezTo>
                  <a:cubicBezTo>
                    <a:pt x="1201" y="157"/>
                    <a:pt x="1065" y="0"/>
                    <a:pt x="86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7464358" y="2841605"/>
              <a:ext cx="119230" cy="151690"/>
            </a:xfrm>
            <a:custGeom>
              <a:avLst/>
              <a:gdLst/>
              <a:ahLst/>
              <a:cxnLst/>
              <a:rect l="l" t="t" r="r" b="b"/>
              <a:pathLst>
                <a:path w="1249" h="1589" extrusionOk="0">
                  <a:moveTo>
                    <a:pt x="889" y="44"/>
                  </a:moveTo>
                  <a:cubicBezTo>
                    <a:pt x="945" y="44"/>
                    <a:pt x="994" y="51"/>
                    <a:pt x="1037" y="80"/>
                  </a:cubicBezTo>
                  <a:cubicBezTo>
                    <a:pt x="1142" y="143"/>
                    <a:pt x="1206" y="270"/>
                    <a:pt x="1206" y="446"/>
                  </a:cubicBezTo>
                  <a:cubicBezTo>
                    <a:pt x="1178" y="862"/>
                    <a:pt x="959" y="1236"/>
                    <a:pt x="614" y="1468"/>
                  </a:cubicBezTo>
                  <a:cubicBezTo>
                    <a:pt x="521" y="1519"/>
                    <a:pt x="433" y="1544"/>
                    <a:pt x="354" y="1544"/>
                  </a:cubicBezTo>
                  <a:cubicBezTo>
                    <a:pt x="302" y="1544"/>
                    <a:pt x="254" y="1533"/>
                    <a:pt x="212" y="1511"/>
                  </a:cubicBezTo>
                  <a:cubicBezTo>
                    <a:pt x="106" y="1447"/>
                    <a:pt x="43" y="1320"/>
                    <a:pt x="43" y="1144"/>
                  </a:cubicBezTo>
                  <a:cubicBezTo>
                    <a:pt x="64" y="728"/>
                    <a:pt x="282" y="347"/>
                    <a:pt x="635" y="122"/>
                  </a:cubicBezTo>
                  <a:cubicBezTo>
                    <a:pt x="712" y="72"/>
                    <a:pt x="797" y="44"/>
                    <a:pt x="889" y="44"/>
                  </a:cubicBezTo>
                  <a:close/>
                  <a:moveTo>
                    <a:pt x="889" y="0"/>
                  </a:moveTo>
                  <a:cubicBezTo>
                    <a:pt x="802" y="0"/>
                    <a:pt x="705" y="29"/>
                    <a:pt x="607" y="87"/>
                  </a:cubicBezTo>
                  <a:cubicBezTo>
                    <a:pt x="247" y="319"/>
                    <a:pt x="22" y="714"/>
                    <a:pt x="0" y="1144"/>
                  </a:cubicBezTo>
                  <a:cubicBezTo>
                    <a:pt x="0" y="1334"/>
                    <a:pt x="71" y="1475"/>
                    <a:pt x="191" y="1546"/>
                  </a:cubicBezTo>
                  <a:cubicBezTo>
                    <a:pt x="240" y="1574"/>
                    <a:pt x="297" y="1588"/>
                    <a:pt x="360" y="1588"/>
                  </a:cubicBezTo>
                  <a:cubicBezTo>
                    <a:pt x="459" y="1581"/>
                    <a:pt x="550" y="1553"/>
                    <a:pt x="635" y="1503"/>
                  </a:cubicBezTo>
                  <a:cubicBezTo>
                    <a:pt x="994" y="1271"/>
                    <a:pt x="1227" y="876"/>
                    <a:pt x="1248" y="446"/>
                  </a:cubicBezTo>
                  <a:cubicBezTo>
                    <a:pt x="1248" y="256"/>
                    <a:pt x="1178" y="108"/>
                    <a:pt x="1058" y="44"/>
                  </a:cubicBezTo>
                  <a:cubicBezTo>
                    <a:pt x="1008" y="15"/>
                    <a:pt x="951" y="0"/>
                    <a:pt x="889"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7413860" y="2804756"/>
              <a:ext cx="142808" cy="187106"/>
            </a:xfrm>
            <a:custGeom>
              <a:avLst/>
              <a:gdLst/>
              <a:ahLst/>
              <a:cxnLst/>
              <a:rect l="l" t="t" r="r" b="b"/>
              <a:pathLst>
                <a:path w="1496" h="1960" extrusionOk="0">
                  <a:moveTo>
                    <a:pt x="1030" y="0"/>
                  </a:moveTo>
                  <a:lnTo>
                    <a:pt x="974" y="7"/>
                  </a:lnTo>
                  <a:cubicBezTo>
                    <a:pt x="952" y="7"/>
                    <a:pt x="931" y="14"/>
                    <a:pt x="910" y="21"/>
                  </a:cubicBezTo>
                  <a:lnTo>
                    <a:pt x="868" y="36"/>
                  </a:lnTo>
                  <a:lnTo>
                    <a:pt x="776" y="71"/>
                  </a:lnTo>
                  <a:lnTo>
                    <a:pt x="720" y="99"/>
                  </a:lnTo>
                  <a:cubicBezTo>
                    <a:pt x="699" y="113"/>
                    <a:pt x="670" y="127"/>
                    <a:pt x="649" y="148"/>
                  </a:cubicBezTo>
                  <a:cubicBezTo>
                    <a:pt x="614" y="169"/>
                    <a:pt x="600" y="184"/>
                    <a:pt x="586" y="198"/>
                  </a:cubicBezTo>
                  <a:cubicBezTo>
                    <a:pt x="544" y="226"/>
                    <a:pt x="529" y="240"/>
                    <a:pt x="515" y="254"/>
                  </a:cubicBezTo>
                  <a:cubicBezTo>
                    <a:pt x="445" y="317"/>
                    <a:pt x="431" y="339"/>
                    <a:pt x="417" y="353"/>
                  </a:cubicBezTo>
                  <a:cubicBezTo>
                    <a:pt x="381" y="395"/>
                    <a:pt x="367" y="409"/>
                    <a:pt x="360" y="423"/>
                  </a:cubicBezTo>
                  <a:cubicBezTo>
                    <a:pt x="240" y="592"/>
                    <a:pt x="226" y="614"/>
                    <a:pt x="212" y="635"/>
                  </a:cubicBezTo>
                  <a:lnTo>
                    <a:pt x="184" y="691"/>
                  </a:lnTo>
                  <a:cubicBezTo>
                    <a:pt x="142" y="769"/>
                    <a:pt x="135" y="790"/>
                    <a:pt x="128" y="804"/>
                  </a:cubicBezTo>
                  <a:cubicBezTo>
                    <a:pt x="114" y="839"/>
                    <a:pt x="107" y="860"/>
                    <a:pt x="92" y="881"/>
                  </a:cubicBezTo>
                  <a:cubicBezTo>
                    <a:pt x="22" y="1149"/>
                    <a:pt x="15" y="1170"/>
                    <a:pt x="15" y="1192"/>
                  </a:cubicBezTo>
                  <a:cubicBezTo>
                    <a:pt x="8" y="1241"/>
                    <a:pt x="1" y="1290"/>
                    <a:pt x="1" y="1347"/>
                  </a:cubicBezTo>
                  <a:cubicBezTo>
                    <a:pt x="1" y="1572"/>
                    <a:pt x="85" y="1734"/>
                    <a:pt x="212" y="1805"/>
                  </a:cubicBezTo>
                  <a:lnTo>
                    <a:pt x="458" y="1951"/>
                  </a:lnTo>
                  <a:lnTo>
                    <a:pt x="458" y="1951"/>
                  </a:lnTo>
                  <a:cubicBezTo>
                    <a:pt x="340" y="1876"/>
                    <a:pt x="269" y="1718"/>
                    <a:pt x="269" y="1502"/>
                  </a:cubicBezTo>
                  <a:lnTo>
                    <a:pt x="269" y="1417"/>
                  </a:lnTo>
                  <a:cubicBezTo>
                    <a:pt x="269" y="1375"/>
                    <a:pt x="269" y="1361"/>
                    <a:pt x="276" y="1340"/>
                  </a:cubicBezTo>
                  <a:cubicBezTo>
                    <a:pt x="276" y="1326"/>
                    <a:pt x="283" y="1304"/>
                    <a:pt x="283" y="1283"/>
                  </a:cubicBezTo>
                  <a:cubicBezTo>
                    <a:pt x="304" y="1192"/>
                    <a:pt x="311" y="1177"/>
                    <a:pt x="311" y="1156"/>
                  </a:cubicBezTo>
                  <a:cubicBezTo>
                    <a:pt x="332" y="1107"/>
                    <a:pt x="339" y="1093"/>
                    <a:pt x="346" y="1072"/>
                  </a:cubicBezTo>
                  <a:cubicBezTo>
                    <a:pt x="360" y="1022"/>
                    <a:pt x="374" y="994"/>
                    <a:pt x="381" y="966"/>
                  </a:cubicBezTo>
                  <a:cubicBezTo>
                    <a:pt x="396" y="938"/>
                    <a:pt x="410" y="910"/>
                    <a:pt x="417" y="888"/>
                  </a:cubicBezTo>
                  <a:lnTo>
                    <a:pt x="466" y="797"/>
                  </a:lnTo>
                  <a:cubicBezTo>
                    <a:pt x="487" y="762"/>
                    <a:pt x="501" y="733"/>
                    <a:pt x="515" y="712"/>
                  </a:cubicBezTo>
                  <a:cubicBezTo>
                    <a:pt x="544" y="670"/>
                    <a:pt x="558" y="656"/>
                    <a:pt x="565" y="642"/>
                  </a:cubicBezTo>
                  <a:cubicBezTo>
                    <a:pt x="600" y="599"/>
                    <a:pt x="607" y="585"/>
                    <a:pt x="621" y="571"/>
                  </a:cubicBezTo>
                  <a:lnTo>
                    <a:pt x="649" y="536"/>
                  </a:lnTo>
                  <a:cubicBezTo>
                    <a:pt x="692" y="487"/>
                    <a:pt x="706" y="466"/>
                    <a:pt x="727" y="451"/>
                  </a:cubicBezTo>
                  <a:cubicBezTo>
                    <a:pt x="790" y="388"/>
                    <a:pt x="804" y="374"/>
                    <a:pt x="818" y="367"/>
                  </a:cubicBezTo>
                  <a:cubicBezTo>
                    <a:pt x="861" y="332"/>
                    <a:pt x="875" y="325"/>
                    <a:pt x="889" y="310"/>
                  </a:cubicBezTo>
                  <a:cubicBezTo>
                    <a:pt x="931" y="282"/>
                    <a:pt x="959" y="261"/>
                    <a:pt x="981" y="254"/>
                  </a:cubicBezTo>
                  <a:lnTo>
                    <a:pt x="1023" y="226"/>
                  </a:lnTo>
                  <a:cubicBezTo>
                    <a:pt x="1136" y="176"/>
                    <a:pt x="1150" y="176"/>
                    <a:pt x="1164" y="169"/>
                  </a:cubicBezTo>
                  <a:lnTo>
                    <a:pt x="1227" y="155"/>
                  </a:lnTo>
                  <a:lnTo>
                    <a:pt x="1326" y="155"/>
                  </a:lnTo>
                  <a:cubicBezTo>
                    <a:pt x="1354" y="162"/>
                    <a:pt x="1382" y="162"/>
                    <a:pt x="1411" y="169"/>
                  </a:cubicBezTo>
                  <a:lnTo>
                    <a:pt x="1495" y="205"/>
                  </a:lnTo>
                  <a:lnTo>
                    <a:pt x="1234" y="50"/>
                  </a:lnTo>
                  <a:cubicBezTo>
                    <a:pt x="1206" y="36"/>
                    <a:pt x="1185" y="28"/>
                    <a:pt x="1157" y="21"/>
                  </a:cubicBezTo>
                  <a:cubicBezTo>
                    <a:pt x="1115" y="7"/>
                    <a:pt x="1072" y="7"/>
                    <a:pt x="1030" y="0"/>
                  </a:cubicBezTo>
                  <a:close/>
                  <a:moveTo>
                    <a:pt x="458" y="1951"/>
                  </a:moveTo>
                  <a:lnTo>
                    <a:pt x="458" y="1951"/>
                  </a:lnTo>
                  <a:cubicBezTo>
                    <a:pt x="463" y="1954"/>
                    <a:pt x="468" y="1957"/>
                    <a:pt x="473" y="1960"/>
                  </a:cubicBezTo>
                  <a:lnTo>
                    <a:pt x="458" y="195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7411855" y="2802751"/>
              <a:ext cx="145481" cy="191880"/>
            </a:xfrm>
            <a:custGeom>
              <a:avLst/>
              <a:gdLst/>
              <a:ahLst/>
              <a:cxnLst/>
              <a:rect l="l" t="t" r="r" b="b"/>
              <a:pathLst>
                <a:path w="1524" h="2010" extrusionOk="0">
                  <a:moveTo>
                    <a:pt x="1044" y="42"/>
                  </a:moveTo>
                  <a:cubicBezTo>
                    <a:pt x="1107" y="49"/>
                    <a:pt x="1178" y="64"/>
                    <a:pt x="1241" y="85"/>
                  </a:cubicBezTo>
                  <a:lnTo>
                    <a:pt x="1354" y="155"/>
                  </a:lnTo>
                  <a:lnTo>
                    <a:pt x="1298" y="155"/>
                  </a:lnTo>
                  <a:lnTo>
                    <a:pt x="1248" y="162"/>
                  </a:lnTo>
                  <a:cubicBezTo>
                    <a:pt x="1227" y="162"/>
                    <a:pt x="1199" y="169"/>
                    <a:pt x="1178" y="176"/>
                  </a:cubicBezTo>
                  <a:cubicBezTo>
                    <a:pt x="1129" y="190"/>
                    <a:pt x="1086" y="212"/>
                    <a:pt x="1037" y="233"/>
                  </a:cubicBezTo>
                  <a:cubicBezTo>
                    <a:pt x="1023" y="240"/>
                    <a:pt x="1009" y="240"/>
                    <a:pt x="988" y="254"/>
                  </a:cubicBezTo>
                  <a:cubicBezTo>
                    <a:pt x="973" y="268"/>
                    <a:pt x="952" y="282"/>
                    <a:pt x="903" y="317"/>
                  </a:cubicBezTo>
                  <a:cubicBezTo>
                    <a:pt x="889" y="324"/>
                    <a:pt x="875" y="338"/>
                    <a:pt x="832" y="374"/>
                  </a:cubicBezTo>
                  <a:cubicBezTo>
                    <a:pt x="818" y="381"/>
                    <a:pt x="804" y="395"/>
                    <a:pt x="734" y="458"/>
                  </a:cubicBezTo>
                  <a:cubicBezTo>
                    <a:pt x="720" y="479"/>
                    <a:pt x="706" y="501"/>
                    <a:pt x="656" y="550"/>
                  </a:cubicBezTo>
                  <a:lnTo>
                    <a:pt x="628" y="585"/>
                  </a:lnTo>
                  <a:lnTo>
                    <a:pt x="579" y="649"/>
                  </a:lnTo>
                  <a:lnTo>
                    <a:pt x="522" y="726"/>
                  </a:lnTo>
                  <a:cubicBezTo>
                    <a:pt x="508" y="747"/>
                    <a:pt x="494" y="776"/>
                    <a:pt x="473" y="811"/>
                  </a:cubicBezTo>
                  <a:cubicBezTo>
                    <a:pt x="459" y="832"/>
                    <a:pt x="452" y="860"/>
                    <a:pt x="424" y="902"/>
                  </a:cubicBezTo>
                  <a:cubicBezTo>
                    <a:pt x="417" y="924"/>
                    <a:pt x="402" y="952"/>
                    <a:pt x="388" y="980"/>
                  </a:cubicBezTo>
                  <a:cubicBezTo>
                    <a:pt x="374" y="1008"/>
                    <a:pt x="367" y="1036"/>
                    <a:pt x="346" y="1086"/>
                  </a:cubicBezTo>
                  <a:cubicBezTo>
                    <a:pt x="339" y="1107"/>
                    <a:pt x="332" y="1121"/>
                    <a:pt x="318" y="1170"/>
                  </a:cubicBezTo>
                  <a:cubicBezTo>
                    <a:pt x="311" y="1191"/>
                    <a:pt x="311" y="1213"/>
                    <a:pt x="290" y="1304"/>
                  </a:cubicBezTo>
                  <a:cubicBezTo>
                    <a:pt x="283" y="1325"/>
                    <a:pt x="283" y="1347"/>
                    <a:pt x="276" y="1361"/>
                  </a:cubicBezTo>
                  <a:cubicBezTo>
                    <a:pt x="276" y="1382"/>
                    <a:pt x="268" y="1410"/>
                    <a:pt x="268" y="1438"/>
                  </a:cubicBezTo>
                  <a:lnTo>
                    <a:pt x="268" y="1523"/>
                  </a:lnTo>
                  <a:cubicBezTo>
                    <a:pt x="261" y="1643"/>
                    <a:pt x="297" y="1769"/>
                    <a:pt x="360" y="1875"/>
                  </a:cubicBezTo>
                  <a:lnTo>
                    <a:pt x="247" y="1812"/>
                  </a:lnTo>
                  <a:cubicBezTo>
                    <a:pt x="113" y="1741"/>
                    <a:pt x="43" y="1579"/>
                    <a:pt x="43" y="1368"/>
                  </a:cubicBezTo>
                  <a:cubicBezTo>
                    <a:pt x="43" y="1318"/>
                    <a:pt x="50" y="1269"/>
                    <a:pt x="57" y="1213"/>
                  </a:cubicBezTo>
                  <a:cubicBezTo>
                    <a:pt x="57" y="1198"/>
                    <a:pt x="64" y="1177"/>
                    <a:pt x="120" y="959"/>
                  </a:cubicBezTo>
                  <a:lnTo>
                    <a:pt x="135" y="909"/>
                  </a:lnTo>
                  <a:cubicBezTo>
                    <a:pt x="142" y="888"/>
                    <a:pt x="156" y="867"/>
                    <a:pt x="170" y="839"/>
                  </a:cubicBezTo>
                  <a:lnTo>
                    <a:pt x="191" y="790"/>
                  </a:lnTo>
                  <a:lnTo>
                    <a:pt x="219" y="726"/>
                  </a:lnTo>
                  <a:cubicBezTo>
                    <a:pt x="233" y="705"/>
                    <a:pt x="240" y="684"/>
                    <a:pt x="233" y="663"/>
                  </a:cubicBezTo>
                  <a:lnTo>
                    <a:pt x="254" y="663"/>
                  </a:lnTo>
                  <a:cubicBezTo>
                    <a:pt x="261" y="642"/>
                    <a:pt x="276" y="620"/>
                    <a:pt x="290" y="599"/>
                  </a:cubicBezTo>
                  <a:lnTo>
                    <a:pt x="339" y="522"/>
                  </a:lnTo>
                  <a:lnTo>
                    <a:pt x="395" y="451"/>
                  </a:lnTo>
                  <a:cubicBezTo>
                    <a:pt x="402" y="437"/>
                    <a:pt x="409" y="430"/>
                    <a:pt x="452" y="388"/>
                  </a:cubicBezTo>
                  <a:cubicBezTo>
                    <a:pt x="459" y="374"/>
                    <a:pt x="480" y="353"/>
                    <a:pt x="550" y="282"/>
                  </a:cubicBezTo>
                  <a:lnTo>
                    <a:pt x="614" y="233"/>
                  </a:lnTo>
                  <a:cubicBezTo>
                    <a:pt x="628" y="219"/>
                    <a:pt x="656" y="197"/>
                    <a:pt x="677" y="183"/>
                  </a:cubicBezTo>
                  <a:cubicBezTo>
                    <a:pt x="706" y="162"/>
                    <a:pt x="727" y="148"/>
                    <a:pt x="748" y="141"/>
                  </a:cubicBezTo>
                  <a:lnTo>
                    <a:pt x="804" y="106"/>
                  </a:lnTo>
                  <a:cubicBezTo>
                    <a:pt x="818" y="106"/>
                    <a:pt x="825" y="99"/>
                    <a:pt x="931" y="64"/>
                  </a:cubicBezTo>
                  <a:cubicBezTo>
                    <a:pt x="952" y="57"/>
                    <a:pt x="966" y="49"/>
                    <a:pt x="988" y="49"/>
                  </a:cubicBezTo>
                  <a:cubicBezTo>
                    <a:pt x="1009" y="42"/>
                    <a:pt x="1023" y="42"/>
                    <a:pt x="1044" y="42"/>
                  </a:cubicBezTo>
                  <a:close/>
                  <a:moveTo>
                    <a:pt x="980" y="0"/>
                  </a:moveTo>
                  <a:cubicBezTo>
                    <a:pt x="959" y="7"/>
                    <a:pt x="938" y="7"/>
                    <a:pt x="910" y="14"/>
                  </a:cubicBezTo>
                  <a:cubicBezTo>
                    <a:pt x="861" y="35"/>
                    <a:pt x="818" y="49"/>
                    <a:pt x="769" y="71"/>
                  </a:cubicBezTo>
                  <a:cubicBezTo>
                    <a:pt x="755" y="78"/>
                    <a:pt x="741" y="85"/>
                    <a:pt x="720" y="99"/>
                  </a:cubicBezTo>
                  <a:cubicBezTo>
                    <a:pt x="706" y="113"/>
                    <a:pt x="684" y="127"/>
                    <a:pt x="635" y="155"/>
                  </a:cubicBezTo>
                  <a:cubicBezTo>
                    <a:pt x="621" y="169"/>
                    <a:pt x="607" y="183"/>
                    <a:pt x="565" y="212"/>
                  </a:cubicBezTo>
                  <a:cubicBezTo>
                    <a:pt x="550" y="226"/>
                    <a:pt x="536" y="240"/>
                    <a:pt x="466" y="303"/>
                  </a:cubicBezTo>
                  <a:cubicBezTo>
                    <a:pt x="452" y="324"/>
                    <a:pt x="438" y="338"/>
                    <a:pt x="388" y="388"/>
                  </a:cubicBezTo>
                  <a:cubicBezTo>
                    <a:pt x="381" y="402"/>
                    <a:pt x="374" y="416"/>
                    <a:pt x="276" y="536"/>
                  </a:cubicBezTo>
                  <a:lnTo>
                    <a:pt x="254" y="578"/>
                  </a:lnTo>
                  <a:cubicBezTo>
                    <a:pt x="240" y="599"/>
                    <a:pt x="226" y="620"/>
                    <a:pt x="205" y="663"/>
                  </a:cubicBezTo>
                  <a:lnTo>
                    <a:pt x="177" y="705"/>
                  </a:lnTo>
                  <a:lnTo>
                    <a:pt x="149" y="768"/>
                  </a:lnTo>
                  <a:lnTo>
                    <a:pt x="120" y="832"/>
                  </a:lnTo>
                  <a:cubicBezTo>
                    <a:pt x="113" y="853"/>
                    <a:pt x="99" y="874"/>
                    <a:pt x="92" y="895"/>
                  </a:cubicBezTo>
                  <a:cubicBezTo>
                    <a:pt x="92" y="895"/>
                    <a:pt x="78" y="945"/>
                    <a:pt x="22" y="1149"/>
                  </a:cubicBezTo>
                  <a:cubicBezTo>
                    <a:pt x="15" y="1198"/>
                    <a:pt x="8" y="1241"/>
                    <a:pt x="1" y="1290"/>
                  </a:cubicBezTo>
                  <a:lnTo>
                    <a:pt x="1" y="1368"/>
                  </a:lnTo>
                  <a:cubicBezTo>
                    <a:pt x="1" y="1600"/>
                    <a:pt x="78" y="1769"/>
                    <a:pt x="219" y="1847"/>
                  </a:cubicBezTo>
                  <a:cubicBezTo>
                    <a:pt x="219" y="1847"/>
                    <a:pt x="487" y="2009"/>
                    <a:pt x="501" y="2009"/>
                  </a:cubicBezTo>
                  <a:cubicBezTo>
                    <a:pt x="508" y="2009"/>
                    <a:pt x="515" y="2002"/>
                    <a:pt x="501" y="1953"/>
                  </a:cubicBezTo>
                  <a:cubicBezTo>
                    <a:pt x="374" y="1882"/>
                    <a:pt x="304" y="1727"/>
                    <a:pt x="304" y="1516"/>
                  </a:cubicBezTo>
                  <a:cubicBezTo>
                    <a:pt x="304" y="1488"/>
                    <a:pt x="311" y="1466"/>
                    <a:pt x="311" y="1410"/>
                  </a:cubicBezTo>
                  <a:cubicBezTo>
                    <a:pt x="311" y="1396"/>
                    <a:pt x="311" y="1382"/>
                    <a:pt x="318" y="1361"/>
                  </a:cubicBezTo>
                  <a:cubicBezTo>
                    <a:pt x="318" y="1339"/>
                    <a:pt x="325" y="1325"/>
                    <a:pt x="346" y="1227"/>
                  </a:cubicBezTo>
                  <a:cubicBezTo>
                    <a:pt x="346" y="1213"/>
                    <a:pt x="353" y="1191"/>
                    <a:pt x="367" y="1149"/>
                  </a:cubicBezTo>
                  <a:cubicBezTo>
                    <a:pt x="374" y="1128"/>
                    <a:pt x="374" y="1114"/>
                    <a:pt x="395" y="1072"/>
                  </a:cubicBezTo>
                  <a:cubicBezTo>
                    <a:pt x="402" y="1043"/>
                    <a:pt x="417" y="1001"/>
                    <a:pt x="431" y="980"/>
                  </a:cubicBezTo>
                  <a:lnTo>
                    <a:pt x="473" y="895"/>
                  </a:lnTo>
                  <a:cubicBezTo>
                    <a:pt x="480" y="867"/>
                    <a:pt x="501" y="839"/>
                    <a:pt x="515" y="818"/>
                  </a:cubicBezTo>
                  <a:cubicBezTo>
                    <a:pt x="529" y="790"/>
                    <a:pt x="543" y="768"/>
                    <a:pt x="572" y="719"/>
                  </a:cubicBezTo>
                  <a:cubicBezTo>
                    <a:pt x="586" y="705"/>
                    <a:pt x="593" y="691"/>
                    <a:pt x="628" y="642"/>
                  </a:cubicBezTo>
                  <a:lnTo>
                    <a:pt x="656" y="606"/>
                  </a:lnTo>
                  <a:lnTo>
                    <a:pt x="713" y="536"/>
                  </a:lnTo>
                  <a:cubicBezTo>
                    <a:pt x="727" y="522"/>
                    <a:pt x="748" y="501"/>
                    <a:pt x="818" y="437"/>
                  </a:cubicBezTo>
                  <a:lnTo>
                    <a:pt x="882" y="381"/>
                  </a:lnTo>
                  <a:cubicBezTo>
                    <a:pt x="896" y="367"/>
                    <a:pt x="917" y="353"/>
                    <a:pt x="945" y="331"/>
                  </a:cubicBezTo>
                  <a:cubicBezTo>
                    <a:pt x="966" y="317"/>
                    <a:pt x="995" y="296"/>
                    <a:pt x="1009" y="289"/>
                  </a:cubicBezTo>
                  <a:cubicBezTo>
                    <a:pt x="1030" y="282"/>
                    <a:pt x="1044" y="275"/>
                    <a:pt x="1072" y="261"/>
                  </a:cubicBezTo>
                  <a:cubicBezTo>
                    <a:pt x="1079" y="254"/>
                    <a:pt x="1093" y="247"/>
                    <a:pt x="1199" y="212"/>
                  </a:cubicBezTo>
                  <a:cubicBezTo>
                    <a:pt x="1213" y="205"/>
                    <a:pt x="1234" y="205"/>
                    <a:pt x="1255" y="197"/>
                  </a:cubicBezTo>
                  <a:cubicBezTo>
                    <a:pt x="1326" y="197"/>
                    <a:pt x="1396" y="205"/>
                    <a:pt x="1467" y="226"/>
                  </a:cubicBezTo>
                  <a:cubicBezTo>
                    <a:pt x="1472" y="226"/>
                    <a:pt x="1475" y="226"/>
                    <a:pt x="1480" y="226"/>
                  </a:cubicBezTo>
                  <a:cubicBezTo>
                    <a:pt x="1489" y="226"/>
                    <a:pt x="1500" y="223"/>
                    <a:pt x="1523" y="205"/>
                  </a:cubicBezTo>
                  <a:cubicBezTo>
                    <a:pt x="1523" y="205"/>
                    <a:pt x="1255" y="49"/>
                    <a:pt x="1171" y="14"/>
                  </a:cubicBezTo>
                  <a:cubicBezTo>
                    <a:pt x="1143" y="7"/>
                    <a:pt x="1114" y="0"/>
                    <a:pt x="1086"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922"/>
        <p:cNvGrpSpPr/>
        <p:nvPr/>
      </p:nvGrpSpPr>
      <p:grpSpPr>
        <a:xfrm>
          <a:off x="0" y="0"/>
          <a:ext cx="0" cy="0"/>
          <a:chOff x="0" y="0"/>
          <a:chExt cx="0" cy="0"/>
        </a:xfrm>
      </p:grpSpPr>
      <p:sp>
        <p:nvSpPr>
          <p:cNvPr id="2923" name="Google Shape;2923;p57"/>
          <p:cNvSpPr/>
          <p:nvPr/>
        </p:nvSpPr>
        <p:spPr>
          <a:xfrm rot="5400000">
            <a:off x="2361875" y="1817150"/>
            <a:ext cx="414000" cy="51375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rot="5400000">
            <a:off x="2361875" y="381550"/>
            <a:ext cx="414000" cy="51375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rot="5400000">
            <a:off x="2361875" y="-1054050"/>
            <a:ext cx="414000" cy="51375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txBox="1">
            <a:spLocks noGrp="1"/>
          </p:cNvSpPr>
          <p:nvPr>
            <p:ph type="title"/>
          </p:nvPr>
        </p:nvSpPr>
        <p:spPr>
          <a:xfrm>
            <a:off x="1242975" y="540000"/>
            <a:ext cx="3894600" cy="82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2927" name="Google Shape;2927;p57"/>
          <p:cNvSpPr txBox="1">
            <a:spLocks noGrp="1"/>
          </p:cNvSpPr>
          <p:nvPr>
            <p:ph type="subTitle" idx="1"/>
          </p:nvPr>
        </p:nvSpPr>
        <p:spPr>
          <a:xfrm>
            <a:off x="1242975" y="1292103"/>
            <a:ext cx="3894600" cy="4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Jupiter's rotation period</a:t>
            </a:r>
            <a:endParaRPr>
              <a:solidFill>
                <a:schemeClr val="lt1"/>
              </a:solidFill>
            </a:endParaRPr>
          </a:p>
        </p:txBody>
      </p:sp>
      <p:sp>
        <p:nvSpPr>
          <p:cNvPr id="2928" name="Google Shape;2928;p57"/>
          <p:cNvSpPr txBox="1">
            <a:spLocks noGrp="1"/>
          </p:cNvSpPr>
          <p:nvPr>
            <p:ph type="title" idx="2"/>
          </p:nvPr>
        </p:nvSpPr>
        <p:spPr>
          <a:xfrm>
            <a:off x="1242975" y="1975592"/>
            <a:ext cx="3894600" cy="82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929" name="Google Shape;2929;p57"/>
          <p:cNvSpPr txBox="1">
            <a:spLocks noGrp="1"/>
          </p:cNvSpPr>
          <p:nvPr>
            <p:ph type="subTitle" idx="3"/>
          </p:nvPr>
        </p:nvSpPr>
        <p:spPr>
          <a:xfrm>
            <a:off x="1242975" y="2727695"/>
            <a:ext cx="3894600" cy="4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The Sun’s mass compared to Earth’s</a:t>
            </a:r>
            <a:endParaRPr>
              <a:solidFill>
                <a:schemeClr val="lt1"/>
              </a:solidFill>
            </a:endParaRPr>
          </a:p>
        </p:txBody>
      </p:sp>
      <p:sp>
        <p:nvSpPr>
          <p:cNvPr id="2930" name="Google Shape;2930;p57"/>
          <p:cNvSpPr txBox="1">
            <a:spLocks noGrp="1"/>
          </p:cNvSpPr>
          <p:nvPr>
            <p:ph type="title" idx="4"/>
          </p:nvPr>
        </p:nvSpPr>
        <p:spPr>
          <a:xfrm>
            <a:off x="1242975" y="3411197"/>
            <a:ext cx="3894600" cy="82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2931" name="Google Shape;2931;p57"/>
          <p:cNvSpPr txBox="1">
            <a:spLocks noGrp="1"/>
          </p:cNvSpPr>
          <p:nvPr>
            <p:ph type="subTitle" idx="5"/>
          </p:nvPr>
        </p:nvSpPr>
        <p:spPr>
          <a:xfrm>
            <a:off x="1242975" y="4163300"/>
            <a:ext cx="3894600" cy="4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Distance between Earth and the Moon</a:t>
            </a:r>
            <a:endParaRPr>
              <a:solidFill>
                <a:schemeClr val="lt1"/>
              </a:solidFill>
            </a:endParaRPr>
          </a:p>
        </p:txBody>
      </p:sp>
      <p:grpSp>
        <p:nvGrpSpPr>
          <p:cNvPr id="2932" name="Google Shape;2932;p57"/>
          <p:cNvGrpSpPr/>
          <p:nvPr/>
        </p:nvGrpSpPr>
        <p:grpSpPr>
          <a:xfrm>
            <a:off x="5706575" y="517400"/>
            <a:ext cx="2693446" cy="4108700"/>
            <a:chOff x="5706575" y="419200"/>
            <a:chExt cx="2693446" cy="4108700"/>
          </a:xfrm>
        </p:grpSpPr>
        <p:sp>
          <p:nvSpPr>
            <p:cNvPr id="2933" name="Google Shape;2933;p57"/>
            <p:cNvSpPr/>
            <p:nvPr/>
          </p:nvSpPr>
          <p:spPr>
            <a:xfrm>
              <a:off x="6375285" y="4002284"/>
              <a:ext cx="992793" cy="524028"/>
            </a:xfrm>
            <a:custGeom>
              <a:avLst/>
              <a:gdLst/>
              <a:ahLst/>
              <a:cxnLst/>
              <a:rect l="l" t="t" r="r" b="b"/>
              <a:pathLst>
                <a:path w="8749" h="4618" extrusionOk="0">
                  <a:moveTo>
                    <a:pt x="4371" y="0"/>
                  </a:moveTo>
                  <a:cubicBezTo>
                    <a:pt x="3349" y="0"/>
                    <a:pt x="2334" y="226"/>
                    <a:pt x="1551" y="677"/>
                  </a:cubicBezTo>
                  <a:cubicBezTo>
                    <a:pt x="0" y="1579"/>
                    <a:pt x="7" y="3046"/>
                    <a:pt x="1572" y="3941"/>
                  </a:cubicBezTo>
                  <a:cubicBezTo>
                    <a:pt x="2348" y="4385"/>
                    <a:pt x="3370" y="4618"/>
                    <a:pt x="4385" y="4618"/>
                  </a:cubicBezTo>
                  <a:cubicBezTo>
                    <a:pt x="5393" y="4611"/>
                    <a:pt x="6408" y="4392"/>
                    <a:pt x="7177" y="3941"/>
                  </a:cubicBezTo>
                  <a:cubicBezTo>
                    <a:pt x="8741" y="3039"/>
                    <a:pt x="8749" y="1579"/>
                    <a:pt x="7198" y="677"/>
                  </a:cubicBezTo>
                  <a:cubicBezTo>
                    <a:pt x="6422" y="226"/>
                    <a:pt x="5393" y="0"/>
                    <a:pt x="437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6418519" y="4001490"/>
              <a:ext cx="905531" cy="526411"/>
            </a:xfrm>
            <a:custGeom>
              <a:avLst/>
              <a:gdLst/>
              <a:ahLst/>
              <a:cxnLst/>
              <a:rect l="l" t="t" r="r" b="b"/>
              <a:pathLst>
                <a:path w="7980" h="4639" extrusionOk="0">
                  <a:moveTo>
                    <a:pt x="3997" y="21"/>
                  </a:moveTo>
                  <a:cubicBezTo>
                    <a:pt x="5061" y="21"/>
                    <a:pt x="6062" y="261"/>
                    <a:pt x="6810" y="691"/>
                  </a:cubicBezTo>
                  <a:cubicBezTo>
                    <a:pt x="7557" y="1128"/>
                    <a:pt x="7966" y="1699"/>
                    <a:pt x="7966" y="2312"/>
                  </a:cubicBezTo>
                  <a:cubicBezTo>
                    <a:pt x="7966" y="2926"/>
                    <a:pt x="7543" y="3511"/>
                    <a:pt x="6796" y="3941"/>
                  </a:cubicBezTo>
                  <a:cubicBezTo>
                    <a:pt x="6048" y="4371"/>
                    <a:pt x="5054" y="4618"/>
                    <a:pt x="3997" y="4618"/>
                  </a:cubicBezTo>
                  <a:lnTo>
                    <a:pt x="3990" y="4618"/>
                  </a:lnTo>
                  <a:cubicBezTo>
                    <a:pt x="2933" y="4610"/>
                    <a:pt x="1953" y="4385"/>
                    <a:pt x="1198" y="3941"/>
                  </a:cubicBezTo>
                  <a:cubicBezTo>
                    <a:pt x="444" y="3504"/>
                    <a:pt x="28" y="2926"/>
                    <a:pt x="28" y="2312"/>
                  </a:cubicBezTo>
                  <a:cubicBezTo>
                    <a:pt x="21" y="1699"/>
                    <a:pt x="430" y="1128"/>
                    <a:pt x="1177" y="691"/>
                  </a:cubicBezTo>
                  <a:cubicBezTo>
                    <a:pt x="1924" y="261"/>
                    <a:pt x="2925" y="21"/>
                    <a:pt x="3990" y="21"/>
                  </a:cubicBezTo>
                  <a:close/>
                  <a:moveTo>
                    <a:pt x="3990" y="0"/>
                  </a:moveTo>
                  <a:cubicBezTo>
                    <a:pt x="2918" y="0"/>
                    <a:pt x="1917" y="233"/>
                    <a:pt x="1170" y="677"/>
                  </a:cubicBezTo>
                  <a:cubicBezTo>
                    <a:pt x="416" y="1114"/>
                    <a:pt x="0" y="1692"/>
                    <a:pt x="7" y="2312"/>
                  </a:cubicBezTo>
                  <a:cubicBezTo>
                    <a:pt x="7" y="2933"/>
                    <a:pt x="423" y="3518"/>
                    <a:pt x="1184" y="3962"/>
                  </a:cubicBezTo>
                  <a:cubicBezTo>
                    <a:pt x="1932" y="4392"/>
                    <a:pt x="2925" y="4632"/>
                    <a:pt x="3976" y="4639"/>
                  </a:cubicBezTo>
                  <a:lnTo>
                    <a:pt x="4011" y="4639"/>
                  </a:lnTo>
                  <a:cubicBezTo>
                    <a:pt x="5061" y="4632"/>
                    <a:pt x="6055" y="4392"/>
                    <a:pt x="6803" y="3962"/>
                  </a:cubicBezTo>
                  <a:cubicBezTo>
                    <a:pt x="7564" y="3518"/>
                    <a:pt x="7980" y="2933"/>
                    <a:pt x="7980" y="2312"/>
                  </a:cubicBezTo>
                  <a:cubicBezTo>
                    <a:pt x="7980" y="1692"/>
                    <a:pt x="7571" y="1114"/>
                    <a:pt x="6817" y="677"/>
                  </a:cubicBezTo>
                  <a:cubicBezTo>
                    <a:pt x="6069" y="240"/>
                    <a:pt x="5068" y="0"/>
                    <a:pt x="3997"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6673612" y="4077405"/>
              <a:ext cx="574524" cy="269730"/>
            </a:xfrm>
            <a:custGeom>
              <a:avLst/>
              <a:gdLst/>
              <a:ahLst/>
              <a:cxnLst/>
              <a:rect l="l" t="t" r="r" b="b"/>
              <a:pathLst>
                <a:path w="5063" h="2377" extrusionOk="0">
                  <a:moveTo>
                    <a:pt x="2524" y="1"/>
                  </a:moveTo>
                  <a:cubicBezTo>
                    <a:pt x="1939" y="1"/>
                    <a:pt x="1347" y="121"/>
                    <a:pt x="903" y="346"/>
                  </a:cubicBezTo>
                  <a:cubicBezTo>
                    <a:pt x="1" y="812"/>
                    <a:pt x="8" y="1566"/>
                    <a:pt x="910" y="2031"/>
                  </a:cubicBezTo>
                  <a:cubicBezTo>
                    <a:pt x="1361" y="2257"/>
                    <a:pt x="1953" y="2377"/>
                    <a:pt x="2539" y="2377"/>
                  </a:cubicBezTo>
                  <a:cubicBezTo>
                    <a:pt x="3124" y="2370"/>
                    <a:pt x="3702" y="2257"/>
                    <a:pt x="4153" y="2031"/>
                  </a:cubicBezTo>
                  <a:cubicBezTo>
                    <a:pt x="5055" y="1566"/>
                    <a:pt x="5062" y="812"/>
                    <a:pt x="4160" y="346"/>
                  </a:cubicBezTo>
                  <a:cubicBezTo>
                    <a:pt x="3716" y="121"/>
                    <a:pt x="3124" y="1"/>
                    <a:pt x="2524"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6698463" y="4075816"/>
              <a:ext cx="524822" cy="272907"/>
            </a:xfrm>
            <a:custGeom>
              <a:avLst/>
              <a:gdLst/>
              <a:ahLst/>
              <a:cxnLst/>
              <a:rect l="l" t="t" r="r" b="b"/>
              <a:pathLst>
                <a:path w="4625" h="2405" extrusionOk="0">
                  <a:moveTo>
                    <a:pt x="2320" y="29"/>
                  </a:moveTo>
                  <a:cubicBezTo>
                    <a:pt x="2933" y="29"/>
                    <a:pt x="3511" y="149"/>
                    <a:pt x="3941" y="374"/>
                  </a:cubicBezTo>
                  <a:cubicBezTo>
                    <a:pt x="4364" y="593"/>
                    <a:pt x="4603" y="889"/>
                    <a:pt x="4603" y="1199"/>
                  </a:cubicBezTo>
                  <a:cubicBezTo>
                    <a:pt x="4603" y="1516"/>
                    <a:pt x="4357" y="1813"/>
                    <a:pt x="3927" y="2031"/>
                  </a:cubicBezTo>
                  <a:cubicBezTo>
                    <a:pt x="3497" y="2257"/>
                    <a:pt x="2926" y="2376"/>
                    <a:pt x="2312" y="2376"/>
                  </a:cubicBezTo>
                  <a:lnTo>
                    <a:pt x="2305" y="2376"/>
                  </a:lnTo>
                  <a:cubicBezTo>
                    <a:pt x="1706" y="2376"/>
                    <a:pt x="1135" y="2257"/>
                    <a:pt x="698" y="2031"/>
                  </a:cubicBezTo>
                  <a:cubicBezTo>
                    <a:pt x="261" y="1813"/>
                    <a:pt x="21" y="1509"/>
                    <a:pt x="21" y="1199"/>
                  </a:cubicBezTo>
                  <a:cubicBezTo>
                    <a:pt x="21" y="889"/>
                    <a:pt x="254" y="593"/>
                    <a:pt x="684" y="374"/>
                  </a:cubicBezTo>
                  <a:cubicBezTo>
                    <a:pt x="1121" y="149"/>
                    <a:pt x="1692" y="29"/>
                    <a:pt x="2320" y="29"/>
                  </a:cubicBezTo>
                  <a:close/>
                  <a:moveTo>
                    <a:pt x="2305" y="1"/>
                  </a:moveTo>
                  <a:cubicBezTo>
                    <a:pt x="1692" y="1"/>
                    <a:pt x="1114" y="128"/>
                    <a:pt x="677" y="353"/>
                  </a:cubicBezTo>
                  <a:cubicBezTo>
                    <a:pt x="240" y="579"/>
                    <a:pt x="0" y="875"/>
                    <a:pt x="0" y="1199"/>
                  </a:cubicBezTo>
                  <a:cubicBezTo>
                    <a:pt x="0" y="1523"/>
                    <a:pt x="247" y="1820"/>
                    <a:pt x="691" y="2052"/>
                  </a:cubicBezTo>
                  <a:cubicBezTo>
                    <a:pt x="1114" y="2271"/>
                    <a:pt x="1699" y="2405"/>
                    <a:pt x="2320" y="2405"/>
                  </a:cubicBezTo>
                  <a:lnTo>
                    <a:pt x="2320" y="2398"/>
                  </a:lnTo>
                  <a:cubicBezTo>
                    <a:pt x="2933" y="2398"/>
                    <a:pt x="3497" y="2278"/>
                    <a:pt x="3934" y="2052"/>
                  </a:cubicBezTo>
                  <a:cubicBezTo>
                    <a:pt x="4378" y="1820"/>
                    <a:pt x="4625" y="1516"/>
                    <a:pt x="4625" y="1199"/>
                  </a:cubicBezTo>
                  <a:cubicBezTo>
                    <a:pt x="4625" y="882"/>
                    <a:pt x="4385" y="579"/>
                    <a:pt x="3948" y="353"/>
                  </a:cubicBezTo>
                  <a:cubicBezTo>
                    <a:pt x="3511" y="121"/>
                    <a:pt x="2933" y="1"/>
                    <a:pt x="230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6456079" y="3681491"/>
              <a:ext cx="1003232" cy="595063"/>
            </a:xfrm>
            <a:custGeom>
              <a:avLst/>
              <a:gdLst/>
              <a:ahLst/>
              <a:cxnLst/>
              <a:rect l="l" t="t" r="r" b="b"/>
              <a:pathLst>
                <a:path w="8841" h="5244" extrusionOk="0">
                  <a:moveTo>
                    <a:pt x="543" y="1"/>
                  </a:moveTo>
                  <a:cubicBezTo>
                    <a:pt x="543" y="1"/>
                    <a:pt x="0" y="3511"/>
                    <a:pt x="2150" y="4724"/>
                  </a:cubicBezTo>
                  <a:cubicBezTo>
                    <a:pt x="2661" y="5014"/>
                    <a:pt x="3600" y="5243"/>
                    <a:pt x="4570" y="5243"/>
                  </a:cubicBezTo>
                  <a:cubicBezTo>
                    <a:pt x="5342" y="5243"/>
                    <a:pt x="6134" y="5098"/>
                    <a:pt x="6747" y="4724"/>
                  </a:cubicBezTo>
                  <a:cubicBezTo>
                    <a:pt x="8840" y="3455"/>
                    <a:pt x="8354" y="1"/>
                    <a:pt x="8354" y="1"/>
                  </a:cubicBezTo>
                  <a:lnTo>
                    <a:pt x="8354" y="1"/>
                  </a:lnTo>
                  <a:lnTo>
                    <a:pt x="4582" y="106"/>
                  </a:lnTo>
                  <a:lnTo>
                    <a:pt x="4315" y="106"/>
                  </a:lnTo>
                  <a:lnTo>
                    <a:pt x="543"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6507257" y="3679902"/>
              <a:ext cx="905644" cy="597673"/>
            </a:xfrm>
            <a:custGeom>
              <a:avLst/>
              <a:gdLst/>
              <a:ahLst/>
              <a:cxnLst/>
              <a:rect l="l" t="t" r="r" b="b"/>
              <a:pathLst>
                <a:path w="7981" h="5267" extrusionOk="0">
                  <a:moveTo>
                    <a:pt x="85" y="0"/>
                  </a:moveTo>
                  <a:lnTo>
                    <a:pt x="85" y="8"/>
                  </a:lnTo>
                  <a:cubicBezTo>
                    <a:pt x="1" y="642"/>
                    <a:pt x="1" y="1283"/>
                    <a:pt x="78" y="1918"/>
                  </a:cubicBezTo>
                  <a:cubicBezTo>
                    <a:pt x="141" y="2468"/>
                    <a:pt x="290" y="2996"/>
                    <a:pt x="529" y="3490"/>
                  </a:cubicBezTo>
                  <a:cubicBezTo>
                    <a:pt x="783" y="4019"/>
                    <a:pt x="1185" y="4456"/>
                    <a:pt x="1692" y="4752"/>
                  </a:cubicBezTo>
                  <a:cubicBezTo>
                    <a:pt x="2179" y="5027"/>
                    <a:pt x="2996" y="5217"/>
                    <a:pt x="3821" y="5259"/>
                  </a:cubicBezTo>
                  <a:cubicBezTo>
                    <a:pt x="3920" y="5266"/>
                    <a:pt x="4019" y="5266"/>
                    <a:pt x="4117" y="5266"/>
                  </a:cubicBezTo>
                  <a:cubicBezTo>
                    <a:pt x="4977" y="5266"/>
                    <a:pt x="5746" y="5083"/>
                    <a:pt x="6303" y="4752"/>
                  </a:cubicBezTo>
                  <a:cubicBezTo>
                    <a:pt x="6796" y="4442"/>
                    <a:pt x="7191" y="3997"/>
                    <a:pt x="7438" y="3469"/>
                  </a:cubicBezTo>
                  <a:cubicBezTo>
                    <a:pt x="7670" y="2975"/>
                    <a:pt x="7825" y="2447"/>
                    <a:pt x="7889" y="1904"/>
                  </a:cubicBezTo>
                  <a:cubicBezTo>
                    <a:pt x="7973" y="1276"/>
                    <a:pt x="7980" y="642"/>
                    <a:pt x="7910" y="15"/>
                  </a:cubicBezTo>
                  <a:lnTo>
                    <a:pt x="7910" y="0"/>
                  </a:lnTo>
                  <a:lnTo>
                    <a:pt x="4124" y="106"/>
                  </a:lnTo>
                  <a:lnTo>
                    <a:pt x="4124" y="127"/>
                  </a:lnTo>
                  <a:lnTo>
                    <a:pt x="7889" y="22"/>
                  </a:lnTo>
                  <a:lnTo>
                    <a:pt x="7889" y="22"/>
                  </a:lnTo>
                  <a:cubicBezTo>
                    <a:pt x="7959" y="649"/>
                    <a:pt x="7952" y="1276"/>
                    <a:pt x="7875" y="1897"/>
                  </a:cubicBezTo>
                  <a:cubicBezTo>
                    <a:pt x="7741" y="2827"/>
                    <a:pt x="7367" y="4075"/>
                    <a:pt x="6288" y="4731"/>
                  </a:cubicBezTo>
                  <a:cubicBezTo>
                    <a:pt x="5735" y="5064"/>
                    <a:pt x="4978" y="5246"/>
                    <a:pt x="4130" y="5246"/>
                  </a:cubicBezTo>
                  <a:cubicBezTo>
                    <a:pt x="4028" y="5246"/>
                    <a:pt x="3925" y="5243"/>
                    <a:pt x="3821" y="5238"/>
                  </a:cubicBezTo>
                  <a:cubicBezTo>
                    <a:pt x="3004" y="5203"/>
                    <a:pt x="2193" y="5005"/>
                    <a:pt x="1706" y="4731"/>
                  </a:cubicBezTo>
                  <a:cubicBezTo>
                    <a:pt x="600" y="4103"/>
                    <a:pt x="219" y="2855"/>
                    <a:pt x="99" y="1918"/>
                  </a:cubicBezTo>
                  <a:cubicBezTo>
                    <a:pt x="22" y="1290"/>
                    <a:pt x="22" y="656"/>
                    <a:pt x="99" y="22"/>
                  </a:cubicBezTo>
                  <a:lnTo>
                    <a:pt x="3864" y="127"/>
                  </a:lnTo>
                  <a:lnTo>
                    <a:pt x="3864" y="106"/>
                  </a:lnTo>
                  <a:lnTo>
                    <a:pt x="92"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6444051" y="3432754"/>
              <a:ext cx="1032849" cy="545588"/>
            </a:xfrm>
            <a:custGeom>
              <a:avLst/>
              <a:gdLst/>
              <a:ahLst/>
              <a:cxnLst/>
              <a:rect l="l" t="t" r="r" b="b"/>
              <a:pathLst>
                <a:path w="9102" h="4808" extrusionOk="0">
                  <a:moveTo>
                    <a:pt x="4547" y="0"/>
                  </a:moveTo>
                  <a:cubicBezTo>
                    <a:pt x="3483" y="0"/>
                    <a:pt x="2426" y="233"/>
                    <a:pt x="1615" y="705"/>
                  </a:cubicBezTo>
                  <a:cubicBezTo>
                    <a:pt x="1" y="1643"/>
                    <a:pt x="15" y="3165"/>
                    <a:pt x="1636" y="4103"/>
                  </a:cubicBezTo>
                  <a:cubicBezTo>
                    <a:pt x="2447" y="4568"/>
                    <a:pt x="3497" y="4808"/>
                    <a:pt x="4562" y="4808"/>
                  </a:cubicBezTo>
                  <a:cubicBezTo>
                    <a:pt x="5612" y="4801"/>
                    <a:pt x="6662" y="4568"/>
                    <a:pt x="7473" y="4103"/>
                  </a:cubicBezTo>
                  <a:cubicBezTo>
                    <a:pt x="9094" y="3165"/>
                    <a:pt x="9101" y="1643"/>
                    <a:pt x="7487" y="705"/>
                  </a:cubicBezTo>
                  <a:cubicBezTo>
                    <a:pt x="6683" y="233"/>
                    <a:pt x="5626"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6488874" y="3431165"/>
              <a:ext cx="942410" cy="547971"/>
            </a:xfrm>
            <a:custGeom>
              <a:avLst/>
              <a:gdLst/>
              <a:ahLst/>
              <a:cxnLst/>
              <a:rect l="l" t="t" r="r" b="b"/>
              <a:pathLst>
                <a:path w="8305" h="4829" extrusionOk="0">
                  <a:moveTo>
                    <a:pt x="4159" y="14"/>
                  </a:moveTo>
                  <a:cubicBezTo>
                    <a:pt x="5266" y="14"/>
                    <a:pt x="6309" y="268"/>
                    <a:pt x="7085" y="719"/>
                  </a:cubicBezTo>
                  <a:cubicBezTo>
                    <a:pt x="7860" y="1170"/>
                    <a:pt x="8283" y="1770"/>
                    <a:pt x="8283" y="2404"/>
                  </a:cubicBezTo>
                  <a:cubicBezTo>
                    <a:pt x="8283" y="3045"/>
                    <a:pt x="7839" y="3652"/>
                    <a:pt x="7064" y="4103"/>
                  </a:cubicBezTo>
                  <a:cubicBezTo>
                    <a:pt x="6295" y="4554"/>
                    <a:pt x="5259" y="4808"/>
                    <a:pt x="4159" y="4808"/>
                  </a:cubicBezTo>
                  <a:cubicBezTo>
                    <a:pt x="3060" y="4801"/>
                    <a:pt x="2038" y="4561"/>
                    <a:pt x="1248" y="4103"/>
                  </a:cubicBezTo>
                  <a:cubicBezTo>
                    <a:pt x="466" y="3652"/>
                    <a:pt x="29" y="3045"/>
                    <a:pt x="29" y="2411"/>
                  </a:cubicBezTo>
                  <a:cubicBezTo>
                    <a:pt x="29" y="1777"/>
                    <a:pt x="444" y="1177"/>
                    <a:pt x="1227" y="719"/>
                  </a:cubicBezTo>
                  <a:cubicBezTo>
                    <a:pt x="2002" y="268"/>
                    <a:pt x="3039" y="14"/>
                    <a:pt x="4145" y="14"/>
                  </a:cubicBezTo>
                  <a:close/>
                  <a:moveTo>
                    <a:pt x="4145" y="0"/>
                  </a:moveTo>
                  <a:cubicBezTo>
                    <a:pt x="3039" y="0"/>
                    <a:pt x="1995" y="254"/>
                    <a:pt x="1213" y="705"/>
                  </a:cubicBezTo>
                  <a:cubicBezTo>
                    <a:pt x="430" y="1163"/>
                    <a:pt x="0" y="1762"/>
                    <a:pt x="0" y="2411"/>
                  </a:cubicBezTo>
                  <a:cubicBezTo>
                    <a:pt x="0" y="3060"/>
                    <a:pt x="459" y="3673"/>
                    <a:pt x="1234" y="4124"/>
                  </a:cubicBezTo>
                  <a:cubicBezTo>
                    <a:pt x="2016" y="4575"/>
                    <a:pt x="3053" y="4829"/>
                    <a:pt x="4152" y="4829"/>
                  </a:cubicBezTo>
                  <a:lnTo>
                    <a:pt x="4159" y="4829"/>
                  </a:lnTo>
                  <a:cubicBezTo>
                    <a:pt x="5259" y="4829"/>
                    <a:pt x="6281" y="4582"/>
                    <a:pt x="7071" y="4124"/>
                  </a:cubicBezTo>
                  <a:cubicBezTo>
                    <a:pt x="7867" y="3666"/>
                    <a:pt x="8304" y="3052"/>
                    <a:pt x="8304" y="2411"/>
                  </a:cubicBezTo>
                  <a:cubicBezTo>
                    <a:pt x="8304" y="1762"/>
                    <a:pt x="7881" y="1156"/>
                    <a:pt x="7099" y="705"/>
                  </a:cubicBezTo>
                  <a:cubicBezTo>
                    <a:pt x="6317" y="254"/>
                    <a:pt x="5273" y="0"/>
                    <a:pt x="4159"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6449611" y="3411080"/>
              <a:ext cx="1022410" cy="540141"/>
            </a:xfrm>
            <a:custGeom>
              <a:avLst/>
              <a:gdLst/>
              <a:ahLst/>
              <a:cxnLst/>
              <a:rect l="l" t="t" r="r" b="b"/>
              <a:pathLst>
                <a:path w="9010" h="4760" extrusionOk="0">
                  <a:moveTo>
                    <a:pt x="4498" y="1"/>
                  </a:moveTo>
                  <a:cubicBezTo>
                    <a:pt x="3448" y="1"/>
                    <a:pt x="2398" y="234"/>
                    <a:pt x="1601" y="699"/>
                  </a:cubicBezTo>
                  <a:cubicBezTo>
                    <a:pt x="1" y="1629"/>
                    <a:pt x="8" y="3138"/>
                    <a:pt x="1615" y="4061"/>
                  </a:cubicBezTo>
                  <a:cubicBezTo>
                    <a:pt x="2412" y="4527"/>
                    <a:pt x="3455" y="4759"/>
                    <a:pt x="4513" y="4759"/>
                  </a:cubicBezTo>
                  <a:cubicBezTo>
                    <a:pt x="5556" y="4759"/>
                    <a:pt x="6599" y="4527"/>
                    <a:pt x="7389" y="4061"/>
                  </a:cubicBezTo>
                  <a:cubicBezTo>
                    <a:pt x="8996" y="3138"/>
                    <a:pt x="9010" y="1629"/>
                    <a:pt x="7410" y="699"/>
                  </a:cubicBezTo>
                  <a:cubicBezTo>
                    <a:pt x="6613" y="234"/>
                    <a:pt x="5563" y="1"/>
                    <a:pt x="4498" y="1"/>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6494434" y="3410285"/>
              <a:ext cx="933672" cy="542524"/>
            </a:xfrm>
            <a:custGeom>
              <a:avLst/>
              <a:gdLst/>
              <a:ahLst/>
              <a:cxnLst/>
              <a:rect l="l" t="t" r="r" b="b"/>
              <a:pathLst>
                <a:path w="8228" h="4781" extrusionOk="0">
                  <a:moveTo>
                    <a:pt x="4118" y="22"/>
                  </a:moveTo>
                  <a:cubicBezTo>
                    <a:pt x="5210" y="22"/>
                    <a:pt x="6246" y="269"/>
                    <a:pt x="7015" y="713"/>
                  </a:cubicBezTo>
                  <a:cubicBezTo>
                    <a:pt x="7776" y="1164"/>
                    <a:pt x="8199" y="1749"/>
                    <a:pt x="8199" y="2384"/>
                  </a:cubicBezTo>
                  <a:cubicBezTo>
                    <a:pt x="8199" y="3018"/>
                    <a:pt x="7762" y="3617"/>
                    <a:pt x="6994" y="4061"/>
                  </a:cubicBezTo>
                  <a:cubicBezTo>
                    <a:pt x="6225" y="4505"/>
                    <a:pt x="5203" y="4752"/>
                    <a:pt x="4110" y="4759"/>
                  </a:cubicBezTo>
                  <a:lnTo>
                    <a:pt x="4103" y="4759"/>
                  </a:lnTo>
                  <a:cubicBezTo>
                    <a:pt x="3018" y="4752"/>
                    <a:pt x="2003" y="4505"/>
                    <a:pt x="1227" y="4061"/>
                  </a:cubicBezTo>
                  <a:cubicBezTo>
                    <a:pt x="452" y="3617"/>
                    <a:pt x="22" y="3011"/>
                    <a:pt x="22" y="2384"/>
                  </a:cubicBezTo>
                  <a:cubicBezTo>
                    <a:pt x="22" y="1756"/>
                    <a:pt x="438" y="1164"/>
                    <a:pt x="1206" y="713"/>
                  </a:cubicBezTo>
                  <a:cubicBezTo>
                    <a:pt x="1982" y="269"/>
                    <a:pt x="3011" y="22"/>
                    <a:pt x="4103" y="22"/>
                  </a:cubicBezTo>
                  <a:close/>
                  <a:moveTo>
                    <a:pt x="4103" y="1"/>
                  </a:moveTo>
                  <a:cubicBezTo>
                    <a:pt x="3004" y="1"/>
                    <a:pt x="1975" y="248"/>
                    <a:pt x="1199" y="699"/>
                  </a:cubicBezTo>
                  <a:cubicBezTo>
                    <a:pt x="424" y="1150"/>
                    <a:pt x="1" y="1742"/>
                    <a:pt x="1" y="2384"/>
                  </a:cubicBezTo>
                  <a:cubicBezTo>
                    <a:pt x="1" y="3025"/>
                    <a:pt x="445" y="3631"/>
                    <a:pt x="1220" y="4082"/>
                  </a:cubicBezTo>
                  <a:cubicBezTo>
                    <a:pt x="1989" y="4526"/>
                    <a:pt x="3011" y="4773"/>
                    <a:pt x="4118" y="4780"/>
                  </a:cubicBezTo>
                  <a:lnTo>
                    <a:pt x="4125" y="4780"/>
                  </a:lnTo>
                  <a:cubicBezTo>
                    <a:pt x="5210" y="4773"/>
                    <a:pt x="6225" y="4534"/>
                    <a:pt x="7008" y="4082"/>
                  </a:cubicBezTo>
                  <a:cubicBezTo>
                    <a:pt x="7790" y="3624"/>
                    <a:pt x="8227" y="3018"/>
                    <a:pt x="8227" y="2384"/>
                  </a:cubicBezTo>
                  <a:cubicBezTo>
                    <a:pt x="8227" y="1749"/>
                    <a:pt x="7804" y="1150"/>
                    <a:pt x="7029" y="699"/>
                  </a:cubicBezTo>
                  <a:cubicBezTo>
                    <a:pt x="6246" y="248"/>
                    <a:pt x="5217" y="1"/>
                    <a:pt x="411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7200818" y="1260276"/>
              <a:ext cx="310468" cy="324992"/>
            </a:xfrm>
            <a:custGeom>
              <a:avLst/>
              <a:gdLst/>
              <a:ahLst/>
              <a:cxnLst/>
              <a:rect l="l" t="t" r="r" b="b"/>
              <a:pathLst>
                <a:path w="2736" h="2864" extrusionOk="0">
                  <a:moveTo>
                    <a:pt x="923" y="1"/>
                  </a:moveTo>
                  <a:cubicBezTo>
                    <a:pt x="753" y="1"/>
                    <a:pt x="539" y="62"/>
                    <a:pt x="317" y="288"/>
                  </a:cubicBezTo>
                  <a:cubicBezTo>
                    <a:pt x="14" y="592"/>
                    <a:pt x="0" y="895"/>
                    <a:pt x="50" y="1092"/>
                  </a:cubicBezTo>
                  <a:cubicBezTo>
                    <a:pt x="268" y="2051"/>
                    <a:pt x="2256" y="2777"/>
                    <a:pt x="2482" y="2854"/>
                  </a:cubicBezTo>
                  <a:cubicBezTo>
                    <a:pt x="2501" y="2861"/>
                    <a:pt x="2520" y="2864"/>
                    <a:pt x="2540" y="2864"/>
                  </a:cubicBezTo>
                  <a:cubicBezTo>
                    <a:pt x="2585" y="2864"/>
                    <a:pt x="2630" y="2847"/>
                    <a:pt x="2665" y="2812"/>
                  </a:cubicBezTo>
                  <a:cubicBezTo>
                    <a:pt x="2714" y="2770"/>
                    <a:pt x="2735" y="2692"/>
                    <a:pt x="2721" y="2629"/>
                  </a:cubicBezTo>
                  <a:cubicBezTo>
                    <a:pt x="2651" y="2389"/>
                    <a:pt x="2016" y="260"/>
                    <a:pt x="1093" y="21"/>
                  </a:cubicBezTo>
                  <a:cubicBezTo>
                    <a:pt x="1043" y="9"/>
                    <a:pt x="986" y="1"/>
                    <a:pt x="923" y="1"/>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7200024" y="1259028"/>
              <a:ext cx="314439" cy="327602"/>
            </a:xfrm>
            <a:custGeom>
              <a:avLst/>
              <a:gdLst/>
              <a:ahLst/>
              <a:cxnLst/>
              <a:rect l="l" t="t" r="r" b="b"/>
              <a:pathLst>
                <a:path w="2771" h="2887" extrusionOk="0">
                  <a:moveTo>
                    <a:pt x="927" y="23"/>
                  </a:moveTo>
                  <a:cubicBezTo>
                    <a:pt x="991" y="23"/>
                    <a:pt x="1049" y="32"/>
                    <a:pt x="1100" y="46"/>
                  </a:cubicBezTo>
                  <a:cubicBezTo>
                    <a:pt x="2016" y="278"/>
                    <a:pt x="2651" y="2400"/>
                    <a:pt x="2714" y="2640"/>
                  </a:cubicBezTo>
                  <a:cubicBezTo>
                    <a:pt x="2735" y="2703"/>
                    <a:pt x="2714" y="2774"/>
                    <a:pt x="2672" y="2816"/>
                  </a:cubicBezTo>
                  <a:cubicBezTo>
                    <a:pt x="2637" y="2844"/>
                    <a:pt x="2594" y="2865"/>
                    <a:pt x="2552" y="2865"/>
                  </a:cubicBezTo>
                  <a:cubicBezTo>
                    <a:pt x="2531" y="2865"/>
                    <a:pt x="2510" y="2858"/>
                    <a:pt x="2489" y="2858"/>
                  </a:cubicBezTo>
                  <a:lnTo>
                    <a:pt x="2496" y="2858"/>
                  </a:lnTo>
                  <a:cubicBezTo>
                    <a:pt x="2277" y="2781"/>
                    <a:pt x="289" y="2055"/>
                    <a:pt x="71" y="1103"/>
                  </a:cubicBezTo>
                  <a:cubicBezTo>
                    <a:pt x="21" y="906"/>
                    <a:pt x="35" y="610"/>
                    <a:pt x="339" y="307"/>
                  </a:cubicBezTo>
                  <a:cubicBezTo>
                    <a:pt x="553" y="87"/>
                    <a:pt x="760" y="23"/>
                    <a:pt x="927" y="23"/>
                  </a:cubicBezTo>
                  <a:close/>
                  <a:moveTo>
                    <a:pt x="923" y="1"/>
                  </a:moveTo>
                  <a:cubicBezTo>
                    <a:pt x="751" y="1"/>
                    <a:pt x="540" y="65"/>
                    <a:pt x="317" y="292"/>
                  </a:cubicBezTo>
                  <a:cubicBezTo>
                    <a:pt x="14" y="603"/>
                    <a:pt x="0" y="906"/>
                    <a:pt x="50" y="1110"/>
                  </a:cubicBezTo>
                  <a:cubicBezTo>
                    <a:pt x="268" y="2069"/>
                    <a:pt x="2256" y="2795"/>
                    <a:pt x="2482" y="2872"/>
                  </a:cubicBezTo>
                  <a:cubicBezTo>
                    <a:pt x="2503" y="2879"/>
                    <a:pt x="2524" y="2887"/>
                    <a:pt x="2552" y="2887"/>
                  </a:cubicBezTo>
                  <a:cubicBezTo>
                    <a:pt x="2679" y="2887"/>
                    <a:pt x="2771" y="2760"/>
                    <a:pt x="2735" y="2640"/>
                  </a:cubicBezTo>
                  <a:cubicBezTo>
                    <a:pt x="2665" y="2393"/>
                    <a:pt x="2037" y="264"/>
                    <a:pt x="1107" y="25"/>
                  </a:cubicBezTo>
                  <a:cubicBezTo>
                    <a:pt x="1053" y="11"/>
                    <a:pt x="991" y="1"/>
                    <a:pt x="92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6898406" y="420221"/>
              <a:ext cx="1500820" cy="3224392"/>
            </a:xfrm>
            <a:custGeom>
              <a:avLst/>
              <a:gdLst/>
              <a:ahLst/>
              <a:cxnLst/>
              <a:rect l="l" t="t" r="r" b="b"/>
              <a:pathLst>
                <a:path w="13226" h="28415" extrusionOk="0">
                  <a:moveTo>
                    <a:pt x="12079" y="0"/>
                  </a:moveTo>
                  <a:cubicBezTo>
                    <a:pt x="11927" y="0"/>
                    <a:pt x="11797" y="38"/>
                    <a:pt x="11695" y="85"/>
                  </a:cubicBezTo>
                  <a:cubicBezTo>
                    <a:pt x="11688" y="85"/>
                    <a:pt x="11674" y="85"/>
                    <a:pt x="11667" y="92"/>
                  </a:cubicBezTo>
                  <a:cubicBezTo>
                    <a:pt x="10716" y="536"/>
                    <a:pt x="10349" y="2538"/>
                    <a:pt x="10286" y="2940"/>
                  </a:cubicBezTo>
                  <a:cubicBezTo>
                    <a:pt x="10278" y="2997"/>
                    <a:pt x="10286" y="3053"/>
                    <a:pt x="10300" y="3109"/>
                  </a:cubicBezTo>
                  <a:cubicBezTo>
                    <a:pt x="9877" y="3497"/>
                    <a:pt x="9475" y="3899"/>
                    <a:pt x="9094" y="4329"/>
                  </a:cubicBezTo>
                  <a:cubicBezTo>
                    <a:pt x="9024" y="4089"/>
                    <a:pt x="8389" y="1960"/>
                    <a:pt x="7466" y="1721"/>
                  </a:cubicBezTo>
                  <a:cubicBezTo>
                    <a:pt x="7416" y="1707"/>
                    <a:pt x="7358" y="1698"/>
                    <a:pt x="7293" y="1698"/>
                  </a:cubicBezTo>
                  <a:cubicBezTo>
                    <a:pt x="7123" y="1698"/>
                    <a:pt x="6911" y="1763"/>
                    <a:pt x="6690" y="1989"/>
                  </a:cubicBezTo>
                  <a:cubicBezTo>
                    <a:pt x="6387" y="2292"/>
                    <a:pt x="6373" y="2595"/>
                    <a:pt x="6423" y="2792"/>
                  </a:cubicBezTo>
                  <a:cubicBezTo>
                    <a:pt x="6641" y="3751"/>
                    <a:pt x="8622" y="4477"/>
                    <a:pt x="8855" y="4555"/>
                  </a:cubicBezTo>
                  <a:lnTo>
                    <a:pt x="8890" y="4562"/>
                  </a:lnTo>
                  <a:cubicBezTo>
                    <a:pt x="8178" y="5400"/>
                    <a:pt x="7529" y="6296"/>
                    <a:pt x="6965" y="7240"/>
                  </a:cubicBezTo>
                  <a:cubicBezTo>
                    <a:pt x="6965" y="7233"/>
                    <a:pt x="6965" y="7226"/>
                    <a:pt x="6965" y="7226"/>
                  </a:cubicBezTo>
                  <a:cubicBezTo>
                    <a:pt x="6895" y="6979"/>
                    <a:pt x="6260" y="4858"/>
                    <a:pt x="5344" y="4618"/>
                  </a:cubicBezTo>
                  <a:cubicBezTo>
                    <a:pt x="5292" y="4604"/>
                    <a:pt x="5233" y="4595"/>
                    <a:pt x="5169" y="4595"/>
                  </a:cubicBezTo>
                  <a:cubicBezTo>
                    <a:pt x="4998" y="4595"/>
                    <a:pt x="4789" y="4661"/>
                    <a:pt x="4569" y="4886"/>
                  </a:cubicBezTo>
                  <a:cubicBezTo>
                    <a:pt x="4265" y="5189"/>
                    <a:pt x="4251" y="5492"/>
                    <a:pt x="4294" y="5689"/>
                  </a:cubicBezTo>
                  <a:cubicBezTo>
                    <a:pt x="4519" y="6648"/>
                    <a:pt x="6500" y="7374"/>
                    <a:pt x="6726" y="7452"/>
                  </a:cubicBezTo>
                  <a:cubicBezTo>
                    <a:pt x="6747" y="7459"/>
                    <a:pt x="6766" y="7462"/>
                    <a:pt x="6785" y="7462"/>
                  </a:cubicBezTo>
                  <a:cubicBezTo>
                    <a:pt x="6803" y="7462"/>
                    <a:pt x="6821" y="7459"/>
                    <a:pt x="6838" y="7452"/>
                  </a:cubicBezTo>
                  <a:lnTo>
                    <a:pt x="6838" y="7452"/>
                  </a:lnTo>
                  <a:cubicBezTo>
                    <a:pt x="6366" y="8262"/>
                    <a:pt x="5929" y="9094"/>
                    <a:pt x="5541" y="9947"/>
                  </a:cubicBezTo>
                  <a:lnTo>
                    <a:pt x="5414" y="10229"/>
                  </a:lnTo>
                  <a:cubicBezTo>
                    <a:pt x="5386" y="10250"/>
                    <a:pt x="5358" y="10279"/>
                    <a:pt x="5344" y="10314"/>
                  </a:cubicBezTo>
                  <a:cubicBezTo>
                    <a:pt x="5330" y="10349"/>
                    <a:pt x="5330" y="10384"/>
                    <a:pt x="5337" y="10420"/>
                  </a:cubicBezTo>
                  <a:cubicBezTo>
                    <a:pt x="4822" y="11590"/>
                    <a:pt x="4378" y="12795"/>
                    <a:pt x="3998" y="14015"/>
                  </a:cubicBezTo>
                  <a:cubicBezTo>
                    <a:pt x="4005" y="13979"/>
                    <a:pt x="4005" y="13944"/>
                    <a:pt x="3991" y="13909"/>
                  </a:cubicBezTo>
                  <a:cubicBezTo>
                    <a:pt x="3892" y="13676"/>
                    <a:pt x="2997" y="11646"/>
                    <a:pt x="2052" y="11526"/>
                  </a:cubicBezTo>
                  <a:cubicBezTo>
                    <a:pt x="2026" y="11523"/>
                    <a:pt x="1999" y="11522"/>
                    <a:pt x="1971" y="11522"/>
                  </a:cubicBezTo>
                  <a:cubicBezTo>
                    <a:pt x="1785" y="11522"/>
                    <a:pt x="1538" y="11593"/>
                    <a:pt x="1312" y="11886"/>
                  </a:cubicBezTo>
                  <a:cubicBezTo>
                    <a:pt x="1051" y="12224"/>
                    <a:pt x="1072" y="12527"/>
                    <a:pt x="1143" y="12718"/>
                  </a:cubicBezTo>
                  <a:cubicBezTo>
                    <a:pt x="1481" y="13641"/>
                    <a:pt x="3539" y="14113"/>
                    <a:pt x="3779" y="14163"/>
                  </a:cubicBezTo>
                  <a:lnTo>
                    <a:pt x="3814" y="14163"/>
                  </a:lnTo>
                  <a:cubicBezTo>
                    <a:pt x="3871" y="14163"/>
                    <a:pt x="3920" y="14142"/>
                    <a:pt x="3955" y="14092"/>
                  </a:cubicBezTo>
                  <a:cubicBezTo>
                    <a:pt x="3969" y="14085"/>
                    <a:pt x="3976" y="14071"/>
                    <a:pt x="3983" y="14057"/>
                  </a:cubicBezTo>
                  <a:lnTo>
                    <a:pt x="3983" y="14057"/>
                  </a:lnTo>
                  <a:cubicBezTo>
                    <a:pt x="3603" y="15284"/>
                    <a:pt x="3257" y="16574"/>
                    <a:pt x="2961" y="17934"/>
                  </a:cubicBezTo>
                  <a:cubicBezTo>
                    <a:pt x="2729" y="17476"/>
                    <a:pt x="1833" y="15805"/>
                    <a:pt x="966" y="15735"/>
                  </a:cubicBezTo>
                  <a:cubicBezTo>
                    <a:pt x="949" y="15733"/>
                    <a:pt x="931" y="15733"/>
                    <a:pt x="912" y="15733"/>
                  </a:cubicBezTo>
                  <a:cubicBezTo>
                    <a:pt x="720" y="15733"/>
                    <a:pt x="466" y="15807"/>
                    <a:pt x="247" y="16122"/>
                  </a:cubicBezTo>
                  <a:cubicBezTo>
                    <a:pt x="1" y="16475"/>
                    <a:pt x="36" y="16778"/>
                    <a:pt x="113" y="16968"/>
                  </a:cubicBezTo>
                  <a:cubicBezTo>
                    <a:pt x="494" y="17871"/>
                    <a:pt x="2574" y="18251"/>
                    <a:pt x="2806" y="18287"/>
                  </a:cubicBezTo>
                  <a:lnTo>
                    <a:pt x="2884" y="18287"/>
                  </a:lnTo>
                  <a:cubicBezTo>
                    <a:pt x="2884" y="18294"/>
                    <a:pt x="2884" y="18308"/>
                    <a:pt x="2877" y="18315"/>
                  </a:cubicBezTo>
                  <a:cubicBezTo>
                    <a:pt x="2186" y="21579"/>
                    <a:pt x="1777" y="24892"/>
                    <a:pt x="1657" y="28226"/>
                  </a:cubicBezTo>
                  <a:cubicBezTo>
                    <a:pt x="1654" y="28351"/>
                    <a:pt x="1746" y="28415"/>
                    <a:pt x="1839" y="28415"/>
                  </a:cubicBezTo>
                  <a:cubicBezTo>
                    <a:pt x="1929" y="28415"/>
                    <a:pt x="2020" y="28355"/>
                    <a:pt x="2024" y="28233"/>
                  </a:cubicBezTo>
                  <a:cubicBezTo>
                    <a:pt x="2144" y="24990"/>
                    <a:pt x="2531" y="21762"/>
                    <a:pt x="3194" y="18590"/>
                  </a:cubicBezTo>
                  <a:cubicBezTo>
                    <a:pt x="3589" y="18900"/>
                    <a:pt x="4766" y="19781"/>
                    <a:pt x="5584" y="19781"/>
                  </a:cubicBezTo>
                  <a:cubicBezTo>
                    <a:pt x="5689" y="19781"/>
                    <a:pt x="5788" y="19767"/>
                    <a:pt x="5887" y="19732"/>
                  </a:cubicBezTo>
                  <a:cubicBezTo>
                    <a:pt x="6070" y="19668"/>
                    <a:pt x="6303" y="19499"/>
                    <a:pt x="6380" y="19076"/>
                  </a:cubicBezTo>
                  <a:cubicBezTo>
                    <a:pt x="6458" y="18653"/>
                    <a:pt x="6296" y="18392"/>
                    <a:pt x="6148" y="18258"/>
                  </a:cubicBezTo>
                  <a:cubicBezTo>
                    <a:pt x="5872" y="18004"/>
                    <a:pt x="5404" y="17923"/>
                    <a:pt x="4918" y="17923"/>
                  </a:cubicBezTo>
                  <a:cubicBezTo>
                    <a:pt x="4272" y="17923"/>
                    <a:pt x="3594" y="18066"/>
                    <a:pt x="3293" y="18138"/>
                  </a:cubicBezTo>
                  <a:cubicBezTo>
                    <a:pt x="3539" y="17004"/>
                    <a:pt x="3842" y="15784"/>
                    <a:pt x="4223" y="14536"/>
                  </a:cubicBezTo>
                  <a:cubicBezTo>
                    <a:pt x="4674" y="14917"/>
                    <a:pt x="5760" y="15770"/>
                    <a:pt x="6535" y="15770"/>
                  </a:cubicBezTo>
                  <a:cubicBezTo>
                    <a:pt x="6620" y="15770"/>
                    <a:pt x="6704" y="15756"/>
                    <a:pt x="6789" y="15735"/>
                  </a:cubicBezTo>
                  <a:cubicBezTo>
                    <a:pt x="6972" y="15671"/>
                    <a:pt x="7212" y="15516"/>
                    <a:pt x="7311" y="15100"/>
                  </a:cubicBezTo>
                  <a:cubicBezTo>
                    <a:pt x="7402" y="14684"/>
                    <a:pt x="7254" y="14416"/>
                    <a:pt x="7113" y="14268"/>
                  </a:cubicBezTo>
                  <a:cubicBezTo>
                    <a:pt x="6813" y="13964"/>
                    <a:pt x="6251" y="13875"/>
                    <a:pt x="5693" y="13875"/>
                  </a:cubicBezTo>
                  <a:cubicBezTo>
                    <a:pt x="5191" y="13875"/>
                    <a:pt x="4693" y="13947"/>
                    <a:pt x="4392" y="14001"/>
                  </a:cubicBezTo>
                  <a:cubicBezTo>
                    <a:pt x="4731" y="12915"/>
                    <a:pt x="5132" y="11822"/>
                    <a:pt x="5598" y="10737"/>
                  </a:cubicBezTo>
                  <a:cubicBezTo>
                    <a:pt x="6049" y="11223"/>
                    <a:pt x="7043" y="12196"/>
                    <a:pt x="7790" y="12196"/>
                  </a:cubicBezTo>
                  <a:cubicBezTo>
                    <a:pt x="7839" y="12196"/>
                    <a:pt x="7882" y="12189"/>
                    <a:pt x="7931" y="12182"/>
                  </a:cubicBezTo>
                  <a:cubicBezTo>
                    <a:pt x="8121" y="12147"/>
                    <a:pt x="8382" y="12027"/>
                    <a:pt x="8523" y="11625"/>
                  </a:cubicBezTo>
                  <a:cubicBezTo>
                    <a:pt x="8671" y="11223"/>
                    <a:pt x="8558" y="10934"/>
                    <a:pt x="8439" y="10779"/>
                  </a:cubicBezTo>
                  <a:cubicBezTo>
                    <a:pt x="8029" y="10241"/>
                    <a:pt x="6900" y="10154"/>
                    <a:pt x="6160" y="10154"/>
                  </a:cubicBezTo>
                  <a:cubicBezTo>
                    <a:pt x="6047" y="10154"/>
                    <a:pt x="5943" y="10156"/>
                    <a:pt x="5852" y="10159"/>
                  </a:cubicBezTo>
                  <a:cubicBezTo>
                    <a:pt x="6218" y="9355"/>
                    <a:pt x="6613" y="8559"/>
                    <a:pt x="7057" y="7797"/>
                  </a:cubicBezTo>
                  <a:cubicBezTo>
                    <a:pt x="7424" y="8206"/>
                    <a:pt x="8558" y="9383"/>
                    <a:pt x="9376" y="9383"/>
                  </a:cubicBezTo>
                  <a:cubicBezTo>
                    <a:pt x="9418" y="9383"/>
                    <a:pt x="9468" y="9376"/>
                    <a:pt x="9510" y="9369"/>
                  </a:cubicBezTo>
                  <a:cubicBezTo>
                    <a:pt x="9700" y="9334"/>
                    <a:pt x="9961" y="9207"/>
                    <a:pt x="10109" y="8805"/>
                  </a:cubicBezTo>
                  <a:cubicBezTo>
                    <a:pt x="10257" y="8403"/>
                    <a:pt x="10145" y="8121"/>
                    <a:pt x="10018" y="7959"/>
                  </a:cubicBezTo>
                  <a:cubicBezTo>
                    <a:pt x="9619" y="7437"/>
                    <a:pt x="8543" y="7340"/>
                    <a:pt x="7802" y="7340"/>
                  </a:cubicBezTo>
                  <a:cubicBezTo>
                    <a:pt x="7613" y="7340"/>
                    <a:pt x="7446" y="7346"/>
                    <a:pt x="7318" y="7353"/>
                  </a:cubicBezTo>
                  <a:cubicBezTo>
                    <a:pt x="7854" y="6465"/>
                    <a:pt x="8460" y="5626"/>
                    <a:pt x="9129" y="4837"/>
                  </a:cubicBezTo>
                  <a:cubicBezTo>
                    <a:pt x="9411" y="5154"/>
                    <a:pt x="10624" y="6486"/>
                    <a:pt x="11505" y="6486"/>
                  </a:cubicBezTo>
                  <a:cubicBezTo>
                    <a:pt x="11554" y="6486"/>
                    <a:pt x="11597" y="6486"/>
                    <a:pt x="11646" y="6479"/>
                  </a:cubicBezTo>
                  <a:cubicBezTo>
                    <a:pt x="11836" y="6444"/>
                    <a:pt x="12090" y="6317"/>
                    <a:pt x="12238" y="5915"/>
                  </a:cubicBezTo>
                  <a:cubicBezTo>
                    <a:pt x="12386" y="5513"/>
                    <a:pt x="12273" y="5231"/>
                    <a:pt x="12154" y="5069"/>
                  </a:cubicBezTo>
                  <a:cubicBezTo>
                    <a:pt x="11747" y="4536"/>
                    <a:pt x="10641" y="4446"/>
                    <a:pt x="9901" y="4446"/>
                  </a:cubicBezTo>
                  <a:cubicBezTo>
                    <a:pt x="9730" y="4446"/>
                    <a:pt x="9579" y="4451"/>
                    <a:pt x="9461" y="4456"/>
                  </a:cubicBezTo>
                  <a:cubicBezTo>
                    <a:pt x="9813" y="4068"/>
                    <a:pt x="10187" y="3695"/>
                    <a:pt x="10575" y="3342"/>
                  </a:cubicBezTo>
                  <a:cubicBezTo>
                    <a:pt x="10605" y="3350"/>
                    <a:pt x="10636" y="3354"/>
                    <a:pt x="10668" y="3354"/>
                  </a:cubicBezTo>
                  <a:cubicBezTo>
                    <a:pt x="10724" y="3354"/>
                    <a:pt x="10781" y="3341"/>
                    <a:pt x="10835" y="3314"/>
                  </a:cubicBezTo>
                  <a:cubicBezTo>
                    <a:pt x="11096" y="3187"/>
                    <a:pt x="12083" y="2672"/>
                    <a:pt x="12703" y="2031"/>
                  </a:cubicBezTo>
                  <a:cubicBezTo>
                    <a:pt x="12985" y="1735"/>
                    <a:pt x="13190" y="1411"/>
                    <a:pt x="13211" y="1086"/>
                  </a:cubicBezTo>
                  <a:cubicBezTo>
                    <a:pt x="13225" y="868"/>
                    <a:pt x="13155" y="515"/>
                    <a:pt x="12725" y="219"/>
                  </a:cubicBezTo>
                  <a:cubicBezTo>
                    <a:pt x="12484" y="56"/>
                    <a:pt x="12265" y="0"/>
                    <a:pt x="12079"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6896818" y="419200"/>
              <a:ext cx="1503203" cy="3228023"/>
            </a:xfrm>
            <a:custGeom>
              <a:avLst/>
              <a:gdLst/>
              <a:ahLst/>
              <a:cxnLst/>
              <a:rect l="l" t="t" r="r" b="b"/>
              <a:pathLst>
                <a:path w="13247" h="28447" extrusionOk="0">
                  <a:moveTo>
                    <a:pt x="10303" y="3114"/>
                  </a:moveTo>
                  <a:cubicBezTo>
                    <a:pt x="9895" y="3488"/>
                    <a:pt x="9495" y="3888"/>
                    <a:pt x="9115" y="4322"/>
                  </a:cubicBezTo>
                  <a:lnTo>
                    <a:pt x="9115" y="4322"/>
                  </a:lnTo>
                  <a:cubicBezTo>
                    <a:pt x="9115" y="4323"/>
                    <a:pt x="9115" y="4323"/>
                    <a:pt x="9115" y="4324"/>
                  </a:cubicBezTo>
                  <a:cubicBezTo>
                    <a:pt x="9489" y="3901"/>
                    <a:pt x="9884" y="3499"/>
                    <a:pt x="10307" y="3125"/>
                  </a:cubicBezTo>
                  <a:cubicBezTo>
                    <a:pt x="10305" y="3122"/>
                    <a:pt x="10304" y="3118"/>
                    <a:pt x="10303" y="3114"/>
                  </a:cubicBezTo>
                  <a:close/>
                  <a:moveTo>
                    <a:pt x="7302" y="1706"/>
                  </a:moveTo>
                  <a:cubicBezTo>
                    <a:pt x="7130" y="1706"/>
                    <a:pt x="6919" y="1769"/>
                    <a:pt x="6697" y="1991"/>
                  </a:cubicBezTo>
                  <a:cubicBezTo>
                    <a:pt x="6394" y="2308"/>
                    <a:pt x="6380" y="2611"/>
                    <a:pt x="6429" y="2808"/>
                  </a:cubicBezTo>
                  <a:cubicBezTo>
                    <a:pt x="6648" y="3774"/>
                    <a:pt x="8636" y="4500"/>
                    <a:pt x="8861" y="4578"/>
                  </a:cubicBezTo>
                  <a:lnTo>
                    <a:pt x="8883" y="4585"/>
                  </a:lnTo>
                  <a:cubicBezTo>
                    <a:pt x="8185" y="5409"/>
                    <a:pt x="7543" y="6291"/>
                    <a:pt x="6986" y="7221"/>
                  </a:cubicBezTo>
                  <a:cubicBezTo>
                    <a:pt x="6902" y="6932"/>
                    <a:pt x="6274" y="4853"/>
                    <a:pt x="5358" y="4620"/>
                  </a:cubicBezTo>
                  <a:cubicBezTo>
                    <a:pt x="5303" y="4604"/>
                    <a:pt x="5240" y="4593"/>
                    <a:pt x="5171" y="4593"/>
                  </a:cubicBezTo>
                  <a:cubicBezTo>
                    <a:pt x="5000" y="4593"/>
                    <a:pt x="4791" y="4660"/>
                    <a:pt x="4576" y="4881"/>
                  </a:cubicBezTo>
                  <a:cubicBezTo>
                    <a:pt x="4265" y="5191"/>
                    <a:pt x="4251" y="5501"/>
                    <a:pt x="4301" y="5698"/>
                  </a:cubicBezTo>
                  <a:cubicBezTo>
                    <a:pt x="4519" y="6657"/>
                    <a:pt x="6507" y="7383"/>
                    <a:pt x="6733" y="7468"/>
                  </a:cubicBezTo>
                  <a:cubicBezTo>
                    <a:pt x="6758" y="7473"/>
                    <a:pt x="6782" y="7478"/>
                    <a:pt x="6805" y="7478"/>
                  </a:cubicBezTo>
                  <a:cubicBezTo>
                    <a:pt x="6814" y="7478"/>
                    <a:pt x="6823" y="7477"/>
                    <a:pt x="6831" y="7475"/>
                  </a:cubicBezTo>
                  <a:lnTo>
                    <a:pt x="6831" y="7475"/>
                  </a:lnTo>
                  <a:cubicBezTo>
                    <a:pt x="6359" y="8278"/>
                    <a:pt x="5929" y="9110"/>
                    <a:pt x="5541" y="9956"/>
                  </a:cubicBezTo>
                  <a:lnTo>
                    <a:pt x="5443" y="10168"/>
                  </a:lnTo>
                  <a:lnTo>
                    <a:pt x="5414" y="10231"/>
                  </a:lnTo>
                  <a:cubicBezTo>
                    <a:pt x="5386" y="10252"/>
                    <a:pt x="5358" y="10288"/>
                    <a:pt x="5344" y="10323"/>
                  </a:cubicBezTo>
                  <a:cubicBezTo>
                    <a:pt x="5330" y="10351"/>
                    <a:pt x="5330" y="10386"/>
                    <a:pt x="5337" y="10421"/>
                  </a:cubicBezTo>
                  <a:cubicBezTo>
                    <a:pt x="4836" y="11578"/>
                    <a:pt x="4399" y="12755"/>
                    <a:pt x="4026" y="13953"/>
                  </a:cubicBezTo>
                  <a:cubicBezTo>
                    <a:pt x="4019" y="13939"/>
                    <a:pt x="4019" y="13925"/>
                    <a:pt x="4012" y="13911"/>
                  </a:cubicBezTo>
                  <a:cubicBezTo>
                    <a:pt x="3913" y="13678"/>
                    <a:pt x="3018" y="11641"/>
                    <a:pt x="2066" y="11521"/>
                  </a:cubicBezTo>
                  <a:cubicBezTo>
                    <a:pt x="2039" y="11518"/>
                    <a:pt x="2010" y="11516"/>
                    <a:pt x="1979" y="11516"/>
                  </a:cubicBezTo>
                  <a:cubicBezTo>
                    <a:pt x="1794" y="11516"/>
                    <a:pt x="1549" y="11584"/>
                    <a:pt x="1319" y="11881"/>
                  </a:cubicBezTo>
                  <a:cubicBezTo>
                    <a:pt x="1051" y="12233"/>
                    <a:pt x="1079" y="12536"/>
                    <a:pt x="1150" y="12727"/>
                  </a:cubicBezTo>
                  <a:cubicBezTo>
                    <a:pt x="1488" y="13650"/>
                    <a:pt x="3560" y="14129"/>
                    <a:pt x="3793" y="14179"/>
                  </a:cubicBezTo>
                  <a:cubicBezTo>
                    <a:pt x="3806" y="14182"/>
                    <a:pt x="3820" y="14183"/>
                    <a:pt x="3833" y="14183"/>
                  </a:cubicBezTo>
                  <a:cubicBezTo>
                    <a:pt x="3882" y="14183"/>
                    <a:pt x="3930" y="14163"/>
                    <a:pt x="3969" y="14129"/>
                  </a:cubicBezTo>
                  <a:lnTo>
                    <a:pt x="3969" y="14129"/>
                  </a:lnTo>
                  <a:cubicBezTo>
                    <a:pt x="3596" y="15328"/>
                    <a:pt x="3257" y="16597"/>
                    <a:pt x="2968" y="17915"/>
                  </a:cubicBezTo>
                  <a:cubicBezTo>
                    <a:pt x="2700" y="17386"/>
                    <a:pt x="1833" y="15807"/>
                    <a:pt x="980" y="15744"/>
                  </a:cubicBezTo>
                  <a:lnTo>
                    <a:pt x="980" y="15744"/>
                  </a:lnTo>
                  <a:cubicBezTo>
                    <a:pt x="1833" y="15814"/>
                    <a:pt x="2714" y="17443"/>
                    <a:pt x="2961" y="17936"/>
                  </a:cubicBezTo>
                  <a:lnTo>
                    <a:pt x="2975" y="17964"/>
                  </a:lnTo>
                  <a:lnTo>
                    <a:pt x="2982" y="17936"/>
                  </a:lnTo>
                  <a:cubicBezTo>
                    <a:pt x="3278" y="16583"/>
                    <a:pt x="3624" y="15278"/>
                    <a:pt x="4005" y="14059"/>
                  </a:cubicBezTo>
                  <a:lnTo>
                    <a:pt x="3990" y="14052"/>
                  </a:lnTo>
                  <a:cubicBezTo>
                    <a:pt x="3983" y="14066"/>
                    <a:pt x="3969" y="14073"/>
                    <a:pt x="3962" y="14087"/>
                  </a:cubicBezTo>
                  <a:cubicBezTo>
                    <a:pt x="3929" y="14126"/>
                    <a:pt x="3881" y="14148"/>
                    <a:pt x="3832" y="14148"/>
                  </a:cubicBezTo>
                  <a:cubicBezTo>
                    <a:pt x="3819" y="14148"/>
                    <a:pt x="3806" y="14146"/>
                    <a:pt x="3793" y="14143"/>
                  </a:cubicBezTo>
                  <a:cubicBezTo>
                    <a:pt x="3560" y="14094"/>
                    <a:pt x="1502" y="13622"/>
                    <a:pt x="1171" y="12712"/>
                  </a:cubicBezTo>
                  <a:cubicBezTo>
                    <a:pt x="1100" y="12522"/>
                    <a:pt x="1079" y="12219"/>
                    <a:pt x="1333" y="11888"/>
                  </a:cubicBezTo>
                  <a:cubicBezTo>
                    <a:pt x="1552" y="11603"/>
                    <a:pt x="1786" y="11528"/>
                    <a:pt x="1968" y="11528"/>
                  </a:cubicBezTo>
                  <a:cubicBezTo>
                    <a:pt x="2003" y="11528"/>
                    <a:pt x="2036" y="11531"/>
                    <a:pt x="2066" y="11535"/>
                  </a:cubicBezTo>
                  <a:cubicBezTo>
                    <a:pt x="3004" y="11655"/>
                    <a:pt x="3892" y="13678"/>
                    <a:pt x="3990" y="13911"/>
                  </a:cubicBezTo>
                  <a:cubicBezTo>
                    <a:pt x="4005" y="13946"/>
                    <a:pt x="4005" y="13981"/>
                    <a:pt x="3997" y="14017"/>
                  </a:cubicBezTo>
                  <a:lnTo>
                    <a:pt x="4019" y="14017"/>
                  </a:lnTo>
                  <a:cubicBezTo>
                    <a:pt x="4399" y="12797"/>
                    <a:pt x="4843" y="11592"/>
                    <a:pt x="5351" y="10414"/>
                  </a:cubicBezTo>
                  <a:cubicBezTo>
                    <a:pt x="5351" y="10379"/>
                    <a:pt x="5351" y="10351"/>
                    <a:pt x="5365" y="10316"/>
                  </a:cubicBezTo>
                  <a:cubicBezTo>
                    <a:pt x="5379" y="10288"/>
                    <a:pt x="5400" y="10259"/>
                    <a:pt x="5436" y="10238"/>
                  </a:cubicBezTo>
                  <a:lnTo>
                    <a:pt x="5464" y="10168"/>
                  </a:lnTo>
                  <a:lnTo>
                    <a:pt x="5562" y="9956"/>
                  </a:lnTo>
                  <a:cubicBezTo>
                    <a:pt x="5950" y="9096"/>
                    <a:pt x="6380" y="8264"/>
                    <a:pt x="6859" y="7454"/>
                  </a:cubicBezTo>
                  <a:lnTo>
                    <a:pt x="6874" y="7426"/>
                  </a:lnTo>
                  <a:lnTo>
                    <a:pt x="6845" y="7433"/>
                  </a:lnTo>
                  <a:cubicBezTo>
                    <a:pt x="6828" y="7440"/>
                    <a:pt x="6810" y="7443"/>
                    <a:pt x="6793" y="7443"/>
                  </a:cubicBezTo>
                  <a:cubicBezTo>
                    <a:pt x="6775" y="7443"/>
                    <a:pt x="6757" y="7440"/>
                    <a:pt x="6740" y="7433"/>
                  </a:cubicBezTo>
                  <a:cubicBezTo>
                    <a:pt x="6521" y="7355"/>
                    <a:pt x="4533" y="6636"/>
                    <a:pt x="4315" y="5684"/>
                  </a:cubicBezTo>
                  <a:cubicBezTo>
                    <a:pt x="4265" y="5487"/>
                    <a:pt x="4279" y="5191"/>
                    <a:pt x="4583" y="4888"/>
                  </a:cubicBezTo>
                  <a:cubicBezTo>
                    <a:pt x="4798" y="4663"/>
                    <a:pt x="5005" y="4597"/>
                    <a:pt x="5173" y="4597"/>
                  </a:cubicBezTo>
                  <a:cubicBezTo>
                    <a:pt x="5236" y="4597"/>
                    <a:pt x="5294" y="4606"/>
                    <a:pt x="5344" y="4620"/>
                  </a:cubicBezTo>
                  <a:cubicBezTo>
                    <a:pt x="6260" y="4853"/>
                    <a:pt x="6895" y="6981"/>
                    <a:pt x="6965" y="7235"/>
                  </a:cubicBezTo>
                  <a:lnTo>
                    <a:pt x="6972" y="7263"/>
                  </a:lnTo>
                  <a:lnTo>
                    <a:pt x="6986" y="7235"/>
                  </a:lnTo>
                  <a:cubicBezTo>
                    <a:pt x="7550" y="6298"/>
                    <a:pt x="8192" y="5402"/>
                    <a:pt x="8904" y="4564"/>
                  </a:cubicBezTo>
                  <a:lnTo>
                    <a:pt x="8918" y="4549"/>
                  </a:lnTo>
                  <a:lnTo>
                    <a:pt x="8897" y="4549"/>
                  </a:lnTo>
                  <a:cubicBezTo>
                    <a:pt x="8890" y="4549"/>
                    <a:pt x="8876" y="4542"/>
                    <a:pt x="8861" y="4542"/>
                  </a:cubicBezTo>
                  <a:cubicBezTo>
                    <a:pt x="8643" y="4465"/>
                    <a:pt x="6655" y="3739"/>
                    <a:pt x="6437" y="2787"/>
                  </a:cubicBezTo>
                  <a:cubicBezTo>
                    <a:pt x="6394" y="2597"/>
                    <a:pt x="6408" y="2294"/>
                    <a:pt x="6704" y="1991"/>
                  </a:cubicBezTo>
                  <a:cubicBezTo>
                    <a:pt x="6919" y="1771"/>
                    <a:pt x="7126" y="1707"/>
                    <a:pt x="7293" y="1707"/>
                  </a:cubicBezTo>
                  <a:cubicBezTo>
                    <a:pt x="7357" y="1707"/>
                    <a:pt x="7415" y="1716"/>
                    <a:pt x="7466" y="1730"/>
                  </a:cubicBezTo>
                  <a:cubicBezTo>
                    <a:pt x="8382" y="1969"/>
                    <a:pt x="9017" y="4091"/>
                    <a:pt x="9087" y="4331"/>
                  </a:cubicBezTo>
                  <a:lnTo>
                    <a:pt x="9087" y="4352"/>
                  </a:lnTo>
                  <a:lnTo>
                    <a:pt x="9101" y="4338"/>
                  </a:lnTo>
                  <a:cubicBezTo>
                    <a:pt x="9106" y="4333"/>
                    <a:pt x="9110" y="4328"/>
                    <a:pt x="9115" y="4322"/>
                  </a:cubicBezTo>
                  <a:lnTo>
                    <a:pt x="9115" y="4322"/>
                  </a:lnTo>
                  <a:cubicBezTo>
                    <a:pt x="9022" y="4014"/>
                    <a:pt x="8395" y="1962"/>
                    <a:pt x="7487" y="1730"/>
                  </a:cubicBezTo>
                  <a:cubicBezTo>
                    <a:pt x="7433" y="1716"/>
                    <a:pt x="7370" y="1706"/>
                    <a:pt x="7302" y="1706"/>
                  </a:cubicBezTo>
                  <a:close/>
                  <a:moveTo>
                    <a:pt x="12086" y="1"/>
                  </a:moveTo>
                  <a:cubicBezTo>
                    <a:pt x="11935" y="1"/>
                    <a:pt x="11806" y="36"/>
                    <a:pt x="11702" y="80"/>
                  </a:cubicBezTo>
                  <a:lnTo>
                    <a:pt x="11695" y="80"/>
                  </a:lnTo>
                  <a:lnTo>
                    <a:pt x="11681" y="87"/>
                  </a:lnTo>
                  <a:cubicBezTo>
                    <a:pt x="10715" y="538"/>
                    <a:pt x="10356" y="2547"/>
                    <a:pt x="10292" y="2949"/>
                  </a:cubicBezTo>
                  <a:cubicBezTo>
                    <a:pt x="10286" y="3002"/>
                    <a:pt x="10285" y="3061"/>
                    <a:pt x="10303" y="3114"/>
                  </a:cubicBezTo>
                  <a:lnTo>
                    <a:pt x="10303" y="3114"/>
                  </a:lnTo>
                  <a:cubicBezTo>
                    <a:pt x="10306" y="3111"/>
                    <a:pt x="10310" y="3108"/>
                    <a:pt x="10314" y="3104"/>
                  </a:cubicBezTo>
                  <a:cubicBezTo>
                    <a:pt x="10300" y="3048"/>
                    <a:pt x="10292" y="2992"/>
                    <a:pt x="10300" y="2935"/>
                  </a:cubicBezTo>
                  <a:cubicBezTo>
                    <a:pt x="10363" y="2540"/>
                    <a:pt x="10722" y="538"/>
                    <a:pt x="11681" y="94"/>
                  </a:cubicBezTo>
                  <a:lnTo>
                    <a:pt x="11695" y="87"/>
                  </a:lnTo>
                  <a:lnTo>
                    <a:pt x="11702" y="87"/>
                  </a:lnTo>
                  <a:cubicBezTo>
                    <a:pt x="11802" y="43"/>
                    <a:pt x="11930" y="8"/>
                    <a:pt x="12079" y="8"/>
                  </a:cubicBezTo>
                  <a:cubicBezTo>
                    <a:pt x="12265" y="8"/>
                    <a:pt x="12482" y="64"/>
                    <a:pt x="12717" y="228"/>
                  </a:cubicBezTo>
                  <a:cubicBezTo>
                    <a:pt x="13147" y="517"/>
                    <a:pt x="13218" y="870"/>
                    <a:pt x="13197" y="1109"/>
                  </a:cubicBezTo>
                  <a:cubicBezTo>
                    <a:pt x="13176" y="1398"/>
                    <a:pt x="13006" y="1716"/>
                    <a:pt x="12689" y="2040"/>
                  </a:cubicBezTo>
                  <a:cubicBezTo>
                    <a:pt x="12083" y="2674"/>
                    <a:pt x="11110" y="3189"/>
                    <a:pt x="10828" y="3330"/>
                  </a:cubicBezTo>
                  <a:cubicBezTo>
                    <a:pt x="10779" y="3351"/>
                    <a:pt x="10722" y="3365"/>
                    <a:pt x="10666" y="3365"/>
                  </a:cubicBezTo>
                  <a:cubicBezTo>
                    <a:pt x="10631" y="3365"/>
                    <a:pt x="10603" y="3365"/>
                    <a:pt x="10567" y="3358"/>
                  </a:cubicBezTo>
                  <a:cubicBezTo>
                    <a:pt x="10180" y="3711"/>
                    <a:pt x="9806" y="4084"/>
                    <a:pt x="9454" y="4472"/>
                  </a:cubicBezTo>
                  <a:lnTo>
                    <a:pt x="9432" y="4493"/>
                  </a:lnTo>
                  <a:lnTo>
                    <a:pt x="9461" y="4493"/>
                  </a:lnTo>
                  <a:cubicBezTo>
                    <a:pt x="9587" y="4486"/>
                    <a:pt x="9747" y="4480"/>
                    <a:pt x="9928" y="4480"/>
                  </a:cubicBezTo>
                  <a:cubicBezTo>
                    <a:pt x="10668" y="4480"/>
                    <a:pt x="11744" y="4578"/>
                    <a:pt x="12146" y="5099"/>
                  </a:cubicBezTo>
                  <a:cubicBezTo>
                    <a:pt x="12266" y="5254"/>
                    <a:pt x="12379" y="5536"/>
                    <a:pt x="12231" y="5938"/>
                  </a:cubicBezTo>
                  <a:cubicBezTo>
                    <a:pt x="12083" y="6333"/>
                    <a:pt x="11836" y="6453"/>
                    <a:pt x="11646" y="6488"/>
                  </a:cubicBezTo>
                  <a:cubicBezTo>
                    <a:pt x="11604" y="6495"/>
                    <a:pt x="11554" y="6502"/>
                    <a:pt x="11512" y="6502"/>
                  </a:cubicBezTo>
                  <a:cubicBezTo>
                    <a:pt x="10631" y="6502"/>
                    <a:pt x="9383" y="5127"/>
                    <a:pt x="9143" y="4853"/>
                  </a:cubicBezTo>
                  <a:lnTo>
                    <a:pt x="9136" y="4838"/>
                  </a:lnTo>
                  <a:lnTo>
                    <a:pt x="9122" y="4853"/>
                  </a:lnTo>
                  <a:cubicBezTo>
                    <a:pt x="8460" y="5642"/>
                    <a:pt x="7853" y="6488"/>
                    <a:pt x="7318" y="7369"/>
                  </a:cubicBezTo>
                  <a:lnTo>
                    <a:pt x="7304" y="7390"/>
                  </a:lnTo>
                  <a:lnTo>
                    <a:pt x="7325" y="7390"/>
                  </a:lnTo>
                  <a:cubicBezTo>
                    <a:pt x="7453" y="7383"/>
                    <a:pt x="7616" y="7377"/>
                    <a:pt x="7799" y="7377"/>
                  </a:cubicBezTo>
                  <a:cubicBezTo>
                    <a:pt x="8544" y="7377"/>
                    <a:pt x="9621" y="7474"/>
                    <a:pt x="10018" y="7989"/>
                  </a:cubicBezTo>
                  <a:cubicBezTo>
                    <a:pt x="10137" y="8152"/>
                    <a:pt x="10250" y="8434"/>
                    <a:pt x="10102" y="8828"/>
                  </a:cubicBezTo>
                  <a:cubicBezTo>
                    <a:pt x="9961" y="9230"/>
                    <a:pt x="9707" y="9350"/>
                    <a:pt x="9517" y="9385"/>
                  </a:cubicBezTo>
                  <a:cubicBezTo>
                    <a:pt x="9487" y="9390"/>
                    <a:pt x="9454" y="9395"/>
                    <a:pt x="9422" y="9395"/>
                  </a:cubicBezTo>
                  <a:cubicBezTo>
                    <a:pt x="9408" y="9395"/>
                    <a:pt x="9396" y="9394"/>
                    <a:pt x="9383" y="9392"/>
                  </a:cubicBezTo>
                  <a:cubicBezTo>
                    <a:pt x="8558" y="9392"/>
                    <a:pt x="7402" y="8180"/>
                    <a:pt x="7071" y="7806"/>
                  </a:cubicBezTo>
                  <a:lnTo>
                    <a:pt x="7064" y="7799"/>
                  </a:lnTo>
                  <a:lnTo>
                    <a:pt x="7057" y="7813"/>
                  </a:lnTo>
                  <a:cubicBezTo>
                    <a:pt x="6634" y="8539"/>
                    <a:pt x="6225" y="9336"/>
                    <a:pt x="5844" y="10175"/>
                  </a:cubicBezTo>
                  <a:lnTo>
                    <a:pt x="5837" y="10189"/>
                  </a:lnTo>
                  <a:lnTo>
                    <a:pt x="5858" y="10189"/>
                  </a:lnTo>
                  <a:cubicBezTo>
                    <a:pt x="5949" y="10186"/>
                    <a:pt x="6058" y="10183"/>
                    <a:pt x="6180" y="10183"/>
                  </a:cubicBezTo>
                  <a:cubicBezTo>
                    <a:pt x="6888" y="10183"/>
                    <a:pt x="8030" y="10267"/>
                    <a:pt x="8439" y="10802"/>
                  </a:cubicBezTo>
                  <a:cubicBezTo>
                    <a:pt x="8558" y="10957"/>
                    <a:pt x="8671" y="11239"/>
                    <a:pt x="8523" y="11641"/>
                  </a:cubicBezTo>
                  <a:cubicBezTo>
                    <a:pt x="8375" y="12036"/>
                    <a:pt x="8121" y="12163"/>
                    <a:pt x="7938" y="12191"/>
                  </a:cubicBezTo>
                  <a:cubicBezTo>
                    <a:pt x="7896" y="12198"/>
                    <a:pt x="7846" y="12205"/>
                    <a:pt x="7804" y="12205"/>
                  </a:cubicBezTo>
                  <a:cubicBezTo>
                    <a:pt x="7050" y="12205"/>
                    <a:pt x="6021" y="11190"/>
                    <a:pt x="5612" y="10753"/>
                  </a:cubicBezTo>
                  <a:lnTo>
                    <a:pt x="5598" y="10739"/>
                  </a:lnTo>
                  <a:lnTo>
                    <a:pt x="5591" y="10753"/>
                  </a:lnTo>
                  <a:cubicBezTo>
                    <a:pt x="5154" y="11775"/>
                    <a:pt x="4752" y="12868"/>
                    <a:pt x="4385" y="14017"/>
                  </a:cubicBezTo>
                  <a:lnTo>
                    <a:pt x="4385" y="14031"/>
                  </a:lnTo>
                  <a:lnTo>
                    <a:pt x="4399" y="14031"/>
                  </a:lnTo>
                  <a:cubicBezTo>
                    <a:pt x="4695" y="13978"/>
                    <a:pt x="5188" y="13907"/>
                    <a:pt x="5687" y="13907"/>
                  </a:cubicBezTo>
                  <a:cubicBezTo>
                    <a:pt x="6247" y="13907"/>
                    <a:pt x="6815" y="13996"/>
                    <a:pt x="7113" y="14299"/>
                  </a:cubicBezTo>
                  <a:cubicBezTo>
                    <a:pt x="7254" y="14447"/>
                    <a:pt x="7402" y="14707"/>
                    <a:pt x="7304" y="15123"/>
                  </a:cubicBezTo>
                  <a:cubicBezTo>
                    <a:pt x="7212" y="15532"/>
                    <a:pt x="6972" y="15687"/>
                    <a:pt x="6789" y="15744"/>
                  </a:cubicBezTo>
                  <a:cubicBezTo>
                    <a:pt x="6711" y="15765"/>
                    <a:pt x="6627" y="15779"/>
                    <a:pt x="6542" y="15779"/>
                  </a:cubicBezTo>
                  <a:cubicBezTo>
                    <a:pt x="5767" y="15779"/>
                    <a:pt x="4674" y="14919"/>
                    <a:pt x="4237" y="14545"/>
                  </a:cubicBezTo>
                  <a:lnTo>
                    <a:pt x="4223" y="14538"/>
                  </a:lnTo>
                  <a:lnTo>
                    <a:pt x="4223" y="14552"/>
                  </a:lnTo>
                  <a:cubicBezTo>
                    <a:pt x="3878" y="15694"/>
                    <a:pt x="3567" y="16907"/>
                    <a:pt x="3293" y="18155"/>
                  </a:cubicBezTo>
                  <a:lnTo>
                    <a:pt x="3293" y="18169"/>
                  </a:lnTo>
                  <a:lnTo>
                    <a:pt x="3307" y="18169"/>
                  </a:lnTo>
                  <a:cubicBezTo>
                    <a:pt x="3597" y="18096"/>
                    <a:pt x="4282" y="17951"/>
                    <a:pt x="4933" y="17951"/>
                  </a:cubicBezTo>
                  <a:cubicBezTo>
                    <a:pt x="5418" y="17951"/>
                    <a:pt x="5884" y="18032"/>
                    <a:pt x="6155" y="18281"/>
                  </a:cubicBezTo>
                  <a:cubicBezTo>
                    <a:pt x="6303" y="18422"/>
                    <a:pt x="6465" y="18676"/>
                    <a:pt x="6387" y="19092"/>
                  </a:cubicBezTo>
                  <a:cubicBezTo>
                    <a:pt x="6310" y="19508"/>
                    <a:pt x="6077" y="19677"/>
                    <a:pt x="5901" y="19741"/>
                  </a:cubicBezTo>
                  <a:cubicBezTo>
                    <a:pt x="5802" y="19776"/>
                    <a:pt x="5703" y="19790"/>
                    <a:pt x="5605" y="19790"/>
                  </a:cubicBezTo>
                  <a:cubicBezTo>
                    <a:pt x="4780" y="19790"/>
                    <a:pt x="3567" y="18881"/>
                    <a:pt x="3215" y="18599"/>
                  </a:cubicBezTo>
                  <a:lnTo>
                    <a:pt x="3201" y="18592"/>
                  </a:lnTo>
                  <a:lnTo>
                    <a:pt x="3201" y="18606"/>
                  </a:lnTo>
                  <a:cubicBezTo>
                    <a:pt x="2545" y="21785"/>
                    <a:pt x="2151" y="25006"/>
                    <a:pt x="2031" y="28249"/>
                  </a:cubicBezTo>
                  <a:cubicBezTo>
                    <a:pt x="2031" y="28348"/>
                    <a:pt x="1953" y="28425"/>
                    <a:pt x="1854" y="28425"/>
                  </a:cubicBezTo>
                  <a:cubicBezTo>
                    <a:pt x="1763" y="28418"/>
                    <a:pt x="1685" y="28341"/>
                    <a:pt x="1685" y="28249"/>
                  </a:cubicBezTo>
                  <a:cubicBezTo>
                    <a:pt x="1805" y="24915"/>
                    <a:pt x="2214" y="21602"/>
                    <a:pt x="2905" y="18338"/>
                  </a:cubicBezTo>
                  <a:lnTo>
                    <a:pt x="2912" y="18288"/>
                  </a:lnTo>
                  <a:lnTo>
                    <a:pt x="2891" y="18281"/>
                  </a:lnTo>
                  <a:lnTo>
                    <a:pt x="2827" y="18281"/>
                  </a:lnTo>
                  <a:cubicBezTo>
                    <a:pt x="2588" y="18239"/>
                    <a:pt x="515" y="17866"/>
                    <a:pt x="141" y="16963"/>
                  </a:cubicBezTo>
                  <a:cubicBezTo>
                    <a:pt x="64" y="16780"/>
                    <a:pt x="22" y="16477"/>
                    <a:pt x="268" y="16131"/>
                  </a:cubicBezTo>
                  <a:cubicBezTo>
                    <a:pt x="487" y="15816"/>
                    <a:pt x="741" y="15742"/>
                    <a:pt x="928" y="15742"/>
                  </a:cubicBezTo>
                  <a:cubicBezTo>
                    <a:pt x="946" y="15742"/>
                    <a:pt x="964" y="15742"/>
                    <a:pt x="980" y="15744"/>
                  </a:cubicBezTo>
                  <a:cubicBezTo>
                    <a:pt x="957" y="15741"/>
                    <a:pt x="933" y="15740"/>
                    <a:pt x="908" y="15740"/>
                  </a:cubicBezTo>
                  <a:cubicBezTo>
                    <a:pt x="718" y="15740"/>
                    <a:pt x="471" y="15821"/>
                    <a:pt x="247" y="16138"/>
                  </a:cubicBezTo>
                  <a:cubicBezTo>
                    <a:pt x="1" y="16498"/>
                    <a:pt x="43" y="16801"/>
                    <a:pt x="120" y="16991"/>
                  </a:cubicBezTo>
                  <a:cubicBezTo>
                    <a:pt x="501" y="17901"/>
                    <a:pt x="2588" y="18274"/>
                    <a:pt x="2820" y="18317"/>
                  </a:cubicBezTo>
                  <a:cubicBezTo>
                    <a:pt x="2831" y="18320"/>
                    <a:pt x="2841" y="18322"/>
                    <a:pt x="2852" y="18322"/>
                  </a:cubicBezTo>
                  <a:cubicBezTo>
                    <a:pt x="2863" y="18322"/>
                    <a:pt x="2873" y="18320"/>
                    <a:pt x="2884" y="18317"/>
                  </a:cubicBezTo>
                  <a:lnTo>
                    <a:pt x="2884" y="18338"/>
                  </a:lnTo>
                  <a:cubicBezTo>
                    <a:pt x="2193" y="21595"/>
                    <a:pt x="1784" y="24915"/>
                    <a:pt x="1664" y="28249"/>
                  </a:cubicBezTo>
                  <a:cubicBezTo>
                    <a:pt x="1664" y="28298"/>
                    <a:pt x="1678" y="28348"/>
                    <a:pt x="1721" y="28383"/>
                  </a:cubicBezTo>
                  <a:cubicBezTo>
                    <a:pt x="1756" y="28425"/>
                    <a:pt x="1805" y="28446"/>
                    <a:pt x="1854" y="28446"/>
                  </a:cubicBezTo>
                  <a:cubicBezTo>
                    <a:pt x="1960" y="28446"/>
                    <a:pt x="2052" y="28362"/>
                    <a:pt x="2052" y="28256"/>
                  </a:cubicBezTo>
                  <a:cubicBezTo>
                    <a:pt x="2172" y="25021"/>
                    <a:pt x="2559" y="21799"/>
                    <a:pt x="3222" y="18627"/>
                  </a:cubicBezTo>
                  <a:cubicBezTo>
                    <a:pt x="3680" y="18993"/>
                    <a:pt x="4801" y="19811"/>
                    <a:pt x="5605" y="19811"/>
                  </a:cubicBezTo>
                  <a:cubicBezTo>
                    <a:pt x="5710" y="19811"/>
                    <a:pt x="5809" y="19797"/>
                    <a:pt x="5908" y="19762"/>
                  </a:cubicBezTo>
                  <a:cubicBezTo>
                    <a:pt x="6091" y="19698"/>
                    <a:pt x="6331" y="19536"/>
                    <a:pt x="6408" y="19099"/>
                  </a:cubicBezTo>
                  <a:cubicBezTo>
                    <a:pt x="6486" y="18669"/>
                    <a:pt x="6324" y="18415"/>
                    <a:pt x="6176" y="18274"/>
                  </a:cubicBezTo>
                  <a:cubicBezTo>
                    <a:pt x="5898" y="18018"/>
                    <a:pt x="5423" y="17936"/>
                    <a:pt x="4932" y="17936"/>
                  </a:cubicBezTo>
                  <a:cubicBezTo>
                    <a:pt x="4291" y="17936"/>
                    <a:pt x="3620" y="18076"/>
                    <a:pt x="3321" y="18147"/>
                  </a:cubicBezTo>
                  <a:cubicBezTo>
                    <a:pt x="3589" y="16914"/>
                    <a:pt x="3906" y="15708"/>
                    <a:pt x="4244" y="14573"/>
                  </a:cubicBezTo>
                  <a:cubicBezTo>
                    <a:pt x="4695" y="14954"/>
                    <a:pt x="5781" y="15800"/>
                    <a:pt x="6549" y="15800"/>
                  </a:cubicBezTo>
                  <a:cubicBezTo>
                    <a:pt x="6565" y="15801"/>
                    <a:pt x="6581" y="15802"/>
                    <a:pt x="6596" y="15802"/>
                  </a:cubicBezTo>
                  <a:cubicBezTo>
                    <a:pt x="6670" y="15802"/>
                    <a:pt x="6740" y="15788"/>
                    <a:pt x="6810" y="15765"/>
                  </a:cubicBezTo>
                  <a:cubicBezTo>
                    <a:pt x="6993" y="15708"/>
                    <a:pt x="7233" y="15553"/>
                    <a:pt x="7339" y="15130"/>
                  </a:cubicBezTo>
                  <a:cubicBezTo>
                    <a:pt x="7438" y="14700"/>
                    <a:pt x="7282" y="14433"/>
                    <a:pt x="7141" y="14292"/>
                  </a:cubicBezTo>
                  <a:cubicBezTo>
                    <a:pt x="6835" y="13981"/>
                    <a:pt x="6257" y="13890"/>
                    <a:pt x="5689" y="13890"/>
                  </a:cubicBezTo>
                  <a:cubicBezTo>
                    <a:pt x="5199" y="13890"/>
                    <a:pt x="4717" y="13957"/>
                    <a:pt x="4420" y="14010"/>
                  </a:cubicBezTo>
                  <a:cubicBezTo>
                    <a:pt x="4780" y="12882"/>
                    <a:pt x="5182" y="11796"/>
                    <a:pt x="5612" y="10788"/>
                  </a:cubicBezTo>
                  <a:cubicBezTo>
                    <a:pt x="6126" y="11331"/>
                    <a:pt x="7078" y="12233"/>
                    <a:pt x="7811" y="12233"/>
                  </a:cubicBezTo>
                  <a:cubicBezTo>
                    <a:pt x="7853" y="12233"/>
                    <a:pt x="7903" y="12233"/>
                    <a:pt x="7952" y="12226"/>
                  </a:cubicBezTo>
                  <a:cubicBezTo>
                    <a:pt x="8142" y="12184"/>
                    <a:pt x="8396" y="12064"/>
                    <a:pt x="8551" y="11655"/>
                  </a:cubicBezTo>
                  <a:cubicBezTo>
                    <a:pt x="8706" y="11246"/>
                    <a:pt x="8594" y="10964"/>
                    <a:pt x="8467" y="10795"/>
                  </a:cubicBezTo>
                  <a:cubicBezTo>
                    <a:pt x="8065" y="10277"/>
                    <a:pt x="7005" y="10175"/>
                    <a:pt x="6229" y="10175"/>
                  </a:cubicBezTo>
                  <a:cubicBezTo>
                    <a:pt x="6107" y="10175"/>
                    <a:pt x="5991" y="10178"/>
                    <a:pt x="5887" y="10182"/>
                  </a:cubicBezTo>
                  <a:cubicBezTo>
                    <a:pt x="6260" y="9350"/>
                    <a:pt x="6662" y="8568"/>
                    <a:pt x="7078" y="7848"/>
                  </a:cubicBezTo>
                  <a:cubicBezTo>
                    <a:pt x="7423" y="8229"/>
                    <a:pt x="8565" y="9428"/>
                    <a:pt x="9397" y="9428"/>
                  </a:cubicBezTo>
                  <a:cubicBezTo>
                    <a:pt x="9440" y="9428"/>
                    <a:pt x="9489" y="9420"/>
                    <a:pt x="9531" y="9413"/>
                  </a:cubicBezTo>
                  <a:cubicBezTo>
                    <a:pt x="9729" y="9378"/>
                    <a:pt x="9982" y="9258"/>
                    <a:pt x="10137" y="8849"/>
                  </a:cubicBezTo>
                  <a:cubicBezTo>
                    <a:pt x="10292" y="8434"/>
                    <a:pt x="10173" y="8152"/>
                    <a:pt x="10053" y="7989"/>
                  </a:cubicBezTo>
                  <a:cubicBezTo>
                    <a:pt x="9647" y="7464"/>
                    <a:pt x="8564" y="7364"/>
                    <a:pt x="7816" y="7364"/>
                  </a:cubicBezTo>
                  <a:cubicBezTo>
                    <a:pt x="7642" y="7364"/>
                    <a:pt x="7485" y="7370"/>
                    <a:pt x="7360" y="7376"/>
                  </a:cubicBezTo>
                  <a:cubicBezTo>
                    <a:pt x="7889" y="6495"/>
                    <a:pt x="8481" y="5663"/>
                    <a:pt x="9129" y="4881"/>
                  </a:cubicBezTo>
                  <a:cubicBezTo>
                    <a:pt x="9482" y="5283"/>
                    <a:pt x="10652" y="6530"/>
                    <a:pt x="11512" y="6530"/>
                  </a:cubicBezTo>
                  <a:cubicBezTo>
                    <a:pt x="11561" y="6530"/>
                    <a:pt x="11604" y="6530"/>
                    <a:pt x="11653" y="6523"/>
                  </a:cubicBezTo>
                  <a:cubicBezTo>
                    <a:pt x="11843" y="6488"/>
                    <a:pt x="12104" y="6368"/>
                    <a:pt x="12252" y="5952"/>
                  </a:cubicBezTo>
                  <a:cubicBezTo>
                    <a:pt x="12407" y="5536"/>
                    <a:pt x="12294" y="5261"/>
                    <a:pt x="12168" y="5092"/>
                  </a:cubicBezTo>
                  <a:cubicBezTo>
                    <a:pt x="11764" y="4568"/>
                    <a:pt x="10674" y="4467"/>
                    <a:pt x="9927" y="4467"/>
                  </a:cubicBezTo>
                  <a:cubicBezTo>
                    <a:pt x="9760" y="4467"/>
                    <a:pt x="9610" y="4472"/>
                    <a:pt x="9489" y="4479"/>
                  </a:cubicBezTo>
                  <a:cubicBezTo>
                    <a:pt x="9834" y="4098"/>
                    <a:pt x="10201" y="3732"/>
                    <a:pt x="10581" y="3386"/>
                  </a:cubicBezTo>
                  <a:cubicBezTo>
                    <a:pt x="10610" y="3393"/>
                    <a:pt x="10645" y="3400"/>
                    <a:pt x="10673" y="3400"/>
                  </a:cubicBezTo>
                  <a:cubicBezTo>
                    <a:pt x="10737" y="3400"/>
                    <a:pt x="10793" y="3386"/>
                    <a:pt x="10849" y="3358"/>
                  </a:cubicBezTo>
                  <a:cubicBezTo>
                    <a:pt x="11131" y="3217"/>
                    <a:pt x="12104" y="2703"/>
                    <a:pt x="12717" y="2068"/>
                  </a:cubicBezTo>
                  <a:cubicBezTo>
                    <a:pt x="13035" y="1737"/>
                    <a:pt x="13211" y="1413"/>
                    <a:pt x="13232" y="1116"/>
                  </a:cubicBezTo>
                  <a:cubicBezTo>
                    <a:pt x="13246" y="870"/>
                    <a:pt x="13176" y="517"/>
                    <a:pt x="12739" y="221"/>
                  </a:cubicBezTo>
                  <a:cubicBezTo>
                    <a:pt x="12496" y="57"/>
                    <a:pt x="12274" y="1"/>
                    <a:pt x="12086"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6486491" y="1589126"/>
              <a:ext cx="280851" cy="29185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6485696" y="1589126"/>
              <a:ext cx="282439" cy="294354"/>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5708164" y="851880"/>
              <a:ext cx="1409586" cy="2849698"/>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5706575" y="849043"/>
              <a:ext cx="1411969" cy="2850946"/>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5844107" y="2795932"/>
              <a:ext cx="1064849" cy="984850"/>
            </a:xfrm>
            <a:custGeom>
              <a:avLst/>
              <a:gdLst/>
              <a:ahLst/>
              <a:cxnLst/>
              <a:rect l="l" t="t" r="r" b="b"/>
              <a:pathLst>
                <a:path w="9384" h="8679" extrusionOk="0">
                  <a:moveTo>
                    <a:pt x="2421" y="1"/>
                  </a:moveTo>
                  <a:cubicBezTo>
                    <a:pt x="2321" y="1"/>
                    <a:pt x="2223" y="37"/>
                    <a:pt x="2144" y="107"/>
                  </a:cubicBezTo>
                  <a:cubicBezTo>
                    <a:pt x="1890" y="332"/>
                    <a:pt x="1932" y="903"/>
                    <a:pt x="1989" y="1242"/>
                  </a:cubicBezTo>
                  <a:cubicBezTo>
                    <a:pt x="1791" y="1171"/>
                    <a:pt x="1594" y="1115"/>
                    <a:pt x="1396" y="1073"/>
                  </a:cubicBezTo>
                  <a:cubicBezTo>
                    <a:pt x="1231" y="866"/>
                    <a:pt x="815" y="395"/>
                    <a:pt x="447" y="395"/>
                  </a:cubicBezTo>
                  <a:cubicBezTo>
                    <a:pt x="439" y="395"/>
                    <a:pt x="432" y="395"/>
                    <a:pt x="424" y="396"/>
                  </a:cubicBezTo>
                  <a:lnTo>
                    <a:pt x="417" y="396"/>
                  </a:lnTo>
                  <a:cubicBezTo>
                    <a:pt x="269" y="410"/>
                    <a:pt x="142" y="502"/>
                    <a:pt x="78" y="635"/>
                  </a:cubicBezTo>
                  <a:cubicBezTo>
                    <a:pt x="1" y="762"/>
                    <a:pt x="1" y="917"/>
                    <a:pt x="78" y="1044"/>
                  </a:cubicBezTo>
                  <a:cubicBezTo>
                    <a:pt x="163" y="1157"/>
                    <a:pt x="290" y="1242"/>
                    <a:pt x="431" y="1277"/>
                  </a:cubicBezTo>
                  <a:cubicBezTo>
                    <a:pt x="677" y="1347"/>
                    <a:pt x="931" y="1383"/>
                    <a:pt x="1192" y="1383"/>
                  </a:cubicBezTo>
                  <a:cubicBezTo>
                    <a:pt x="1213" y="1404"/>
                    <a:pt x="1234" y="1411"/>
                    <a:pt x="1262" y="1418"/>
                  </a:cubicBezTo>
                  <a:cubicBezTo>
                    <a:pt x="1425" y="1453"/>
                    <a:pt x="1587" y="1503"/>
                    <a:pt x="1742" y="1552"/>
                  </a:cubicBezTo>
                  <a:cubicBezTo>
                    <a:pt x="1467" y="1707"/>
                    <a:pt x="1129" y="1947"/>
                    <a:pt x="1086" y="2229"/>
                  </a:cubicBezTo>
                  <a:cubicBezTo>
                    <a:pt x="1058" y="2391"/>
                    <a:pt x="1121" y="2546"/>
                    <a:pt x="1248" y="2645"/>
                  </a:cubicBezTo>
                  <a:cubicBezTo>
                    <a:pt x="1326" y="2729"/>
                    <a:pt x="1439" y="2771"/>
                    <a:pt x="1551" y="2778"/>
                  </a:cubicBezTo>
                  <a:cubicBezTo>
                    <a:pt x="1587" y="2771"/>
                    <a:pt x="1629" y="2771"/>
                    <a:pt x="1671" y="2757"/>
                  </a:cubicBezTo>
                  <a:cubicBezTo>
                    <a:pt x="2010" y="2652"/>
                    <a:pt x="2207" y="2074"/>
                    <a:pt x="2292" y="1749"/>
                  </a:cubicBezTo>
                  <a:cubicBezTo>
                    <a:pt x="2567" y="1869"/>
                    <a:pt x="2827" y="1996"/>
                    <a:pt x="3088" y="2144"/>
                  </a:cubicBezTo>
                  <a:cubicBezTo>
                    <a:pt x="2806" y="2299"/>
                    <a:pt x="2426" y="2553"/>
                    <a:pt x="2376" y="2849"/>
                  </a:cubicBezTo>
                  <a:cubicBezTo>
                    <a:pt x="2348" y="3004"/>
                    <a:pt x="2412" y="3166"/>
                    <a:pt x="2538" y="3265"/>
                  </a:cubicBezTo>
                  <a:cubicBezTo>
                    <a:pt x="2616" y="3342"/>
                    <a:pt x="2729" y="3392"/>
                    <a:pt x="2842" y="3392"/>
                  </a:cubicBezTo>
                  <a:cubicBezTo>
                    <a:pt x="2884" y="3392"/>
                    <a:pt x="2919" y="3385"/>
                    <a:pt x="2961" y="3378"/>
                  </a:cubicBezTo>
                  <a:cubicBezTo>
                    <a:pt x="3279" y="3272"/>
                    <a:pt x="3469" y="2757"/>
                    <a:pt x="3568" y="2433"/>
                  </a:cubicBezTo>
                  <a:cubicBezTo>
                    <a:pt x="3765" y="2560"/>
                    <a:pt x="3962" y="2694"/>
                    <a:pt x="4160" y="2842"/>
                  </a:cubicBezTo>
                  <a:cubicBezTo>
                    <a:pt x="3878" y="2997"/>
                    <a:pt x="3511" y="3251"/>
                    <a:pt x="3455" y="3547"/>
                  </a:cubicBezTo>
                  <a:cubicBezTo>
                    <a:pt x="3434" y="3709"/>
                    <a:pt x="3497" y="3864"/>
                    <a:pt x="3624" y="3963"/>
                  </a:cubicBezTo>
                  <a:cubicBezTo>
                    <a:pt x="3702" y="4040"/>
                    <a:pt x="3807" y="4090"/>
                    <a:pt x="3927" y="4090"/>
                  </a:cubicBezTo>
                  <a:cubicBezTo>
                    <a:pt x="3962" y="4090"/>
                    <a:pt x="4005" y="4090"/>
                    <a:pt x="4047" y="4076"/>
                  </a:cubicBezTo>
                  <a:cubicBezTo>
                    <a:pt x="4336" y="3984"/>
                    <a:pt x="4519" y="3547"/>
                    <a:pt x="4625" y="3215"/>
                  </a:cubicBezTo>
                  <a:cubicBezTo>
                    <a:pt x="4886" y="3434"/>
                    <a:pt x="5147" y="3667"/>
                    <a:pt x="5393" y="3899"/>
                  </a:cubicBezTo>
                  <a:cubicBezTo>
                    <a:pt x="5090" y="4012"/>
                    <a:pt x="4667" y="4224"/>
                    <a:pt x="4583" y="4513"/>
                  </a:cubicBezTo>
                  <a:cubicBezTo>
                    <a:pt x="4533" y="4668"/>
                    <a:pt x="4576" y="4837"/>
                    <a:pt x="4688" y="4950"/>
                  </a:cubicBezTo>
                  <a:cubicBezTo>
                    <a:pt x="4773" y="5055"/>
                    <a:pt x="4893" y="5112"/>
                    <a:pt x="5027" y="5119"/>
                  </a:cubicBezTo>
                  <a:cubicBezTo>
                    <a:pt x="5048" y="5119"/>
                    <a:pt x="5076" y="5112"/>
                    <a:pt x="5097" y="5112"/>
                  </a:cubicBezTo>
                  <a:cubicBezTo>
                    <a:pt x="5407" y="5055"/>
                    <a:pt x="5654" y="4611"/>
                    <a:pt x="5795" y="4294"/>
                  </a:cubicBezTo>
                  <a:cubicBezTo>
                    <a:pt x="6070" y="4576"/>
                    <a:pt x="6324" y="4865"/>
                    <a:pt x="6564" y="5133"/>
                  </a:cubicBezTo>
                  <a:cubicBezTo>
                    <a:pt x="6260" y="5232"/>
                    <a:pt x="5781" y="5422"/>
                    <a:pt x="5668" y="5732"/>
                  </a:cubicBezTo>
                  <a:cubicBezTo>
                    <a:pt x="5612" y="5887"/>
                    <a:pt x="5647" y="6056"/>
                    <a:pt x="5760" y="6176"/>
                  </a:cubicBezTo>
                  <a:cubicBezTo>
                    <a:pt x="5837" y="6289"/>
                    <a:pt x="5964" y="6359"/>
                    <a:pt x="6098" y="6359"/>
                  </a:cubicBezTo>
                  <a:cubicBezTo>
                    <a:pt x="6119" y="6359"/>
                    <a:pt x="6134" y="6359"/>
                    <a:pt x="6155" y="6352"/>
                  </a:cubicBezTo>
                  <a:cubicBezTo>
                    <a:pt x="6479" y="6310"/>
                    <a:pt x="6754" y="5859"/>
                    <a:pt x="6902" y="5549"/>
                  </a:cubicBezTo>
                  <a:cubicBezTo>
                    <a:pt x="7149" y="5852"/>
                    <a:pt x="7381" y="6148"/>
                    <a:pt x="7593" y="6437"/>
                  </a:cubicBezTo>
                  <a:cubicBezTo>
                    <a:pt x="7283" y="6529"/>
                    <a:pt x="6831" y="6726"/>
                    <a:pt x="6726" y="7029"/>
                  </a:cubicBezTo>
                  <a:cubicBezTo>
                    <a:pt x="6669" y="7177"/>
                    <a:pt x="6705" y="7346"/>
                    <a:pt x="6810" y="7466"/>
                  </a:cubicBezTo>
                  <a:cubicBezTo>
                    <a:pt x="6888" y="7579"/>
                    <a:pt x="7022" y="7649"/>
                    <a:pt x="7156" y="7649"/>
                  </a:cubicBezTo>
                  <a:lnTo>
                    <a:pt x="7212" y="7649"/>
                  </a:lnTo>
                  <a:cubicBezTo>
                    <a:pt x="7508" y="7607"/>
                    <a:pt x="7769" y="7212"/>
                    <a:pt x="7924" y="6909"/>
                  </a:cubicBezTo>
                  <a:cubicBezTo>
                    <a:pt x="8601" y="7868"/>
                    <a:pt x="8988" y="8573"/>
                    <a:pt x="8996" y="8580"/>
                  </a:cubicBezTo>
                  <a:cubicBezTo>
                    <a:pt x="9024" y="8643"/>
                    <a:pt x="9087" y="8679"/>
                    <a:pt x="9158" y="8679"/>
                  </a:cubicBezTo>
                  <a:cubicBezTo>
                    <a:pt x="9186" y="8679"/>
                    <a:pt x="9214" y="8672"/>
                    <a:pt x="9242" y="8658"/>
                  </a:cubicBezTo>
                  <a:cubicBezTo>
                    <a:pt x="9341" y="8615"/>
                    <a:pt x="9383" y="8495"/>
                    <a:pt x="9334" y="8404"/>
                  </a:cubicBezTo>
                  <a:cubicBezTo>
                    <a:pt x="8967" y="7755"/>
                    <a:pt x="8558" y="7128"/>
                    <a:pt x="8121" y="6522"/>
                  </a:cubicBezTo>
                  <a:cubicBezTo>
                    <a:pt x="8298" y="6388"/>
                    <a:pt x="8883" y="5894"/>
                    <a:pt x="8840" y="5471"/>
                  </a:cubicBezTo>
                  <a:cubicBezTo>
                    <a:pt x="8826" y="5316"/>
                    <a:pt x="8728" y="5175"/>
                    <a:pt x="8580" y="5112"/>
                  </a:cubicBezTo>
                  <a:cubicBezTo>
                    <a:pt x="8513" y="5069"/>
                    <a:pt x="8437" y="5048"/>
                    <a:pt x="8360" y="5048"/>
                  </a:cubicBezTo>
                  <a:cubicBezTo>
                    <a:pt x="8284" y="5048"/>
                    <a:pt x="8206" y="5069"/>
                    <a:pt x="8136" y="5112"/>
                  </a:cubicBezTo>
                  <a:cubicBezTo>
                    <a:pt x="7882" y="5274"/>
                    <a:pt x="7811" y="5739"/>
                    <a:pt x="7797" y="6085"/>
                  </a:cubicBezTo>
                  <a:cubicBezTo>
                    <a:pt x="7586" y="5796"/>
                    <a:pt x="7353" y="5499"/>
                    <a:pt x="7106" y="5203"/>
                  </a:cubicBezTo>
                  <a:cubicBezTo>
                    <a:pt x="7318" y="5027"/>
                    <a:pt x="7818" y="4576"/>
                    <a:pt x="7783" y="4188"/>
                  </a:cubicBezTo>
                  <a:cubicBezTo>
                    <a:pt x="7769" y="4026"/>
                    <a:pt x="7663" y="3885"/>
                    <a:pt x="7515" y="3822"/>
                  </a:cubicBezTo>
                  <a:cubicBezTo>
                    <a:pt x="7448" y="3783"/>
                    <a:pt x="7372" y="3764"/>
                    <a:pt x="7297" y="3764"/>
                  </a:cubicBezTo>
                  <a:cubicBezTo>
                    <a:pt x="7221" y="3764"/>
                    <a:pt x="7145" y="3783"/>
                    <a:pt x="7078" y="3822"/>
                  </a:cubicBezTo>
                  <a:cubicBezTo>
                    <a:pt x="6824" y="3984"/>
                    <a:pt x="6754" y="4435"/>
                    <a:pt x="6740" y="4773"/>
                  </a:cubicBezTo>
                  <a:cubicBezTo>
                    <a:pt x="6500" y="4498"/>
                    <a:pt x="6239" y="4216"/>
                    <a:pt x="5957" y="3935"/>
                  </a:cubicBezTo>
                  <a:cubicBezTo>
                    <a:pt x="6141" y="3779"/>
                    <a:pt x="6669" y="3272"/>
                    <a:pt x="6620" y="2870"/>
                  </a:cubicBezTo>
                  <a:cubicBezTo>
                    <a:pt x="6592" y="2708"/>
                    <a:pt x="6486" y="2574"/>
                    <a:pt x="6338" y="2518"/>
                  </a:cubicBezTo>
                  <a:cubicBezTo>
                    <a:pt x="6273" y="2482"/>
                    <a:pt x="6203" y="2464"/>
                    <a:pt x="6132" y="2464"/>
                  </a:cubicBezTo>
                  <a:cubicBezTo>
                    <a:pt x="6049" y="2464"/>
                    <a:pt x="5966" y="2489"/>
                    <a:pt x="5894" y="2539"/>
                  </a:cubicBezTo>
                  <a:cubicBezTo>
                    <a:pt x="5633" y="2722"/>
                    <a:pt x="5598" y="3244"/>
                    <a:pt x="5598" y="3582"/>
                  </a:cubicBezTo>
                  <a:cubicBezTo>
                    <a:pt x="5323" y="3321"/>
                    <a:pt x="5034" y="3067"/>
                    <a:pt x="4731" y="2821"/>
                  </a:cubicBezTo>
                  <a:cubicBezTo>
                    <a:pt x="4865" y="2673"/>
                    <a:pt x="5379" y="2066"/>
                    <a:pt x="5266" y="1658"/>
                  </a:cubicBezTo>
                  <a:cubicBezTo>
                    <a:pt x="5224" y="1503"/>
                    <a:pt x="5104" y="1383"/>
                    <a:pt x="4949" y="1347"/>
                  </a:cubicBezTo>
                  <a:cubicBezTo>
                    <a:pt x="4898" y="1328"/>
                    <a:pt x="4845" y="1319"/>
                    <a:pt x="4793" y="1319"/>
                  </a:cubicBezTo>
                  <a:cubicBezTo>
                    <a:pt x="4692" y="1319"/>
                    <a:pt x="4593" y="1353"/>
                    <a:pt x="4519" y="1418"/>
                  </a:cubicBezTo>
                  <a:cubicBezTo>
                    <a:pt x="4273" y="1644"/>
                    <a:pt x="4308" y="2193"/>
                    <a:pt x="4357" y="2532"/>
                  </a:cubicBezTo>
                  <a:cubicBezTo>
                    <a:pt x="4146" y="2377"/>
                    <a:pt x="3920" y="2222"/>
                    <a:pt x="3694" y="2074"/>
                  </a:cubicBezTo>
                  <a:cubicBezTo>
                    <a:pt x="3871" y="1869"/>
                    <a:pt x="4287" y="1333"/>
                    <a:pt x="4188" y="960"/>
                  </a:cubicBezTo>
                  <a:cubicBezTo>
                    <a:pt x="4146" y="805"/>
                    <a:pt x="4019" y="685"/>
                    <a:pt x="3864" y="650"/>
                  </a:cubicBezTo>
                  <a:cubicBezTo>
                    <a:pt x="3814" y="630"/>
                    <a:pt x="3762" y="621"/>
                    <a:pt x="3711" y="621"/>
                  </a:cubicBezTo>
                  <a:cubicBezTo>
                    <a:pt x="3611" y="621"/>
                    <a:pt x="3513" y="657"/>
                    <a:pt x="3434" y="727"/>
                  </a:cubicBezTo>
                  <a:cubicBezTo>
                    <a:pt x="3194" y="946"/>
                    <a:pt x="3222" y="1481"/>
                    <a:pt x="3272" y="1827"/>
                  </a:cubicBezTo>
                  <a:cubicBezTo>
                    <a:pt x="3004" y="1672"/>
                    <a:pt x="2722" y="1531"/>
                    <a:pt x="2433" y="1411"/>
                  </a:cubicBezTo>
                  <a:cubicBezTo>
                    <a:pt x="2630" y="1178"/>
                    <a:pt x="2990" y="692"/>
                    <a:pt x="2891" y="339"/>
                  </a:cubicBezTo>
                  <a:cubicBezTo>
                    <a:pt x="2849" y="184"/>
                    <a:pt x="2729" y="64"/>
                    <a:pt x="2574" y="29"/>
                  </a:cubicBezTo>
                  <a:cubicBezTo>
                    <a:pt x="2524" y="10"/>
                    <a:pt x="2472" y="1"/>
                    <a:pt x="2421" y="1"/>
                  </a:cubicBezTo>
                  <a:close/>
                </a:path>
              </a:pathLst>
            </a:custGeom>
            <a:solidFill>
              <a:srgbClr val="F4EE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5844901" y="2794344"/>
              <a:ext cx="1063261" cy="987233"/>
            </a:xfrm>
            <a:custGeom>
              <a:avLst/>
              <a:gdLst/>
              <a:ahLst/>
              <a:cxnLst/>
              <a:rect l="l" t="t" r="r" b="b"/>
              <a:pathLst>
                <a:path w="9370" h="8700" extrusionOk="0">
                  <a:moveTo>
                    <a:pt x="5987" y="4511"/>
                  </a:moveTo>
                  <a:cubicBezTo>
                    <a:pt x="6072" y="4602"/>
                    <a:pt x="6158" y="4695"/>
                    <a:pt x="6244" y="4789"/>
                  </a:cubicBezTo>
                  <a:lnTo>
                    <a:pt x="6244" y="4789"/>
                  </a:lnTo>
                  <a:cubicBezTo>
                    <a:pt x="6158" y="4694"/>
                    <a:pt x="6073" y="4602"/>
                    <a:pt x="5987" y="4511"/>
                  </a:cubicBezTo>
                  <a:close/>
                  <a:moveTo>
                    <a:pt x="2428" y="1"/>
                  </a:moveTo>
                  <a:cubicBezTo>
                    <a:pt x="2324" y="1"/>
                    <a:pt x="2223" y="37"/>
                    <a:pt x="2144" y="107"/>
                  </a:cubicBezTo>
                  <a:cubicBezTo>
                    <a:pt x="1890" y="339"/>
                    <a:pt x="1932" y="910"/>
                    <a:pt x="1982" y="1235"/>
                  </a:cubicBezTo>
                  <a:cubicBezTo>
                    <a:pt x="1798" y="1171"/>
                    <a:pt x="1601" y="1122"/>
                    <a:pt x="1411" y="1072"/>
                  </a:cubicBezTo>
                  <a:cubicBezTo>
                    <a:pt x="1244" y="864"/>
                    <a:pt x="824" y="395"/>
                    <a:pt x="447" y="395"/>
                  </a:cubicBezTo>
                  <a:cubicBezTo>
                    <a:pt x="442" y="395"/>
                    <a:pt x="436" y="395"/>
                    <a:pt x="431" y="396"/>
                  </a:cubicBezTo>
                  <a:cubicBezTo>
                    <a:pt x="276" y="417"/>
                    <a:pt x="142" y="508"/>
                    <a:pt x="78" y="649"/>
                  </a:cubicBezTo>
                  <a:cubicBezTo>
                    <a:pt x="1" y="776"/>
                    <a:pt x="1" y="931"/>
                    <a:pt x="78" y="1058"/>
                  </a:cubicBezTo>
                  <a:cubicBezTo>
                    <a:pt x="170" y="1178"/>
                    <a:pt x="297" y="1270"/>
                    <a:pt x="445" y="1305"/>
                  </a:cubicBezTo>
                  <a:cubicBezTo>
                    <a:pt x="692" y="1376"/>
                    <a:pt x="945" y="1411"/>
                    <a:pt x="1199" y="1411"/>
                  </a:cubicBezTo>
                  <a:cubicBezTo>
                    <a:pt x="1227" y="1425"/>
                    <a:pt x="1248" y="1439"/>
                    <a:pt x="1277" y="1446"/>
                  </a:cubicBezTo>
                  <a:cubicBezTo>
                    <a:pt x="1425" y="1481"/>
                    <a:pt x="1573" y="1517"/>
                    <a:pt x="1735" y="1566"/>
                  </a:cubicBezTo>
                  <a:cubicBezTo>
                    <a:pt x="1460" y="1721"/>
                    <a:pt x="1136" y="1961"/>
                    <a:pt x="1086" y="2243"/>
                  </a:cubicBezTo>
                  <a:cubicBezTo>
                    <a:pt x="1065" y="2405"/>
                    <a:pt x="1129" y="2567"/>
                    <a:pt x="1255" y="2666"/>
                  </a:cubicBezTo>
                  <a:cubicBezTo>
                    <a:pt x="1340" y="2750"/>
                    <a:pt x="1453" y="2799"/>
                    <a:pt x="1566" y="2799"/>
                  </a:cubicBezTo>
                  <a:cubicBezTo>
                    <a:pt x="1608" y="2799"/>
                    <a:pt x="1650" y="2792"/>
                    <a:pt x="1685" y="2778"/>
                  </a:cubicBezTo>
                  <a:cubicBezTo>
                    <a:pt x="2024" y="2673"/>
                    <a:pt x="2228" y="2109"/>
                    <a:pt x="2313" y="1777"/>
                  </a:cubicBezTo>
                  <a:cubicBezTo>
                    <a:pt x="2574" y="1890"/>
                    <a:pt x="2835" y="2017"/>
                    <a:pt x="3081" y="2158"/>
                  </a:cubicBezTo>
                  <a:cubicBezTo>
                    <a:pt x="2785" y="2313"/>
                    <a:pt x="2426" y="2567"/>
                    <a:pt x="2376" y="2863"/>
                  </a:cubicBezTo>
                  <a:cubicBezTo>
                    <a:pt x="2355" y="3025"/>
                    <a:pt x="2419" y="3187"/>
                    <a:pt x="2545" y="3286"/>
                  </a:cubicBezTo>
                  <a:cubicBezTo>
                    <a:pt x="2630" y="3370"/>
                    <a:pt x="2736" y="3413"/>
                    <a:pt x="2856" y="3420"/>
                  </a:cubicBezTo>
                  <a:cubicBezTo>
                    <a:pt x="2898" y="3420"/>
                    <a:pt x="2940" y="3413"/>
                    <a:pt x="2975" y="3399"/>
                  </a:cubicBezTo>
                  <a:cubicBezTo>
                    <a:pt x="3300" y="3293"/>
                    <a:pt x="3497" y="2771"/>
                    <a:pt x="3589" y="2461"/>
                  </a:cubicBezTo>
                  <a:cubicBezTo>
                    <a:pt x="3772" y="2581"/>
                    <a:pt x="3962" y="2715"/>
                    <a:pt x="4153" y="2856"/>
                  </a:cubicBezTo>
                  <a:cubicBezTo>
                    <a:pt x="3857" y="3018"/>
                    <a:pt x="3511" y="3272"/>
                    <a:pt x="3462" y="3561"/>
                  </a:cubicBezTo>
                  <a:cubicBezTo>
                    <a:pt x="3434" y="3723"/>
                    <a:pt x="3497" y="3885"/>
                    <a:pt x="3624" y="3984"/>
                  </a:cubicBezTo>
                  <a:cubicBezTo>
                    <a:pt x="3709" y="4068"/>
                    <a:pt x="3821" y="4118"/>
                    <a:pt x="3941" y="4118"/>
                  </a:cubicBezTo>
                  <a:cubicBezTo>
                    <a:pt x="3984" y="4118"/>
                    <a:pt x="4019" y="4111"/>
                    <a:pt x="4061" y="4097"/>
                  </a:cubicBezTo>
                  <a:cubicBezTo>
                    <a:pt x="4350" y="4005"/>
                    <a:pt x="4533" y="3589"/>
                    <a:pt x="4639" y="3251"/>
                  </a:cubicBezTo>
                  <a:cubicBezTo>
                    <a:pt x="4893" y="3455"/>
                    <a:pt x="5140" y="3674"/>
                    <a:pt x="5386" y="3913"/>
                  </a:cubicBezTo>
                  <a:cubicBezTo>
                    <a:pt x="5062" y="4033"/>
                    <a:pt x="4674" y="4238"/>
                    <a:pt x="4583" y="4527"/>
                  </a:cubicBezTo>
                  <a:cubicBezTo>
                    <a:pt x="4540" y="4682"/>
                    <a:pt x="4583" y="4851"/>
                    <a:pt x="4696" y="4971"/>
                  </a:cubicBezTo>
                  <a:cubicBezTo>
                    <a:pt x="4780" y="5076"/>
                    <a:pt x="4907" y="5140"/>
                    <a:pt x="5041" y="5147"/>
                  </a:cubicBezTo>
                  <a:cubicBezTo>
                    <a:pt x="5062" y="5140"/>
                    <a:pt x="5090" y="5140"/>
                    <a:pt x="5111" y="5133"/>
                  </a:cubicBezTo>
                  <a:cubicBezTo>
                    <a:pt x="5415" y="5076"/>
                    <a:pt x="5661" y="4668"/>
                    <a:pt x="5809" y="4329"/>
                  </a:cubicBezTo>
                  <a:cubicBezTo>
                    <a:pt x="5869" y="4389"/>
                    <a:pt x="5928" y="4449"/>
                    <a:pt x="5987" y="4511"/>
                  </a:cubicBezTo>
                  <a:lnTo>
                    <a:pt x="5987" y="4511"/>
                  </a:lnTo>
                  <a:cubicBezTo>
                    <a:pt x="5925" y="4445"/>
                    <a:pt x="5863" y="4380"/>
                    <a:pt x="5802" y="4315"/>
                  </a:cubicBezTo>
                  <a:lnTo>
                    <a:pt x="5788" y="4308"/>
                  </a:lnTo>
                  <a:lnTo>
                    <a:pt x="5781" y="4322"/>
                  </a:lnTo>
                  <a:cubicBezTo>
                    <a:pt x="5633" y="4660"/>
                    <a:pt x="5393" y="5076"/>
                    <a:pt x="5090" y="5126"/>
                  </a:cubicBezTo>
                  <a:cubicBezTo>
                    <a:pt x="5069" y="5133"/>
                    <a:pt x="5048" y="5133"/>
                    <a:pt x="5020" y="5133"/>
                  </a:cubicBezTo>
                  <a:cubicBezTo>
                    <a:pt x="4731" y="5112"/>
                    <a:pt x="4526" y="4837"/>
                    <a:pt x="4590" y="4548"/>
                  </a:cubicBezTo>
                  <a:cubicBezTo>
                    <a:pt x="4674" y="4259"/>
                    <a:pt x="5076" y="4054"/>
                    <a:pt x="5393" y="3934"/>
                  </a:cubicBezTo>
                  <a:lnTo>
                    <a:pt x="5408" y="3927"/>
                  </a:lnTo>
                  <a:lnTo>
                    <a:pt x="5393" y="3913"/>
                  </a:lnTo>
                  <a:cubicBezTo>
                    <a:pt x="5147" y="3667"/>
                    <a:pt x="4886" y="3441"/>
                    <a:pt x="4625" y="3229"/>
                  </a:cubicBezTo>
                  <a:lnTo>
                    <a:pt x="4618" y="3215"/>
                  </a:lnTo>
                  <a:lnTo>
                    <a:pt x="4618" y="3237"/>
                  </a:lnTo>
                  <a:cubicBezTo>
                    <a:pt x="4512" y="3575"/>
                    <a:pt x="4329" y="3998"/>
                    <a:pt x="4040" y="4090"/>
                  </a:cubicBezTo>
                  <a:cubicBezTo>
                    <a:pt x="4005" y="4097"/>
                    <a:pt x="3969" y="4104"/>
                    <a:pt x="3927" y="4104"/>
                  </a:cubicBezTo>
                  <a:cubicBezTo>
                    <a:pt x="3814" y="4104"/>
                    <a:pt x="3709" y="4054"/>
                    <a:pt x="3631" y="3977"/>
                  </a:cubicBezTo>
                  <a:cubicBezTo>
                    <a:pt x="3504" y="3885"/>
                    <a:pt x="3448" y="3730"/>
                    <a:pt x="3469" y="3575"/>
                  </a:cubicBezTo>
                  <a:cubicBezTo>
                    <a:pt x="3518" y="3286"/>
                    <a:pt x="3878" y="3039"/>
                    <a:pt x="4167" y="2877"/>
                  </a:cubicBezTo>
                  <a:lnTo>
                    <a:pt x="4181" y="2870"/>
                  </a:lnTo>
                  <a:lnTo>
                    <a:pt x="4167" y="2863"/>
                  </a:lnTo>
                  <a:cubicBezTo>
                    <a:pt x="3969" y="2715"/>
                    <a:pt x="3772" y="2574"/>
                    <a:pt x="3575" y="2447"/>
                  </a:cubicBezTo>
                  <a:lnTo>
                    <a:pt x="3561" y="2440"/>
                  </a:lnTo>
                  <a:lnTo>
                    <a:pt x="3561" y="2454"/>
                  </a:lnTo>
                  <a:cubicBezTo>
                    <a:pt x="3476" y="2757"/>
                    <a:pt x="3279" y="3293"/>
                    <a:pt x="2961" y="3392"/>
                  </a:cubicBezTo>
                  <a:cubicBezTo>
                    <a:pt x="2926" y="3406"/>
                    <a:pt x="2884" y="3413"/>
                    <a:pt x="2849" y="3413"/>
                  </a:cubicBezTo>
                  <a:cubicBezTo>
                    <a:pt x="2736" y="3406"/>
                    <a:pt x="2630" y="3363"/>
                    <a:pt x="2553" y="3286"/>
                  </a:cubicBezTo>
                  <a:cubicBezTo>
                    <a:pt x="2426" y="3187"/>
                    <a:pt x="2369" y="3032"/>
                    <a:pt x="2390" y="2877"/>
                  </a:cubicBezTo>
                  <a:cubicBezTo>
                    <a:pt x="2440" y="2581"/>
                    <a:pt x="2799" y="2334"/>
                    <a:pt x="3095" y="2172"/>
                  </a:cubicBezTo>
                  <a:lnTo>
                    <a:pt x="3116" y="2165"/>
                  </a:lnTo>
                  <a:lnTo>
                    <a:pt x="3095" y="2151"/>
                  </a:lnTo>
                  <a:cubicBezTo>
                    <a:pt x="2842" y="2010"/>
                    <a:pt x="2574" y="1876"/>
                    <a:pt x="2299" y="1763"/>
                  </a:cubicBezTo>
                  <a:lnTo>
                    <a:pt x="2285" y="1756"/>
                  </a:lnTo>
                  <a:lnTo>
                    <a:pt x="2285" y="1770"/>
                  </a:lnTo>
                  <a:cubicBezTo>
                    <a:pt x="2200" y="2095"/>
                    <a:pt x="2003" y="2659"/>
                    <a:pt x="1671" y="2764"/>
                  </a:cubicBezTo>
                  <a:cubicBezTo>
                    <a:pt x="1629" y="2778"/>
                    <a:pt x="1594" y="2785"/>
                    <a:pt x="1552" y="2785"/>
                  </a:cubicBezTo>
                  <a:cubicBezTo>
                    <a:pt x="1446" y="2778"/>
                    <a:pt x="1333" y="2736"/>
                    <a:pt x="1255" y="2659"/>
                  </a:cubicBezTo>
                  <a:cubicBezTo>
                    <a:pt x="1136" y="2560"/>
                    <a:pt x="1072" y="2405"/>
                    <a:pt x="1100" y="2250"/>
                  </a:cubicBezTo>
                  <a:cubicBezTo>
                    <a:pt x="1143" y="1975"/>
                    <a:pt x="1481" y="1735"/>
                    <a:pt x="1756" y="1580"/>
                  </a:cubicBezTo>
                  <a:lnTo>
                    <a:pt x="1777" y="1566"/>
                  </a:lnTo>
                  <a:lnTo>
                    <a:pt x="1749" y="1559"/>
                  </a:lnTo>
                  <a:cubicBezTo>
                    <a:pt x="1580" y="1509"/>
                    <a:pt x="1425" y="1460"/>
                    <a:pt x="1270" y="1432"/>
                  </a:cubicBezTo>
                  <a:cubicBezTo>
                    <a:pt x="1241" y="1425"/>
                    <a:pt x="1213" y="1411"/>
                    <a:pt x="1192" y="1397"/>
                  </a:cubicBezTo>
                  <a:cubicBezTo>
                    <a:pt x="938" y="1397"/>
                    <a:pt x="684" y="1361"/>
                    <a:pt x="438" y="1291"/>
                  </a:cubicBezTo>
                  <a:cubicBezTo>
                    <a:pt x="297" y="1256"/>
                    <a:pt x="170" y="1171"/>
                    <a:pt x="85" y="1058"/>
                  </a:cubicBezTo>
                  <a:cubicBezTo>
                    <a:pt x="15" y="931"/>
                    <a:pt x="15" y="783"/>
                    <a:pt x="92" y="664"/>
                  </a:cubicBezTo>
                  <a:cubicBezTo>
                    <a:pt x="149" y="530"/>
                    <a:pt x="283" y="438"/>
                    <a:pt x="431" y="424"/>
                  </a:cubicBezTo>
                  <a:cubicBezTo>
                    <a:pt x="436" y="424"/>
                    <a:pt x="441" y="424"/>
                    <a:pt x="446" y="424"/>
                  </a:cubicBezTo>
                  <a:cubicBezTo>
                    <a:pt x="802" y="424"/>
                    <a:pt x="1216" y="892"/>
                    <a:pt x="1389" y="1101"/>
                  </a:cubicBezTo>
                  <a:cubicBezTo>
                    <a:pt x="1594" y="1150"/>
                    <a:pt x="1791" y="1206"/>
                    <a:pt x="1982" y="1270"/>
                  </a:cubicBezTo>
                  <a:lnTo>
                    <a:pt x="2003" y="1277"/>
                  </a:lnTo>
                  <a:lnTo>
                    <a:pt x="2003" y="1256"/>
                  </a:lnTo>
                  <a:cubicBezTo>
                    <a:pt x="1946" y="931"/>
                    <a:pt x="1897" y="360"/>
                    <a:pt x="2151" y="128"/>
                  </a:cubicBezTo>
                  <a:cubicBezTo>
                    <a:pt x="2225" y="63"/>
                    <a:pt x="2320" y="29"/>
                    <a:pt x="2417" y="29"/>
                  </a:cubicBezTo>
                  <a:cubicBezTo>
                    <a:pt x="2467" y="29"/>
                    <a:pt x="2518" y="38"/>
                    <a:pt x="2567" y="57"/>
                  </a:cubicBezTo>
                  <a:cubicBezTo>
                    <a:pt x="2722" y="93"/>
                    <a:pt x="2842" y="212"/>
                    <a:pt x="2884" y="360"/>
                  </a:cubicBezTo>
                  <a:cubicBezTo>
                    <a:pt x="2975" y="699"/>
                    <a:pt x="2637" y="1164"/>
                    <a:pt x="2426" y="1418"/>
                  </a:cubicBezTo>
                  <a:lnTo>
                    <a:pt x="2419" y="1432"/>
                  </a:lnTo>
                  <a:lnTo>
                    <a:pt x="2433" y="1432"/>
                  </a:lnTo>
                  <a:cubicBezTo>
                    <a:pt x="2715" y="1559"/>
                    <a:pt x="2997" y="1693"/>
                    <a:pt x="3272" y="1848"/>
                  </a:cubicBezTo>
                  <a:lnTo>
                    <a:pt x="3286" y="1855"/>
                  </a:lnTo>
                  <a:lnTo>
                    <a:pt x="3286" y="1834"/>
                  </a:lnTo>
                  <a:cubicBezTo>
                    <a:pt x="3243" y="1524"/>
                    <a:pt x="3201" y="967"/>
                    <a:pt x="3441" y="748"/>
                  </a:cubicBezTo>
                  <a:cubicBezTo>
                    <a:pt x="3519" y="683"/>
                    <a:pt x="3616" y="649"/>
                    <a:pt x="3714" y="649"/>
                  </a:cubicBezTo>
                  <a:cubicBezTo>
                    <a:pt x="3764" y="649"/>
                    <a:pt x="3815" y="658"/>
                    <a:pt x="3864" y="678"/>
                  </a:cubicBezTo>
                  <a:cubicBezTo>
                    <a:pt x="4019" y="713"/>
                    <a:pt x="4139" y="826"/>
                    <a:pt x="4181" y="981"/>
                  </a:cubicBezTo>
                  <a:cubicBezTo>
                    <a:pt x="4280" y="1347"/>
                    <a:pt x="3864" y="1869"/>
                    <a:pt x="3687" y="2080"/>
                  </a:cubicBezTo>
                  <a:lnTo>
                    <a:pt x="3680" y="2088"/>
                  </a:lnTo>
                  <a:lnTo>
                    <a:pt x="3687" y="2095"/>
                  </a:lnTo>
                  <a:cubicBezTo>
                    <a:pt x="3913" y="2236"/>
                    <a:pt x="4139" y="2391"/>
                    <a:pt x="4357" y="2560"/>
                  </a:cubicBezTo>
                  <a:lnTo>
                    <a:pt x="4378" y="2574"/>
                  </a:lnTo>
                  <a:lnTo>
                    <a:pt x="4378" y="2546"/>
                  </a:lnTo>
                  <a:cubicBezTo>
                    <a:pt x="4329" y="2229"/>
                    <a:pt x="4287" y="1665"/>
                    <a:pt x="4533" y="1446"/>
                  </a:cubicBezTo>
                  <a:cubicBezTo>
                    <a:pt x="4608" y="1376"/>
                    <a:pt x="4704" y="1340"/>
                    <a:pt x="4802" y="1340"/>
                  </a:cubicBezTo>
                  <a:cubicBezTo>
                    <a:pt x="4852" y="1340"/>
                    <a:pt x="4902" y="1349"/>
                    <a:pt x="4949" y="1368"/>
                  </a:cubicBezTo>
                  <a:cubicBezTo>
                    <a:pt x="5104" y="1404"/>
                    <a:pt x="5224" y="1524"/>
                    <a:pt x="5267" y="1672"/>
                  </a:cubicBezTo>
                  <a:cubicBezTo>
                    <a:pt x="5372" y="2073"/>
                    <a:pt x="4879" y="2659"/>
                    <a:pt x="4731" y="2828"/>
                  </a:cubicBezTo>
                  <a:lnTo>
                    <a:pt x="4724" y="2835"/>
                  </a:lnTo>
                  <a:lnTo>
                    <a:pt x="4731" y="2842"/>
                  </a:lnTo>
                  <a:cubicBezTo>
                    <a:pt x="5020" y="3081"/>
                    <a:pt x="5316" y="3335"/>
                    <a:pt x="5598" y="3610"/>
                  </a:cubicBezTo>
                  <a:lnTo>
                    <a:pt x="5619" y="3624"/>
                  </a:lnTo>
                  <a:lnTo>
                    <a:pt x="5619" y="3603"/>
                  </a:lnTo>
                  <a:cubicBezTo>
                    <a:pt x="5612" y="3293"/>
                    <a:pt x="5647" y="2750"/>
                    <a:pt x="5908" y="2560"/>
                  </a:cubicBezTo>
                  <a:cubicBezTo>
                    <a:pt x="5981" y="2514"/>
                    <a:pt x="6063" y="2491"/>
                    <a:pt x="6143" y="2491"/>
                  </a:cubicBezTo>
                  <a:cubicBezTo>
                    <a:pt x="6210" y="2491"/>
                    <a:pt x="6277" y="2507"/>
                    <a:pt x="6338" y="2539"/>
                  </a:cubicBezTo>
                  <a:cubicBezTo>
                    <a:pt x="6486" y="2595"/>
                    <a:pt x="6592" y="2729"/>
                    <a:pt x="6613" y="2884"/>
                  </a:cubicBezTo>
                  <a:cubicBezTo>
                    <a:pt x="6662" y="3279"/>
                    <a:pt x="6127" y="3793"/>
                    <a:pt x="5957" y="3941"/>
                  </a:cubicBezTo>
                  <a:lnTo>
                    <a:pt x="5950" y="3949"/>
                  </a:lnTo>
                  <a:lnTo>
                    <a:pt x="5957" y="3956"/>
                  </a:lnTo>
                  <a:cubicBezTo>
                    <a:pt x="6218" y="4216"/>
                    <a:pt x="6479" y="4498"/>
                    <a:pt x="6733" y="4787"/>
                  </a:cubicBezTo>
                  <a:lnTo>
                    <a:pt x="6754" y="4809"/>
                  </a:lnTo>
                  <a:lnTo>
                    <a:pt x="6754" y="4780"/>
                  </a:lnTo>
                  <a:cubicBezTo>
                    <a:pt x="6768" y="4442"/>
                    <a:pt x="6839" y="3998"/>
                    <a:pt x="7085" y="3843"/>
                  </a:cubicBezTo>
                  <a:cubicBezTo>
                    <a:pt x="7152" y="3804"/>
                    <a:pt x="7226" y="3785"/>
                    <a:pt x="7300" y="3785"/>
                  </a:cubicBezTo>
                  <a:cubicBezTo>
                    <a:pt x="7374" y="3785"/>
                    <a:pt x="7448" y="3804"/>
                    <a:pt x="7515" y="3843"/>
                  </a:cubicBezTo>
                  <a:cubicBezTo>
                    <a:pt x="7656" y="3906"/>
                    <a:pt x="7755" y="4040"/>
                    <a:pt x="7769" y="4195"/>
                  </a:cubicBezTo>
                  <a:cubicBezTo>
                    <a:pt x="7804" y="4576"/>
                    <a:pt x="7311" y="5027"/>
                    <a:pt x="7099" y="5203"/>
                  </a:cubicBezTo>
                  <a:lnTo>
                    <a:pt x="7085" y="5210"/>
                  </a:lnTo>
                  <a:lnTo>
                    <a:pt x="7092" y="5217"/>
                  </a:lnTo>
                  <a:cubicBezTo>
                    <a:pt x="7332" y="5499"/>
                    <a:pt x="7565" y="5795"/>
                    <a:pt x="7790" y="6099"/>
                  </a:cubicBezTo>
                  <a:lnTo>
                    <a:pt x="7804" y="6120"/>
                  </a:lnTo>
                  <a:lnTo>
                    <a:pt x="7804" y="6091"/>
                  </a:lnTo>
                  <a:cubicBezTo>
                    <a:pt x="7825" y="5739"/>
                    <a:pt x="7896" y="5288"/>
                    <a:pt x="8143" y="5133"/>
                  </a:cubicBezTo>
                  <a:cubicBezTo>
                    <a:pt x="8210" y="5094"/>
                    <a:pt x="8284" y="5075"/>
                    <a:pt x="8358" y="5075"/>
                  </a:cubicBezTo>
                  <a:cubicBezTo>
                    <a:pt x="8432" y="5075"/>
                    <a:pt x="8506" y="5094"/>
                    <a:pt x="8573" y="5133"/>
                  </a:cubicBezTo>
                  <a:cubicBezTo>
                    <a:pt x="8714" y="5196"/>
                    <a:pt x="8812" y="5330"/>
                    <a:pt x="8826" y="5485"/>
                  </a:cubicBezTo>
                  <a:cubicBezTo>
                    <a:pt x="8869" y="5894"/>
                    <a:pt x="8291" y="6388"/>
                    <a:pt x="8114" y="6522"/>
                  </a:cubicBezTo>
                  <a:lnTo>
                    <a:pt x="8107" y="6536"/>
                  </a:lnTo>
                  <a:lnTo>
                    <a:pt x="8107" y="6543"/>
                  </a:lnTo>
                  <a:cubicBezTo>
                    <a:pt x="8544" y="7142"/>
                    <a:pt x="8953" y="7769"/>
                    <a:pt x="9320" y="8418"/>
                  </a:cubicBezTo>
                  <a:cubicBezTo>
                    <a:pt x="9341" y="8460"/>
                    <a:pt x="9348" y="8509"/>
                    <a:pt x="9334" y="8552"/>
                  </a:cubicBezTo>
                  <a:cubicBezTo>
                    <a:pt x="9327" y="8594"/>
                    <a:pt x="9292" y="8636"/>
                    <a:pt x="9256" y="8657"/>
                  </a:cubicBezTo>
                  <a:cubicBezTo>
                    <a:pt x="9228" y="8672"/>
                    <a:pt x="9193" y="8679"/>
                    <a:pt x="9165" y="8679"/>
                  </a:cubicBezTo>
                  <a:cubicBezTo>
                    <a:pt x="9101" y="8679"/>
                    <a:pt x="9045" y="8643"/>
                    <a:pt x="9010" y="8587"/>
                  </a:cubicBezTo>
                  <a:cubicBezTo>
                    <a:pt x="9010" y="8587"/>
                    <a:pt x="8615" y="7875"/>
                    <a:pt x="7945" y="6916"/>
                  </a:cubicBezTo>
                  <a:lnTo>
                    <a:pt x="7931" y="6902"/>
                  </a:lnTo>
                  <a:lnTo>
                    <a:pt x="7917" y="6923"/>
                  </a:lnTo>
                  <a:cubicBezTo>
                    <a:pt x="7755" y="7233"/>
                    <a:pt x="7501" y="7614"/>
                    <a:pt x="7212" y="7656"/>
                  </a:cubicBezTo>
                  <a:lnTo>
                    <a:pt x="7163" y="7656"/>
                  </a:lnTo>
                  <a:cubicBezTo>
                    <a:pt x="7029" y="7656"/>
                    <a:pt x="6902" y="7593"/>
                    <a:pt x="6824" y="7480"/>
                  </a:cubicBezTo>
                  <a:cubicBezTo>
                    <a:pt x="6719" y="7367"/>
                    <a:pt x="6683" y="7198"/>
                    <a:pt x="6733" y="7050"/>
                  </a:cubicBezTo>
                  <a:cubicBezTo>
                    <a:pt x="6839" y="6747"/>
                    <a:pt x="7318" y="6557"/>
                    <a:pt x="7593" y="6465"/>
                  </a:cubicBezTo>
                  <a:lnTo>
                    <a:pt x="7607" y="6465"/>
                  </a:lnTo>
                  <a:lnTo>
                    <a:pt x="7600" y="6458"/>
                  </a:lnTo>
                  <a:cubicBezTo>
                    <a:pt x="7374" y="6148"/>
                    <a:pt x="7142" y="5852"/>
                    <a:pt x="6909" y="5570"/>
                  </a:cubicBezTo>
                  <a:lnTo>
                    <a:pt x="6902" y="5556"/>
                  </a:lnTo>
                  <a:lnTo>
                    <a:pt x="6895" y="5570"/>
                  </a:lnTo>
                  <a:cubicBezTo>
                    <a:pt x="6754" y="5852"/>
                    <a:pt x="6479" y="6324"/>
                    <a:pt x="6155" y="6373"/>
                  </a:cubicBezTo>
                  <a:lnTo>
                    <a:pt x="6098" y="6373"/>
                  </a:lnTo>
                  <a:cubicBezTo>
                    <a:pt x="5971" y="6373"/>
                    <a:pt x="5845" y="6303"/>
                    <a:pt x="5767" y="6197"/>
                  </a:cubicBezTo>
                  <a:cubicBezTo>
                    <a:pt x="5661" y="6077"/>
                    <a:pt x="5626" y="5915"/>
                    <a:pt x="5675" y="5767"/>
                  </a:cubicBezTo>
                  <a:cubicBezTo>
                    <a:pt x="5788" y="5457"/>
                    <a:pt x="6275" y="5260"/>
                    <a:pt x="6564" y="5175"/>
                  </a:cubicBezTo>
                  <a:lnTo>
                    <a:pt x="6578" y="5168"/>
                  </a:lnTo>
                  <a:lnTo>
                    <a:pt x="6571" y="5154"/>
                  </a:lnTo>
                  <a:cubicBezTo>
                    <a:pt x="6463" y="5031"/>
                    <a:pt x="6353" y="4909"/>
                    <a:pt x="6244" y="4789"/>
                  </a:cubicBezTo>
                  <a:lnTo>
                    <a:pt x="6244" y="4789"/>
                  </a:lnTo>
                  <a:cubicBezTo>
                    <a:pt x="6348" y="4905"/>
                    <a:pt x="6452" y="5025"/>
                    <a:pt x="6557" y="5147"/>
                  </a:cubicBezTo>
                  <a:cubicBezTo>
                    <a:pt x="6268" y="5239"/>
                    <a:pt x="5781" y="5436"/>
                    <a:pt x="5675" y="5746"/>
                  </a:cubicBezTo>
                  <a:cubicBezTo>
                    <a:pt x="5619" y="5901"/>
                    <a:pt x="5654" y="6070"/>
                    <a:pt x="5760" y="6197"/>
                  </a:cubicBezTo>
                  <a:cubicBezTo>
                    <a:pt x="5845" y="6310"/>
                    <a:pt x="5978" y="6381"/>
                    <a:pt x="6112" y="6381"/>
                  </a:cubicBezTo>
                  <a:cubicBezTo>
                    <a:pt x="6123" y="6384"/>
                    <a:pt x="6134" y="6386"/>
                    <a:pt x="6143" y="6386"/>
                  </a:cubicBezTo>
                  <a:cubicBezTo>
                    <a:pt x="6153" y="6386"/>
                    <a:pt x="6162" y="6384"/>
                    <a:pt x="6169" y="6381"/>
                  </a:cubicBezTo>
                  <a:cubicBezTo>
                    <a:pt x="6486" y="6338"/>
                    <a:pt x="6747" y="5929"/>
                    <a:pt x="6916" y="5584"/>
                  </a:cubicBezTo>
                  <a:cubicBezTo>
                    <a:pt x="7149" y="5859"/>
                    <a:pt x="7367" y="6148"/>
                    <a:pt x="7586" y="6444"/>
                  </a:cubicBezTo>
                  <a:cubicBezTo>
                    <a:pt x="7247" y="6557"/>
                    <a:pt x="6831" y="6747"/>
                    <a:pt x="6726" y="7043"/>
                  </a:cubicBezTo>
                  <a:cubicBezTo>
                    <a:pt x="6676" y="7191"/>
                    <a:pt x="6712" y="7367"/>
                    <a:pt x="6817" y="7487"/>
                  </a:cubicBezTo>
                  <a:cubicBezTo>
                    <a:pt x="6895" y="7600"/>
                    <a:pt x="7029" y="7671"/>
                    <a:pt x="7170" y="7678"/>
                  </a:cubicBezTo>
                  <a:lnTo>
                    <a:pt x="7226" y="7678"/>
                  </a:lnTo>
                  <a:cubicBezTo>
                    <a:pt x="7522" y="7635"/>
                    <a:pt x="7776" y="7255"/>
                    <a:pt x="7938" y="6944"/>
                  </a:cubicBezTo>
                  <a:cubicBezTo>
                    <a:pt x="8601" y="7896"/>
                    <a:pt x="8989" y="8594"/>
                    <a:pt x="8996" y="8601"/>
                  </a:cubicBezTo>
                  <a:cubicBezTo>
                    <a:pt x="9031" y="8664"/>
                    <a:pt x="9094" y="8700"/>
                    <a:pt x="9165" y="8700"/>
                  </a:cubicBezTo>
                  <a:cubicBezTo>
                    <a:pt x="9256" y="8700"/>
                    <a:pt x="9327" y="8643"/>
                    <a:pt x="9355" y="8559"/>
                  </a:cubicBezTo>
                  <a:cubicBezTo>
                    <a:pt x="9369" y="8509"/>
                    <a:pt x="9362" y="8460"/>
                    <a:pt x="9341" y="8411"/>
                  </a:cubicBezTo>
                  <a:cubicBezTo>
                    <a:pt x="8967" y="7762"/>
                    <a:pt x="8566" y="7135"/>
                    <a:pt x="8129" y="6536"/>
                  </a:cubicBezTo>
                  <a:cubicBezTo>
                    <a:pt x="8312" y="6381"/>
                    <a:pt x="8876" y="5894"/>
                    <a:pt x="8841" y="5485"/>
                  </a:cubicBezTo>
                  <a:cubicBezTo>
                    <a:pt x="8826" y="5323"/>
                    <a:pt x="8728" y="5182"/>
                    <a:pt x="8580" y="5112"/>
                  </a:cubicBezTo>
                  <a:cubicBezTo>
                    <a:pt x="8509" y="5069"/>
                    <a:pt x="8432" y="5048"/>
                    <a:pt x="8354" y="5048"/>
                  </a:cubicBezTo>
                  <a:cubicBezTo>
                    <a:pt x="8277" y="5048"/>
                    <a:pt x="8199" y="5069"/>
                    <a:pt x="8129" y="5112"/>
                  </a:cubicBezTo>
                  <a:cubicBezTo>
                    <a:pt x="7882" y="5274"/>
                    <a:pt x="7804" y="5704"/>
                    <a:pt x="7783" y="6056"/>
                  </a:cubicBezTo>
                  <a:cubicBezTo>
                    <a:pt x="7565" y="5767"/>
                    <a:pt x="7339" y="5478"/>
                    <a:pt x="7113" y="5210"/>
                  </a:cubicBezTo>
                  <a:cubicBezTo>
                    <a:pt x="7339" y="5027"/>
                    <a:pt x="7825" y="4576"/>
                    <a:pt x="7790" y="4188"/>
                  </a:cubicBezTo>
                  <a:cubicBezTo>
                    <a:pt x="7776" y="4026"/>
                    <a:pt x="7670" y="3885"/>
                    <a:pt x="7522" y="3822"/>
                  </a:cubicBezTo>
                  <a:cubicBezTo>
                    <a:pt x="7455" y="3779"/>
                    <a:pt x="7378" y="3758"/>
                    <a:pt x="7300" y="3758"/>
                  </a:cubicBezTo>
                  <a:cubicBezTo>
                    <a:pt x="7223" y="3758"/>
                    <a:pt x="7145" y="3779"/>
                    <a:pt x="7078" y="3822"/>
                  </a:cubicBezTo>
                  <a:cubicBezTo>
                    <a:pt x="6831" y="3977"/>
                    <a:pt x="6754" y="4407"/>
                    <a:pt x="6733" y="4752"/>
                  </a:cubicBezTo>
                  <a:cubicBezTo>
                    <a:pt x="6486" y="4470"/>
                    <a:pt x="6232" y="4202"/>
                    <a:pt x="5978" y="3941"/>
                  </a:cubicBezTo>
                  <a:cubicBezTo>
                    <a:pt x="6162" y="3786"/>
                    <a:pt x="6690" y="3279"/>
                    <a:pt x="6634" y="2877"/>
                  </a:cubicBezTo>
                  <a:cubicBezTo>
                    <a:pt x="6606" y="2715"/>
                    <a:pt x="6500" y="2581"/>
                    <a:pt x="6345" y="2525"/>
                  </a:cubicBezTo>
                  <a:cubicBezTo>
                    <a:pt x="6280" y="2489"/>
                    <a:pt x="6210" y="2471"/>
                    <a:pt x="6140" y="2471"/>
                  </a:cubicBezTo>
                  <a:cubicBezTo>
                    <a:pt x="6056" y="2471"/>
                    <a:pt x="5974" y="2496"/>
                    <a:pt x="5901" y="2546"/>
                  </a:cubicBezTo>
                  <a:cubicBezTo>
                    <a:pt x="5647" y="2722"/>
                    <a:pt x="5598" y="3194"/>
                    <a:pt x="5598" y="3575"/>
                  </a:cubicBezTo>
                  <a:cubicBezTo>
                    <a:pt x="5316" y="3307"/>
                    <a:pt x="5034" y="3060"/>
                    <a:pt x="4752" y="2835"/>
                  </a:cubicBezTo>
                  <a:cubicBezTo>
                    <a:pt x="4914" y="2651"/>
                    <a:pt x="5393" y="2073"/>
                    <a:pt x="5288" y="1665"/>
                  </a:cubicBezTo>
                  <a:cubicBezTo>
                    <a:pt x="5245" y="1509"/>
                    <a:pt x="5118" y="1390"/>
                    <a:pt x="4956" y="1347"/>
                  </a:cubicBezTo>
                  <a:cubicBezTo>
                    <a:pt x="4906" y="1328"/>
                    <a:pt x="4854" y="1319"/>
                    <a:pt x="4802" y="1319"/>
                  </a:cubicBezTo>
                  <a:cubicBezTo>
                    <a:pt x="4700" y="1319"/>
                    <a:pt x="4599" y="1355"/>
                    <a:pt x="4519" y="1425"/>
                  </a:cubicBezTo>
                  <a:cubicBezTo>
                    <a:pt x="4273" y="1650"/>
                    <a:pt x="4308" y="2200"/>
                    <a:pt x="4357" y="2525"/>
                  </a:cubicBezTo>
                  <a:cubicBezTo>
                    <a:pt x="4146" y="2369"/>
                    <a:pt x="3927" y="2221"/>
                    <a:pt x="3716" y="2080"/>
                  </a:cubicBezTo>
                  <a:cubicBezTo>
                    <a:pt x="3906" y="1869"/>
                    <a:pt x="4301" y="1340"/>
                    <a:pt x="4202" y="974"/>
                  </a:cubicBezTo>
                  <a:cubicBezTo>
                    <a:pt x="4160" y="812"/>
                    <a:pt x="4033" y="692"/>
                    <a:pt x="3878" y="649"/>
                  </a:cubicBezTo>
                  <a:cubicBezTo>
                    <a:pt x="3828" y="630"/>
                    <a:pt x="3775" y="621"/>
                    <a:pt x="3723" y="621"/>
                  </a:cubicBezTo>
                  <a:cubicBezTo>
                    <a:pt x="3620" y="621"/>
                    <a:pt x="3518" y="657"/>
                    <a:pt x="3434" y="727"/>
                  </a:cubicBezTo>
                  <a:cubicBezTo>
                    <a:pt x="3201" y="946"/>
                    <a:pt x="3215" y="1432"/>
                    <a:pt x="3272" y="1820"/>
                  </a:cubicBezTo>
                  <a:cubicBezTo>
                    <a:pt x="3011" y="1672"/>
                    <a:pt x="2736" y="1538"/>
                    <a:pt x="2461" y="1418"/>
                  </a:cubicBezTo>
                  <a:cubicBezTo>
                    <a:pt x="2672" y="1164"/>
                    <a:pt x="3004" y="692"/>
                    <a:pt x="2912" y="346"/>
                  </a:cubicBezTo>
                  <a:cubicBezTo>
                    <a:pt x="2870" y="191"/>
                    <a:pt x="2743" y="71"/>
                    <a:pt x="2588" y="29"/>
                  </a:cubicBezTo>
                  <a:cubicBezTo>
                    <a:pt x="2535" y="10"/>
                    <a:pt x="2481" y="1"/>
                    <a:pt x="242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2956"/>
        <p:cNvGrpSpPr/>
        <p:nvPr/>
      </p:nvGrpSpPr>
      <p:grpSpPr>
        <a:xfrm>
          <a:off x="0" y="0"/>
          <a:ext cx="0" cy="0"/>
          <a:chOff x="0" y="0"/>
          <a:chExt cx="0" cy="0"/>
        </a:xfrm>
      </p:grpSpPr>
      <p:sp>
        <p:nvSpPr>
          <p:cNvPr id="2957" name="Google Shape;2957;p5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Countries involved</a:t>
            </a:r>
            <a:endParaRPr/>
          </a:p>
        </p:txBody>
      </p:sp>
      <p:grpSp>
        <p:nvGrpSpPr>
          <p:cNvPr id="2958" name="Google Shape;2958;p58"/>
          <p:cNvGrpSpPr/>
          <p:nvPr/>
        </p:nvGrpSpPr>
        <p:grpSpPr>
          <a:xfrm>
            <a:off x="719991" y="1533057"/>
            <a:ext cx="5185962" cy="2762751"/>
            <a:chOff x="233350" y="949250"/>
            <a:chExt cx="7137300" cy="3802300"/>
          </a:xfrm>
        </p:grpSpPr>
        <p:sp>
          <p:nvSpPr>
            <p:cNvPr id="2959" name="Google Shape;2959;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0" name="Google Shape;3010;p58"/>
          <p:cNvSpPr txBox="1"/>
          <p:nvPr/>
        </p:nvSpPr>
        <p:spPr>
          <a:xfrm>
            <a:off x="6502900" y="1380716"/>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Venus</a:t>
            </a:r>
            <a:endParaRPr sz="2500" b="1">
              <a:solidFill>
                <a:srgbClr val="C92727"/>
              </a:solidFill>
              <a:latin typeface="Fira Sans"/>
              <a:ea typeface="Fira Sans"/>
              <a:cs typeface="Fira Sans"/>
              <a:sym typeface="Fira Sans"/>
            </a:endParaRPr>
          </a:p>
        </p:txBody>
      </p:sp>
      <p:sp>
        <p:nvSpPr>
          <p:cNvPr id="3011" name="Google Shape;3011;p58"/>
          <p:cNvSpPr txBox="1"/>
          <p:nvPr/>
        </p:nvSpPr>
        <p:spPr>
          <a:xfrm>
            <a:off x="6502900" y="1782794"/>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Venus is the second planet from the Sun</a:t>
            </a:r>
            <a:endParaRPr>
              <a:solidFill>
                <a:srgbClr val="1E1B1C"/>
              </a:solidFill>
              <a:latin typeface="Roboto"/>
              <a:ea typeface="Roboto"/>
              <a:cs typeface="Roboto"/>
              <a:sym typeface="Roboto"/>
            </a:endParaRPr>
          </a:p>
        </p:txBody>
      </p:sp>
      <p:sp>
        <p:nvSpPr>
          <p:cNvPr id="3012" name="Google Shape;3012;p58"/>
          <p:cNvSpPr txBox="1"/>
          <p:nvPr/>
        </p:nvSpPr>
        <p:spPr>
          <a:xfrm>
            <a:off x="6502897" y="2817169"/>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It’s the biggest planet in the Solar System</a:t>
            </a:r>
            <a:endParaRPr>
              <a:solidFill>
                <a:srgbClr val="1E1B1C"/>
              </a:solidFill>
              <a:latin typeface="Roboto"/>
              <a:ea typeface="Roboto"/>
              <a:cs typeface="Roboto"/>
              <a:sym typeface="Roboto"/>
            </a:endParaRPr>
          </a:p>
        </p:txBody>
      </p:sp>
      <p:sp>
        <p:nvSpPr>
          <p:cNvPr id="3013" name="Google Shape;3013;p58"/>
          <p:cNvSpPr txBox="1"/>
          <p:nvPr/>
        </p:nvSpPr>
        <p:spPr>
          <a:xfrm>
            <a:off x="6502897" y="2415091"/>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Jupiter</a:t>
            </a:r>
            <a:endParaRPr sz="2500" b="1">
              <a:solidFill>
                <a:srgbClr val="C92727"/>
              </a:solidFill>
              <a:latin typeface="Fira Sans"/>
              <a:ea typeface="Fira Sans"/>
              <a:cs typeface="Fira Sans"/>
              <a:sym typeface="Fira Sans"/>
            </a:endParaRPr>
          </a:p>
        </p:txBody>
      </p:sp>
      <p:sp>
        <p:nvSpPr>
          <p:cNvPr id="3014" name="Google Shape;3014;p58"/>
          <p:cNvSpPr txBox="1"/>
          <p:nvPr/>
        </p:nvSpPr>
        <p:spPr>
          <a:xfrm>
            <a:off x="6502897" y="3851544"/>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Despite being red, Mars is a cold place</a:t>
            </a:r>
            <a:endParaRPr>
              <a:solidFill>
                <a:srgbClr val="1E1B1C"/>
              </a:solidFill>
              <a:latin typeface="Roboto"/>
              <a:ea typeface="Roboto"/>
              <a:cs typeface="Roboto"/>
              <a:sym typeface="Roboto"/>
            </a:endParaRPr>
          </a:p>
        </p:txBody>
      </p:sp>
      <p:sp>
        <p:nvSpPr>
          <p:cNvPr id="3015" name="Google Shape;3015;p58"/>
          <p:cNvSpPr txBox="1"/>
          <p:nvPr/>
        </p:nvSpPr>
        <p:spPr>
          <a:xfrm>
            <a:off x="6502897" y="3449466"/>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Mars</a:t>
            </a:r>
            <a:endParaRPr sz="2500" b="1">
              <a:solidFill>
                <a:srgbClr val="C92727"/>
              </a:solidFill>
              <a:latin typeface="Fira Sans"/>
              <a:ea typeface="Fira Sans"/>
              <a:cs typeface="Fira Sans"/>
              <a:sym typeface="Fira Sans"/>
            </a:endParaRPr>
          </a:p>
        </p:txBody>
      </p:sp>
      <p:sp>
        <p:nvSpPr>
          <p:cNvPr id="3016" name="Google Shape;3016;p58"/>
          <p:cNvSpPr/>
          <p:nvPr/>
        </p:nvSpPr>
        <p:spPr>
          <a:xfrm>
            <a:off x="6158000" y="1505050"/>
            <a:ext cx="240000" cy="240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6158000" y="2554200"/>
            <a:ext cx="240000" cy="2400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6158000" y="3567800"/>
            <a:ext cx="240000" cy="2400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2957200" y="1905200"/>
            <a:ext cx="240000" cy="2400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383500" y="2145200"/>
            <a:ext cx="240000" cy="2400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930300" y="2905425"/>
            <a:ext cx="240000" cy="2400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83"/>
        <p:cNvGrpSpPr/>
        <p:nvPr/>
      </p:nvGrpSpPr>
      <p:grpSpPr>
        <a:xfrm>
          <a:off x="0" y="0"/>
          <a:ext cx="0" cy="0"/>
          <a:chOff x="0" y="0"/>
          <a:chExt cx="0" cy="0"/>
        </a:xfrm>
      </p:grpSpPr>
      <p:sp>
        <p:nvSpPr>
          <p:cNvPr id="2" name="Retângulo 1">
            <a:extLst>
              <a:ext uri="{FF2B5EF4-FFF2-40B4-BE49-F238E27FC236}">
                <a16:creationId xmlns:a16="http://schemas.microsoft.com/office/drawing/2014/main" id="{2642158C-A580-AD85-7100-21D21B8FDB3A}"/>
              </a:ext>
            </a:extLst>
          </p:cNvPr>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84" name="Google Shape;2584;p50"/>
          <p:cNvSpPr txBox="1">
            <a:spLocks noGrp="1"/>
          </p:cNvSpPr>
          <p:nvPr>
            <p:ph type="title"/>
          </p:nvPr>
        </p:nvSpPr>
        <p:spPr>
          <a:xfrm>
            <a:off x="1570692" y="318251"/>
            <a:ext cx="6329528"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3200" dirty="0">
                <a:solidFill>
                  <a:schemeClr val="tx1"/>
                </a:solidFill>
              </a:rPr>
              <a:t>Abertura de Empresas no Brasil</a:t>
            </a:r>
            <a:br>
              <a:rPr lang="pt-BR" sz="3200" dirty="0">
                <a:solidFill>
                  <a:schemeClr val="tx1"/>
                </a:solidFill>
              </a:rPr>
            </a:br>
            <a:r>
              <a:rPr lang="pt-BR" sz="3200" dirty="0">
                <a:solidFill>
                  <a:schemeClr val="tx1"/>
                </a:solidFill>
              </a:rPr>
              <a:t> </a:t>
            </a:r>
            <a:r>
              <a:rPr lang="pt-BR" sz="3200" dirty="0">
                <a:solidFill>
                  <a:srgbClr val="566FF0"/>
                </a:solidFill>
              </a:rPr>
              <a:t>1° Quadrimestre</a:t>
            </a:r>
            <a:endParaRPr lang="pt-BR" dirty="0">
              <a:solidFill>
                <a:srgbClr val="566FF0"/>
              </a:solidFill>
            </a:endParaRPr>
          </a:p>
        </p:txBody>
      </p:sp>
      <p:graphicFrame>
        <p:nvGraphicFramePr>
          <p:cNvPr id="4" name="Gráfico 3">
            <a:extLst>
              <a:ext uri="{FF2B5EF4-FFF2-40B4-BE49-F238E27FC236}">
                <a16:creationId xmlns:a16="http://schemas.microsoft.com/office/drawing/2014/main" id="{0230C029-8387-0E33-7AE1-D7FD19B047A3}"/>
              </a:ext>
            </a:extLst>
          </p:cNvPr>
          <p:cNvGraphicFramePr/>
          <p:nvPr>
            <p:extLst>
              <p:ext uri="{D42A27DB-BD31-4B8C-83A1-F6EECF244321}">
                <p14:modId xmlns:p14="http://schemas.microsoft.com/office/powerpoint/2010/main" val="256089887"/>
              </p:ext>
            </p:extLst>
          </p:nvPr>
        </p:nvGraphicFramePr>
        <p:xfrm>
          <a:off x="1860958" y="1481098"/>
          <a:ext cx="5748997" cy="3490644"/>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3025"/>
        <p:cNvGrpSpPr/>
        <p:nvPr/>
      </p:nvGrpSpPr>
      <p:grpSpPr>
        <a:xfrm>
          <a:off x="0" y="0"/>
          <a:ext cx="0" cy="0"/>
          <a:chOff x="0" y="0"/>
          <a:chExt cx="0" cy="0"/>
        </a:xfrm>
      </p:grpSpPr>
      <p:sp>
        <p:nvSpPr>
          <p:cNvPr id="3026" name="Google Shape;3026;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a:t>
            </a:r>
            <a:endParaRPr/>
          </a:p>
        </p:txBody>
      </p:sp>
      <p:sp>
        <p:nvSpPr>
          <p:cNvPr id="3027" name="Google Shape;3027;p59"/>
          <p:cNvSpPr/>
          <p:nvPr/>
        </p:nvSpPr>
        <p:spPr>
          <a:xfrm rot="5400000">
            <a:off x="3926390" y="-1535600"/>
            <a:ext cx="560400" cy="8431800"/>
          </a:xfrm>
          <a:prstGeom prst="round2SameRect">
            <a:avLst>
              <a:gd name="adj1" fmla="val 50000"/>
              <a:gd name="adj2" fmla="val 0"/>
            </a:avLst>
          </a:prstGeom>
          <a:solidFill>
            <a:srgbClr val="C9272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9"/>
          <p:cNvSpPr txBox="1"/>
          <p:nvPr/>
        </p:nvSpPr>
        <p:spPr>
          <a:xfrm>
            <a:off x="717550" y="303115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Venus</a:t>
            </a:r>
            <a:endParaRPr sz="2500" b="1">
              <a:solidFill>
                <a:srgbClr val="C92727"/>
              </a:solidFill>
              <a:latin typeface="Fira Sans"/>
              <a:ea typeface="Fira Sans"/>
              <a:cs typeface="Fira Sans"/>
              <a:sym typeface="Fira Sans"/>
            </a:endParaRPr>
          </a:p>
        </p:txBody>
      </p:sp>
      <p:sp>
        <p:nvSpPr>
          <p:cNvPr id="3029" name="Google Shape;3029;p59"/>
          <p:cNvSpPr txBox="1"/>
          <p:nvPr/>
        </p:nvSpPr>
        <p:spPr>
          <a:xfrm>
            <a:off x="717550"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01</a:t>
            </a:r>
            <a:endParaRPr sz="3000">
              <a:solidFill>
                <a:srgbClr val="F4EEE9"/>
              </a:solidFill>
              <a:latin typeface="Fira Sans"/>
              <a:ea typeface="Fira Sans"/>
              <a:cs typeface="Fira Sans"/>
              <a:sym typeface="Fira Sans"/>
            </a:endParaRPr>
          </a:p>
        </p:txBody>
      </p:sp>
      <p:sp>
        <p:nvSpPr>
          <p:cNvPr id="3030" name="Google Shape;3030;p59"/>
          <p:cNvSpPr txBox="1"/>
          <p:nvPr/>
        </p:nvSpPr>
        <p:spPr>
          <a:xfrm>
            <a:off x="717550" y="343322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Venus is the second planet from the Sun</a:t>
            </a:r>
            <a:endParaRPr>
              <a:solidFill>
                <a:srgbClr val="1E1B1C"/>
              </a:solidFill>
              <a:latin typeface="Roboto"/>
              <a:ea typeface="Roboto"/>
              <a:cs typeface="Roboto"/>
              <a:sym typeface="Roboto"/>
            </a:endParaRPr>
          </a:p>
        </p:txBody>
      </p:sp>
      <p:sp>
        <p:nvSpPr>
          <p:cNvPr id="3031" name="Google Shape;3031;p59"/>
          <p:cNvSpPr txBox="1"/>
          <p:nvPr/>
        </p:nvSpPr>
        <p:spPr>
          <a:xfrm>
            <a:off x="2643550"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02</a:t>
            </a:r>
            <a:endParaRPr sz="3000">
              <a:solidFill>
                <a:srgbClr val="F4EEE9"/>
              </a:solidFill>
              <a:latin typeface="Fira Sans"/>
              <a:ea typeface="Fira Sans"/>
              <a:cs typeface="Fira Sans"/>
              <a:sym typeface="Fira Sans"/>
            </a:endParaRPr>
          </a:p>
        </p:txBody>
      </p:sp>
      <p:sp>
        <p:nvSpPr>
          <p:cNvPr id="3032" name="Google Shape;3032;p59"/>
          <p:cNvSpPr txBox="1"/>
          <p:nvPr/>
        </p:nvSpPr>
        <p:spPr>
          <a:xfrm>
            <a:off x="2643550" y="343322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It’s the biggest planet in the Solar System</a:t>
            </a:r>
            <a:endParaRPr>
              <a:solidFill>
                <a:srgbClr val="1E1B1C"/>
              </a:solidFill>
              <a:latin typeface="Roboto"/>
              <a:ea typeface="Roboto"/>
              <a:cs typeface="Roboto"/>
              <a:sym typeface="Roboto"/>
            </a:endParaRPr>
          </a:p>
        </p:txBody>
      </p:sp>
      <p:sp>
        <p:nvSpPr>
          <p:cNvPr id="3033" name="Google Shape;3033;p59"/>
          <p:cNvSpPr txBox="1"/>
          <p:nvPr/>
        </p:nvSpPr>
        <p:spPr>
          <a:xfrm>
            <a:off x="4569550"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03</a:t>
            </a:r>
            <a:endParaRPr sz="3000">
              <a:solidFill>
                <a:srgbClr val="F4EEE9"/>
              </a:solidFill>
              <a:latin typeface="Fira Sans"/>
              <a:ea typeface="Fira Sans"/>
              <a:cs typeface="Fira Sans"/>
              <a:sym typeface="Fira Sans"/>
            </a:endParaRPr>
          </a:p>
        </p:txBody>
      </p:sp>
      <p:sp>
        <p:nvSpPr>
          <p:cNvPr id="3034" name="Google Shape;3034;p59"/>
          <p:cNvSpPr txBox="1"/>
          <p:nvPr/>
        </p:nvSpPr>
        <p:spPr>
          <a:xfrm>
            <a:off x="4569550" y="343322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Despite being red, Mars is a cold place</a:t>
            </a:r>
            <a:endParaRPr>
              <a:solidFill>
                <a:srgbClr val="1E1B1C"/>
              </a:solidFill>
              <a:latin typeface="Roboto"/>
              <a:ea typeface="Roboto"/>
              <a:cs typeface="Roboto"/>
              <a:sym typeface="Roboto"/>
            </a:endParaRPr>
          </a:p>
        </p:txBody>
      </p:sp>
      <p:sp>
        <p:nvSpPr>
          <p:cNvPr id="3035" name="Google Shape;3035;p59"/>
          <p:cNvSpPr txBox="1"/>
          <p:nvPr/>
        </p:nvSpPr>
        <p:spPr>
          <a:xfrm>
            <a:off x="2643550" y="303115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Jupiter</a:t>
            </a:r>
            <a:endParaRPr sz="2500" b="1">
              <a:solidFill>
                <a:srgbClr val="C92727"/>
              </a:solidFill>
              <a:latin typeface="Fira Sans"/>
              <a:ea typeface="Fira Sans"/>
              <a:cs typeface="Fira Sans"/>
              <a:sym typeface="Fira Sans"/>
            </a:endParaRPr>
          </a:p>
        </p:txBody>
      </p:sp>
      <p:sp>
        <p:nvSpPr>
          <p:cNvPr id="3036" name="Google Shape;3036;p59"/>
          <p:cNvSpPr txBox="1"/>
          <p:nvPr/>
        </p:nvSpPr>
        <p:spPr>
          <a:xfrm>
            <a:off x="4569550" y="303115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Mars</a:t>
            </a:r>
            <a:endParaRPr sz="2500" b="1">
              <a:solidFill>
                <a:srgbClr val="C92727"/>
              </a:solidFill>
              <a:latin typeface="Fira Sans"/>
              <a:ea typeface="Fira Sans"/>
              <a:cs typeface="Fira Sans"/>
              <a:sym typeface="Fira Sans"/>
            </a:endParaRPr>
          </a:p>
        </p:txBody>
      </p:sp>
      <p:sp>
        <p:nvSpPr>
          <p:cNvPr id="3037" name="Google Shape;3037;p59"/>
          <p:cNvSpPr txBox="1"/>
          <p:nvPr/>
        </p:nvSpPr>
        <p:spPr>
          <a:xfrm>
            <a:off x="6495550" y="2463200"/>
            <a:ext cx="1275300" cy="4428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3000">
                <a:solidFill>
                  <a:srgbClr val="F4EEE9"/>
                </a:solidFill>
                <a:latin typeface="Fira Sans"/>
                <a:ea typeface="Fira Sans"/>
                <a:cs typeface="Fira Sans"/>
                <a:sym typeface="Fira Sans"/>
              </a:rPr>
              <a:t>04</a:t>
            </a:r>
            <a:endParaRPr sz="3000">
              <a:solidFill>
                <a:srgbClr val="F4EEE9"/>
              </a:solidFill>
              <a:latin typeface="Fira Sans"/>
              <a:ea typeface="Fira Sans"/>
              <a:cs typeface="Fira Sans"/>
              <a:sym typeface="Fira Sans"/>
            </a:endParaRPr>
          </a:p>
        </p:txBody>
      </p:sp>
      <p:sp>
        <p:nvSpPr>
          <p:cNvPr id="3038" name="Google Shape;3038;p59"/>
          <p:cNvSpPr txBox="1"/>
          <p:nvPr/>
        </p:nvSpPr>
        <p:spPr>
          <a:xfrm>
            <a:off x="6495550" y="3433228"/>
            <a:ext cx="1926000" cy="48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E1B1C"/>
                </a:solidFill>
                <a:latin typeface="Roboto"/>
                <a:ea typeface="Roboto"/>
                <a:cs typeface="Roboto"/>
                <a:sym typeface="Roboto"/>
              </a:rPr>
              <a:t>Saturn is a gas giant and has several rings</a:t>
            </a:r>
            <a:endParaRPr>
              <a:solidFill>
                <a:srgbClr val="1E1B1C"/>
              </a:solidFill>
              <a:latin typeface="Roboto"/>
              <a:ea typeface="Roboto"/>
              <a:cs typeface="Roboto"/>
              <a:sym typeface="Roboto"/>
            </a:endParaRPr>
          </a:p>
        </p:txBody>
      </p:sp>
      <p:sp>
        <p:nvSpPr>
          <p:cNvPr id="3039" name="Google Shape;3039;p59"/>
          <p:cNvSpPr txBox="1"/>
          <p:nvPr/>
        </p:nvSpPr>
        <p:spPr>
          <a:xfrm>
            <a:off x="6495550" y="3031150"/>
            <a:ext cx="1926000" cy="402000"/>
          </a:xfrm>
          <a:prstGeom prst="rect">
            <a:avLst/>
          </a:prstGeom>
          <a:noFill/>
          <a:ln>
            <a:noFill/>
          </a:ln>
        </p:spPr>
        <p:txBody>
          <a:bodyPr spcFirstLastPara="1" wrap="square" lIns="91425" tIns="0" rIns="91425" bIns="0" anchor="b" anchorCtr="0">
            <a:noAutofit/>
          </a:bodyPr>
          <a:lstStyle/>
          <a:p>
            <a:pPr marL="0" lvl="0" indent="0" algn="l" rtl="0">
              <a:spcBef>
                <a:spcPts val="0"/>
              </a:spcBef>
              <a:spcAft>
                <a:spcPts val="0"/>
              </a:spcAft>
              <a:buNone/>
            </a:pPr>
            <a:r>
              <a:rPr lang="en" sz="2500" b="1">
                <a:solidFill>
                  <a:srgbClr val="C92727"/>
                </a:solidFill>
                <a:latin typeface="Fira Sans"/>
                <a:ea typeface="Fira Sans"/>
                <a:cs typeface="Fira Sans"/>
                <a:sym typeface="Fira Sans"/>
              </a:rPr>
              <a:t>Saturn</a:t>
            </a:r>
            <a:endParaRPr sz="2500" b="1">
              <a:solidFill>
                <a:srgbClr val="C92727"/>
              </a:solidFill>
              <a:latin typeface="Fira Sans"/>
              <a:ea typeface="Fira Sans"/>
              <a:cs typeface="Fira Sans"/>
              <a:sym typeface="Fira Sans"/>
            </a:endParaRPr>
          </a:p>
        </p:txBody>
      </p:sp>
      <p:sp>
        <p:nvSpPr>
          <p:cNvPr id="3040" name="Google Shape;3040;p59"/>
          <p:cNvSpPr/>
          <p:nvPr/>
        </p:nvSpPr>
        <p:spPr>
          <a:xfrm>
            <a:off x="800100" y="156478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9"/>
          <p:cNvSpPr/>
          <p:nvPr/>
        </p:nvSpPr>
        <p:spPr>
          <a:xfrm>
            <a:off x="2743200" y="156478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9"/>
          <p:cNvSpPr/>
          <p:nvPr/>
        </p:nvSpPr>
        <p:spPr>
          <a:xfrm>
            <a:off x="4686300" y="156478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9"/>
          <p:cNvSpPr/>
          <p:nvPr/>
        </p:nvSpPr>
        <p:spPr>
          <a:xfrm>
            <a:off x="6629400" y="156478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4" name="Google Shape;3044;p59"/>
          <p:cNvGrpSpPr/>
          <p:nvPr/>
        </p:nvGrpSpPr>
        <p:grpSpPr>
          <a:xfrm>
            <a:off x="2859523" y="1691859"/>
            <a:ext cx="377553" cy="356058"/>
            <a:chOff x="4790723" y="3823860"/>
            <a:chExt cx="377553" cy="356058"/>
          </a:xfrm>
        </p:grpSpPr>
        <p:sp>
          <p:nvSpPr>
            <p:cNvPr id="3045" name="Google Shape;3045;p59"/>
            <p:cNvSpPr/>
            <p:nvPr/>
          </p:nvSpPr>
          <p:spPr>
            <a:xfrm>
              <a:off x="5075040" y="4138924"/>
              <a:ext cx="16155" cy="13890"/>
            </a:xfrm>
            <a:custGeom>
              <a:avLst/>
              <a:gdLst/>
              <a:ahLst/>
              <a:cxnLst/>
              <a:rect l="l" t="t" r="r" b="b"/>
              <a:pathLst>
                <a:path w="599" h="515" extrusionOk="0">
                  <a:moveTo>
                    <a:pt x="343" y="0"/>
                  </a:moveTo>
                  <a:cubicBezTo>
                    <a:pt x="114" y="0"/>
                    <a:pt x="0" y="278"/>
                    <a:pt x="162" y="439"/>
                  </a:cubicBezTo>
                  <a:cubicBezTo>
                    <a:pt x="214" y="491"/>
                    <a:pt x="278" y="514"/>
                    <a:pt x="340" y="514"/>
                  </a:cubicBezTo>
                  <a:cubicBezTo>
                    <a:pt x="472" y="514"/>
                    <a:pt x="598" y="412"/>
                    <a:pt x="598" y="258"/>
                  </a:cubicBezTo>
                  <a:cubicBezTo>
                    <a:pt x="598" y="116"/>
                    <a:pt x="485"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9"/>
            <p:cNvSpPr/>
            <p:nvPr/>
          </p:nvSpPr>
          <p:spPr>
            <a:xfrm>
              <a:off x="4790723" y="3823860"/>
              <a:ext cx="377553" cy="303197"/>
            </a:xfrm>
            <a:custGeom>
              <a:avLst/>
              <a:gdLst/>
              <a:ahLst/>
              <a:cxnLst/>
              <a:rect l="l" t="t" r="r" b="b"/>
              <a:pathLst>
                <a:path w="13999" h="11242" extrusionOk="0">
                  <a:moveTo>
                    <a:pt x="7001" y="1"/>
                  </a:moveTo>
                  <a:cubicBezTo>
                    <a:pt x="6883" y="1"/>
                    <a:pt x="6789" y="101"/>
                    <a:pt x="6798" y="221"/>
                  </a:cubicBezTo>
                  <a:lnTo>
                    <a:pt x="6798" y="1883"/>
                  </a:lnTo>
                  <a:cubicBezTo>
                    <a:pt x="6225" y="1907"/>
                    <a:pt x="5642" y="2029"/>
                    <a:pt x="5053" y="2250"/>
                  </a:cubicBezTo>
                  <a:lnTo>
                    <a:pt x="4324" y="809"/>
                  </a:lnTo>
                  <a:cubicBezTo>
                    <a:pt x="4287" y="740"/>
                    <a:pt x="4216" y="701"/>
                    <a:pt x="4143" y="701"/>
                  </a:cubicBezTo>
                  <a:cubicBezTo>
                    <a:pt x="4112" y="701"/>
                    <a:pt x="4080" y="708"/>
                    <a:pt x="4051" y="723"/>
                  </a:cubicBezTo>
                  <a:cubicBezTo>
                    <a:pt x="3950" y="774"/>
                    <a:pt x="3909" y="894"/>
                    <a:pt x="3957" y="994"/>
                  </a:cubicBezTo>
                  <a:lnTo>
                    <a:pt x="4671" y="2407"/>
                  </a:lnTo>
                  <a:cubicBezTo>
                    <a:pt x="4535" y="2466"/>
                    <a:pt x="4402" y="2531"/>
                    <a:pt x="4267" y="2601"/>
                  </a:cubicBezTo>
                  <a:cubicBezTo>
                    <a:pt x="3817" y="2835"/>
                    <a:pt x="3389" y="3106"/>
                    <a:pt x="2985" y="3409"/>
                  </a:cubicBezTo>
                  <a:lnTo>
                    <a:pt x="1889" y="2197"/>
                  </a:lnTo>
                  <a:cubicBezTo>
                    <a:pt x="1849" y="2155"/>
                    <a:pt x="1794" y="2133"/>
                    <a:pt x="1740" y="2133"/>
                  </a:cubicBezTo>
                  <a:cubicBezTo>
                    <a:pt x="1691" y="2133"/>
                    <a:pt x="1641" y="2151"/>
                    <a:pt x="1603" y="2186"/>
                  </a:cubicBezTo>
                  <a:cubicBezTo>
                    <a:pt x="1520" y="2263"/>
                    <a:pt x="1511" y="2389"/>
                    <a:pt x="1586" y="2472"/>
                  </a:cubicBezTo>
                  <a:lnTo>
                    <a:pt x="2660" y="3662"/>
                  </a:lnTo>
                  <a:cubicBezTo>
                    <a:pt x="2461" y="3822"/>
                    <a:pt x="2262" y="3990"/>
                    <a:pt x="2066" y="4171"/>
                  </a:cubicBezTo>
                  <a:cubicBezTo>
                    <a:pt x="834" y="5293"/>
                    <a:pt x="79" y="6398"/>
                    <a:pt x="48" y="6444"/>
                  </a:cubicBezTo>
                  <a:cubicBezTo>
                    <a:pt x="0" y="6514"/>
                    <a:pt x="0" y="6606"/>
                    <a:pt x="48" y="6676"/>
                  </a:cubicBezTo>
                  <a:cubicBezTo>
                    <a:pt x="79" y="6721"/>
                    <a:pt x="834" y="7826"/>
                    <a:pt x="2066" y="8949"/>
                  </a:cubicBezTo>
                  <a:cubicBezTo>
                    <a:pt x="2793" y="9610"/>
                    <a:pt x="3533" y="10138"/>
                    <a:pt x="4267" y="10518"/>
                  </a:cubicBezTo>
                  <a:cubicBezTo>
                    <a:pt x="5195" y="10997"/>
                    <a:pt x="6112" y="11241"/>
                    <a:pt x="7001" y="11241"/>
                  </a:cubicBezTo>
                  <a:cubicBezTo>
                    <a:pt x="7597" y="11237"/>
                    <a:pt x="8188" y="11134"/>
                    <a:pt x="8752" y="10938"/>
                  </a:cubicBezTo>
                  <a:cubicBezTo>
                    <a:pt x="8857" y="10901"/>
                    <a:pt x="8911" y="10785"/>
                    <a:pt x="8876" y="10680"/>
                  </a:cubicBezTo>
                  <a:cubicBezTo>
                    <a:pt x="8846" y="10594"/>
                    <a:pt x="8766" y="10541"/>
                    <a:pt x="8679" y="10541"/>
                  </a:cubicBezTo>
                  <a:cubicBezTo>
                    <a:pt x="8660" y="10541"/>
                    <a:pt x="8640" y="10543"/>
                    <a:pt x="8621" y="10549"/>
                  </a:cubicBezTo>
                  <a:cubicBezTo>
                    <a:pt x="8099" y="10732"/>
                    <a:pt x="7551" y="10826"/>
                    <a:pt x="7001" y="10831"/>
                  </a:cubicBezTo>
                  <a:cubicBezTo>
                    <a:pt x="6182" y="10831"/>
                    <a:pt x="5326" y="10604"/>
                    <a:pt x="4459" y="10156"/>
                  </a:cubicBezTo>
                  <a:cubicBezTo>
                    <a:pt x="3758" y="9794"/>
                    <a:pt x="3048" y="9289"/>
                    <a:pt x="2350" y="8652"/>
                  </a:cubicBezTo>
                  <a:cubicBezTo>
                    <a:pt x="1655" y="8016"/>
                    <a:pt x="1027" y="7315"/>
                    <a:pt x="470" y="6560"/>
                  </a:cubicBezTo>
                  <a:cubicBezTo>
                    <a:pt x="1024" y="5804"/>
                    <a:pt x="1651" y="5106"/>
                    <a:pt x="2343" y="4472"/>
                  </a:cubicBezTo>
                  <a:cubicBezTo>
                    <a:pt x="3042" y="3835"/>
                    <a:pt x="3752" y="3328"/>
                    <a:pt x="4455" y="2966"/>
                  </a:cubicBezTo>
                  <a:cubicBezTo>
                    <a:pt x="5321" y="2516"/>
                    <a:pt x="6180" y="2289"/>
                    <a:pt x="7001" y="2289"/>
                  </a:cubicBezTo>
                  <a:cubicBezTo>
                    <a:pt x="7822" y="2289"/>
                    <a:pt x="8675" y="2516"/>
                    <a:pt x="9542" y="2964"/>
                  </a:cubicBezTo>
                  <a:cubicBezTo>
                    <a:pt x="10243" y="3326"/>
                    <a:pt x="10953" y="3830"/>
                    <a:pt x="11651" y="4468"/>
                  </a:cubicBezTo>
                  <a:cubicBezTo>
                    <a:pt x="12344" y="5101"/>
                    <a:pt x="12972" y="5802"/>
                    <a:pt x="13531" y="6560"/>
                  </a:cubicBezTo>
                  <a:cubicBezTo>
                    <a:pt x="13029" y="7241"/>
                    <a:pt x="12470" y="7876"/>
                    <a:pt x="11859" y="8459"/>
                  </a:cubicBezTo>
                  <a:cubicBezTo>
                    <a:pt x="11771" y="8536"/>
                    <a:pt x="11765" y="8669"/>
                    <a:pt x="11846" y="8754"/>
                  </a:cubicBezTo>
                  <a:cubicBezTo>
                    <a:pt x="11887" y="8796"/>
                    <a:pt x="11941" y="8818"/>
                    <a:pt x="11995" y="8818"/>
                  </a:cubicBezTo>
                  <a:cubicBezTo>
                    <a:pt x="12048" y="8818"/>
                    <a:pt x="12101" y="8797"/>
                    <a:pt x="12140" y="8756"/>
                  </a:cubicBezTo>
                  <a:cubicBezTo>
                    <a:pt x="13252" y="7702"/>
                    <a:pt x="13924" y="6717"/>
                    <a:pt x="13951" y="6676"/>
                  </a:cubicBezTo>
                  <a:cubicBezTo>
                    <a:pt x="13999" y="6606"/>
                    <a:pt x="13999" y="6514"/>
                    <a:pt x="13951" y="6444"/>
                  </a:cubicBezTo>
                  <a:cubicBezTo>
                    <a:pt x="13920" y="6396"/>
                    <a:pt x="13165" y="5291"/>
                    <a:pt x="11933" y="4169"/>
                  </a:cubicBezTo>
                  <a:cubicBezTo>
                    <a:pt x="11737" y="3990"/>
                    <a:pt x="11538" y="3820"/>
                    <a:pt x="11339" y="3660"/>
                  </a:cubicBezTo>
                  <a:lnTo>
                    <a:pt x="12416" y="2472"/>
                  </a:lnTo>
                  <a:cubicBezTo>
                    <a:pt x="12488" y="2387"/>
                    <a:pt x="12481" y="2261"/>
                    <a:pt x="12398" y="2184"/>
                  </a:cubicBezTo>
                  <a:cubicBezTo>
                    <a:pt x="12359" y="2149"/>
                    <a:pt x="12310" y="2132"/>
                    <a:pt x="12260" y="2132"/>
                  </a:cubicBezTo>
                  <a:cubicBezTo>
                    <a:pt x="12205" y="2132"/>
                    <a:pt x="12150" y="2153"/>
                    <a:pt x="12110" y="2197"/>
                  </a:cubicBezTo>
                  <a:lnTo>
                    <a:pt x="11014" y="3409"/>
                  </a:lnTo>
                  <a:cubicBezTo>
                    <a:pt x="10610" y="3103"/>
                    <a:pt x="10182" y="2835"/>
                    <a:pt x="9734" y="2599"/>
                  </a:cubicBezTo>
                  <a:cubicBezTo>
                    <a:pt x="9599" y="2529"/>
                    <a:pt x="9464" y="2466"/>
                    <a:pt x="9328" y="2405"/>
                  </a:cubicBezTo>
                  <a:lnTo>
                    <a:pt x="10042" y="994"/>
                  </a:lnTo>
                  <a:cubicBezTo>
                    <a:pt x="10090" y="891"/>
                    <a:pt x="10049" y="771"/>
                    <a:pt x="9948" y="721"/>
                  </a:cubicBezTo>
                  <a:cubicBezTo>
                    <a:pt x="9919" y="706"/>
                    <a:pt x="9888" y="699"/>
                    <a:pt x="9857" y="699"/>
                  </a:cubicBezTo>
                  <a:cubicBezTo>
                    <a:pt x="9784" y="699"/>
                    <a:pt x="9712" y="739"/>
                    <a:pt x="9675" y="809"/>
                  </a:cubicBezTo>
                  <a:lnTo>
                    <a:pt x="8948" y="2250"/>
                  </a:lnTo>
                  <a:cubicBezTo>
                    <a:pt x="8361" y="2029"/>
                    <a:pt x="7778" y="1907"/>
                    <a:pt x="7206" y="1883"/>
                  </a:cubicBezTo>
                  <a:lnTo>
                    <a:pt x="7206" y="221"/>
                  </a:lnTo>
                  <a:cubicBezTo>
                    <a:pt x="7215" y="101"/>
                    <a:pt x="7121" y="1"/>
                    <a:pt x="7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9"/>
            <p:cNvSpPr/>
            <p:nvPr/>
          </p:nvSpPr>
          <p:spPr>
            <a:xfrm>
              <a:off x="4879751" y="3911971"/>
              <a:ext cx="197259" cy="177463"/>
            </a:xfrm>
            <a:custGeom>
              <a:avLst/>
              <a:gdLst/>
              <a:ahLst/>
              <a:cxnLst/>
              <a:rect l="l" t="t" r="r" b="b"/>
              <a:pathLst>
                <a:path w="7314" h="6580" extrusionOk="0">
                  <a:moveTo>
                    <a:pt x="3698" y="1"/>
                  </a:moveTo>
                  <a:cubicBezTo>
                    <a:pt x="2919" y="1"/>
                    <a:pt x="2140" y="275"/>
                    <a:pt x="1516" y="830"/>
                  </a:cubicBezTo>
                  <a:cubicBezTo>
                    <a:pt x="1431" y="904"/>
                    <a:pt x="1422" y="1035"/>
                    <a:pt x="1499" y="1120"/>
                  </a:cubicBezTo>
                  <a:cubicBezTo>
                    <a:pt x="1539" y="1165"/>
                    <a:pt x="1595" y="1188"/>
                    <a:pt x="1652" y="1188"/>
                  </a:cubicBezTo>
                  <a:cubicBezTo>
                    <a:pt x="1700" y="1188"/>
                    <a:pt x="1750" y="1171"/>
                    <a:pt x="1789" y="1136"/>
                  </a:cubicBezTo>
                  <a:cubicBezTo>
                    <a:pt x="2335" y="653"/>
                    <a:pt x="3016" y="413"/>
                    <a:pt x="3696" y="413"/>
                  </a:cubicBezTo>
                  <a:cubicBezTo>
                    <a:pt x="4433" y="413"/>
                    <a:pt x="5168" y="695"/>
                    <a:pt x="5728" y="1253"/>
                  </a:cubicBezTo>
                  <a:cubicBezTo>
                    <a:pt x="6804" y="2326"/>
                    <a:pt x="6857" y="4050"/>
                    <a:pt x="5852" y="5190"/>
                  </a:cubicBezTo>
                  <a:cubicBezTo>
                    <a:pt x="5285" y="5834"/>
                    <a:pt x="4492" y="6166"/>
                    <a:pt x="3692" y="6166"/>
                  </a:cubicBezTo>
                  <a:cubicBezTo>
                    <a:pt x="3074" y="6166"/>
                    <a:pt x="2452" y="5967"/>
                    <a:pt x="1929" y="5559"/>
                  </a:cubicBezTo>
                  <a:cubicBezTo>
                    <a:pt x="730" y="4625"/>
                    <a:pt x="464" y="2919"/>
                    <a:pt x="1322" y="1664"/>
                  </a:cubicBezTo>
                  <a:cubicBezTo>
                    <a:pt x="1385" y="1572"/>
                    <a:pt x="1361" y="1443"/>
                    <a:pt x="1269" y="1380"/>
                  </a:cubicBezTo>
                  <a:lnTo>
                    <a:pt x="1267" y="1380"/>
                  </a:lnTo>
                  <a:cubicBezTo>
                    <a:pt x="1232" y="1356"/>
                    <a:pt x="1191" y="1344"/>
                    <a:pt x="1151" y="1344"/>
                  </a:cubicBezTo>
                  <a:cubicBezTo>
                    <a:pt x="1086" y="1344"/>
                    <a:pt x="1022" y="1375"/>
                    <a:pt x="983" y="1432"/>
                  </a:cubicBezTo>
                  <a:cubicBezTo>
                    <a:pt x="1" y="2867"/>
                    <a:pt x="304" y="4819"/>
                    <a:pt x="1678" y="5887"/>
                  </a:cubicBezTo>
                  <a:cubicBezTo>
                    <a:pt x="2276" y="6353"/>
                    <a:pt x="2987" y="6580"/>
                    <a:pt x="3694" y="6580"/>
                  </a:cubicBezTo>
                  <a:cubicBezTo>
                    <a:pt x="4608" y="6580"/>
                    <a:pt x="5516" y="6200"/>
                    <a:pt x="6165" y="5465"/>
                  </a:cubicBezTo>
                  <a:cubicBezTo>
                    <a:pt x="7313" y="4162"/>
                    <a:pt x="7252" y="2188"/>
                    <a:pt x="6021" y="961"/>
                  </a:cubicBezTo>
                  <a:cubicBezTo>
                    <a:pt x="5381" y="323"/>
                    <a:pt x="4540" y="1"/>
                    <a:pt x="3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9"/>
            <p:cNvSpPr/>
            <p:nvPr/>
          </p:nvSpPr>
          <p:spPr>
            <a:xfrm>
              <a:off x="4918749" y="3939993"/>
              <a:ext cx="126274" cy="121500"/>
            </a:xfrm>
            <a:custGeom>
              <a:avLst/>
              <a:gdLst/>
              <a:ahLst/>
              <a:cxnLst/>
              <a:rect l="l" t="t" r="r" b="b"/>
              <a:pathLst>
                <a:path w="4682" h="4505" extrusionOk="0">
                  <a:moveTo>
                    <a:pt x="2254" y="411"/>
                  </a:moveTo>
                  <a:cubicBezTo>
                    <a:pt x="2998" y="411"/>
                    <a:pt x="3671" y="859"/>
                    <a:pt x="3955" y="1549"/>
                  </a:cubicBezTo>
                  <a:cubicBezTo>
                    <a:pt x="4241" y="2236"/>
                    <a:pt x="4083" y="3029"/>
                    <a:pt x="3555" y="3555"/>
                  </a:cubicBezTo>
                  <a:cubicBezTo>
                    <a:pt x="3203" y="3908"/>
                    <a:pt x="2732" y="4096"/>
                    <a:pt x="2254" y="4096"/>
                  </a:cubicBezTo>
                  <a:cubicBezTo>
                    <a:pt x="2016" y="4096"/>
                    <a:pt x="1776" y="4050"/>
                    <a:pt x="1548" y="3955"/>
                  </a:cubicBezTo>
                  <a:cubicBezTo>
                    <a:pt x="861" y="3671"/>
                    <a:pt x="411" y="2998"/>
                    <a:pt x="411" y="2254"/>
                  </a:cubicBezTo>
                  <a:cubicBezTo>
                    <a:pt x="413" y="1236"/>
                    <a:pt x="1236" y="413"/>
                    <a:pt x="2254" y="411"/>
                  </a:cubicBezTo>
                  <a:close/>
                  <a:moveTo>
                    <a:pt x="2251" y="0"/>
                  </a:moveTo>
                  <a:cubicBezTo>
                    <a:pt x="1961" y="0"/>
                    <a:pt x="1669" y="56"/>
                    <a:pt x="1391" y="171"/>
                  </a:cubicBezTo>
                  <a:cubicBezTo>
                    <a:pt x="548" y="520"/>
                    <a:pt x="0" y="1341"/>
                    <a:pt x="0" y="2252"/>
                  </a:cubicBezTo>
                  <a:cubicBezTo>
                    <a:pt x="2" y="3496"/>
                    <a:pt x="1009" y="4503"/>
                    <a:pt x="2254" y="4505"/>
                  </a:cubicBezTo>
                  <a:cubicBezTo>
                    <a:pt x="3164" y="4505"/>
                    <a:pt x="3985" y="3957"/>
                    <a:pt x="4334" y="3114"/>
                  </a:cubicBezTo>
                  <a:cubicBezTo>
                    <a:pt x="4682" y="2273"/>
                    <a:pt x="4489" y="1304"/>
                    <a:pt x="3845" y="660"/>
                  </a:cubicBezTo>
                  <a:cubicBezTo>
                    <a:pt x="3414" y="229"/>
                    <a:pt x="2837" y="0"/>
                    <a:pt x="2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9"/>
            <p:cNvSpPr/>
            <p:nvPr/>
          </p:nvSpPr>
          <p:spPr>
            <a:xfrm>
              <a:off x="4950790" y="3972006"/>
              <a:ext cx="59658" cy="57473"/>
            </a:xfrm>
            <a:custGeom>
              <a:avLst/>
              <a:gdLst/>
              <a:ahLst/>
              <a:cxnLst/>
              <a:rect l="l" t="t" r="r" b="b"/>
              <a:pathLst>
                <a:path w="2212" h="2131" extrusionOk="0">
                  <a:moveTo>
                    <a:pt x="1066" y="410"/>
                  </a:moveTo>
                  <a:cubicBezTo>
                    <a:pt x="1649" y="410"/>
                    <a:pt x="1941" y="1115"/>
                    <a:pt x="1528" y="1528"/>
                  </a:cubicBezTo>
                  <a:cubicBezTo>
                    <a:pt x="1395" y="1661"/>
                    <a:pt x="1230" y="1721"/>
                    <a:pt x="1069" y="1721"/>
                  </a:cubicBezTo>
                  <a:cubicBezTo>
                    <a:pt x="733" y="1721"/>
                    <a:pt x="411" y="1460"/>
                    <a:pt x="411" y="1065"/>
                  </a:cubicBezTo>
                  <a:cubicBezTo>
                    <a:pt x="411" y="704"/>
                    <a:pt x="703" y="410"/>
                    <a:pt x="1066" y="410"/>
                  </a:cubicBezTo>
                  <a:close/>
                  <a:moveTo>
                    <a:pt x="1065" y="0"/>
                  </a:moveTo>
                  <a:cubicBezTo>
                    <a:pt x="927" y="0"/>
                    <a:pt x="789" y="27"/>
                    <a:pt x="657" y="82"/>
                  </a:cubicBezTo>
                  <a:cubicBezTo>
                    <a:pt x="260" y="246"/>
                    <a:pt x="0" y="634"/>
                    <a:pt x="0" y="1065"/>
                  </a:cubicBezTo>
                  <a:cubicBezTo>
                    <a:pt x="0" y="1652"/>
                    <a:pt x="476" y="2130"/>
                    <a:pt x="1066" y="2130"/>
                  </a:cubicBezTo>
                  <a:cubicBezTo>
                    <a:pt x="1496" y="2130"/>
                    <a:pt x="1884" y="1870"/>
                    <a:pt x="2048" y="1473"/>
                  </a:cubicBezTo>
                  <a:cubicBezTo>
                    <a:pt x="2212" y="1076"/>
                    <a:pt x="2122" y="617"/>
                    <a:pt x="1817" y="313"/>
                  </a:cubicBezTo>
                  <a:cubicBezTo>
                    <a:pt x="1614" y="109"/>
                    <a:pt x="1341" y="0"/>
                    <a:pt x="1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9"/>
            <p:cNvSpPr/>
            <p:nvPr/>
          </p:nvSpPr>
          <p:spPr>
            <a:xfrm>
              <a:off x="5001250" y="4037004"/>
              <a:ext cx="166081" cy="142914"/>
            </a:xfrm>
            <a:custGeom>
              <a:avLst/>
              <a:gdLst/>
              <a:ahLst/>
              <a:cxnLst/>
              <a:rect l="l" t="t" r="r" b="b"/>
              <a:pathLst>
                <a:path w="6158" h="5299" extrusionOk="0">
                  <a:moveTo>
                    <a:pt x="3081" y="615"/>
                  </a:moveTo>
                  <a:lnTo>
                    <a:pt x="5548" y="4888"/>
                  </a:lnTo>
                  <a:lnTo>
                    <a:pt x="612" y="4888"/>
                  </a:lnTo>
                  <a:lnTo>
                    <a:pt x="3081" y="615"/>
                  </a:lnTo>
                  <a:close/>
                  <a:moveTo>
                    <a:pt x="3079" y="1"/>
                  </a:moveTo>
                  <a:cubicBezTo>
                    <a:pt x="3010" y="1"/>
                    <a:pt x="2941" y="35"/>
                    <a:pt x="2902" y="102"/>
                  </a:cubicBezTo>
                  <a:lnTo>
                    <a:pt x="79" y="4991"/>
                  </a:lnTo>
                  <a:cubicBezTo>
                    <a:pt x="0" y="5129"/>
                    <a:pt x="99" y="5299"/>
                    <a:pt x="256" y="5299"/>
                  </a:cubicBezTo>
                  <a:lnTo>
                    <a:pt x="5902" y="5299"/>
                  </a:lnTo>
                  <a:cubicBezTo>
                    <a:pt x="6059" y="5299"/>
                    <a:pt x="6158" y="5129"/>
                    <a:pt x="6079" y="4991"/>
                  </a:cubicBezTo>
                  <a:lnTo>
                    <a:pt x="3258" y="102"/>
                  </a:lnTo>
                  <a:cubicBezTo>
                    <a:pt x="3218" y="35"/>
                    <a:pt x="3148" y="1"/>
                    <a:pt x="30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9"/>
            <p:cNvSpPr/>
            <p:nvPr/>
          </p:nvSpPr>
          <p:spPr>
            <a:xfrm>
              <a:off x="5078519" y="4082098"/>
              <a:ext cx="11543" cy="51378"/>
            </a:xfrm>
            <a:custGeom>
              <a:avLst/>
              <a:gdLst/>
              <a:ahLst/>
              <a:cxnLst/>
              <a:rect l="l" t="t" r="r" b="b"/>
              <a:pathLst>
                <a:path w="428" h="1905" extrusionOk="0">
                  <a:moveTo>
                    <a:pt x="214" y="0"/>
                  </a:moveTo>
                  <a:cubicBezTo>
                    <a:pt x="107" y="0"/>
                    <a:pt x="17" y="83"/>
                    <a:pt x="9" y="192"/>
                  </a:cubicBezTo>
                  <a:lnTo>
                    <a:pt x="9" y="1684"/>
                  </a:lnTo>
                  <a:cubicBezTo>
                    <a:pt x="0" y="1802"/>
                    <a:pt x="94" y="1904"/>
                    <a:pt x="214" y="1904"/>
                  </a:cubicBezTo>
                  <a:cubicBezTo>
                    <a:pt x="332" y="1904"/>
                    <a:pt x="428" y="1802"/>
                    <a:pt x="419" y="1684"/>
                  </a:cubicBezTo>
                  <a:lnTo>
                    <a:pt x="419" y="192"/>
                  </a:lnTo>
                  <a:cubicBezTo>
                    <a:pt x="410" y="83"/>
                    <a:pt x="321"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2" name="Google Shape;3052;p59"/>
          <p:cNvSpPr/>
          <p:nvPr/>
        </p:nvSpPr>
        <p:spPr>
          <a:xfrm>
            <a:off x="954641" y="1681435"/>
            <a:ext cx="301120" cy="376906"/>
          </a:xfrm>
          <a:custGeom>
            <a:avLst/>
            <a:gdLst/>
            <a:ahLst/>
            <a:cxnLst/>
            <a:rect l="l" t="t" r="r" b="b"/>
            <a:pathLst>
              <a:path w="11165" h="13975" extrusionOk="0">
                <a:moveTo>
                  <a:pt x="5426" y="4972"/>
                </a:moveTo>
                <a:cubicBezTo>
                  <a:pt x="5436" y="4972"/>
                  <a:pt x="5445" y="4972"/>
                  <a:pt x="5455" y="4972"/>
                </a:cubicBezTo>
                <a:cubicBezTo>
                  <a:pt x="6986" y="4972"/>
                  <a:pt x="8187" y="5354"/>
                  <a:pt x="9016" y="5747"/>
                </a:cubicBezTo>
                <a:cubicBezTo>
                  <a:pt x="9016" y="5747"/>
                  <a:pt x="9016" y="5749"/>
                  <a:pt x="9016" y="5751"/>
                </a:cubicBezTo>
                <a:cubicBezTo>
                  <a:pt x="8700" y="7500"/>
                  <a:pt x="7256" y="8769"/>
                  <a:pt x="5584" y="8769"/>
                </a:cubicBezTo>
                <a:cubicBezTo>
                  <a:pt x="4741" y="8769"/>
                  <a:pt x="3927" y="8443"/>
                  <a:pt x="3291" y="7854"/>
                </a:cubicBezTo>
                <a:cubicBezTo>
                  <a:pt x="2689" y="7288"/>
                  <a:pt x="2289" y="6539"/>
                  <a:pt x="2149" y="5725"/>
                </a:cubicBezTo>
                <a:cubicBezTo>
                  <a:pt x="3171" y="5229"/>
                  <a:pt x="4290" y="4972"/>
                  <a:pt x="5426" y="4972"/>
                </a:cubicBezTo>
                <a:close/>
                <a:moveTo>
                  <a:pt x="9396" y="5939"/>
                </a:moveTo>
                <a:cubicBezTo>
                  <a:pt x="9416" y="5950"/>
                  <a:pt x="9433" y="5961"/>
                  <a:pt x="9453" y="5970"/>
                </a:cubicBezTo>
                <a:cubicBezTo>
                  <a:pt x="10132" y="6350"/>
                  <a:pt x="10562" y="6734"/>
                  <a:pt x="10726" y="6893"/>
                </a:cubicBezTo>
                <a:cubicBezTo>
                  <a:pt x="10610" y="7273"/>
                  <a:pt x="10147" y="8579"/>
                  <a:pt x="9018" y="9577"/>
                </a:cubicBezTo>
                <a:cubicBezTo>
                  <a:pt x="8999" y="9594"/>
                  <a:pt x="8984" y="9616"/>
                  <a:pt x="8970" y="9640"/>
                </a:cubicBezTo>
                <a:cubicBezTo>
                  <a:pt x="8807" y="9601"/>
                  <a:pt x="8639" y="9581"/>
                  <a:pt x="8470" y="9581"/>
                </a:cubicBezTo>
                <a:cubicBezTo>
                  <a:pt x="8464" y="9581"/>
                  <a:pt x="8457" y="9581"/>
                  <a:pt x="8449" y="9583"/>
                </a:cubicBezTo>
                <a:cubicBezTo>
                  <a:pt x="8280" y="9529"/>
                  <a:pt x="8104" y="9500"/>
                  <a:pt x="7927" y="9500"/>
                </a:cubicBezTo>
                <a:cubicBezTo>
                  <a:pt x="7920" y="9500"/>
                  <a:pt x="7914" y="9500"/>
                  <a:pt x="7907" y="9500"/>
                </a:cubicBezTo>
                <a:lnTo>
                  <a:pt x="7285" y="9500"/>
                </a:lnTo>
                <a:lnTo>
                  <a:pt x="7285" y="8767"/>
                </a:lnTo>
                <a:cubicBezTo>
                  <a:pt x="8335" y="8227"/>
                  <a:pt x="9132" y="7203"/>
                  <a:pt x="9396" y="5939"/>
                </a:cubicBezTo>
                <a:close/>
                <a:moveTo>
                  <a:pt x="1765" y="5924"/>
                </a:moveTo>
                <a:cubicBezTo>
                  <a:pt x="1937" y="6780"/>
                  <a:pt x="2372" y="7559"/>
                  <a:pt x="3010" y="8155"/>
                </a:cubicBezTo>
                <a:cubicBezTo>
                  <a:pt x="3256" y="8387"/>
                  <a:pt x="3531" y="8583"/>
                  <a:pt x="3831" y="8740"/>
                </a:cubicBezTo>
                <a:lnTo>
                  <a:pt x="3831" y="9498"/>
                </a:lnTo>
                <a:lnTo>
                  <a:pt x="3258" y="9498"/>
                </a:lnTo>
                <a:cubicBezTo>
                  <a:pt x="3073" y="9498"/>
                  <a:pt x="2889" y="9526"/>
                  <a:pt x="2715" y="9583"/>
                </a:cubicBezTo>
                <a:cubicBezTo>
                  <a:pt x="2708" y="9581"/>
                  <a:pt x="2702" y="9581"/>
                  <a:pt x="2695" y="9581"/>
                </a:cubicBezTo>
                <a:cubicBezTo>
                  <a:pt x="2523" y="9581"/>
                  <a:pt x="2352" y="9601"/>
                  <a:pt x="2186" y="9642"/>
                </a:cubicBezTo>
                <a:cubicBezTo>
                  <a:pt x="2173" y="9612"/>
                  <a:pt x="2156" y="9585"/>
                  <a:pt x="2132" y="9564"/>
                </a:cubicBezTo>
                <a:cubicBezTo>
                  <a:pt x="1016" y="8570"/>
                  <a:pt x="555" y="7278"/>
                  <a:pt x="442" y="6906"/>
                </a:cubicBezTo>
                <a:cubicBezTo>
                  <a:pt x="442" y="6902"/>
                  <a:pt x="440" y="6898"/>
                  <a:pt x="437" y="6893"/>
                </a:cubicBezTo>
                <a:cubicBezTo>
                  <a:pt x="608" y="6727"/>
                  <a:pt x="1060" y="6321"/>
                  <a:pt x="1765" y="5924"/>
                </a:cubicBezTo>
                <a:close/>
                <a:moveTo>
                  <a:pt x="4241" y="8930"/>
                </a:moveTo>
                <a:cubicBezTo>
                  <a:pt x="4672" y="9098"/>
                  <a:pt x="5127" y="9181"/>
                  <a:pt x="5582" y="9181"/>
                </a:cubicBezTo>
                <a:cubicBezTo>
                  <a:pt x="6019" y="9181"/>
                  <a:pt x="6456" y="9104"/>
                  <a:pt x="6872" y="8950"/>
                </a:cubicBezTo>
                <a:lnTo>
                  <a:pt x="6872" y="9706"/>
                </a:lnTo>
                <a:cubicBezTo>
                  <a:pt x="6872" y="9819"/>
                  <a:pt x="6964" y="9911"/>
                  <a:pt x="7077" y="9911"/>
                </a:cubicBezTo>
                <a:lnTo>
                  <a:pt x="7922" y="9911"/>
                </a:lnTo>
                <a:lnTo>
                  <a:pt x="6497" y="10882"/>
                </a:lnTo>
                <a:lnTo>
                  <a:pt x="4630" y="10882"/>
                </a:lnTo>
                <a:lnTo>
                  <a:pt x="3234" y="9911"/>
                </a:lnTo>
                <a:lnTo>
                  <a:pt x="4036" y="9911"/>
                </a:lnTo>
                <a:cubicBezTo>
                  <a:pt x="4149" y="9911"/>
                  <a:pt x="4241" y="9819"/>
                  <a:pt x="4241" y="9706"/>
                </a:cubicBezTo>
                <a:lnTo>
                  <a:pt x="4241" y="8930"/>
                </a:lnTo>
                <a:close/>
                <a:moveTo>
                  <a:pt x="5582" y="12182"/>
                </a:moveTo>
                <a:cubicBezTo>
                  <a:pt x="5850" y="12182"/>
                  <a:pt x="6069" y="12400"/>
                  <a:pt x="6069" y="12669"/>
                </a:cubicBezTo>
                <a:lnTo>
                  <a:pt x="6069" y="12765"/>
                </a:lnTo>
                <a:lnTo>
                  <a:pt x="5097" y="12765"/>
                </a:lnTo>
                <a:lnTo>
                  <a:pt x="5097" y="12669"/>
                </a:lnTo>
                <a:cubicBezTo>
                  <a:pt x="5097" y="12400"/>
                  <a:pt x="5313" y="12182"/>
                  <a:pt x="5582" y="12182"/>
                </a:cubicBezTo>
                <a:close/>
                <a:moveTo>
                  <a:pt x="6069" y="13175"/>
                </a:moveTo>
                <a:lnTo>
                  <a:pt x="6069" y="13562"/>
                </a:lnTo>
                <a:lnTo>
                  <a:pt x="5097" y="13562"/>
                </a:lnTo>
                <a:lnTo>
                  <a:pt x="5097" y="13175"/>
                </a:lnTo>
                <a:close/>
                <a:moveTo>
                  <a:pt x="2632" y="9994"/>
                </a:moveTo>
                <a:lnTo>
                  <a:pt x="3907" y="10882"/>
                </a:lnTo>
                <a:lnTo>
                  <a:pt x="2743" y="10882"/>
                </a:lnTo>
                <a:cubicBezTo>
                  <a:pt x="2130" y="10882"/>
                  <a:pt x="1630" y="11321"/>
                  <a:pt x="1630" y="11863"/>
                </a:cubicBezTo>
                <a:lnTo>
                  <a:pt x="1630" y="12950"/>
                </a:lnTo>
                <a:cubicBezTo>
                  <a:pt x="1630" y="13066"/>
                  <a:pt x="1721" y="13158"/>
                  <a:pt x="1837" y="13158"/>
                </a:cubicBezTo>
                <a:cubicBezTo>
                  <a:pt x="1951" y="13158"/>
                  <a:pt x="2042" y="13066"/>
                  <a:pt x="2042" y="12950"/>
                </a:cubicBezTo>
                <a:lnTo>
                  <a:pt x="2042" y="11863"/>
                </a:lnTo>
                <a:cubicBezTo>
                  <a:pt x="2042" y="11551"/>
                  <a:pt x="2357" y="11295"/>
                  <a:pt x="2743" y="11295"/>
                </a:cubicBezTo>
                <a:lnTo>
                  <a:pt x="8566" y="11295"/>
                </a:lnTo>
                <a:cubicBezTo>
                  <a:pt x="8953" y="11295"/>
                  <a:pt x="9267" y="11551"/>
                  <a:pt x="9267" y="11863"/>
                </a:cubicBezTo>
                <a:lnTo>
                  <a:pt x="9267" y="13555"/>
                </a:lnTo>
                <a:lnTo>
                  <a:pt x="9267" y="13562"/>
                </a:lnTo>
                <a:lnTo>
                  <a:pt x="6481" y="13562"/>
                </a:lnTo>
                <a:lnTo>
                  <a:pt x="6481" y="13175"/>
                </a:lnTo>
                <a:lnTo>
                  <a:pt x="6785" y="13175"/>
                </a:lnTo>
                <a:cubicBezTo>
                  <a:pt x="6898" y="13175"/>
                  <a:pt x="6990" y="13083"/>
                  <a:pt x="6990" y="12970"/>
                </a:cubicBezTo>
                <a:cubicBezTo>
                  <a:pt x="6990" y="12856"/>
                  <a:pt x="6898" y="12762"/>
                  <a:pt x="6785" y="12762"/>
                </a:cubicBezTo>
                <a:lnTo>
                  <a:pt x="6481" y="12762"/>
                </a:lnTo>
                <a:lnTo>
                  <a:pt x="6481" y="12666"/>
                </a:lnTo>
                <a:cubicBezTo>
                  <a:pt x="6490" y="12166"/>
                  <a:pt x="6086" y="11754"/>
                  <a:pt x="5584" y="11754"/>
                </a:cubicBezTo>
                <a:cubicBezTo>
                  <a:pt x="5082" y="11754"/>
                  <a:pt x="4676" y="12166"/>
                  <a:pt x="4686" y="12666"/>
                </a:cubicBezTo>
                <a:lnTo>
                  <a:pt x="4686" y="12762"/>
                </a:lnTo>
                <a:lnTo>
                  <a:pt x="4341" y="12762"/>
                </a:lnTo>
                <a:cubicBezTo>
                  <a:pt x="4228" y="12762"/>
                  <a:pt x="4136" y="12856"/>
                  <a:pt x="4136" y="12970"/>
                </a:cubicBezTo>
                <a:cubicBezTo>
                  <a:pt x="4136" y="13083"/>
                  <a:pt x="4228" y="13175"/>
                  <a:pt x="4341" y="13175"/>
                </a:cubicBezTo>
                <a:lnTo>
                  <a:pt x="4686" y="13175"/>
                </a:lnTo>
                <a:lnTo>
                  <a:pt x="4686" y="13562"/>
                </a:lnTo>
                <a:lnTo>
                  <a:pt x="920" y="13562"/>
                </a:lnTo>
                <a:lnTo>
                  <a:pt x="918" y="11769"/>
                </a:lnTo>
                <a:cubicBezTo>
                  <a:pt x="918" y="10813"/>
                  <a:pt x="1675" y="10029"/>
                  <a:pt x="2632" y="9994"/>
                </a:cubicBezTo>
                <a:close/>
                <a:moveTo>
                  <a:pt x="8534" y="9994"/>
                </a:moveTo>
                <a:cubicBezTo>
                  <a:pt x="9490" y="10029"/>
                  <a:pt x="10248" y="10815"/>
                  <a:pt x="10248" y="11771"/>
                </a:cubicBezTo>
                <a:lnTo>
                  <a:pt x="10248" y="13562"/>
                </a:lnTo>
                <a:lnTo>
                  <a:pt x="9678" y="13562"/>
                </a:lnTo>
                <a:lnTo>
                  <a:pt x="9678" y="13555"/>
                </a:lnTo>
                <a:lnTo>
                  <a:pt x="9678" y="11863"/>
                </a:lnTo>
                <a:cubicBezTo>
                  <a:pt x="9678" y="11323"/>
                  <a:pt x="9180" y="10882"/>
                  <a:pt x="8566" y="10882"/>
                </a:cubicBezTo>
                <a:lnTo>
                  <a:pt x="7228" y="10882"/>
                </a:lnTo>
                <a:lnTo>
                  <a:pt x="8534" y="9994"/>
                </a:lnTo>
                <a:close/>
                <a:moveTo>
                  <a:pt x="5584" y="0"/>
                </a:moveTo>
                <a:cubicBezTo>
                  <a:pt x="4724" y="0"/>
                  <a:pt x="3900" y="234"/>
                  <a:pt x="3134" y="697"/>
                </a:cubicBezTo>
                <a:cubicBezTo>
                  <a:pt x="3031" y="753"/>
                  <a:pt x="2999" y="882"/>
                  <a:pt x="3058" y="983"/>
                </a:cubicBezTo>
                <a:cubicBezTo>
                  <a:pt x="3097" y="1047"/>
                  <a:pt x="3165" y="1082"/>
                  <a:pt x="3234" y="1082"/>
                </a:cubicBezTo>
                <a:cubicBezTo>
                  <a:pt x="3272" y="1082"/>
                  <a:pt x="3311" y="1071"/>
                  <a:pt x="3346" y="1048"/>
                </a:cubicBezTo>
                <a:cubicBezTo>
                  <a:pt x="4047" y="627"/>
                  <a:pt x="4800" y="413"/>
                  <a:pt x="5584" y="413"/>
                </a:cubicBezTo>
                <a:cubicBezTo>
                  <a:pt x="6949" y="413"/>
                  <a:pt x="8237" y="1074"/>
                  <a:pt x="9211" y="2275"/>
                </a:cubicBezTo>
                <a:cubicBezTo>
                  <a:pt x="10101" y="3373"/>
                  <a:pt x="10634" y="4806"/>
                  <a:pt x="10735" y="6347"/>
                </a:cubicBezTo>
                <a:cubicBezTo>
                  <a:pt x="10403" y="6072"/>
                  <a:pt x="10047" y="5830"/>
                  <a:pt x="9671" y="5620"/>
                </a:cubicBezTo>
                <a:cubicBezTo>
                  <a:pt x="8809" y="5136"/>
                  <a:pt x="7376" y="4559"/>
                  <a:pt x="5453" y="4559"/>
                </a:cubicBezTo>
                <a:cubicBezTo>
                  <a:pt x="5445" y="4559"/>
                  <a:pt x="5436" y="4559"/>
                  <a:pt x="5428" y="4559"/>
                </a:cubicBezTo>
                <a:cubicBezTo>
                  <a:pt x="4035" y="4559"/>
                  <a:pt x="2666" y="4926"/>
                  <a:pt x="1459" y="5622"/>
                </a:cubicBezTo>
                <a:cubicBezTo>
                  <a:pt x="1097" y="5832"/>
                  <a:pt x="752" y="6072"/>
                  <a:pt x="431" y="6343"/>
                </a:cubicBezTo>
                <a:cubicBezTo>
                  <a:pt x="564" y="4363"/>
                  <a:pt x="1413" y="2563"/>
                  <a:pt x="2763" y="1463"/>
                </a:cubicBezTo>
                <a:cubicBezTo>
                  <a:pt x="2855" y="1391"/>
                  <a:pt x="2870" y="1258"/>
                  <a:pt x="2796" y="1168"/>
                </a:cubicBezTo>
                <a:cubicBezTo>
                  <a:pt x="2755" y="1119"/>
                  <a:pt x="2696" y="1093"/>
                  <a:pt x="2636" y="1093"/>
                </a:cubicBezTo>
                <a:cubicBezTo>
                  <a:pt x="2588" y="1093"/>
                  <a:pt x="2540" y="1110"/>
                  <a:pt x="2501" y="1144"/>
                </a:cubicBezTo>
                <a:cubicBezTo>
                  <a:pt x="951" y="2411"/>
                  <a:pt x="16" y="4539"/>
                  <a:pt x="1" y="6834"/>
                </a:cubicBezTo>
                <a:cubicBezTo>
                  <a:pt x="1" y="6876"/>
                  <a:pt x="16" y="6919"/>
                  <a:pt x="40" y="6954"/>
                </a:cubicBezTo>
                <a:cubicBezTo>
                  <a:pt x="38" y="6978"/>
                  <a:pt x="42" y="7002"/>
                  <a:pt x="49" y="7026"/>
                </a:cubicBezTo>
                <a:cubicBezTo>
                  <a:pt x="169" y="7415"/>
                  <a:pt x="638" y="8736"/>
                  <a:pt x="1767" y="9789"/>
                </a:cubicBezTo>
                <a:cubicBezTo>
                  <a:pt x="999" y="10149"/>
                  <a:pt x="507" y="10922"/>
                  <a:pt x="507" y="11769"/>
                </a:cubicBezTo>
                <a:lnTo>
                  <a:pt x="507" y="13769"/>
                </a:lnTo>
                <a:cubicBezTo>
                  <a:pt x="507" y="13883"/>
                  <a:pt x="599" y="13974"/>
                  <a:pt x="713" y="13974"/>
                </a:cubicBezTo>
                <a:lnTo>
                  <a:pt x="10455" y="13974"/>
                </a:lnTo>
                <a:cubicBezTo>
                  <a:pt x="10569" y="13974"/>
                  <a:pt x="10660" y="13883"/>
                  <a:pt x="10660" y="13769"/>
                </a:cubicBezTo>
                <a:lnTo>
                  <a:pt x="10660" y="11769"/>
                </a:lnTo>
                <a:cubicBezTo>
                  <a:pt x="10658" y="10922"/>
                  <a:pt x="10167" y="10149"/>
                  <a:pt x="9398" y="9789"/>
                </a:cubicBezTo>
                <a:cubicBezTo>
                  <a:pt x="10739" y="8542"/>
                  <a:pt x="11141" y="6952"/>
                  <a:pt x="11158" y="6884"/>
                </a:cubicBezTo>
                <a:cubicBezTo>
                  <a:pt x="11158" y="6878"/>
                  <a:pt x="11160" y="6874"/>
                  <a:pt x="11163" y="6867"/>
                </a:cubicBezTo>
                <a:cubicBezTo>
                  <a:pt x="11163" y="6867"/>
                  <a:pt x="11163" y="6865"/>
                  <a:pt x="11163" y="6865"/>
                </a:cubicBezTo>
                <a:cubicBezTo>
                  <a:pt x="11163" y="6856"/>
                  <a:pt x="11165" y="6845"/>
                  <a:pt x="11165" y="6836"/>
                </a:cubicBezTo>
                <a:lnTo>
                  <a:pt x="11165" y="6834"/>
                </a:lnTo>
                <a:cubicBezTo>
                  <a:pt x="11154" y="5013"/>
                  <a:pt x="10573" y="3304"/>
                  <a:pt x="9532" y="2015"/>
                </a:cubicBezTo>
                <a:cubicBezTo>
                  <a:pt x="8477" y="716"/>
                  <a:pt x="7075" y="0"/>
                  <a:pt x="5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3" name="Google Shape;3053;p59"/>
          <p:cNvGrpSpPr/>
          <p:nvPr/>
        </p:nvGrpSpPr>
        <p:grpSpPr>
          <a:xfrm>
            <a:off x="6745717" y="1732314"/>
            <a:ext cx="376933" cy="275148"/>
            <a:chOff x="8047242" y="1456380"/>
            <a:chExt cx="376933" cy="275148"/>
          </a:xfrm>
        </p:grpSpPr>
        <p:sp>
          <p:nvSpPr>
            <p:cNvPr id="3054" name="Google Shape;3054;p59"/>
            <p:cNvSpPr/>
            <p:nvPr/>
          </p:nvSpPr>
          <p:spPr>
            <a:xfrm>
              <a:off x="8047242" y="1456379"/>
              <a:ext cx="376933" cy="275148"/>
            </a:xfrm>
            <a:custGeom>
              <a:avLst/>
              <a:gdLst/>
              <a:ahLst/>
              <a:cxnLst/>
              <a:rect l="l" t="t" r="r" b="b"/>
              <a:pathLst>
                <a:path w="13976" h="10202" extrusionOk="0">
                  <a:moveTo>
                    <a:pt x="4813" y="9138"/>
                  </a:moveTo>
                  <a:lnTo>
                    <a:pt x="4813" y="9782"/>
                  </a:lnTo>
                  <a:lnTo>
                    <a:pt x="693" y="9782"/>
                  </a:lnTo>
                  <a:cubicBezTo>
                    <a:pt x="540" y="9782"/>
                    <a:pt x="418" y="9660"/>
                    <a:pt x="418" y="9507"/>
                  </a:cubicBezTo>
                  <a:lnTo>
                    <a:pt x="418" y="9138"/>
                  </a:lnTo>
                  <a:close/>
                  <a:moveTo>
                    <a:pt x="8746" y="9138"/>
                  </a:moveTo>
                  <a:lnTo>
                    <a:pt x="8746" y="9782"/>
                  </a:lnTo>
                  <a:lnTo>
                    <a:pt x="5230" y="9782"/>
                  </a:lnTo>
                  <a:lnTo>
                    <a:pt x="5230" y="9138"/>
                  </a:lnTo>
                  <a:close/>
                  <a:moveTo>
                    <a:pt x="13556" y="9138"/>
                  </a:moveTo>
                  <a:lnTo>
                    <a:pt x="13558" y="9507"/>
                  </a:lnTo>
                  <a:cubicBezTo>
                    <a:pt x="13558" y="9660"/>
                    <a:pt x="13434" y="9782"/>
                    <a:pt x="13281" y="9782"/>
                  </a:cubicBezTo>
                  <a:lnTo>
                    <a:pt x="9163" y="9782"/>
                  </a:lnTo>
                  <a:lnTo>
                    <a:pt x="9163" y="9138"/>
                  </a:lnTo>
                  <a:close/>
                  <a:moveTo>
                    <a:pt x="1302" y="1"/>
                  </a:moveTo>
                  <a:cubicBezTo>
                    <a:pt x="903" y="3"/>
                    <a:pt x="577" y="326"/>
                    <a:pt x="577" y="725"/>
                  </a:cubicBezTo>
                  <a:lnTo>
                    <a:pt x="577" y="2883"/>
                  </a:lnTo>
                  <a:cubicBezTo>
                    <a:pt x="573" y="3001"/>
                    <a:pt x="667" y="3099"/>
                    <a:pt x="787" y="3099"/>
                  </a:cubicBezTo>
                  <a:cubicBezTo>
                    <a:pt x="905" y="3099"/>
                    <a:pt x="999" y="3001"/>
                    <a:pt x="994" y="2883"/>
                  </a:cubicBezTo>
                  <a:lnTo>
                    <a:pt x="994" y="725"/>
                  </a:lnTo>
                  <a:cubicBezTo>
                    <a:pt x="994" y="555"/>
                    <a:pt x="1132" y="418"/>
                    <a:pt x="1302" y="418"/>
                  </a:cubicBezTo>
                  <a:lnTo>
                    <a:pt x="12674" y="418"/>
                  </a:lnTo>
                  <a:cubicBezTo>
                    <a:pt x="12844" y="418"/>
                    <a:pt x="12982" y="555"/>
                    <a:pt x="12982" y="725"/>
                  </a:cubicBezTo>
                  <a:lnTo>
                    <a:pt x="12982" y="8704"/>
                  </a:lnTo>
                  <a:lnTo>
                    <a:pt x="12982" y="8723"/>
                  </a:lnTo>
                  <a:lnTo>
                    <a:pt x="12453" y="8723"/>
                  </a:lnTo>
                  <a:lnTo>
                    <a:pt x="12453" y="5204"/>
                  </a:lnTo>
                  <a:cubicBezTo>
                    <a:pt x="12458" y="5084"/>
                    <a:pt x="12362" y="4988"/>
                    <a:pt x="12244" y="4988"/>
                  </a:cubicBezTo>
                  <a:cubicBezTo>
                    <a:pt x="12126" y="4988"/>
                    <a:pt x="12032" y="5084"/>
                    <a:pt x="12036" y="5204"/>
                  </a:cubicBezTo>
                  <a:lnTo>
                    <a:pt x="12036" y="8721"/>
                  </a:lnTo>
                  <a:lnTo>
                    <a:pt x="1938" y="8721"/>
                  </a:lnTo>
                  <a:lnTo>
                    <a:pt x="1938" y="1474"/>
                  </a:lnTo>
                  <a:cubicBezTo>
                    <a:pt x="1938" y="1413"/>
                    <a:pt x="1988" y="1363"/>
                    <a:pt x="2049" y="1363"/>
                  </a:cubicBezTo>
                  <a:lnTo>
                    <a:pt x="11925" y="1363"/>
                  </a:lnTo>
                  <a:cubicBezTo>
                    <a:pt x="11986" y="1363"/>
                    <a:pt x="12036" y="1413"/>
                    <a:pt x="12036" y="1474"/>
                  </a:cubicBezTo>
                  <a:lnTo>
                    <a:pt x="12036" y="4313"/>
                  </a:lnTo>
                  <a:cubicBezTo>
                    <a:pt x="12032" y="4431"/>
                    <a:pt x="12126" y="4529"/>
                    <a:pt x="12244" y="4529"/>
                  </a:cubicBezTo>
                  <a:cubicBezTo>
                    <a:pt x="12364" y="4529"/>
                    <a:pt x="12458" y="4431"/>
                    <a:pt x="12453" y="4313"/>
                  </a:cubicBezTo>
                  <a:lnTo>
                    <a:pt x="12453" y="1474"/>
                  </a:lnTo>
                  <a:cubicBezTo>
                    <a:pt x="12453" y="1184"/>
                    <a:pt x="12215" y="946"/>
                    <a:pt x="11925" y="946"/>
                  </a:cubicBezTo>
                  <a:lnTo>
                    <a:pt x="2051" y="946"/>
                  </a:lnTo>
                  <a:cubicBezTo>
                    <a:pt x="1759" y="946"/>
                    <a:pt x="1523" y="1184"/>
                    <a:pt x="1523" y="1474"/>
                  </a:cubicBezTo>
                  <a:lnTo>
                    <a:pt x="1523" y="8721"/>
                  </a:lnTo>
                  <a:lnTo>
                    <a:pt x="994" y="8721"/>
                  </a:lnTo>
                  <a:lnTo>
                    <a:pt x="994" y="8702"/>
                  </a:lnTo>
                  <a:lnTo>
                    <a:pt x="994" y="3798"/>
                  </a:lnTo>
                  <a:cubicBezTo>
                    <a:pt x="999" y="3680"/>
                    <a:pt x="905" y="3581"/>
                    <a:pt x="787" y="3581"/>
                  </a:cubicBezTo>
                  <a:cubicBezTo>
                    <a:pt x="669" y="3581"/>
                    <a:pt x="575" y="3680"/>
                    <a:pt x="579" y="3798"/>
                  </a:cubicBezTo>
                  <a:lnTo>
                    <a:pt x="579" y="8704"/>
                  </a:lnTo>
                  <a:lnTo>
                    <a:pt x="579" y="8723"/>
                  </a:lnTo>
                  <a:lnTo>
                    <a:pt x="210" y="8723"/>
                  </a:lnTo>
                  <a:cubicBezTo>
                    <a:pt x="95" y="8723"/>
                    <a:pt x="1" y="8815"/>
                    <a:pt x="1" y="8931"/>
                  </a:cubicBezTo>
                  <a:lnTo>
                    <a:pt x="1" y="9507"/>
                  </a:lnTo>
                  <a:cubicBezTo>
                    <a:pt x="1" y="9889"/>
                    <a:pt x="311" y="10200"/>
                    <a:pt x="695" y="10202"/>
                  </a:cubicBezTo>
                  <a:lnTo>
                    <a:pt x="13281" y="10202"/>
                  </a:lnTo>
                  <a:cubicBezTo>
                    <a:pt x="13665" y="10200"/>
                    <a:pt x="13975" y="9889"/>
                    <a:pt x="13975" y="9507"/>
                  </a:cubicBezTo>
                  <a:lnTo>
                    <a:pt x="13975" y="8931"/>
                  </a:lnTo>
                  <a:cubicBezTo>
                    <a:pt x="13975" y="8815"/>
                    <a:pt x="13881" y="8723"/>
                    <a:pt x="13768" y="8723"/>
                  </a:cubicBezTo>
                  <a:lnTo>
                    <a:pt x="13766" y="8721"/>
                  </a:lnTo>
                  <a:lnTo>
                    <a:pt x="13399" y="8721"/>
                  </a:lnTo>
                  <a:lnTo>
                    <a:pt x="13399" y="8702"/>
                  </a:lnTo>
                  <a:lnTo>
                    <a:pt x="13399" y="725"/>
                  </a:lnTo>
                  <a:cubicBezTo>
                    <a:pt x="13399" y="326"/>
                    <a:pt x="13073" y="3"/>
                    <a:pt x="12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9"/>
            <p:cNvSpPr/>
            <p:nvPr/>
          </p:nvSpPr>
          <p:spPr>
            <a:xfrm>
              <a:off x="8154475" y="1515147"/>
              <a:ext cx="168805" cy="162467"/>
            </a:xfrm>
            <a:custGeom>
              <a:avLst/>
              <a:gdLst/>
              <a:ahLst/>
              <a:cxnLst/>
              <a:rect l="l" t="t" r="r" b="b"/>
              <a:pathLst>
                <a:path w="6259" h="6024" extrusionOk="0">
                  <a:moveTo>
                    <a:pt x="3012" y="420"/>
                  </a:moveTo>
                  <a:cubicBezTo>
                    <a:pt x="4444" y="422"/>
                    <a:pt x="5604" y="1581"/>
                    <a:pt x="5606" y="3014"/>
                  </a:cubicBezTo>
                  <a:cubicBezTo>
                    <a:pt x="5606" y="4062"/>
                    <a:pt x="4973" y="5007"/>
                    <a:pt x="4005" y="5409"/>
                  </a:cubicBezTo>
                  <a:cubicBezTo>
                    <a:pt x="3685" y="5542"/>
                    <a:pt x="3348" y="5607"/>
                    <a:pt x="3014" y="5607"/>
                  </a:cubicBezTo>
                  <a:cubicBezTo>
                    <a:pt x="2339" y="5607"/>
                    <a:pt x="1675" y="5343"/>
                    <a:pt x="1180" y="4846"/>
                  </a:cubicBezTo>
                  <a:cubicBezTo>
                    <a:pt x="438" y="4106"/>
                    <a:pt x="215" y="2990"/>
                    <a:pt x="617" y="2020"/>
                  </a:cubicBezTo>
                  <a:cubicBezTo>
                    <a:pt x="1018" y="1053"/>
                    <a:pt x="1964" y="420"/>
                    <a:pt x="3012" y="420"/>
                  </a:cubicBezTo>
                  <a:close/>
                  <a:moveTo>
                    <a:pt x="3012" y="1"/>
                  </a:moveTo>
                  <a:cubicBezTo>
                    <a:pt x="1348" y="3"/>
                    <a:pt x="3" y="1350"/>
                    <a:pt x="1" y="3012"/>
                  </a:cubicBezTo>
                  <a:lnTo>
                    <a:pt x="1" y="3014"/>
                  </a:lnTo>
                  <a:cubicBezTo>
                    <a:pt x="1" y="4230"/>
                    <a:pt x="735" y="5328"/>
                    <a:pt x="1859" y="5793"/>
                  </a:cubicBezTo>
                  <a:cubicBezTo>
                    <a:pt x="2232" y="5948"/>
                    <a:pt x="2624" y="6023"/>
                    <a:pt x="3013" y="6023"/>
                  </a:cubicBezTo>
                  <a:cubicBezTo>
                    <a:pt x="3796" y="6023"/>
                    <a:pt x="4566" y="5717"/>
                    <a:pt x="5141" y="5141"/>
                  </a:cubicBezTo>
                  <a:cubicBezTo>
                    <a:pt x="6001" y="4280"/>
                    <a:pt x="6259" y="2985"/>
                    <a:pt x="5794" y="1859"/>
                  </a:cubicBezTo>
                  <a:cubicBezTo>
                    <a:pt x="5326" y="734"/>
                    <a:pt x="4228" y="1"/>
                    <a:pt x="3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9"/>
            <p:cNvSpPr/>
            <p:nvPr/>
          </p:nvSpPr>
          <p:spPr>
            <a:xfrm>
              <a:off x="8194175" y="1548158"/>
              <a:ext cx="84524" cy="103214"/>
            </a:xfrm>
            <a:custGeom>
              <a:avLst/>
              <a:gdLst/>
              <a:ahLst/>
              <a:cxnLst/>
              <a:rect l="l" t="t" r="r" b="b"/>
              <a:pathLst>
                <a:path w="3134" h="3827" extrusionOk="0">
                  <a:moveTo>
                    <a:pt x="1566" y="427"/>
                  </a:moveTo>
                  <a:lnTo>
                    <a:pt x="2654" y="768"/>
                  </a:lnTo>
                  <a:cubicBezTo>
                    <a:pt x="2695" y="980"/>
                    <a:pt x="2717" y="1196"/>
                    <a:pt x="2717" y="1412"/>
                  </a:cubicBezTo>
                  <a:cubicBezTo>
                    <a:pt x="2717" y="2303"/>
                    <a:pt x="1887" y="3085"/>
                    <a:pt x="1566" y="3351"/>
                  </a:cubicBezTo>
                  <a:cubicBezTo>
                    <a:pt x="1247" y="3085"/>
                    <a:pt x="418" y="2303"/>
                    <a:pt x="418" y="1412"/>
                  </a:cubicBezTo>
                  <a:cubicBezTo>
                    <a:pt x="418" y="1196"/>
                    <a:pt x="440" y="980"/>
                    <a:pt x="481" y="768"/>
                  </a:cubicBezTo>
                  <a:lnTo>
                    <a:pt x="1566" y="427"/>
                  </a:lnTo>
                  <a:close/>
                  <a:moveTo>
                    <a:pt x="1567" y="0"/>
                  </a:moveTo>
                  <a:cubicBezTo>
                    <a:pt x="1547" y="0"/>
                    <a:pt x="1526" y="4"/>
                    <a:pt x="1505" y="10"/>
                  </a:cubicBezTo>
                  <a:lnTo>
                    <a:pt x="241" y="408"/>
                  </a:lnTo>
                  <a:cubicBezTo>
                    <a:pt x="171" y="430"/>
                    <a:pt x="119" y="486"/>
                    <a:pt x="101" y="558"/>
                  </a:cubicBezTo>
                  <a:cubicBezTo>
                    <a:pt x="33" y="838"/>
                    <a:pt x="1" y="1124"/>
                    <a:pt x="1" y="1412"/>
                  </a:cubicBezTo>
                  <a:cubicBezTo>
                    <a:pt x="1" y="2722"/>
                    <a:pt x="1385" y="3744"/>
                    <a:pt x="1444" y="3788"/>
                  </a:cubicBezTo>
                  <a:cubicBezTo>
                    <a:pt x="1481" y="3814"/>
                    <a:pt x="1524" y="3827"/>
                    <a:pt x="1567" y="3827"/>
                  </a:cubicBezTo>
                  <a:cubicBezTo>
                    <a:pt x="1610" y="3827"/>
                    <a:pt x="1654" y="3814"/>
                    <a:pt x="1691" y="3788"/>
                  </a:cubicBezTo>
                  <a:cubicBezTo>
                    <a:pt x="1953" y="3587"/>
                    <a:pt x="2193" y="3358"/>
                    <a:pt x="2405" y="3106"/>
                  </a:cubicBezTo>
                  <a:cubicBezTo>
                    <a:pt x="2883" y="2545"/>
                    <a:pt x="3134" y="1960"/>
                    <a:pt x="3134" y="1412"/>
                  </a:cubicBezTo>
                  <a:cubicBezTo>
                    <a:pt x="3134" y="1124"/>
                    <a:pt x="3101" y="838"/>
                    <a:pt x="3033" y="556"/>
                  </a:cubicBezTo>
                  <a:cubicBezTo>
                    <a:pt x="3016" y="486"/>
                    <a:pt x="2964" y="430"/>
                    <a:pt x="2894" y="408"/>
                  </a:cubicBezTo>
                  <a:lnTo>
                    <a:pt x="1630" y="10"/>
                  </a:lnTo>
                  <a:cubicBezTo>
                    <a:pt x="1609" y="4"/>
                    <a:pt x="1588" y="0"/>
                    <a:pt x="1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9"/>
            <p:cNvSpPr/>
            <p:nvPr/>
          </p:nvSpPr>
          <p:spPr>
            <a:xfrm>
              <a:off x="8219041" y="1578931"/>
              <a:ext cx="40347" cy="32634"/>
            </a:xfrm>
            <a:custGeom>
              <a:avLst/>
              <a:gdLst/>
              <a:ahLst/>
              <a:cxnLst/>
              <a:rect l="l" t="t" r="r" b="b"/>
              <a:pathLst>
                <a:path w="1496" h="1210" extrusionOk="0">
                  <a:moveTo>
                    <a:pt x="1266" y="1"/>
                  </a:moveTo>
                  <a:cubicBezTo>
                    <a:pt x="1210" y="1"/>
                    <a:pt x="1155" y="22"/>
                    <a:pt x="1114" y="66"/>
                  </a:cubicBezTo>
                  <a:lnTo>
                    <a:pt x="518" y="666"/>
                  </a:lnTo>
                  <a:lnTo>
                    <a:pt x="408" y="492"/>
                  </a:lnTo>
                  <a:cubicBezTo>
                    <a:pt x="368" y="433"/>
                    <a:pt x="303" y="401"/>
                    <a:pt x="236" y="401"/>
                  </a:cubicBezTo>
                  <a:cubicBezTo>
                    <a:pt x="199" y="401"/>
                    <a:pt x="161" y="411"/>
                    <a:pt x="127" y="433"/>
                  </a:cubicBezTo>
                  <a:cubicBezTo>
                    <a:pt x="31" y="492"/>
                    <a:pt x="0" y="614"/>
                    <a:pt x="55" y="710"/>
                  </a:cubicBezTo>
                  <a:lnTo>
                    <a:pt x="304" y="1112"/>
                  </a:lnTo>
                  <a:cubicBezTo>
                    <a:pt x="336" y="1166"/>
                    <a:pt x="393" y="1203"/>
                    <a:pt x="456" y="1210"/>
                  </a:cubicBezTo>
                  <a:lnTo>
                    <a:pt x="480" y="1210"/>
                  </a:lnTo>
                  <a:cubicBezTo>
                    <a:pt x="535" y="1210"/>
                    <a:pt x="587" y="1188"/>
                    <a:pt x="627" y="1149"/>
                  </a:cubicBezTo>
                  <a:lnTo>
                    <a:pt x="1411" y="358"/>
                  </a:lnTo>
                  <a:cubicBezTo>
                    <a:pt x="1494" y="278"/>
                    <a:pt x="1496" y="142"/>
                    <a:pt x="1413" y="61"/>
                  </a:cubicBezTo>
                  <a:cubicBezTo>
                    <a:pt x="1372" y="21"/>
                    <a:pt x="1319" y="1"/>
                    <a:pt x="12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59"/>
          <p:cNvGrpSpPr/>
          <p:nvPr/>
        </p:nvGrpSpPr>
        <p:grpSpPr>
          <a:xfrm>
            <a:off x="4802956" y="1732340"/>
            <a:ext cx="376906" cy="275094"/>
            <a:chOff x="720006" y="2058566"/>
            <a:chExt cx="376906" cy="275094"/>
          </a:xfrm>
        </p:grpSpPr>
        <p:sp>
          <p:nvSpPr>
            <p:cNvPr id="3059" name="Google Shape;3059;p59"/>
            <p:cNvSpPr/>
            <p:nvPr/>
          </p:nvSpPr>
          <p:spPr>
            <a:xfrm>
              <a:off x="720006" y="2058566"/>
              <a:ext cx="376906" cy="275094"/>
            </a:xfrm>
            <a:custGeom>
              <a:avLst/>
              <a:gdLst/>
              <a:ahLst/>
              <a:cxnLst/>
              <a:rect l="l" t="t" r="r" b="b"/>
              <a:pathLst>
                <a:path w="13975" h="10200" extrusionOk="0">
                  <a:moveTo>
                    <a:pt x="12745" y="418"/>
                  </a:moveTo>
                  <a:cubicBezTo>
                    <a:pt x="12913" y="418"/>
                    <a:pt x="13051" y="555"/>
                    <a:pt x="13053" y="723"/>
                  </a:cubicBezTo>
                  <a:lnTo>
                    <a:pt x="13053" y="8702"/>
                  </a:lnTo>
                  <a:lnTo>
                    <a:pt x="13053" y="8719"/>
                  </a:lnTo>
                  <a:lnTo>
                    <a:pt x="12524" y="8719"/>
                  </a:lnTo>
                  <a:lnTo>
                    <a:pt x="12524" y="1472"/>
                  </a:lnTo>
                  <a:cubicBezTo>
                    <a:pt x="12524" y="1182"/>
                    <a:pt x="12286" y="946"/>
                    <a:pt x="11996" y="944"/>
                  </a:cubicBezTo>
                  <a:lnTo>
                    <a:pt x="6773" y="944"/>
                  </a:lnTo>
                  <a:cubicBezTo>
                    <a:pt x="6657" y="944"/>
                    <a:pt x="6566" y="1038"/>
                    <a:pt x="6566" y="1154"/>
                  </a:cubicBezTo>
                  <a:cubicBezTo>
                    <a:pt x="6566" y="1269"/>
                    <a:pt x="6657" y="1361"/>
                    <a:pt x="6773" y="1361"/>
                  </a:cubicBezTo>
                  <a:lnTo>
                    <a:pt x="11996" y="1361"/>
                  </a:lnTo>
                  <a:cubicBezTo>
                    <a:pt x="12057" y="1361"/>
                    <a:pt x="12107" y="1411"/>
                    <a:pt x="12107" y="1475"/>
                  </a:cubicBezTo>
                  <a:lnTo>
                    <a:pt x="12107" y="8719"/>
                  </a:lnTo>
                  <a:lnTo>
                    <a:pt x="2011" y="8719"/>
                  </a:lnTo>
                  <a:lnTo>
                    <a:pt x="2011" y="1472"/>
                  </a:lnTo>
                  <a:cubicBezTo>
                    <a:pt x="2011" y="1411"/>
                    <a:pt x="2061" y="1361"/>
                    <a:pt x="2122" y="1361"/>
                  </a:cubicBezTo>
                  <a:lnTo>
                    <a:pt x="5939" y="1361"/>
                  </a:lnTo>
                  <a:cubicBezTo>
                    <a:pt x="6055" y="1361"/>
                    <a:pt x="6149" y="1269"/>
                    <a:pt x="6149" y="1154"/>
                  </a:cubicBezTo>
                  <a:cubicBezTo>
                    <a:pt x="6149" y="1038"/>
                    <a:pt x="6055" y="944"/>
                    <a:pt x="5939" y="944"/>
                  </a:cubicBezTo>
                  <a:lnTo>
                    <a:pt x="2122" y="944"/>
                  </a:lnTo>
                  <a:cubicBezTo>
                    <a:pt x="1830" y="946"/>
                    <a:pt x="1594" y="1182"/>
                    <a:pt x="1594" y="1472"/>
                  </a:cubicBezTo>
                  <a:lnTo>
                    <a:pt x="1594" y="8719"/>
                  </a:lnTo>
                  <a:lnTo>
                    <a:pt x="1066" y="8719"/>
                  </a:lnTo>
                  <a:lnTo>
                    <a:pt x="1066" y="8702"/>
                  </a:lnTo>
                  <a:lnTo>
                    <a:pt x="1066" y="723"/>
                  </a:lnTo>
                  <a:cubicBezTo>
                    <a:pt x="1066" y="555"/>
                    <a:pt x="1203" y="418"/>
                    <a:pt x="1373" y="418"/>
                  </a:cubicBezTo>
                  <a:close/>
                  <a:moveTo>
                    <a:pt x="8745" y="9139"/>
                  </a:moveTo>
                  <a:lnTo>
                    <a:pt x="8745" y="9783"/>
                  </a:lnTo>
                  <a:lnTo>
                    <a:pt x="5229" y="9783"/>
                  </a:lnTo>
                  <a:lnTo>
                    <a:pt x="5229" y="9139"/>
                  </a:lnTo>
                  <a:close/>
                  <a:moveTo>
                    <a:pt x="13557" y="9139"/>
                  </a:moveTo>
                  <a:lnTo>
                    <a:pt x="13557" y="9505"/>
                  </a:lnTo>
                  <a:cubicBezTo>
                    <a:pt x="13557" y="9658"/>
                    <a:pt x="13433" y="9783"/>
                    <a:pt x="13280" y="9783"/>
                  </a:cubicBezTo>
                  <a:lnTo>
                    <a:pt x="9162" y="9783"/>
                  </a:lnTo>
                  <a:lnTo>
                    <a:pt x="9162" y="9139"/>
                  </a:lnTo>
                  <a:close/>
                  <a:moveTo>
                    <a:pt x="1373" y="1"/>
                  </a:moveTo>
                  <a:cubicBezTo>
                    <a:pt x="974" y="1"/>
                    <a:pt x="648" y="324"/>
                    <a:pt x="648" y="723"/>
                  </a:cubicBezTo>
                  <a:lnTo>
                    <a:pt x="648" y="8702"/>
                  </a:lnTo>
                  <a:cubicBezTo>
                    <a:pt x="648" y="8708"/>
                    <a:pt x="648" y="8715"/>
                    <a:pt x="648" y="8719"/>
                  </a:cubicBezTo>
                  <a:lnTo>
                    <a:pt x="207" y="8719"/>
                  </a:lnTo>
                  <a:cubicBezTo>
                    <a:pt x="94" y="8719"/>
                    <a:pt x="0" y="8813"/>
                    <a:pt x="0" y="8929"/>
                  </a:cubicBezTo>
                  <a:lnTo>
                    <a:pt x="0" y="9505"/>
                  </a:lnTo>
                  <a:cubicBezTo>
                    <a:pt x="0" y="9887"/>
                    <a:pt x="310" y="10200"/>
                    <a:pt x="694" y="10200"/>
                  </a:cubicBezTo>
                  <a:lnTo>
                    <a:pt x="2841" y="10200"/>
                  </a:lnTo>
                  <a:cubicBezTo>
                    <a:pt x="2956" y="10200"/>
                    <a:pt x="3048" y="10106"/>
                    <a:pt x="3048" y="9990"/>
                  </a:cubicBezTo>
                  <a:cubicBezTo>
                    <a:pt x="3048" y="9877"/>
                    <a:pt x="2956" y="9783"/>
                    <a:pt x="2841" y="9783"/>
                  </a:cubicBezTo>
                  <a:lnTo>
                    <a:pt x="694" y="9783"/>
                  </a:lnTo>
                  <a:cubicBezTo>
                    <a:pt x="542" y="9783"/>
                    <a:pt x="417" y="9658"/>
                    <a:pt x="417" y="9505"/>
                  </a:cubicBezTo>
                  <a:lnTo>
                    <a:pt x="417" y="9139"/>
                  </a:lnTo>
                  <a:lnTo>
                    <a:pt x="4812" y="9139"/>
                  </a:lnTo>
                  <a:lnTo>
                    <a:pt x="4812" y="9783"/>
                  </a:lnTo>
                  <a:lnTo>
                    <a:pt x="3675" y="9783"/>
                  </a:lnTo>
                  <a:cubicBezTo>
                    <a:pt x="3559" y="9783"/>
                    <a:pt x="3465" y="9877"/>
                    <a:pt x="3465" y="9992"/>
                  </a:cubicBezTo>
                  <a:cubicBezTo>
                    <a:pt x="3465" y="10106"/>
                    <a:pt x="3559" y="10200"/>
                    <a:pt x="3675" y="10200"/>
                  </a:cubicBezTo>
                  <a:lnTo>
                    <a:pt x="13282" y="10200"/>
                  </a:lnTo>
                  <a:cubicBezTo>
                    <a:pt x="13664" y="10200"/>
                    <a:pt x="13974" y="9890"/>
                    <a:pt x="13974" y="9505"/>
                  </a:cubicBezTo>
                  <a:lnTo>
                    <a:pt x="13974" y="8929"/>
                  </a:lnTo>
                  <a:cubicBezTo>
                    <a:pt x="13974" y="8815"/>
                    <a:pt x="13883" y="8721"/>
                    <a:pt x="13767" y="8721"/>
                  </a:cubicBezTo>
                  <a:lnTo>
                    <a:pt x="13765" y="8719"/>
                  </a:lnTo>
                  <a:lnTo>
                    <a:pt x="13468" y="8719"/>
                  </a:lnTo>
                  <a:lnTo>
                    <a:pt x="13468" y="8702"/>
                  </a:lnTo>
                  <a:lnTo>
                    <a:pt x="13468" y="723"/>
                  </a:lnTo>
                  <a:cubicBezTo>
                    <a:pt x="13468" y="324"/>
                    <a:pt x="13145" y="1"/>
                    <a:pt x="12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9"/>
            <p:cNvSpPr/>
            <p:nvPr/>
          </p:nvSpPr>
          <p:spPr>
            <a:xfrm>
              <a:off x="778342" y="2133839"/>
              <a:ext cx="264036" cy="122336"/>
            </a:xfrm>
            <a:custGeom>
              <a:avLst/>
              <a:gdLst/>
              <a:ahLst/>
              <a:cxnLst/>
              <a:rect l="l" t="t" r="r" b="b"/>
              <a:pathLst>
                <a:path w="9790" h="4536" extrusionOk="0">
                  <a:moveTo>
                    <a:pt x="3545" y="0"/>
                  </a:moveTo>
                  <a:cubicBezTo>
                    <a:pt x="3449" y="2"/>
                    <a:pt x="3363" y="70"/>
                    <a:pt x="3344" y="164"/>
                  </a:cubicBezTo>
                  <a:lnTo>
                    <a:pt x="2586" y="3540"/>
                  </a:lnTo>
                  <a:lnTo>
                    <a:pt x="1876" y="1360"/>
                  </a:lnTo>
                  <a:cubicBezTo>
                    <a:pt x="1846" y="1265"/>
                    <a:pt x="1762" y="1217"/>
                    <a:pt x="1678" y="1217"/>
                  </a:cubicBezTo>
                  <a:cubicBezTo>
                    <a:pt x="1600" y="1217"/>
                    <a:pt x="1521" y="1259"/>
                    <a:pt x="1486" y="1345"/>
                  </a:cubicBezTo>
                  <a:lnTo>
                    <a:pt x="1023" y="2476"/>
                  </a:lnTo>
                  <a:lnTo>
                    <a:pt x="217" y="2476"/>
                  </a:lnTo>
                  <a:cubicBezTo>
                    <a:pt x="214" y="2476"/>
                    <a:pt x="212" y="2476"/>
                    <a:pt x="209" y="2476"/>
                  </a:cubicBezTo>
                  <a:cubicBezTo>
                    <a:pt x="95" y="2476"/>
                    <a:pt x="1" y="2568"/>
                    <a:pt x="1" y="2684"/>
                  </a:cubicBezTo>
                  <a:cubicBezTo>
                    <a:pt x="1" y="2801"/>
                    <a:pt x="95" y="2893"/>
                    <a:pt x="209" y="2893"/>
                  </a:cubicBezTo>
                  <a:cubicBezTo>
                    <a:pt x="212" y="2893"/>
                    <a:pt x="214" y="2893"/>
                    <a:pt x="217" y="2893"/>
                  </a:cubicBezTo>
                  <a:lnTo>
                    <a:pt x="1162" y="2893"/>
                  </a:lnTo>
                  <a:cubicBezTo>
                    <a:pt x="1245" y="2893"/>
                    <a:pt x="1322" y="2843"/>
                    <a:pt x="1355" y="2764"/>
                  </a:cubicBezTo>
                  <a:lnTo>
                    <a:pt x="1656" y="2029"/>
                  </a:lnTo>
                  <a:lnTo>
                    <a:pt x="2427" y="4391"/>
                  </a:lnTo>
                  <a:cubicBezTo>
                    <a:pt x="2453" y="4476"/>
                    <a:pt x="2534" y="4533"/>
                    <a:pt x="2623" y="4535"/>
                  </a:cubicBezTo>
                  <a:lnTo>
                    <a:pt x="2634" y="4535"/>
                  </a:lnTo>
                  <a:cubicBezTo>
                    <a:pt x="2728" y="4529"/>
                    <a:pt x="2807" y="4463"/>
                    <a:pt x="2826" y="4371"/>
                  </a:cubicBezTo>
                  <a:lnTo>
                    <a:pt x="3551" y="1138"/>
                  </a:lnTo>
                  <a:lnTo>
                    <a:pt x="3929" y="2732"/>
                  </a:lnTo>
                  <a:cubicBezTo>
                    <a:pt x="3951" y="2826"/>
                    <a:pt x="4034" y="2891"/>
                    <a:pt x="4132" y="2891"/>
                  </a:cubicBezTo>
                  <a:lnTo>
                    <a:pt x="6067" y="2891"/>
                  </a:lnTo>
                  <a:cubicBezTo>
                    <a:pt x="6150" y="2891"/>
                    <a:pt x="6224" y="2841"/>
                    <a:pt x="6257" y="2764"/>
                  </a:cubicBezTo>
                  <a:lnTo>
                    <a:pt x="6529" y="2118"/>
                  </a:lnTo>
                  <a:lnTo>
                    <a:pt x="7191" y="4230"/>
                  </a:lnTo>
                  <a:cubicBezTo>
                    <a:pt x="7222" y="4328"/>
                    <a:pt x="7306" y="4376"/>
                    <a:pt x="7390" y="4376"/>
                  </a:cubicBezTo>
                  <a:cubicBezTo>
                    <a:pt x="7482" y="4376"/>
                    <a:pt x="7574" y="4318"/>
                    <a:pt x="7595" y="4206"/>
                  </a:cubicBezTo>
                  <a:lnTo>
                    <a:pt x="8099" y="1439"/>
                  </a:lnTo>
                  <a:lnTo>
                    <a:pt x="8427" y="2734"/>
                  </a:lnTo>
                  <a:cubicBezTo>
                    <a:pt x="8449" y="2826"/>
                    <a:pt x="8534" y="2891"/>
                    <a:pt x="8628" y="2891"/>
                  </a:cubicBezTo>
                  <a:lnTo>
                    <a:pt x="9573" y="2891"/>
                  </a:lnTo>
                  <a:cubicBezTo>
                    <a:pt x="9576" y="2891"/>
                    <a:pt x="9578" y="2891"/>
                    <a:pt x="9581" y="2891"/>
                  </a:cubicBezTo>
                  <a:cubicBezTo>
                    <a:pt x="9695" y="2891"/>
                    <a:pt x="9789" y="2799"/>
                    <a:pt x="9789" y="2684"/>
                  </a:cubicBezTo>
                  <a:cubicBezTo>
                    <a:pt x="9789" y="2566"/>
                    <a:pt x="9695" y="2474"/>
                    <a:pt x="9581" y="2474"/>
                  </a:cubicBezTo>
                  <a:cubicBezTo>
                    <a:pt x="9578" y="2474"/>
                    <a:pt x="9576" y="2474"/>
                    <a:pt x="9573" y="2474"/>
                  </a:cubicBezTo>
                  <a:lnTo>
                    <a:pt x="8792" y="2474"/>
                  </a:lnTo>
                  <a:lnTo>
                    <a:pt x="8270" y="404"/>
                  </a:lnTo>
                  <a:cubicBezTo>
                    <a:pt x="8243" y="299"/>
                    <a:pt x="8156" y="248"/>
                    <a:pt x="8069" y="248"/>
                  </a:cubicBezTo>
                  <a:cubicBezTo>
                    <a:pt x="7976" y="248"/>
                    <a:pt x="7884" y="306"/>
                    <a:pt x="7864" y="419"/>
                  </a:cubicBezTo>
                  <a:lnTo>
                    <a:pt x="7340" y="3299"/>
                  </a:lnTo>
                  <a:lnTo>
                    <a:pt x="6761" y="1452"/>
                  </a:lnTo>
                  <a:cubicBezTo>
                    <a:pt x="6730" y="1355"/>
                    <a:pt x="6645" y="1305"/>
                    <a:pt x="6560" y="1305"/>
                  </a:cubicBezTo>
                  <a:cubicBezTo>
                    <a:pt x="6483" y="1305"/>
                    <a:pt x="6405" y="1347"/>
                    <a:pt x="6370" y="1433"/>
                  </a:cubicBezTo>
                  <a:lnTo>
                    <a:pt x="5929" y="2474"/>
                  </a:lnTo>
                  <a:lnTo>
                    <a:pt x="4296" y="2474"/>
                  </a:lnTo>
                  <a:lnTo>
                    <a:pt x="3750" y="162"/>
                  </a:lnTo>
                  <a:cubicBezTo>
                    <a:pt x="3728" y="68"/>
                    <a:pt x="3643" y="0"/>
                    <a:pt x="3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3179"/>
        <p:cNvGrpSpPr/>
        <p:nvPr/>
      </p:nvGrpSpPr>
      <p:grpSpPr>
        <a:xfrm>
          <a:off x="0" y="0"/>
          <a:ext cx="0" cy="0"/>
          <a:chOff x="0" y="0"/>
          <a:chExt cx="0" cy="0"/>
        </a:xfrm>
      </p:grpSpPr>
      <p:sp>
        <p:nvSpPr>
          <p:cNvPr id="3180" name="Google Shape;3180;p61"/>
          <p:cNvSpPr txBox="1">
            <a:spLocks noGrp="1"/>
          </p:cNvSpPr>
          <p:nvPr>
            <p:ph type="subTitle" idx="7"/>
          </p:nvPr>
        </p:nvSpPr>
        <p:spPr>
          <a:xfrm>
            <a:off x="715100" y="1821725"/>
            <a:ext cx="21477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01</a:t>
            </a:r>
            <a:r>
              <a:rPr lang="en"/>
              <a:t> </a:t>
            </a:r>
            <a:endParaRPr/>
          </a:p>
        </p:txBody>
      </p:sp>
      <p:sp>
        <p:nvSpPr>
          <p:cNvPr id="3181" name="Google Shape;3181;p61"/>
          <p:cNvSpPr txBox="1">
            <a:spLocks noGrp="1"/>
          </p:cNvSpPr>
          <p:nvPr>
            <p:ph type="subTitle" idx="4"/>
          </p:nvPr>
        </p:nvSpPr>
        <p:spPr>
          <a:xfrm>
            <a:off x="719604" y="4123701"/>
            <a:ext cx="2147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3182" name="Google Shape;3182;p61"/>
          <p:cNvSpPr txBox="1">
            <a:spLocks noGrp="1"/>
          </p:cNvSpPr>
          <p:nvPr>
            <p:ph type="subTitle" idx="5"/>
          </p:nvPr>
        </p:nvSpPr>
        <p:spPr>
          <a:xfrm>
            <a:off x="3403800" y="4123701"/>
            <a:ext cx="2152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only planet with rings</a:t>
            </a:r>
            <a:endParaRPr/>
          </a:p>
        </p:txBody>
      </p:sp>
      <p:sp>
        <p:nvSpPr>
          <p:cNvPr id="3183" name="Google Shape;3183;p61"/>
          <p:cNvSpPr txBox="1">
            <a:spLocks noGrp="1"/>
          </p:cNvSpPr>
          <p:nvPr>
            <p:ph type="subTitle" idx="1"/>
          </p:nvPr>
        </p:nvSpPr>
        <p:spPr>
          <a:xfrm>
            <a:off x="719604" y="2274535"/>
            <a:ext cx="2147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184" name="Google Shape;3184;p61"/>
          <p:cNvSpPr txBox="1">
            <a:spLocks noGrp="1"/>
          </p:cNvSpPr>
          <p:nvPr>
            <p:ph type="subTitle" idx="13"/>
          </p:nvPr>
        </p:nvSpPr>
        <p:spPr>
          <a:xfrm>
            <a:off x="715100" y="3666198"/>
            <a:ext cx="21477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04</a:t>
            </a:r>
            <a:endParaRPr b="0"/>
          </a:p>
        </p:txBody>
      </p:sp>
      <p:sp>
        <p:nvSpPr>
          <p:cNvPr id="3185" name="Google Shape;3185;p6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Tips to avoid digital espionage</a:t>
            </a:r>
            <a:endParaRPr/>
          </a:p>
        </p:txBody>
      </p:sp>
      <p:sp>
        <p:nvSpPr>
          <p:cNvPr id="3186" name="Google Shape;3186;p61"/>
          <p:cNvSpPr txBox="1">
            <a:spLocks noGrp="1"/>
          </p:cNvSpPr>
          <p:nvPr>
            <p:ph type="subTitle" idx="8"/>
          </p:nvPr>
        </p:nvSpPr>
        <p:spPr>
          <a:xfrm>
            <a:off x="3403800" y="1821725"/>
            <a:ext cx="21522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02</a:t>
            </a:r>
            <a:endParaRPr b="0"/>
          </a:p>
        </p:txBody>
      </p:sp>
      <p:sp>
        <p:nvSpPr>
          <p:cNvPr id="3187" name="Google Shape;3187;p61"/>
          <p:cNvSpPr txBox="1">
            <a:spLocks noGrp="1"/>
          </p:cNvSpPr>
          <p:nvPr>
            <p:ph type="subTitle" idx="9"/>
          </p:nvPr>
        </p:nvSpPr>
        <p:spPr>
          <a:xfrm>
            <a:off x="6092114" y="1821725"/>
            <a:ext cx="21522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03</a:t>
            </a:r>
            <a:endParaRPr b="0"/>
          </a:p>
        </p:txBody>
      </p:sp>
      <p:sp>
        <p:nvSpPr>
          <p:cNvPr id="3188" name="Google Shape;3188;p61"/>
          <p:cNvSpPr txBox="1">
            <a:spLocks noGrp="1"/>
          </p:cNvSpPr>
          <p:nvPr>
            <p:ph type="subTitle" idx="2"/>
          </p:nvPr>
        </p:nvSpPr>
        <p:spPr>
          <a:xfrm>
            <a:off x="3403800" y="2274535"/>
            <a:ext cx="2152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3189" name="Google Shape;3189;p61"/>
          <p:cNvSpPr txBox="1">
            <a:spLocks noGrp="1"/>
          </p:cNvSpPr>
          <p:nvPr>
            <p:ph type="subTitle" idx="3"/>
          </p:nvPr>
        </p:nvSpPr>
        <p:spPr>
          <a:xfrm>
            <a:off x="6087600" y="2274535"/>
            <a:ext cx="2152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3190" name="Google Shape;3190;p61"/>
          <p:cNvSpPr txBox="1">
            <a:spLocks noGrp="1"/>
          </p:cNvSpPr>
          <p:nvPr>
            <p:ph type="subTitle" idx="6"/>
          </p:nvPr>
        </p:nvSpPr>
        <p:spPr>
          <a:xfrm>
            <a:off x="6087600" y="4123700"/>
            <a:ext cx="2152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from the Sun</a:t>
            </a:r>
            <a:endParaRPr/>
          </a:p>
        </p:txBody>
      </p:sp>
      <p:sp>
        <p:nvSpPr>
          <p:cNvPr id="3191" name="Google Shape;3191;p61"/>
          <p:cNvSpPr txBox="1">
            <a:spLocks noGrp="1"/>
          </p:cNvSpPr>
          <p:nvPr>
            <p:ph type="subTitle" idx="14"/>
          </p:nvPr>
        </p:nvSpPr>
        <p:spPr>
          <a:xfrm>
            <a:off x="3403800" y="3666198"/>
            <a:ext cx="21522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05</a:t>
            </a:r>
            <a:endParaRPr b="0"/>
          </a:p>
        </p:txBody>
      </p:sp>
      <p:sp>
        <p:nvSpPr>
          <p:cNvPr id="3192" name="Google Shape;3192;p61"/>
          <p:cNvSpPr txBox="1">
            <a:spLocks noGrp="1"/>
          </p:cNvSpPr>
          <p:nvPr>
            <p:ph type="subTitle" idx="15"/>
          </p:nvPr>
        </p:nvSpPr>
        <p:spPr>
          <a:xfrm>
            <a:off x="6092114" y="3666198"/>
            <a:ext cx="2152200" cy="4554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Tip </a:t>
            </a:r>
            <a:r>
              <a:rPr lang="en" b="0"/>
              <a:t>06</a:t>
            </a:r>
            <a:endParaRPr b="0"/>
          </a:p>
        </p:txBody>
      </p:sp>
      <p:sp>
        <p:nvSpPr>
          <p:cNvPr id="3193" name="Google Shape;3193;p61"/>
          <p:cNvSpPr/>
          <p:nvPr/>
        </p:nvSpPr>
        <p:spPr>
          <a:xfrm>
            <a:off x="808275" y="12115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808288" y="30598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6975" y="12115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496988" y="30598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6190175" y="12115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6185688" y="3059828"/>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61"/>
          <p:cNvGrpSpPr/>
          <p:nvPr/>
        </p:nvGrpSpPr>
        <p:grpSpPr>
          <a:xfrm>
            <a:off x="6309486" y="3176478"/>
            <a:ext cx="365767" cy="376852"/>
            <a:chOff x="8052798" y="3813665"/>
            <a:chExt cx="365767" cy="376852"/>
          </a:xfrm>
        </p:grpSpPr>
        <p:sp>
          <p:nvSpPr>
            <p:cNvPr id="3200" name="Google Shape;3200;p61"/>
            <p:cNvSpPr/>
            <p:nvPr/>
          </p:nvSpPr>
          <p:spPr>
            <a:xfrm>
              <a:off x="8183764" y="4089029"/>
              <a:ext cx="23464" cy="34198"/>
            </a:xfrm>
            <a:custGeom>
              <a:avLst/>
              <a:gdLst/>
              <a:ahLst/>
              <a:cxnLst/>
              <a:rect l="l" t="t" r="r" b="b"/>
              <a:pathLst>
                <a:path w="870" h="1268" extrusionOk="0">
                  <a:moveTo>
                    <a:pt x="441" y="239"/>
                  </a:moveTo>
                  <a:cubicBezTo>
                    <a:pt x="539" y="239"/>
                    <a:pt x="598" y="293"/>
                    <a:pt x="598" y="411"/>
                  </a:cubicBezTo>
                  <a:lnTo>
                    <a:pt x="598" y="431"/>
                  </a:lnTo>
                  <a:cubicBezTo>
                    <a:pt x="598" y="549"/>
                    <a:pt x="539" y="603"/>
                    <a:pt x="441" y="603"/>
                  </a:cubicBezTo>
                  <a:lnTo>
                    <a:pt x="271" y="603"/>
                  </a:lnTo>
                  <a:lnTo>
                    <a:pt x="271" y="239"/>
                  </a:lnTo>
                  <a:close/>
                  <a:moveTo>
                    <a:pt x="101" y="1"/>
                  </a:moveTo>
                  <a:cubicBezTo>
                    <a:pt x="42" y="1"/>
                    <a:pt x="0" y="40"/>
                    <a:pt x="0" y="84"/>
                  </a:cubicBezTo>
                  <a:lnTo>
                    <a:pt x="0" y="1184"/>
                  </a:lnTo>
                  <a:cubicBezTo>
                    <a:pt x="0" y="1239"/>
                    <a:pt x="68" y="1267"/>
                    <a:pt x="136" y="1267"/>
                  </a:cubicBezTo>
                  <a:cubicBezTo>
                    <a:pt x="205" y="1267"/>
                    <a:pt x="271" y="1241"/>
                    <a:pt x="271" y="1184"/>
                  </a:cubicBezTo>
                  <a:lnTo>
                    <a:pt x="271" y="811"/>
                  </a:lnTo>
                  <a:lnTo>
                    <a:pt x="443" y="811"/>
                  </a:lnTo>
                  <a:cubicBezTo>
                    <a:pt x="681" y="811"/>
                    <a:pt x="869" y="700"/>
                    <a:pt x="869" y="409"/>
                  </a:cubicBezTo>
                  <a:lnTo>
                    <a:pt x="869" y="400"/>
                  </a:lnTo>
                  <a:cubicBezTo>
                    <a:pt x="869" y="108"/>
                    <a:pt x="690"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8210195" y="4089083"/>
              <a:ext cx="23572" cy="34495"/>
            </a:xfrm>
            <a:custGeom>
              <a:avLst/>
              <a:gdLst/>
              <a:ahLst/>
              <a:cxnLst/>
              <a:rect l="l" t="t" r="r" b="b"/>
              <a:pathLst>
                <a:path w="874" h="1279" extrusionOk="0">
                  <a:moveTo>
                    <a:pt x="134" y="1"/>
                  </a:moveTo>
                  <a:cubicBezTo>
                    <a:pt x="134" y="1"/>
                    <a:pt x="134" y="1"/>
                    <a:pt x="135" y="1"/>
                  </a:cubicBezTo>
                  <a:lnTo>
                    <a:pt x="135" y="1"/>
                  </a:lnTo>
                  <a:cubicBezTo>
                    <a:pt x="135" y="1"/>
                    <a:pt x="136" y="1"/>
                    <a:pt x="136" y="1"/>
                  </a:cubicBezTo>
                  <a:close/>
                  <a:moveTo>
                    <a:pt x="739" y="1"/>
                  </a:moveTo>
                  <a:cubicBezTo>
                    <a:pt x="671" y="1"/>
                    <a:pt x="603" y="25"/>
                    <a:pt x="603" y="82"/>
                  </a:cubicBezTo>
                  <a:lnTo>
                    <a:pt x="603" y="870"/>
                  </a:lnTo>
                  <a:cubicBezTo>
                    <a:pt x="603" y="986"/>
                    <a:pt x="540" y="1043"/>
                    <a:pt x="437" y="1043"/>
                  </a:cubicBezTo>
                  <a:cubicBezTo>
                    <a:pt x="332" y="1043"/>
                    <a:pt x="269" y="988"/>
                    <a:pt x="269" y="870"/>
                  </a:cubicBezTo>
                  <a:lnTo>
                    <a:pt x="269" y="82"/>
                  </a:lnTo>
                  <a:cubicBezTo>
                    <a:pt x="269" y="25"/>
                    <a:pt x="202" y="1"/>
                    <a:pt x="135" y="1"/>
                  </a:cubicBezTo>
                  <a:lnTo>
                    <a:pt x="135" y="1"/>
                  </a:lnTo>
                  <a:cubicBezTo>
                    <a:pt x="65" y="1"/>
                    <a:pt x="1" y="25"/>
                    <a:pt x="1" y="82"/>
                  </a:cubicBezTo>
                  <a:lnTo>
                    <a:pt x="1" y="870"/>
                  </a:lnTo>
                  <a:cubicBezTo>
                    <a:pt x="1" y="1167"/>
                    <a:pt x="193" y="1278"/>
                    <a:pt x="437" y="1278"/>
                  </a:cubicBezTo>
                  <a:cubicBezTo>
                    <a:pt x="684" y="1278"/>
                    <a:pt x="874" y="1167"/>
                    <a:pt x="874" y="870"/>
                  </a:cubicBezTo>
                  <a:lnTo>
                    <a:pt x="874" y="82"/>
                  </a:lnTo>
                  <a:cubicBezTo>
                    <a:pt x="874" y="25"/>
                    <a:pt x="804"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8237057" y="4088813"/>
              <a:ext cx="22924" cy="34926"/>
            </a:xfrm>
            <a:custGeom>
              <a:avLst/>
              <a:gdLst/>
              <a:ahLst/>
              <a:cxnLst/>
              <a:rect l="l" t="t" r="r" b="b"/>
              <a:pathLst>
                <a:path w="850" h="1295" extrusionOk="0">
                  <a:moveTo>
                    <a:pt x="474" y="0"/>
                  </a:moveTo>
                  <a:cubicBezTo>
                    <a:pt x="258" y="0"/>
                    <a:pt x="31" y="98"/>
                    <a:pt x="31" y="358"/>
                  </a:cubicBezTo>
                  <a:cubicBezTo>
                    <a:pt x="31" y="764"/>
                    <a:pt x="581" y="727"/>
                    <a:pt x="581" y="937"/>
                  </a:cubicBezTo>
                  <a:cubicBezTo>
                    <a:pt x="581" y="1020"/>
                    <a:pt x="491" y="1053"/>
                    <a:pt x="413" y="1053"/>
                  </a:cubicBezTo>
                  <a:cubicBezTo>
                    <a:pt x="251" y="1053"/>
                    <a:pt x="199" y="924"/>
                    <a:pt x="118" y="924"/>
                  </a:cubicBezTo>
                  <a:cubicBezTo>
                    <a:pt x="50" y="924"/>
                    <a:pt x="0" y="1011"/>
                    <a:pt x="0" y="1070"/>
                  </a:cubicBezTo>
                  <a:cubicBezTo>
                    <a:pt x="0" y="1184"/>
                    <a:pt x="190" y="1295"/>
                    <a:pt x="417" y="1295"/>
                  </a:cubicBezTo>
                  <a:cubicBezTo>
                    <a:pt x="668" y="1295"/>
                    <a:pt x="850" y="1157"/>
                    <a:pt x="850" y="911"/>
                  </a:cubicBezTo>
                  <a:cubicBezTo>
                    <a:pt x="850" y="474"/>
                    <a:pt x="302" y="507"/>
                    <a:pt x="302" y="332"/>
                  </a:cubicBezTo>
                  <a:cubicBezTo>
                    <a:pt x="302" y="277"/>
                    <a:pt x="352" y="229"/>
                    <a:pt x="474" y="229"/>
                  </a:cubicBezTo>
                  <a:cubicBezTo>
                    <a:pt x="616" y="229"/>
                    <a:pt x="649" y="295"/>
                    <a:pt x="712" y="295"/>
                  </a:cubicBezTo>
                  <a:cubicBezTo>
                    <a:pt x="788" y="295"/>
                    <a:pt x="819" y="199"/>
                    <a:pt x="819" y="153"/>
                  </a:cubicBezTo>
                  <a:cubicBezTo>
                    <a:pt x="819" y="18"/>
                    <a:pt x="56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8263542" y="4089029"/>
              <a:ext cx="24057" cy="34198"/>
            </a:xfrm>
            <a:custGeom>
              <a:avLst/>
              <a:gdLst/>
              <a:ahLst/>
              <a:cxnLst/>
              <a:rect l="l" t="t" r="r" b="b"/>
              <a:pathLst>
                <a:path w="892" h="1268" extrusionOk="0">
                  <a:moveTo>
                    <a:pt x="138" y="1"/>
                  </a:moveTo>
                  <a:lnTo>
                    <a:pt x="138" y="3"/>
                  </a:lnTo>
                  <a:cubicBezTo>
                    <a:pt x="71" y="3"/>
                    <a:pt x="1" y="27"/>
                    <a:pt x="1" y="84"/>
                  </a:cubicBezTo>
                  <a:lnTo>
                    <a:pt x="1" y="1184"/>
                  </a:lnTo>
                  <a:cubicBezTo>
                    <a:pt x="1" y="1239"/>
                    <a:pt x="68" y="1267"/>
                    <a:pt x="138" y="1267"/>
                  </a:cubicBezTo>
                  <a:cubicBezTo>
                    <a:pt x="206" y="1267"/>
                    <a:pt x="274" y="1241"/>
                    <a:pt x="274" y="1184"/>
                  </a:cubicBezTo>
                  <a:lnTo>
                    <a:pt x="274" y="715"/>
                  </a:lnTo>
                  <a:lnTo>
                    <a:pt x="619" y="715"/>
                  </a:lnTo>
                  <a:lnTo>
                    <a:pt x="619" y="1184"/>
                  </a:lnTo>
                  <a:cubicBezTo>
                    <a:pt x="619" y="1239"/>
                    <a:pt x="686" y="1267"/>
                    <a:pt x="756" y="1267"/>
                  </a:cubicBezTo>
                  <a:cubicBezTo>
                    <a:pt x="824" y="1267"/>
                    <a:pt x="892" y="1241"/>
                    <a:pt x="892" y="1184"/>
                  </a:cubicBezTo>
                  <a:lnTo>
                    <a:pt x="892" y="84"/>
                  </a:lnTo>
                  <a:cubicBezTo>
                    <a:pt x="892" y="25"/>
                    <a:pt x="824" y="1"/>
                    <a:pt x="756" y="1"/>
                  </a:cubicBezTo>
                  <a:cubicBezTo>
                    <a:pt x="689" y="1"/>
                    <a:pt x="619" y="25"/>
                    <a:pt x="619" y="84"/>
                  </a:cubicBezTo>
                  <a:lnTo>
                    <a:pt x="619" y="507"/>
                  </a:lnTo>
                  <a:lnTo>
                    <a:pt x="274" y="507"/>
                  </a:lnTo>
                  <a:lnTo>
                    <a:pt x="274" y="84"/>
                  </a:lnTo>
                  <a:cubicBezTo>
                    <a:pt x="274" y="25"/>
                    <a:pt x="20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8195065" y="3880281"/>
              <a:ext cx="82178" cy="77781"/>
            </a:xfrm>
            <a:custGeom>
              <a:avLst/>
              <a:gdLst/>
              <a:ahLst/>
              <a:cxnLst/>
              <a:rect l="l" t="t" r="r" b="b"/>
              <a:pathLst>
                <a:path w="3047" h="2884" extrusionOk="0">
                  <a:moveTo>
                    <a:pt x="1725" y="420"/>
                  </a:moveTo>
                  <a:lnTo>
                    <a:pt x="1725" y="1040"/>
                  </a:lnTo>
                  <a:cubicBezTo>
                    <a:pt x="1725" y="1155"/>
                    <a:pt x="1819" y="1249"/>
                    <a:pt x="1935" y="1249"/>
                  </a:cubicBezTo>
                  <a:lnTo>
                    <a:pt x="2348" y="1249"/>
                  </a:lnTo>
                  <a:lnTo>
                    <a:pt x="1522" y="2330"/>
                  </a:lnTo>
                  <a:lnTo>
                    <a:pt x="697" y="1249"/>
                  </a:lnTo>
                  <a:lnTo>
                    <a:pt x="1110" y="1249"/>
                  </a:lnTo>
                  <a:cubicBezTo>
                    <a:pt x="1225" y="1249"/>
                    <a:pt x="1319" y="1155"/>
                    <a:pt x="1319" y="1040"/>
                  </a:cubicBezTo>
                  <a:lnTo>
                    <a:pt x="1319" y="420"/>
                  </a:lnTo>
                  <a:close/>
                  <a:moveTo>
                    <a:pt x="1110" y="0"/>
                  </a:moveTo>
                  <a:cubicBezTo>
                    <a:pt x="994" y="0"/>
                    <a:pt x="900" y="94"/>
                    <a:pt x="900" y="210"/>
                  </a:cubicBezTo>
                  <a:lnTo>
                    <a:pt x="900" y="830"/>
                  </a:lnTo>
                  <a:lnTo>
                    <a:pt x="271" y="830"/>
                  </a:lnTo>
                  <a:cubicBezTo>
                    <a:pt x="99" y="830"/>
                    <a:pt x="0" y="1029"/>
                    <a:pt x="105" y="1169"/>
                  </a:cubicBezTo>
                  <a:lnTo>
                    <a:pt x="1356" y="2802"/>
                  </a:lnTo>
                  <a:cubicBezTo>
                    <a:pt x="1398" y="2856"/>
                    <a:pt x="1460" y="2884"/>
                    <a:pt x="1522" y="2884"/>
                  </a:cubicBezTo>
                  <a:cubicBezTo>
                    <a:pt x="1584" y="2884"/>
                    <a:pt x="1647" y="2856"/>
                    <a:pt x="1688" y="2802"/>
                  </a:cubicBezTo>
                  <a:lnTo>
                    <a:pt x="2939" y="1169"/>
                  </a:lnTo>
                  <a:cubicBezTo>
                    <a:pt x="3046" y="1029"/>
                    <a:pt x="2946" y="830"/>
                    <a:pt x="2773" y="830"/>
                  </a:cubicBezTo>
                  <a:lnTo>
                    <a:pt x="2145" y="830"/>
                  </a:lnTo>
                  <a:lnTo>
                    <a:pt x="2145" y="210"/>
                  </a:lnTo>
                  <a:cubicBezTo>
                    <a:pt x="2145" y="94"/>
                    <a:pt x="2051"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8144065" y="3936055"/>
              <a:ext cx="184771" cy="91644"/>
            </a:xfrm>
            <a:custGeom>
              <a:avLst/>
              <a:gdLst/>
              <a:ahLst/>
              <a:cxnLst/>
              <a:rect l="l" t="t" r="r" b="b"/>
              <a:pathLst>
                <a:path w="6851" h="3398" extrusionOk="0">
                  <a:moveTo>
                    <a:pt x="6431" y="419"/>
                  </a:moveTo>
                  <a:lnTo>
                    <a:pt x="6431" y="2978"/>
                  </a:lnTo>
                  <a:lnTo>
                    <a:pt x="420" y="2978"/>
                  </a:lnTo>
                  <a:lnTo>
                    <a:pt x="420" y="419"/>
                  </a:lnTo>
                  <a:lnTo>
                    <a:pt x="1219" y="419"/>
                  </a:lnTo>
                  <a:lnTo>
                    <a:pt x="1219" y="1970"/>
                  </a:lnTo>
                  <a:cubicBezTo>
                    <a:pt x="1219" y="2085"/>
                    <a:pt x="1313" y="2179"/>
                    <a:pt x="1431" y="2179"/>
                  </a:cubicBezTo>
                  <a:lnTo>
                    <a:pt x="5420" y="2179"/>
                  </a:lnTo>
                  <a:cubicBezTo>
                    <a:pt x="5536" y="2179"/>
                    <a:pt x="5630" y="2085"/>
                    <a:pt x="5630" y="1970"/>
                  </a:cubicBezTo>
                  <a:lnTo>
                    <a:pt x="5630" y="419"/>
                  </a:lnTo>
                  <a:close/>
                  <a:moveTo>
                    <a:pt x="210" y="0"/>
                  </a:moveTo>
                  <a:cubicBezTo>
                    <a:pt x="94" y="0"/>
                    <a:pt x="0" y="94"/>
                    <a:pt x="0" y="210"/>
                  </a:cubicBezTo>
                  <a:lnTo>
                    <a:pt x="0" y="3188"/>
                  </a:lnTo>
                  <a:cubicBezTo>
                    <a:pt x="0" y="3302"/>
                    <a:pt x="92" y="3398"/>
                    <a:pt x="206" y="3398"/>
                  </a:cubicBezTo>
                  <a:cubicBezTo>
                    <a:pt x="208" y="3398"/>
                    <a:pt x="209" y="3398"/>
                    <a:pt x="210" y="3398"/>
                  </a:cubicBezTo>
                  <a:lnTo>
                    <a:pt x="6640" y="3398"/>
                  </a:lnTo>
                  <a:cubicBezTo>
                    <a:pt x="6756" y="3398"/>
                    <a:pt x="6850" y="3304"/>
                    <a:pt x="6850" y="3188"/>
                  </a:cubicBezTo>
                  <a:lnTo>
                    <a:pt x="6850" y="210"/>
                  </a:lnTo>
                  <a:cubicBezTo>
                    <a:pt x="6850" y="94"/>
                    <a:pt x="6756" y="0"/>
                    <a:pt x="6640" y="0"/>
                  </a:cubicBezTo>
                  <a:lnTo>
                    <a:pt x="5420" y="0"/>
                  </a:lnTo>
                  <a:cubicBezTo>
                    <a:pt x="5304" y="0"/>
                    <a:pt x="5210" y="94"/>
                    <a:pt x="5210" y="210"/>
                  </a:cubicBezTo>
                  <a:lnTo>
                    <a:pt x="5210" y="1758"/>
                  </a:lnTo>
                  <a:lnTo>
                    <a:pt x="1640" y="1758"/>
                  </a:lnTo>
                  <a:lnTo>
                    <a:pt x="1640" y="210"/>
                  </a:lnTo>
                  <a:cubicBezTo>
                    <a:pt x="1640" y="94"/>
                    <a:pt x="1546" y="0"/>
                    <a:pt x="1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8097595" y="4055640"/>
              <a:ext cx="275229" cy="99978"/>
            </a:xfrm>
            <a:custGeom>
              <a:avLst/>
              <a:gdLst/>
              <a:ahLst/>
              <a:cxnLst/>
              <a:rect l="l" t="t" r="r" b="b"/>
              <a:pathLst>
                <a:path w="10205" h="3707" extrusionOk="0">
                  <a:moveTo>
                    <a:pt x="1852" y="1"/>
                  </a:moveTo>
                  <a:cubicBezTo>
                    <a:pt x="830" y="3"/>
                    <a:pt x="1" y="831"/>
                    <a:pt x="1" y="1855"/>
                  </a:cubicBezTo>
                  <a:cubicBezTo>
                    <a:pt x="1" y="2876"/>
                    <a:pt x="830" y="3704"/>
                    <a:pt x="1852" y="3706"/>
                  </a:cubicBezTo>
                  <a:lnTo>
                    <a:pt x="8353" y="3706"/>
                  </a:lnTo>
                  <a:cubicBezTo>
                    <a:pt x="9374" y="3706"/>
                    <a:pt x="10204" y="2876"/>
                    <a:pt x="10204" y="1855"/>
                  </a:cubicBezTo>
                  <a:cubicBezTo>
                    <a:pt x="10204" y="831"/>
                    <a:pt x="9374" y="1"/>
                    <a:pt x="8353" y="1"/>
                  </a:cubicBezTo>
                  <a:lnTo>
                    <a:pt x="3992" y="1"/>
                  </a:lnTo>
                  <a:cubicBezTo>
                    <a:pt x="3876" y="1"/>
                    <a:pt x="3783" y="95"/>
                    <a:pt x="3783" y="210"/>
                  </a:cubicBezTo>
                  <a:cubicBezTo>
                    <a:pt x="3783" y="328"/>
                    <a:pt x="3876" y="422"/>
                    <a:pt x="3992" y="422"/>
                  </a:cubicBezTo>
                  <a:lnTo>
                    <a:pt x="8353" y="422"/>
                  </a:lnTo>
                  <a:cubicBezTo>
                    <a:pt x="9143" y="422"/>
                    <a:pt x="9785" y="1062"/>
                    <a:pt x="9785" y="1855"/>
                  </a:cubicBezTo>
                  <a:cubicBezTo>
                    <a:pt x="9785" y="2645"/>
                    <a:pt x="9143" y="3287"/>
                    <a:pt x="8353" y="3287"/>
                  </a:cubicBezTo>
                  <a:lnTo>
                    <a:pt x="1852" y="3287"/>
                  </a:lnTo>
                  <a:cubicBezTo>
                    <a:pt x="1062" y="3287"/>
                    <a:pt x="420" y="2645"/>
                    <a:pt x="420" y="1855"/>
                  </a:cubicBezTo>
                  <a:cubicBezTo>
                    <a:pt x="420" y="1062"/>
                    <a:pt x="1062" y="422"/>
                    <a:pt x="1852" y="422"/>
                  </a:cubicBezTo>
                  <a:lnTo>
                    <a:pt x="3154" y="422"/>
                  </a:lnTo>
                  <a:cubicBezTo>
                    <a:pt x="3269" y="422"/>
                    <a:pt x="3363" y="328"/>
                    <a:pt x="3363" y="210"/>
                  </a:cubicBezTo>
                  <a:cubicBezTo>
                    <a:pt x="3363" y="95"/>
                    <a:pt x="3269" y="1"/>
                    <a:pt x="3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8052798" y="3813665"/>
              <a:ext cx="365767" cy="376852"/>
            </a:xfrm>
            <a:custGeom>
              <a:avLst/>
              <a:gdLst/>
              <a:ahLst/>
              <a:cxnLst/>
              <a:rect l="l" t="t" r="r" b="b"/>
              <a:pathLst>
                <a:path w="13562" h="13973" extrusionOk="0">
                  <a:moveTo>
                    <a:pt x="13142" y="420"/>
                  </a:moveTo>
                  <a:lnTo>
                    <a:pt x="13142" y="1208"/>
                  </a:lnTo>
                  <a:lnTo>
                    <a:pt x="422" y="1208"/>
                  </a:lnTo>
                  <a:lnTo>
                    <a:pt x="422" y="420"/>
                  </a:lnTo>
                  <a:close/>
                  <a:moveTo>
                    <a:pt x="13356" y="1"/>
                  </a:moveTo>
                  <a:cubicBezTo>
                    <a:pt x="13355" y="1"/>
                    <a:pt x="13353" y="1"/>
                    <a:pt x="13352" y="1"/>
                  </a:cubicBezTo>
                  <a:lnTo>
                    <a:pt x="210" y="1"/>
                  </a:lnTo>
                  <a:cubicBezTo>
                    <a:pt x="94" y="1"/>
                    <a:pt x="0" y="95"/>
                    <a:pt x="0" y="211"/>
                  </a:cubicBezTo>
                  <a:lnTo>
                    <a:pt x="0" y="13763"/>
                  </a:lnTo>
                  <a:cubicBezTo>
                    <a:pt x="0" y="13879"/>
                    <a:pt x="94" y="13973"/>
                    <a:pt x="210" y="13973"/>
                  </a:cubicBezTo>
                  <a:lnTo>
                    <a:pt x="13352" y="13973"/>
                  </a:lnTo>
                  <a:cubicBezTo>
                    <a:pt x="13468" y="13973"/>
                    <a:pt x="13562" y="13879"/>
                    <a:pt x="13562" y="13763"/>
                  </a:cubicBezTo>
                  <a:lnTo>
                    <a:pt x="13562" y="7078"/>
                  </a:lnTo>
                  <a:cubicBezTo>
                    <a:pt x="13562" y="6962"/>
                    <a:pt x="13468" y="6868"/>
                    <a:pt x="13352" y="6868"/>
                  </a:cubicBezTo>
                  <a:cubicBezTo>
                    <a:pt x="13236" y="6868"/>
                    <a:pt x="13142" y="6962"/>
                    <a:pt x="13142" y="7078"/>
                  </a:cubicBezTo>
                  <a:lnTo>
                    <a:pt x="13142" y="13554"/>
                  </a:lnTo>
                  <a:lnTo>
                    <a:pt x="422" y="13554"/>
                  </a:lnTo>
                  <a:lnTo>
                    <a:pt x="422" y="1628"/>
                  </a:lnTo>
                  <a:lnTo>
                    <a:pt x="13142" y="1628"/>
                  </a:lnTo>
                  <a:lnTo>
                    <a:pt x="13142" y="6237"/>
                  </a:lnTo>
                  <a:cubicBezTo>
                    <a:pt x="13142" y="6353"/>
                    <a:pt x="13236" y="6447"/>
                    <a:pt x="13352" y="6447"/>
                  </a:cubicBezTo>
                  <a:cubicBezTo>
                    <a:pt x="13468" y="6447"/>
                    <a:pt x="13562" y="6353"/>
                    <a:pt x="13562" y="6237"/>
                  </a:cubicBezTo>
                  <a:lnTo>
                    <a:pt x="13562" y="211"/>
                  </a:lnTo>
                  <a:cubicBezTo>
                    <a:pt x="13562" y="96"/>
                    <a:pt x="13470" y="1"/>
                    <a:pt x="13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61"/>
          <p:cNvGrpSpPr/>
          <p:nvPr/>
        </p:nvGrpSpPr>
        <p:grpSpPr>
          <a:xfrm>
            <a:off x="6326026" y="1328190"/>
            <a:ext cx="329492" cy="376852"/>
            <a:chOff x="7256913" y="3813665"/>
            <a:chExt cx="329492" cy="376852"/>
          </a:xfrm>
        </p:grpSpPr>
        <p:sp>
          <p:nvSpPr>
            <p:cNvPr id="3209" name="Google Shape;3209;p61"/>
            <p:cNvSpPr/>
            <p:nvPr/>
          </p:nvSpPr>
          <p:spPr>
            <a:xfrm>
              <a:off x="7256913" y="3813665"/>
              <a:ext cx="329492" cy="376852"/>
            </a:xfrm>
            <a:custGeom>
              <a:avLst/>
              <a:gdLst/>
              <a:ahLst/>
              <a:cxnLst/>
              <a:rect l="l" t="t" r="r" b="b"/>
              <a:pathLst>
                <a:path w="12217" h="13973" extrusionOk="0">
                  <a:moveTo>
                    <a:pt x="7557" y="411"/>
                  </a:moveTo>
                  <a:lnTo>
                    <a:pt x="7557" y="820"/>
                  </a:lnTo>
                  <a:lnTo>
                    <a:pt x="4531" y="820"/>
                  </a:lnTo>
                  <a:lnTo>
                    <a:pt x="4531" y="411"/>
                  </a:lnTo>
                  <a:close/>
                  <a:moveTo>
                    <a:pt x="6370" y="1230"/>
                  </a:moveTo>
                  <a:lnTo>
                    <a:pt x="6370" y="2298"/>
                  </a:lnTo>
                  <a:lnTo>
                    <a:pt x="5717" y="2298"/>
                  </a:lnTo>
                  <a:lnTo>
                    <a:pt x="5717" y="1230"/>
                  </a:lnTo>
                  <a:close/>
                  <a:moveTo>
                    <a:pt x="7158" y="2711"/>
                  </a:moveTo>
                  <a:lnTo>
                    <a:pt x="7158" y="3761"/>
                  </a:lnTo>
                  <a:lnTo>
                    <a:pt x="4931" y="3761"/>
                  </a:lnTo>
                  <a:lnTo>
                    <a:pt x="4931" y="2711"/>
                  </a:lnTo>
                  <a:close/>
                  <a:moveTo>
                    <a:pt x="7158" y="4174"/>
                  </a:moveTo>
                  <a:lnTo>
                    <a:pt x="7158" y="6071"/>
                  </a:lnTo>
                  <a:cubicBezTo>
                    <a:pt x="7158" y="6479"/>
                    <a:pt x="7011" y="6599"/>
                    <a:pt x="6044" y="6599"/>
                  </a:cubicBezTo>
                  <a:cubicBezTo>
                    <a:pt x="5182" y="6599"/>
                    <a:pt x="4931" y="6529"/>
                    <a:pt x="4931" y="6071"/>
                  </a:cubicBezTo>
                  <a:lnTo>
                    <a:pt x="4931" y="4174"/>
                  </a:lnTo>
                  <a:close/>
                  <a:moveTo>
                    <a:pt x="11062" y="5455"/>
                  </a:moveTo>
                  <a:cubicBezTo>
                    <a:pt x="11230" y="5455"/>
                    <a:pt x="11365" y="5591"/>
                    <a:pt x="11365" y="5759"/>
                  </a:cubicBezTo>
                  <a:lnTo>
                    <a:pt x="11365" y="12584"/>
                  </a:lnTo>
                  <a:cubicBezTo>
                    <a:pt x="11365" y="12602"/>
                    <a:pt x="11368" y="12619"/>
                    <a:pt x="11374" y="12637"/>
                  </a:cubicBezTo>
                  <a:lnTo>
                    <a:pt x="10955" y="12637"/>
                  </a:lnTo>
                  <a:lnTo>
                    <a:pt x="10955" y="10036"/>
                  </a:lnTo>
                  <a:cubicBezTo>
                    <a:pt x="10955" y="9923"/>
                    <a:pt x="10863" y="9831"/>
                    <a:pt x="10750" y="9831"/>
                  </a:cubicBezTo>
                  <a:cubicBezTo>
                    <a:pt x="10636" y="9831"/>
                    <a:pt x="10542" y="9923"/>
                    <a:pt x="10544" y="10036"/>
                  </a:cubicBezTo>
                  <a:lnTo>
                    <a:pt x="10544" y="12637"/>
                  </a:lnTo>
                  <a:lnTo>
                    <a:pt x="1797" y="12637"/>
                  </a:lnTo>
                  <a:lnTo>
                    <a:pt x="1800" y="6388"/>
                  </a:lnTo>
                  <a:cubicBezTo>
                    <a:pt x="1800" y="6326"/>
                    <a:pt x="1848" y="6278"/>
                    <a:pt x="1909" y="6276"/>
                  </a:cubicBezTo>
                  <a:lnTo>
                    <a:pt x="4535" y="6276"/>
                  </a:lnTo>
                  <a:cubicBezTo>
                    <a:pt x="4586" y="6580"/>
                    <a:pt x="4754" y="6789"/>
                    <a:pt x="5038" y="6901"/>
                  </a:cubicBezTo>
                  <a:cubicBezTo>
                    <a:pt x="5265" y="6988"/>
                    <a:pt x="5549" y="7005"/>
                    <a:pt x="5837" y="7010"/>
                  </a:cubicBezTo>
                  <a:lnTo>
                    <a:pt x="5837" y="8564"/>
                  </a:lnTo>
                  <a:cubicBezTo>
                    <a:pt x="5837" y="8678"/>
                    <a:pt x="5931" y="8772"/>
                    <a:pt x="6044" y="8772"/>
                  </a:cubicBezTo>
                  <a:cubicBezTo>
                    <a:pt x="6158" y="8772"/>
                    <a:pt x="6249" y="8678"/>
                    <a:pt x="6249" y="8564"/>
                  </a:cubicBezTo>
                  <a:lnTo>
                    <a:pt x="6249" y="7010"/>
                  </a:lnTo>
                  <a:cubicBezTo>
                    <a:pt x="6538" y="7005"/>
                    <a:pt x="6824" y="6990"/>
                    <a:pt x="7051" y="6901"/>
                  </a:cubicBezTo>
                  <a:cubicBezTo>
                    <a:pt x="7332" y="6791"/>
                    <a:pt x="7501" y="6580"/>
                    <a:pt x="7553" y="6276"/>
                  </a:cubicBezTo>
                  <a:lnTo>
                    <a:pt x="10433" y="6276"/>
                  </a:lnTo>
                  <a:cubicBezTo>
                    <a:pt x="10492" y="6278"/>
                    <a:pt x="10542" y="6326"/>
                    <a:pt x="10542" y="6388"/>
                  </a:cubicBezTo>
                  <a:lnTo>
                    <a:pt x="10542" y="9211"/>
                  </a:lnTo>
                  <a:cubicBezTo>
                    <a:pt x="10542" y="9327"/>
                    <a:pt x="10634" y="9418"/>
                    <a:pt x="10747" y="9418"/>
                  </a:cubicBezTo>
                  <a:cubicBezTo>
                    <a:pt x="10861" y="9418"/>
                    <a:pt x="10953" y="9327"/>
                    <a:pt x="10953" y="9211"/>
                  </a:cubicBezTo>
                  <a:lnTo>
                    <a:pt x="10953" y="6388"/>
                  </a:lnTo>
                  <a:cubicBezTo>
                    <a:pt x="10953" y="6099"/>
                    <a:pt x="10719" y="5866"/>
                    <a:pt x="10431" y="5866"/>
                  </a:cubicBezTo>
                  <a:lnTo>
                    <a:pt x="7568" y="5866"/>
                  </a:lnTo>
                  <a:lnTo>
                    <a:pt x="7568" y="5455"/>
                  </a:lnTo>
                  <a:close/>
                  <a:moveTo>
                    <a:pt x="4190" y="13047"/>
                  </a:moveTo>
                  <a:lnTo>
                    <a:pt x="4190" y="13560"/>
                  </a:lnTo>
                  <a:lnTo>
                    <a:pt x="627" y="13560"/>
                  </a:lnTo>
                  <a:cubicBezTo>
                    <a:pt x="507" y="13560"/>
                    <a:pt x="411" y="13464"/>
                    <a:pt x="411" y="13344"/>
                  </a:cubicBezTo>
                  <a:lnTo>
                    <a:pt x="413" y="13344"/>
                  </a:lnTo>
                  <a:lnTo>
                    <a:pt x="413" y="13047"/>
                  </a:lnTo>
                  <a:close/>
                  <a:moveTo>
                    <a:pt x="7616" y="13049"/>
                  </a:moveTo>
                  <a:lnTo>
                    <a:pt x="7616" y="13560"/>
                  </a:lnTo>
                  <a:lnTo>
                    <a:pt x="4603" y="13560"/>
                  </a:lnTo>
                  <a:lnTo>
                    <a:pt x="4603" y="13049"/>
                  </a:lnTo>
                  <a:close/>
                  <a:moveTo>
                    <a:pt x="11806" y="13049"/>
                  </a:moveTo>
                  <a:lnTo>
                    <a:pt x="11806" y="13344"/>
                  </a:lnTo>
                  <a:cubicBezTo>
                    <a:pt x="11806" y="13464"/>
                    <a:pt x="11710" y="13560"/>
                    <a:pt x="11590" y="13560"/>
                  </a:cubicBezTo>
                  <a:lnTo>
                    <a:pt x="8027" y="13560"/>
                  </a:lnTo>
                  <a:lnTo>
                    <a:pt x="8027" y="13049"/>
                  </a:lnTo>
                  <a:close/>
                  <a:moveTo>
                    <a:pt x="4326" y="1"/>
                  </a:moveTo>
                  <a:cubicBezTo>
                    <a:pt x="4212" y="1"/>
                    <a:pt x="4121" y="93"/>
                    <a:pt x="4121" y="206"/>
                  </a:cubicBezTo>
                  <a:lnTo>
                    <a:pt x="4121" y="1025"/>
                  </a:lnTo>
                  <a:cubicBezTo>
                    <a:pt x="4121" y="1138"/>
                    <a:pt x="4212" y="1232"/>
                    <a:pt x="4326" y="1232"/>
                  </a:cubicBezTo>
                  <a:lnTo>
                    <a:pt x="5306" y="1232"/>
                  </a:lnTo>
                  <a:lnTo>
                    <a:pt x="5306" y="2300"/>
                  </a:lnTo>
                  <a:lnTo>
                    <a:pt x="3996" y="2300"/>
                  </a:lnTo>
                  <a:cubicBezTo>
                    <a:pt x="3885" y="2302"/>
                    <a:pt x="3797" y="2394"/>
                    <a:pt x="3797" y="2505"/>
                  </a:cubicBezTo>
                  <a:cubicBezTo>
                    <a:pt x="3797" y="2617"/>
                    <a:pt x="3885" y="2706"/>
                    <a:pt x="3996" y="2711"/>
                  </a:cubicBezTo>
                  <a:lnTo>
                    <a:pt x="4518" y="2711"/>
                  </a:lnTo>
                  <a:lnTo>
                    <a:pt x="4518" y="5866"/>
                  </a:lnTo>
                  <a:lnTo>
                    <a:pt x="1909" y="5866"/>
                  </a:lnTo>
                  <a:cubicBezTo>
                    <a:pt x="1620" y="5866"/>
                    <a:pt x="1387" y="6099"/>
                    <a:pt x="1387" y="6388"/>
                  </a:cubicBezTo>
                  <a:lnTo>
                    <a:pt x="1387" y="12637"/>
                  </a:lnTo>
                  <a:lnTo>
                    <a:pt x="968" y="12637"/>
                  </a:lnTo>
                  <a:cubicBezTo>
                    <a:pt x="972" y="12619"/>
                    <a:pt x="976" y="12602"/>
                    <a:pt x="976" y="12584"/>
                  </a:cubicBezTo>
                  <a:lnTo>
                    <a:pt x="976" y="5759"/>
                  </a:lnTo>
                  <a:cubicBezTo>
                    <a:pt x="976" y="5591"/>
                    <a:pt x="1112" y="5455"/>
                    <a:pt x="1280" y="5455"/>
                  </a:cubicBezTo>
                  <a:lnTo>
                    <a:pt x="3900" y="5455"/>
                  </a:lnTo>
                  <a:cubicBezTo>
                    <a:pt x="3903" y="5455"/>
                    <a:pt x="3905" y="5455"/>
                    <a:pt x="3908" y="5455"/>
                  </a:cubicBezTo>
                  <a:cubicBezTo>
                    <a:pt x="4022" y="5455"/>
                    <a:pt x="4114" y="5363"/>
                    <a:pt x="4114" y="5248"/>
                  </a:cubicBezTo>
                  <a:cubicBezTo>
                    <a:pt x="4114" y="5135"/>
                    <a:pt x="4022" y="5042"/>
                    <a:pt x="3908" y="5042"/>
                  </a:cubicBezTo>
                  <a:cubicBezTo>
                    <a:pt x="3905" y="5042"/>
                    <a:pt x="3903" y="5042"/>
                    <a:pt x="3900" y="5043"/>
                  </a:cubicBezTo>
                  <a:lnTo>
                    <a:pt x="1280" y="5043"/>
                  </a:lnTo>
                  <a:cubicBezTo>
                    <a:pt x="885" y="5043"/>
                    <a:pt x="564" y="5364"/>
                    <a:pt x="564" y="5759"/>
                  </a:cubicBezTo>
                  <a:lnTo>
                    <a:pt x="564" y="12584"/>
                  </a:lnTo>
                  <a:cubicBezTo>
                    <a:pt x="564" y="12602"/>
                    <a:pt x="566" y="12619"/>
                    <a:pt x="570" y="12637"/>
                  </a:cubicBezTo>
                  <a:lnTo>
                    <a:pt x="206" y="12637"/>
                  </a:lnTo>
                  <a:cubicBezTo>
                    <a:pt x="92" y="12637"/>
                    <a:pt x="0" y="12728"/>
                    <a:pt x="0" y="12844"/>
                  </a:cubicBezTo>
                  <a:lnTo>
                    <a:pt x="0" y="13346"/>
                  </a:lnTo>
                  <a:cubicBezTo>
                    <a:pt x="0" y="13691"/>
                    <a:pt x="282" y="13973"/>
                    <a:pt x="627" y="13973"/>
                  </a:cubicBezTo>
                  <a:lnTo>
                    <a:pt x="11590" y="13973"/>
                  </a:lnTo>
                  <a:cubicBezTo>
                    <a:pt x="11937" y="13973"/>
                    <a:pt x="12217" y="13691"/>
                    <a:pt x="12217" y="13346"/>
                  </a:cubicBezTo>
                  <a:lnTo>
                    <a:pt x="12217" y="12844"/>
                  </a:lnTo>
                  <a:cubicBezTo>
                    <a:pt x="12217" y="12728"/>
                    <a:pt x="12125" y="12637"/>
                    <a:pt x="12012" y="12637"/>
                  </a:cubicBezTo>
                  <a:lnTo>
                    <a:pt x="11771" y="12637"/>
                  </a:lnTo>
                  <a:cubicBezTo>
                    <a:pt x="11776" y="12619"/>
                    <a:pt x="11778" y="12602"/>
                    <a:pt x="11778" y="12584"/>
                  </a:cubicBezTo>
                  <a:lnTo>
                    <a:pt x="11778" y="5759"/>
                  </a:lnTo>
                  <a:cubicBezTo>
                    <a:pt x="11778" y="5364"/>
                    <a:pt x="11457" y="5043"/>
                    <a:pt x="11062" y="5043"/>
                  </a:cubicBezTo>
                  <a:lnTo>
                    <a:pt x="7568" y="5043"/>
                  </a:lnTo>
                  <a:lnTo>
                    <a:pt x="7568" y="2711"/>
                  </a:lnTo>
                  <a:lnTo>
                    <a:pt x="8095" y="2711"/>
                  </a:lnTo>
                  <a:cubicBezTo>
                    <a:pt x="8206" y="2706"/>
                    <a:pt x="8293" y="2617"/>
                    <a:pt x="8293" y="2505"/>
                  </a:cubicBezTo>
                  <a:cubicBezTo>
                    <a:pt x="8293" y="2394"/>
                    <a:pt x="8206" y="2302"/>
                    <a:pt x="8095" y="2300"/>
                  </a:cubicBezTo>
                  <a:lnTo>
                    <a:pt x="6784" y="2300"/>
                  </a:lnTo>
                  <a:lnTo>
                    <a:pt x="6784" y="1232"/>
                  </a:lnTo>
                  <a:lnTo>
                    <a:pt x="7765" y="1232"/>
                  </a:lnTo>
                  <a:cubicBezTo>
                    <a:pt x="7878" y="1232"/>
                    <a:pt x="7970" y="1138"/>
                    <a:pt x="7970" y="1025"/>
                  </a:cubicBezTo>
                  <a:lnTo>
                    <a:pt x="7970" y="206"/>
                  </a:lnTo>
                  <a:cubicBezTo>
                    <a:pt x="7970" y="93"/>
                    <a:pt x="7878" y="1"/>
                    <a:pt x="7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7357727" y="4088678"/>
              <a:ext cx="35412" cy="33847"/>
            </a:xfrm>
            <a:custGeom>
              <a:avLst/>
              <a:gdLst/>
              <a:ahLst/>
              <a:cxnLst/>
              <a:rect l="l" t="t" r="r" b="b"/>
              <a:pathLst>
                <a:path w="1313" h="1255" extrusionOk="0">
                  <a:moveTo>
                    <a:pt x="900" y="413"/>
                  </a:moveTo>
                  <a:lnTo>
                    <a:pt x="900" y="844"/>
                  </a:lnTo>
                  <a:lnTo>
                    <a:pt x="413" y="844"/>
                  </a:lnTo>
                  <a:lnTo>
                    <a:pt x="413" y="413"/>
                  </a:lnTo>
                  <a:close/>
                  <a:moveTo>
                    <a:pt x="208" y="1"/>
                  </a:moveTo>
                  <a:cubicBezTo>
                    <a:pt x="94" y="1"/>
                    <a:pt x="0" y="92"/>
                    <a:pt x="0" y="206"/>
                  </a:cubicBezTo>
                  <a:lnTo>
                    <a:pt x="0" y="1049"/>
                  </a:lnTo>
                  <a:cubicBezTo>
                    <a:pt x="0" y="1162"/>
                    <a:pt x="94" y="1254"/>
                    <a:pt x="208" y="1254"/>
                  </a:cubicBezTo>
                  <a:lnTo>
                    <a:pt x="1105" y="1254"/>
                  </a:lnTo>
                  <a:cubicBezTo>
                    <a:pt x="1219" y="1254"/>
                    <a:pt x="1313" y="1162"/>
                    <a:pt x="1313" y="1049"/>
                  </a:cubicBezTo>
                  <a:lnTo>
                    <a:pt x="1311" y="1049"/>
                  </a:lnTo>
                  <a:lnTo>
                    <a:pt x="1311" y="206"/>
                  </a:lnTo>
                  <a:cubicBezTo>
                    <a:pt x="1311" y="92"/>
                    <a:pt x="1219"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7405653" y="4088678"/>
              <a:ext cx="35358" cy="33847"/>
            </a:xfrm>
            <a:custGeom>
              <a:avLst/>
              <a:gdLst/>
              <a:ahLst/>
              <a:cxnLst/>
              <a:rect l="l" t="t" r="r" b="b"/>
              <a:pathLst>
                <a:path w="1311" h="1255" extrusionOk="0">
                  <a:moveTo>
                    <a:pt x="898" y="411"/>
                  </a:moveTo>
                  <a:lnTo>
                    <a:pt x="898" y="844"/>
                  </a:lnTo>
                  <a:lnTo>
                    <a:pt x="411" y="844"/>
                  </a:lnTo>
                  <a:lnTo>
                    <a:pt x="411" y="411"/>
                  </a:lnTo>
                  <a:close/>
                  <a:moveTo>
                    <a:pt x="206" y="1"/>
                  </a:moveTo>
                  <a:cubicBezTo>
                    <a:pt x="93" y="1"/>
                    <a:pt x="1" y="92"/>
                    <a:pt x="1" y="206"/>
                  </a:cubicBezTo>
                  <a:lnTo>
                    <a:pt x="1" y="1049"/>
                  </a:lnTo>
                  <a:cubicBezTo>
                    <a:pt x="1" y="1162"/>
                    <a:pt x="93" y="1254"/>
                    <a:pt x="206" y="1254"/>
                  </a:cubicBezTo>
                  <a:lnTo>
                    <a:pt x="1106" y="1254"/>
                  </a:lnTo>
                  <a:cubicBezTo>
                    <a:pt x="1219" y="1254"/>
                    <a:pt x="1311" y="1162"/>
                    <a:pt x="1311" y="1049"/>
                  </a:cubicBezTo>
                  <a:lnTo>
                    <a:pt x="1311" y="206"/>
                  </a:lnTo>
                  <a:cubicBezTo>
                    <a:pt x="1311" y="92"/>
                    <a:pt x="1219"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7453525" y="4088678"/>
              <a:ext cx="35439" cy="33847"/>
            </a:xfrm>
            <a:custGeom>
              <a:avLst/>
              <a:gdLst/>
              <a:ahLst/>
              <a:cxnLst/>
              <a:rect l="l" t="t" r="r" b="b"/>
              <a:pathLst>
                <a:path w="1314" h="1255" extrusionOk="0">
                  <a:moveTo>
                    <a:pt x="901" y="411"/>
                  </a:moveTo>
                  <a:lnTo>
                    <a:pt x="901" y="844"/>
                  </a:lnTo>
                  <a:lnTo>
                    <a:pt x="414" y="844"/>
                  </a:lnTo>
                  <a:lnTo>
                    <a:pt x="414" y="411"/>
                  </a:lnTo>
                  <a:close/>
                  <a:moveTo>
                    <a:pt x="208" y="1"/>
                  </a:moveTo>
                  <a:cubicBezTo>
                    <a:pt x="95" y="1"/>
                    <a:pt x="1" y="92"/>
                    <a:pt x="1" y="206"/>
                  </a:cubicBezTo>
                  <a:lnTo>
                    <a:pt x="1" y="1049"/>
                  </a:lnTo>
                  <a:cubicBezTo>
                    <a:pt x="1" y="1162"/>
                    <a:pt x="95" y="1254"/>
                    <a:pt x="208" y="1254"/>
                  </a:cubicBezTo>
                  <a:lnTo>
                    <a:pt x="1106" y="1254"/>
                  </a:lnTo>
                  <a:cubicBezTo>
                    <a:pt x="1219" y="1254"/>
                    <a:pt x="1313" y="1162"/>
                    <a:pt x="1313" y="1049"/>
                  </a:cubicBezTo>
                  <a:lnTo>
                    <a:pt x="1313" y="206"/>
                  </a:lnTo>
                  <a:cubicBezTo>
                    <a:pt x="1313" y="92"/>
                    <a:pt x="1219"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61"/>
          <p:cNvGrpSpPr/>
          <p:nvPr/>
        </p:nvGrpSpPr>
        <p:grpSpPr>
          <a:xfrm>
            <a:off x="3621217" y="1328171"/>
            <a:ext cx="361722" cy="376906"/>
            <a:chOff x="8054254" y="2007646"/>
            <a:chExt cx="361722" cy="376906"/>
          </a:xfrm>
        </p:grpSpPr>
        <p:sp>
          <p:nvSpPr>
            <p:cNvPr id="3214" name="Google Shape;3214;p61"/>
            <p:cNvSpPr/>
            <p:nvPr/>
          </p:nvSpPr>
          <p:spPr>
            <a:xfrm>
              <a:off x="8225918" y="2198243"/>
              <a:ext cx="14105" cy="12083"/>
            </a:xfrm>
            <a:custGeom>
              <a:avLst/>
              <a:gdLst/>
              <a:ahLst/>
              <a:cxnLst/>
              <a:rect l="l" t="t" r="r" b="b"/>
              <a:pathLst>
                <a:path w="523" h="448" extrusionOk="0">
                  <a:moveTo>
                    <a:pt x="300" y="1"/>
                  </a:moveTo>
                  <a:cubicBezTo>
                    <a:pt x="101" y="1"/>
                    <a:pt x="1" y="241"/>
                    <a:pt x="140" y="381"/>
                  </a:cubicBezTo>
                  <a:cubicBezTo>
                    <a:pt x="186" y="427"/>
                    <a:pt x="243" y="447"/>
                    <a:pt x="298" y="447"/>
                  </a:cubicBezTo>
                  <a:cubicBezTo>
                    <a:pt x="413" y="447"/>
                    <a:pt x="522" y="358"/>
                    <a:pt x="522" y="224"/>
                  </a:cubicBezTo>
                  <a:cubicBezTo>
                    <a:pt x="522" y="99"/>
                    <a:pt x="422"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8276325" y="2007646"/>
              <a:ext cx="87706" cy="105965"/>
            </a:xfrm>
            <a:custGeom>
              <a:avLst/>
              <a:gdLst/>
              <a:ahLst/>
              <a:cxnLst/>
              <a:rect l="l" t="t" r="r" b="b"/>
              <a:pathLst>
                <a:path w="3252" h="3929" extrusionOk="0">
                  <a:moveTo>
                    <a:pt x="206" y="0"/>
                  </a:moveTo>
                  <a:cubicBezTo>
                    <a:pt x="92" y="0"/>
                    <a:pt x="1" y="94"/>
                    <a:pt x="1" y="207"/>
                  </a:cubicBezTo>
                  <a:lnTo>
                    <a:pt x="1" y="3721"/>
                  </a:lnTo>
                  <a:cubicBezTo>
                    <a:pt x="1" y="3836"/>
                    <a:pt x="92" y="3928"/>
                    <a:pt x="206" y="3928"/>
                  </a:cubicBezTo>
                  <a:cubicBezTo>
                    <a:pt x="319" y="3928"/>
                    <a:pt x="411" y="3836"/>
                    <a:pt x="411" y="3721"/>
                  </a:cubicBezTo>
                  <a:lnTo>
                    <a:pt x="411" y="413"/>
                  </a:lnTo>
                  <a:lnTo>
                    <a:pt x="2839" y="413"/>
                  </a:lnTo>
                  <a:lnTo>
                    <a:pt x="2839" y="2092"/>
                  </a:lnTo>
                  <a:cubicBezTo>
                    <a:pt x="2839" y="2205"/>
                    <a:pt x="2931" y="2299"/>
                    <a:pt x="3044" y="2299"/>
                  </a:cubicBezTo>
                  <a:cubicBezTo>
                    <a:pt x="3160" y="2299"/>
                    <a:pt x="3252" y="2205"/>
                    <a:pt x="3252" y="2092"/>
                  </a:cubicBezTo>
                  <a:lnTo>
                    <a:pt x="3252" y="207"/>
                  </a:lnTo>
                  <a:cubicBezTo>
                    <a:pt x="3252" y="94"/>
                    <a:pt x="3160" y="0"/>
                    <a:pt x="30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8054254" y="2007673"/>
              <a:ext cx="361722" cy="376879"/>
            </a:xfrm>
            <a:custGeom>
              <a:avLst/>
              <a:gdLst/>
              <a:ahLst/>
              <a:cxnLst/>
              <a:rect l="l" t="t" r="r" b="b"/>
              <a:pathLst>
                <a:path w="13412" h="13974" extrusionOk="0">
                  <a:moveTo>
                    <a:pt x="6594" y="4088"/>
                  </a:moveTo>
                  <a:cubicBezTo>
                    <a:pt x="7292" y="4088"/>
                    <a:pt x="7977" y="4360"/>
                    <a:pt x="8490" y="4873"/>
                  </a:cubicBezTo>
                  <a:cubicBezTo>
                    <a:pt x="9256" y="5639"/>
                    <a:pt x="9486" y="6792"/>
                    <a:pt x="9071" y="7792"/>
                  </a:cubicBezTo>
                  <a:cubicBezTo>
                    <a:pt x="8656" y="8794"/>
                    <a:pt x="7680" y="9447"/>
                    <a:pt x="6595" y="9447"/>
                  </a:cubicBezTo>
                  <a:cubicBezTo>
                    <a:pt x="5117" y="9445"/>
                    <a:pt x="3918" y="8246"/>
                    <a:pt x="3916" y="6768"/>
                  </a:cubicBezTo>
                  <a:cubicBezTo>
                    <a:pt x="3916" y="5683"/>
                    <a:pt x="4569" y="4707"/>
                    <a:pt x="5569" y="4292"/>
                  </a:cubicBezTo>
                  <a:cubicBezTo>
                    <a:pt x="5900" y="4154"/>
                    <a:pt x="6249" y="4088"/>
                    <a:pt x="6594" y="4088"/>
                  </a:cubicBezTo>
                  <a:close/>
                  <a:moveTo>
                    <a:pt x="3607" y="1"/>
                  </a:moveTo>
                  <a:cubicBezTo>
                    <a:pt x="3537" y="1"/>
                    <a:pt x="3468" y="35"/>
                    <a:pt x="3429" y="104"/>
                  </a:cubicBezTo>
                  <a:lnTo>
                    <a:pt x="79" y="5903"/>
                  </a:lnTo>
                  <a:cubicBezTo>
                    <a:pt x="1" y="6041"/>
                    <a:pt x="99" y="6213"/>
                    <a:pt x="258" y="6213"/>
                  </a:cubicBezTo>
                  <a:lnTo>
                    <a:pt x="1968" y="6213"/>
                  </a:lnTo>
                  <a:lnTo>
                    <a:pt x="1968" y="10663"/>
                  </a:lnTo>
                  <a:cubicBezTo>
                    <a:pt x="1968" y="10777"/>
                    <a:pt x="2062" y="10868"/>
                    <a:pt x="2175" y="10868"/>
                  </a:cubicBezTo>
                  <a:cubicBezTo>
                    <a:pt x="2289" y="10868"/>
                    <a:pt x="2383" y="10777"/>
                    <a:pt x="2383" y="10663"/>
                  </a:cubicBezTo>
                  <a:lnTo>
                    <a:pt x="2383" y="6006"/>
                  </a:lnTo>
                  <a:cubicBezTo>
                    <a:pt x="2383" y="5892"/>
                    <a:pt x="2289" y="5798"/>
                    <a:pt x="2175" y="5798"/>
                  </a:cubicBezTo>
                  <a:lnTo>
                    <a:pt x="616" y="5798"/>
                  </a:lnTo>
                  <a:lnTo>
                    <a:pt x="3608" y="619"/>
                  </a:lnTo>
                  <a:lnTo>
                    <a:pt x="5490" y="3879"/>
                  </a:lnTo>
                  <a:cubicBezTo>
                    <a:pt x="4424" y="4287"/>
                    <a:pt x="3669" y="5248"/>
                    <a:pt x="3527" y="6381"/>
                  </a:cubicBezTo>
                  <a:cubicBezTo>
                    <a:pt x="3385" y="7515"/>
                    <a:pt x="3879" y="8632"/>
                    <a:pt x="4811" y="9292"/>
                  </a:cubicBezTo>
                  <a:lnTo>
                    <a:pt x="4811" y="13561"/>
                  </a:lnTo>
                  <a:lnTo>
                    <a:pt x="2383" y="13561"/>
                  </a:lnTo>
                  <a:lnTo>
                    <a:pt x="2383" y="11488"/>
                  </a:lnTo>
                  <a:cubicBezTo>
                    <a:pt x="2383" y="11375"/>
                    <a:pt x="2291" y="11283"/>
                    <a:pt x="2178" y="11283"/>
                  </a:cubicBezTo>
                  <a:cubicBezTo>
                    <a:pt x="2062" y="11283"/>
                    <a:pt x="1970" y="11375"/>
                    <a:pt x="1970" y="11488"/>
                  </a:cubicBezTo>
                  <a:lnTo>
                    <a:pt x="1970" y="13766"/>
                  </a:lnTo>
                  <a:cubicBezTo>
                    <a:pt x="1970" y="13882"/>
                    <a:pt x="2062" y="13973"/>
                    <a:pt x="2178" y="13973"/>
                  </a:cubicBezTo>
                  <a:lnTo>
                    <a:pt x="5016" y="13973"/>
                  </a:lnTo>
                  <a:cubicBezTo>
                    <a:pt x="5130" y="13973"/>
                    <a:pt x="5221" y="13882"/>
                    <a:pt x="5221" y="13766"/>
                  </a:cubicBezTo>
                  <a:lnTo>
                    <a:pt x="5221" y="9539"/>
                  </a:lnTo>
                  <a:cubicBezTo>
                    <a:pt x="5652" y="9752"/>
                    <a:pt x="6123" y="9862"/>
                    <a:pt x="6597" y="9862"/>
                  </a:cubicBezTo>
                  <a:cubicBezTo>
                    <a:pt x="6835" y="9862"/>
                    <a:pt x="7073" y="9834"/>
                    <a:pt x="7307" y="9779"/>
                  </a:cubicBezTo>
                  <a:lnTo>
                    <a:pt x="9669" y="13871"/>
                  </a:lnTo>
                  <a:cubicBezTo>
                    <a:pt x="9708" y="13939"/>
                    <a:pt x="9778" y="13974"/>
                    <a:pt x="9847" y="13974"/>
                  </a:cubicBezTo>
                  <a:cubicBezTo>
                    <a:pt x="9917" y="13974"/>
                    <a:pt x="9987" y="13939"/>
                    <a:pt x="10027" y="13871"/>
                  </a:cubicBezTo>
                  <a:lnTo>
                    <a:pt x="13375" y="8071"/>
                  </a:lnTo>
                  <a:cubicBezTo>
                    <a:pt x="13412" y="8006"/>
                    <a:pt x="13412" y="7927"/>
                    <a:pt x="13375" y="7864"/>
                  </a:cubicBezTo>
                  <a:cubicBezTo>
                    <a:pt x="13337" y="7801"/>
                    <a:pt x="13270" y="7761"/>
                    <a:pt x="13195" y="7761"/>
                  </a:cubicBezTo>
                  <a:lnTo>
                    <a:pt x="11486" y="7761"/>
                  </a:lnTo>
                  <a:lnTo>
                    <a:pt x="11486" y="2918"/>
                  </a:lnTo>
                  <a:cubicBezTo>
                    <a:pt x="11486" y="2805"/>
                    <a:pt x="11394" y="2713"/>
                    <a:pt x="11278" y="2713"/>
                  </a:cubicBezTo>
                  <a:cubicBezTo>
                    <a:pt x="11165" y="2713"/>
                    <a:pt x="11073" y="2805"/>
                    <a:pt x="11073" y="2918"/>
                  </a:cubicBezTo>
                  <a:lnTo>
                    <a:pt x="11073" y="7969"/>
                  </a:lnTo>
                  <a:cubicBezTo>
                    <a:pt x="11073" y="8082"/>
                    <a:pt x="11165" y="8174"/>
                    <a:pt x="11278" y="8174"/>
                  </a:cubicBezTo>
                  <a:lnTo>
                    <a:pt x="12837" y="8174"/>
                  </a:lnTo>
                  <a:lnTo>
                    <a:pt x="9848" y="13355"/>
                  </a:lnTo>
                  <a:lnTo>
                    <a:pt x="7711" y="9654"/>
                  </a:lnTo>
                  <a:cubicBezTo>
                    <a:pt x="9226" y="9067"/>
                    <a:pt x="10029" y="7410"/>
                    <a:pt x="9551" y="5859"/>
                  </a:cubicBezTo>
                  <a:cubicBezTo>
                    <a:pt x="9144" y="4538"/>
                    <a:pt x="7927" y="3675"/>
                    <a:pt x="6598" y="3675"/>
                  </a:cubicBezTo>
                  <a:cubicBezTo>
                    <a:pt x="6365" y="3675"/>
                    <a:pt x="6130" y="3702"/>
                    <a:pt x="5894" y="3757"/>
                  </a:cubicBezTo>
                  <a:lnTo>
                    <a:pt x="3787" y="104"/>
                  </a:lnTo>
                  <a:cubicBezTo>
                    <a:pt x="3746" y="35"/>
                    <a:pt x="3677" y="1"/>
                    <a:pt x="3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8175512" y="2127339"/>
              <a:ext cx="115674" cy="100328"/>
            </a:xfrm>
            <a:custGeom>
              <a:avLst/>
              <a:gdLst/>
              <a:ahLst/>
              <a:cxnLst/>
              <a:rect l="l" t="t" r="r" b="b"/>
              <a:pathLst>
                <a:path w="4289" h="3720" extrusionOk="0">
                  <a:moveTo>
                    <a:pt x="2169" y="621"/>
                  </a:moveTo>
                  <a:lnTo>
                    <a:pt x="3719" y="3307"/>
                  </a:lnTo>
                  <a:lnTo>
                    <a:pt x="618" y="3307"/>
                  </a:lnTo>
                  <a:lnTo>
                    <a:pt x="2169" y="621"/>
                  </a:lnTo>
                  <a:close/>
                  <a:moveTo>
                    <a:pt x="2168" y="0"/>
                  </a:moveTo>
                  <a:cubicBezTo>
                    <a:pt x="2098" y="0"/>
                    <a:pt x="2029" y="35"/>
                    <a:pt x="1990" y="104"/>
                  </a:cubicBezTo>
                  <a:lnTo>
                    <a:pt x="79" y="3412"/>
                  </a:lnTo>
                  <a:cubicBezTo>
                    <a:pt x="1" y="3548"/>
                    <a:pt x="102" y="3719"/>
                    <a:pt x="259" y="3719"/>
                  </a:cubicBezTo>
                  <a:cubicBezTo>
                    <a:pt x="260" y="3719"/>
                    <a:pt x="261" y="3719"/>
                    <a:pt x="262" y="3719"/>
                  </a:cubicBezTo>
                  <a:lnTo>
                    <a:pt x="4077" y="3719"/>
                  </a:lnTo>
                  <a:cubicBezTo>
                    <a:pt x="4164" y="3719"/>
                    <a:pt x="4241" y="3665"/>
                    <a:pt x="4271" y="3584"/>
                  </a:cubicBezTo>
                  <a:cubicBezTo>
                    <a:pt x="4274" y="3573"/>
                    <a:pt x="4278" y="3562"/>
                    <a:pt x="4280" y="3551"/>
                  </a:cubicBezTo>
                  <a:cubicBezTo>
                    <a:pt x="4289" y="3503"/>
                    <a:pt x="4280" y="3453"/>
                    <a:pt x="4256" y="3412"/>
                  </a:cubicBezTo>
                  <a:lnTo>
                    <a:pt x="2346" y="104"/>
                  </a:lnTo>
                  <a:cubicBezTo>
                    <a:pt x="2306" y="35"/>
                    <a:pt x="2237" y="0"/>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8228265" y="2165151"/>
              <a:ext cx="11408" cy="31015"/>
            </a:xfrm>
            <a:custGeom>
              <a:avLst/>
              <a:gdLst/>
              <a:ahLst/>
              <a:cxnLst/>
              <a:rect l="l" t="t" r="r" b="b"/>
              <a:pathLst>
                <a:path w="423" h="1150" extrusionOk="0">
                  <a:moveTo>
                    <a:pt x="210" y="1"/>
                  </a:moveTo>
                  <a:cubicBezTo>
                    <a:pt x="99" y="1"/>
                    <a:pt x="10" y="88"/>
                    <a:pt x="5" y="199"/>
                  </a:cubicBezTo>
                  <a:lnTo>
                    <a:pt x="5" y="935"/>
                  </a:lnTo>
                  <a:cubicBezTo>
                    <a:pt x="1" y="1053"/>
                    <a:pt x="95" y="1149"/>
                    <a:pt x="210" y="1149"/>
                  </a:cubicBezTo>
                  <a:cubicBezTo>
                    <a:pt x="328" y="1149"/>
                    <a:pt x="422" y="1053"/>
                    <a:pt x="418" y="935"/>
                  </a:cubicBezTo>
                  <a:lnTo>
                    <a:pt x="418" y="199"/>
                  </a:lnTo>
                  <a:cubicBezTo>
                    <a:pt x="414" y="88"/>
                    <a:pt x="322"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61"/>
          <p:cNvGrpSpPr/>
          <p:nvPr/>
        </p:nvGrpSpPr>
        <p:grpSpPr>
          <a:xfrm>
            <a:off x="932093" y="3176453"/>
            <a:ext cx="362585" cy="376933"/>
            <a:chOff x="3984131" y="3813665"/>
            <a:chExt cx="362585" cy="376933"/>
          </a:xfrm>
        </p:grpSpPr>
        <p:sp>
          <p:nvSpPr>
            <p:cNvPr id="3220" name="Google Shape;3220;p61"/>
            <p:cNvSpPr/>
            <p:nvPr/>
          </p:nvSpPr>
          <p:spPr>
            <a:xfrm>
              <a:off x="4107033" y="4103701"/>
              <a:ext cx="36814" cy="35196"/>
            </a:xfrm>
            <a:custGeom>
              <a:avLst/>
              <a:gdLst/>
              <a:ahLst/>
              <a:cxnLst/>
              <a:rect l="l" t="t" r="r" b="b"/>
              <a:pathLst>
                <a:path w="1365" h="1305" extrusionOk="0">
                  <a:moveTo>
                    <a:pt x="684" y="0"/>
                  </a:moveTo>
                  <a:cubicBezTo>
                    <a:pt x="596" y="0"/>
                    <a:pt x="520" y="46"/>
                    <a:pt x="520" y="147"/>
                  </a:cubicBezTo>
                  <a:lnTo>
                    <a:pt x="535" y="459"/>
                  </a:lnTo>
                  <a:lnTo>
                    <a:pt x="214" y="354"/>
                  </a:lnTo>
                  <a:cubicBezTo>
                    <a:pt x="199" y="350"/>
                    <a:pt x="184" y="345"/>
                    <a:pt x="168" y="345"/>
                  </a:cubicBezTo>
                  <a:cubicBezTo>
                    <a:pt x="77" y="348"/>
                    <a:pt x="2" y="422"/>
                    <a:pt x="0" y="514"/>
                  </a:cubicBezTo>
                  <a:cubicBezTo>
                    <a:pt x="0" y="592"/>
                    <a:pt x="33" y="653"/>
                    <a:pt x="103" y="669"/>
                  </a:cubicBezTo>
                  <a:lnTo>
                    <a:pt x="422" y="760"/>
                  </a:lnTo>
                  <a:lnTo>
                    <a:pt x="221" y="1046"/>
                  </a:lnTo>
                  <a:cubicBezTo>
                    <a:pt x="197" y="1075"/>
                    <a:pt x="184" y="1110"/>
                    <a:pt x="184" y="1145"/>
                  </a:cubicBezTo>
                  <a:cubicBezTo>
                    <a:pt x="184" y="1245"/>
                    <a:pt x="301" y="1304"/>
                    <a:pt x="373" y="1304"/>
                  </a:cubicBezTo>
                  <a:cubicBezTo>
                    <a:pt x="377" y="1304"/>
                    <a:pt x="381" y="1305"/>
                    <a:pt x="385" y="1305"/>
                  </a:cubicBezTo>
                  <a:cubicBezTo>
                    <a:pt x="424" y="1305"/>
                    <a:pt x="460" y="1283"/>
                    <a:pt x="480" y="1249"/>
                  </a:cubicBezTo>
                  <a:lnTo>
                    <a:pt x="684" y="942"/>
                  </a:lnTo>
                  <a:lnTo>
                    <a:pt x="880" y="1245"/>
                  </a:lnTo>
                  <a:cubicBezTo>
                    <a:pt x="905" y="1283"/>
                    <a:pt x="946" y="1304"/>
                    <a:pt x="990" y="1304"/>
                  </a:cubicBezTo>
                  <a:cubicBezTo>
                    <a:pt x="992" y="1304"/>
                    <a:pt x="994" y="1304"/>
                    <a:pt x="996" y="1304"/>
                  </a:cubicBezTo>
                  <a:cubicBezTo>
                    <a:pt x="1085" y="1304"/>
                    <a:pt x="1184" y="1236"/>
                    <a:pt x="1184" y="1140"/>
                  </a:cubicBezTo>
                  <a:cubicBezTo>
                    <a:pt x="1184" y="1110"/>
                    <a:pt x="1175" y="1077"/>
                    <a:pt x="1157" y="1051"/>
                  </a:cubicBezTo>
                  <a:lnTo>
                    <a:pt x="946" y="743"/>
                  </a:lnTo>
                  <a:lnTo>
                    <a:pt x="1256" y="671"/>
                  </a:lnTo>
                  <a:cubicBezTo>
                    <a:pt x="1319" y="658"/>
                    <a:pt x="1365" y="601"/>
                    <a:pt x="1360" y="535"/>
                  </a:cubicBezTo>
                  <a:cubicBezTo>
                    <a:pt x="1360" y="448"/>
                    <a:pt x="1295" y="348"/>
                    <a:pt x="1201" y="348"/>
                  </a:cubicBezTo>
                  <a:cubicBezTo>
                    <a:pt x="1186" y="348"/>
                    <a:pt x="1170" y="350"/>
                    <a:pt x="1155" y="356"/>
                  </a:cubicBezTo>
                  <a:lnTo>
                    <a:pt x="832" y="466"/>
                  </a:lnTo>
                  <a:lnTo>
                    <a:pt x="832" y="466"/>
                  </a:lnTo>
                  <a:lnTo>
                    <a:pt x="845" y="147"/>
                  </a:lnTo>
                  <a:cubicBezTo>
                    <a:pt x="841" y="46"/>
                    <a:pt x="769"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4184059" y="4103647"/>
              <a:ext cx="36814" cy="35250"/>
            </a:xfrm>
            <a:custGeom>
              <a:avLst/>
              <a:gdLst/>
              <a:ahLst/>
              <a:cxnLst/>
              <a:rect l="l" t="t" r="r" b="b"/>
              <a:pathLst>
                <a:path w="1365" h="1307" extrusionOk="0">
                  <a:moveTo>
                    <a:pt x="681" y="0"/>
                  </a:moveTo>
                  <a:cubicBezTo>
                    <a:pt x="596" y="0"/>
                    <a:pt x="520" y="46"/>
                    <a:pt x="518" y="147"/>
                  </a:cubicBezTo>
                  <a:lnTo>
                    <a:pt x="533" y="459"/>
                  </a:lnTo>
                  <a:lnTo>
                    <a:pt x="214" y="354"/>
                  </a:lnTo>
                  <a:cubicBezTo>
                    <a:pt x="199" y="347"/>
                    <a:pt x="184" y="345"/>
                    <a:pt x="168" y="345"/>
                  </a:cubicBezTo>
                  <a:lnTo>
                    <a:pt x="168" y="347"/>
                  </a:lnTo>
                  <a:cubicBezTo>
                    <a:pt x="77" y="350"/>
                    <a:pt x="2" y="424"/>
                    <a:pt x="0" y="516"/>
                  </a:cubicBezTo>
                  <a:cubicBezTo>
                    <a:pt x="0" y="594"/>
                    <a:pt x="33" y="655"/>
                    <a:pt x="103" y="671"/>
                  </a:cubicBezTo>
                  <a:lnTo>
                    <a:pt x="422" y="762"/>
                  </a:lnTo>
                  <a:lnTo>
                    <a:pt x="218" y="1048"/>
                  </a:lnTo>
                  <a:cubicBezTo>
                    <a:pt x="197" y="1077"/>
                    <a:pt x="184" y="1112"/>
                    <a:pt x="184" y="1147"/>
                  </a:cubicBezTo>
                  <a:cubicBezTo>
                    <a:pt x="184" y="1247"/>
                    <a:pt x="301" y="1306"/>
                    <a:pt x="373" y="1306"/>
                  </a:cubicBezTo>
                  <a:cubicBezTo>
                    <a:pt x="377" y="1306"/>
                    <a:pt x="381" y="1307"/>
                    <a:pt x="385" y="1307"/>
                  </a:cubicBezTo>
                  <a:cubicBezTo>
                    <a:pt x="424" y="1307"/>
                    <a:pt x="460" y="1285"/>
                    <a:pt x="480" y="1251"/>
                  </a:cubicBezTo>
                  <a:lnTo>
                    <a:pt x="684" y="944"/>
                  </a:lnTo>
                  <a:lnTo>
                    <a:pt x="882" y="1249"/>
                  </a:lnTo>
                  <a:cubicBezTo>
                    <a:pt x="905" y="1285"/>
                    <a:pt x="946" y="1306"/>
                    <a:pt x="991" y="1306"/>
                  </a:cubicBezTo>
                  <a:cubicBezTo>
                    <a:pt x="994" y="1306"/>
                    <a:pt x="996" y="1306"/>
                    <a:pt x="998" y="1306"/>
                  </a:cubicBezTo>
                  <a:cubicBezTo>
                    <a:pt x="1085" y="1306"/>
                    <a:pt x="1184" y="1238"/>
                    <a:pt x="1184" y="1142"/>
                  </a:cubicBezTo>
                  <a:cubicBezTo>
                    <a:pt x="1186" y="1112"/>
                    <a:pt x="1177" y="1081"/>
                    <a:pt x="1160" y="1055"/>
                  </a:cubicBezTo>
                  <a:lnTo>
                    <a:pt x="946" y="745"/>
                  </a:lnTo>
                  <a:lnTo>
                    <a:pt x="1256" y="671"/>
                  </a:lnTo>
                  <a:cubicBezTo>
                    <a:pt x="1319" y="658"/>
                    <a:pt x="1365" y="601"/>
                    <a:pt x="1360" y="535"/>
                  </a:cubicBezTo>
                  <a:cubicBezTo>
                    <a:pt x="1360" y="448"/>
                    <a:pt x="1295" y="347"/>
                    <a:pt x="1201" y="347"/>
                  </a:cubicBezTo>
                  <a:cubicBezTo>
                    <a:pt x="1186" y="347"/>
                    <a:pt x="1170" y="350"/>
                    <a:pt x="1155" y="356"/>
                  </a:cubicBezTo>
                  <a:lnTo>
                    <a:pt x="832" y="465"/>
                  </a:lnTo>
                  <a:lnTo>
                    <a:pt x="832" y="465"/>
                  </a:lnTo>
                  <a:lnTo>
                    <a:pt x="843" y="147"/>
                  </a:lnTo>
                  <a:cubicBezTo>
                    <a:pt x="841" y="46"/>
                    <a:pt x="769"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4261086" y="4103701"/>
              <a:ext cx="36760" cy="35196"/>
            </a:xfrm>
            <a:custGeom>
              <a:avLst/>
              <a:gdLst/>
              <a:ahLst/>
              <a:cxnLst/>
              <a:rect l="l" t="t" r="r" b="b"/>
              <a:pathLst>
                <a:path w="1363" h="1305" extrusionOk="0">
                  <a:moveTo>
                    <a:pt x="681" y="0"/>
                  </a:moveTo>
                  <a:cubicBezTo>
                    <a:pt x="596" y="0"/>
                    <a:pt x="520" y="46"/>
                    <a:pt x="518" y="147"/>
                  </a:cubicBezTo>
                  <a:lnTo>
                    <a:pt x="533" y="459"/>
                  </a:lnTo>
                  <a:lnTo>
                    <a:pt x="212" y="354"/>
                  </a:lnTo>
                  <a:cubicBezTo>
                    <a:pt x="199" y="350"/>
                    <a:pt x="184" y="345"/>
                    <a:pt x="166" y="345"/>
                  </a:cubicBezTo>
                  <a:cubicBezTo>
                    <a:pt x="77" y="348"/>
                    <a:pt x="2" y="422"/>
                    <a:pt x="0" y="514"/>
                  </a:cubicBezTo>
                  <a:cubicBezTo>
                    <a:pt x="0" y="592"/>
                    <a:pt x="33" y="653"/>
                    <a:pt x="103" y="669"/>
                  </a:cubicBezTo>
                  <a:lnTo>
                    <a:pt x="419" y="760"/>
                  </a:lnTo>
                  <a:lnTo>
                    <a:pt x="218" y="1046"/>
                  </a:lnTo>
                  <a:cubicBezTo>
                    <a:pt x="194" y="1075"/>
                    <a:pt x="181" y="1110"/>
                    <a:pt x="184" y="1145"/>
                  </a:cubicBezTo>
                  <a:cubicBezTo>
                    <a:pt x="184" y="1245"/>
                    <a:pt x="301" y="1304"/>
                    <a:pt x="373" y="1304"/>
                  </a:cubicBezTo>
                  <a:cubicBezTo>
                    <a:pt x="377" y="1304"/>
                    <a:pt x="381" y="1305"/>
                    <a:pt x="385" y="1305"/>
                  </a:cubicBezTo>
                  <a:cubicBezTo>
                    <a:pt x="424" y="1305"/>
                    <a:pt x="460" y="1283"/>
                    <a:pt x="480" y="1249"/>
                  </a:cubicBezTo>
                  <a:lnTo>
                    <a:pt x="681" y="942"/>
                  </a:lnTo>
                  <a:lnTo>
                    <a:pt x="880" y="1245"/>
                  </a:lnTo>
                  <a:cubicBezTo>
                    <a:pt x="903" y="1283"/>
                    <a:pt x="946" y="1304"/>
                    <a:pt x="989" y="1304"/>
                  </a:cubicBezTo>
                  <a:cubicBezTo>
                    <a:pt x="992" y="1304"/>
                    <a:pt x="994" y="1304"/>
                    <a:pt x="996" y="1304"/>
                  </a:cubicBezTo>
                  <a:cubicBezTo>
                    <a:pt x="1085" y="1304"/>
                    <a:pt x="1181" y="1236"/>
                    <a:pt x="1181" y="1140"/>
                  </a:cubicBezTo>
                  <a:cubicBezTo>
                    <a:pt x="1184" y="1110"/>
                    <a:pt x="1175" y="1077"/>
                    <a:pt x="1157" y="1051"/>
                  </a:cubicBezTo>
                  <a:lnTo>
                    <a:pt x="943" y="743"/>
                  </a:lnTo>
                  <a:lnTo>
                    <a:pt x="1256" y="671"/>
                  </a:lnTo>
                  <a:cubicBezTo>
                    <a:pt x="1319" y="658"/>
                    <a:pt x="1363" y="601"/>
                    <a:pt x="1358" y="535"/>
                  </a:cubicBezTo>
                  <a:cubicBezTo>
                    <a:pt x="1358" y="448"/>
                    <a:pt x="1295" y="348"/>
                    <a:pt x="1201" y="348"/>
                  </a:cubicBezTo>
                  <a:cubicBezTo>
                    <a:pt x="1184" y="348"/>
                    <a:pt x="1168" y="350"/>
                    <a:pt x="1155" y="356"/>
                  </a:cubicBezTo>
                  <a:lnTo>
                    <a:pt x="832" y="466"/>
                  </a:lnTo>
                  <a:lnTo>
                    <a:pt x="832" y="466"/>
                  </a:lnTo>
                  <a:lnTo>
                    <a:pt x="843" y="147"/>
                  </a:lnTo>
                  <a:cubicBezTo>
                    <a:pt x="841" y="46"/>
                    <a:pt x="767"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984131" y="3813665"/>
              <a:ext cx="362585" cy="376933"/>
            </a:xfrm>
            <a:custGeom>
              <a:avLst/>
              <a:gdLst/>
              <a:ahLst/>
              <a:cxnLst/>
              <a:rect l="l" t="t" r="r" b="b"/>
              <a:pathLst>
                <a:path w="13444" h="13976" extrusionOk="0">
                  <a:moveTo>
                    <a:pt x="7396" y="2315"/>
                  </a:moveTo>
                  <a:lnTo>
                    <a:pt x="7396" y="3409"/>
                  </a:lnTo>
                  <a:lnTo>
                    <a:pt x="2513" y="3409"/>
                  </a:lnTo>
                  <a:lnTo>
                    <a:pt x="2513" y="2315"/>
                  </a:lnTo>
                  <a:close/>
                  <a:moveTo>
                    <a:pt x="3105" y="1"/>
                  </a:moveTo>
                  <a:cubicBezTo>
                    <a:pt x="2974" y="1"/>
                    <a:pt x="2867" y="106"/>
                    <a:pt x="2867" y="237"/>
                  </a:cubicBezTo>
                  <a:lnTo>
                    <a:pt x="2867" y="1132"/>
                  </a:lnTo>
                  <a:cubicBezTo>
                    <a:pt x="2863" y="1267"/>
                    <a:pt x="2970" y="1376"/>
                    <a:pt x="3105" y="1376"/>
                  </a:cubicBezTo>
                  <a:cubicBezTo>
                    <a:pt x="3238" y="1376"/>
                    <a:pt x="3345" y="1267"/>
                    <a:pt x="3341" y="1132"/>
                  </a:cubicBezTo>
                  <a:lnTo>
                    <a:pt x="3341" y="475"/>
                  </a:lnTo>
                  <a:lnTo>
                    <a:pt x="6448" y="475"/>
                  </a:lnTo>
                  <a:lnTo>
                    <a:pt x="6448" y="1842"/>
                  </a:lnTo>
                  <a:lnTo>
                    <a:pt x="2275" y="1842"/>
                  </a:lnTo>
                  <a:cubicBezTo>
                    <a:pt x="2144" y="1842"/>
                    <a:pt x="2040" y="1949"/>
                    <a:pt x="2040" y="2080"/>
                  </a:cubicBezTo>
                  <a:lnTo>
                    <a:pt x="2040" y="3647"/>
                  </a:lnTo>
                  <a:cubicBezTo>
                    <a:pt x="2040" y="3778"/>
                    <a:pt x="2144" y="3885"/>
                    <a:pt x="2275" y="3885"/>
                  </a:cubicBezTo>
                  <a:lnTo>
                    <a:pt x="2976" y="3885"/>
                  </a:lnTo>
                  <a:lnTo>
                    <a:pt x="2976" y="4820"/>
                  </a:lnTo>
                  <a:cubicBezTo>
                    <a:pt x="2446" y="5246"/>
                    <a:pt x="2136" y="5890"/>
                    <a:pt x="2133" y="6569"/>
                  </a:cubicBezTo>
                  <a:lnTo>
                    <a:pt x="2133" y="9047"/>
                  </a:lnTo>
                  <a:lnTo>
                    <a:pt x="238" y="9047"/>
                  </a:lnTo>
                  <a:cubicBezTo>
                    <a:pt x="107" y="9047"/>
                    <a:pt x="0" y="9152"/>
                    <a:pt x="0" y="9283"/>
                  </a:cubicBezTo>
                  <a:lnTo>
                    <a:pt x="0" y="13737"/>
                  </a:lnTo>
                  <a:cubicBezTo>
                    <a:pt x="0" y="13868"/>
                    <a:pt x="107" y="13973"/>
                    <a:pt x="238" y="13973"/>
                  </a:cubicBezTo>
                  <a:lnTo>
                    <a:pt x="2592" y="13973"/>
                  </a:lnTo>
                  <a:cubicBezTo>
                    <a:pt x="2719" y="13969"/>
                    <a:pt x="2821" y="13864"/>
                    <a:pt x="2821" y="13737"/>
                  </a:cubicBezTo>
                  <a:cubicBezTo>
                    <a:pt x="2821" y="13608"/>
                    <a:pt x="2719" y="13503"/>
                    <a:pt x="2592" y="13501"/>
                  </a:cubicBezTo>
                  <a:lnTo>
                    <a:pt x="474" y="13501"/>
                  </a:lnTo>
                  <a:lnTo>
                    <a:pt x="474" y="9519"/>
                  </a:lnTo>
                  <a:lnTo>
                    <a:pt x="2133" y="9519"/>
                  </a:lnTo>
                  <a:lnTo>
                    <a:pt x="2133" y="10503"/>
                  </a:lnTo>
                  <a:cubicBezTo>
                    <a:pt x="2133" y="10650"/>
                    <a:pt x="2164" y="10796"/>
                    <a:pt x="2221" y="10929"/>
                  </a:cubicBezTo>
                  <a:lnTo>
                    <a:pt x="2236" y="11213"/>
                  </a:lnTo>
                  <a:lnTo>
                    <a:pt x="2236" y="11213"/>
                  </a:lnTo>
                  <a:lnTo>
                    <a:pt x="1915" y="11108"/>
                  </a:lnTo>
                  <a:cubicBezTo>
                    <a:pt x="1900" y="11102"/>
                    <a:pt x="1885" y="11099"/>
                    <a:pt x="1869" y="11099"/>
                  </a:cubicBezTo>
                  <a:cubicBezTo>
                    <a:pt x="1778" y="11102"/>
                    <a:pt x="1703" y="11176"/>
                    <a:pt x="1701" y="11268"/>
                  </a:cubicBezTo>
                  <a:cubicBezTo>
                    <a:pt x="1701" y="11346"/>
                    <a:pt x="1734" y="11407"/>
                    <a:pt x="1806" y="11423"/>
                  </a:cubicBezTo>
                  <a:lnTo>
                    <a:pt x="2123" y="11514"/>
                  </a:lnTo>
                  <a:lnTo>
                    <a:pt x="1922" y="11800"/>
                  </a:lnTo>
                  <a:cubicBezTo>
                    <a:pt x="1898" y="11829"/>
                    <a:pt x="1885" y="11864"/>
                    <a:pt x="1885" y="11899"/>
                  </a:cubicBezTo>
                  <a:cubicBezTo>
                    <a:pt x="1885" y="11999"/>
                    <a:pt x="2002" y="12058"/>
                    <a:pt x="2074" y="12058"/>
                  </a:cubicBezTo>
                  <a:cubicBezTo>
                    <a:pt x="2078" y="12058"/>
                    <a:pt x="2082" y="12059"/>
                    <a:pt x="2086" y="12059"/>
                  </a:cubicBezTo>
                  <a:cubicBezTo>
                    <a:pt x="2125" y="12059"/>
                    <a:pt x="2162" y="12037"/>
                    <a:pt x="2181" y="12003"/>
                  </a:cubicBezTo>
                  <a:lnTo>
                    <a:pt x="2385" y="11696"/>
                  </a:lnTo>
                  <a:lnTo>
                    <a:pt x="2581" y="11999"/>
                  </a:lnTo>
                  <a:cubicBezTo>
                    <a:pt x="2606" y="12037"/>
                    <a:pt x="2647" y="12058"/>
                    <a:pt x="2692" y="12058"/>
                  </a:cubicBezTo>
                  <a:cubicBezTo>
                    <a:pt x="2695" y="12058"/>
                    <a:pt x="2697" y="12058"/>
                    <a:pt x="2699" y="12058"/>
                  </a:cubicBezTo>
                  <a:cubicBezTo>
                    <a:pt x="2786" y="12058"/>
                    <a:pt x="2885" y="11990"/>
                    <a:pt x="2885" y="11894"/>
                  </a:cubicBezTo>
                  <a:cubicBezTo>
                    <a:pt x="2885" y="11864"/>
                    <a:pt x="2876" y="11831"/>
                    <a:pt x="2861" y="11805"/>
                  </a:cubicBezTo>
                  <a:lnTo>
                    <a:pt x="2647" y="11497"/>
                  </a:lnTo>
                  <a:lnTo>
                    <a:pt x="2740" y="11475"/>
                  </a:lnTo>
                  <a:cubicBezTo>
                    <a:pt x="2896" y="11551"/>
                    <a:pt x="3056" y="11585"/>
                    <a:pt x="3213" y="11585"/>
                  </a:cubicBezTo>
                  <a:cubicBezTo>
                    <a:pt x="3779" y="11585"/>
                    <a:pt x="4291" y="11130"/>
                    <a:pt x="4291" y="10506"/>
                  </a:cubicBezTo>
                  <a:lnTo>
                    <a:pt x="4291" y="9521"/>
                  </a:lnTo>
                  <a:lnTo>
                    <a:pt x="12970" y="9521"/>
                  </a:lnTo>
                  <a:lnTo>
                    <a:pt x="12970" y="13501"/>
                  </a:lnTo>
                  <a:lnTo>
                    <a:pt x="3537" y="13501"/>
                  </a:lnTo>
                  <a:cubicBezTo>
                    <a:pt x="3411" y="13506"/>
                    <a:pt x="3308" y="13610"/>
                    <a:pt x="3308" y="13737"/>
                  </a:cubicBezTo>
                  <a:cubicBezTo>
                    <a:pt x="3308" y="13866"/>
                    <a:pt x="3411" y="13971"/>
                    <a:pt x="3537" y="13975"/>
                  </a:cubicBezTo>
                  <a:lnTo>
                    <a:pt x="13208" y="13975"/>
                  </a:lnTo>
                  <a:cubicBezTo>
                    <a:pt x="13339" y="13975"/>
                    <a:pt x="13444" y="13868"/>
                    <a:pt x="13444" y="13737"/>
                  </a:cubicBezTo>
                  <a:lnTo>
                    <a:pt x="13444" y="9283"/>
                  </a:lnTo>
                  <a:cubicBezTo>
                    <a:pt x="13444" y="9152"/>
                    <a:pt x="13339" y="9045"/>
                    <a:pt x="13208" y="9045"/>
                  </a:cubicBezTo>
                  <a:lnTo>
                    <a:pt x="4291" y="9045"/>
                  </a:lnTo>
                  <a:lnTo>
                    <a:pt x="4291" y="8420"/>
                  </a:lnTo>
                  <a:cubicBezTo>
                    <a:pt x="4414" y="8453"/>
                    <a:pt x="4539" y="8469"/>
                    <a:pt x="4661" y="8469"/>
                  </a:cubicBezTo>
                  <a:cubicBezTo>
                    <a:pt x="5245" y="8469"/>
                    <a:pt x="5788" y="8111"/>
                    <a:pt x="6003" y="7540"/>
                  </a:cubicBezTo>
                  <a:cubicBezTo>
                    <a:pt x="6262" y="6853"/>
                    <a:pt x="5959" y="6080"/>
                    <a:pt x="5299" y="5752"/>
                  </a:cubicBezTo>
                  <a:cubicBezTo>
                    <a:pt x="5267" y="5736"/>
                    <a:pt x="5232" y="5729"/>
                    <a:pt x="5198" y="5729"/>
                  </a:cubicBezTo>
                  <a:cubicBezTo>
                    <a:pt x="5112" y="5729"/>
                    <a:pt x="5028" y="5778"/>
                    <a:pt x="4987" y="5859"/>
                  </a:cubicBezTo>
                  <a:cubicBezTo>
                    <a:pt x="4930" y="5975"/>
                    <a:pt x="4976" y="6117"/>
                    <a:pt x="5090" y="6176"/>
                  </a:cubicBezTo>
                  <a:cubicBezTo>
                    <a:pt x="5555" y="6416"/>
                    <a:pt x="5741" y="6986"/>
                    <a:pt x="5509" y="7455"/>
                  </a:cubicBezTo>
                  <a:cubicBezTo>
                    <a:pt x="5341" y="7791"/>
                    <a:pt x="5002" y="7987"/>
                    <a:pt x="4648" y="7987"/>
                  </a:cubicBezTo>
                  <a:cubicBezTo>
                    <a:pt x="4510" y="7987"/>
                    <a:pt x="4369" y="7957"/>
                    <a:pt x="4236" y="7894"/>
                  </a:cubicBezTo>
                  <a:cubicBezTo>
                    <a:pt x="4203" y="7878"/>
                    <a:pt x="4166" y="7870"/>
                    <a:pt x="4129" y="7870"/>
                  </a:cubicBezTo>
                  <a:cubicBezTo>
                    <a:pt x="4110" y="7870"/>
                    <a:pt x="4091" y="7872"/>
                    <a:pt x="4072" y="7877"/>
                  </a:cubicBezTo>
                  <a:lnTo>
                    <a:pt x="4053" y="7877"/>
                  </a:lnTo>
                  <a:cubicBezTo>
                    <a:pt x="3924" y="7877"/>
                    <a:pt x="3817" y="7984"/>
                    <a:pt x="3817" y="8115"/>
                  </a:cubicBezTo>
                  <a:lnTo>
                    <a:pt x="3817" y="10503"/>
                  </a:lnTo>
                  <a:cubicBezTo>
                    <a:pt x="3817" y="10837"/>
                    <a:pt x="3546" y="11108"/>
                    <a:pt x="3212" y="11108"/>
                  </a:cubicBezTo>
                  <a:cubicBezTo>
                    <a:pt x="2876" y="11108"/>
                    <a:pt x="2605" y="10837"/>
                    <a:pt x="2605" y="10503"/>
                  </a:cubicBezTo>
                  <a:lnTo>
                    <a:pt x="2605" y="6569"/>
                  </a:lnTo>
                  <a:cubicBezTo>
                    <a:pt x="2607" y="5997"/>
                    <a:pt x="2885" y="5462"/>
                    <a:pt x="3350" y="5128"/>
                  </a:cubicBezTo>
                  <a:cubicBezTo>
                    <a:pt x="3411" y="5084"/>
                    <a:pt x="3448" y="5012"/>
                    <a:pt x="3448" y="4936"/>
                  </a:cubicBezTo>
                  <a:lnTo>
                    <a:pt x="3448" y="3883"/>
                  </a:lnTo>
                  <a:lnTo>
                    <a:pt x="6448" y="3883"/>
                  </a:lnTo>
                  <a:lnTo>
                    <a:pt x="6448" y="5019"/>
                  </a:lnTo>
                  <a:cubicBezTo>
                    <a:pt x="6448" y="5088"/>
                    <a:pt x="6479" y="5156"/>
                    <a:pt x="6533" y="5202"/>
                  </a:cubicBezTo>
                  <a:cubicBezTo>
                    <a:pt x="6944" y="5538"/>
                    <a:pt x="7182" y="6038"/>
                    <a:pt x="7182" y="6569"/>
                  </a:cubicBezTo>
                  <a:lnTo>
                    <a:pt x="7182" y="8161"/>
                  </a:lnTo>
                  <a:cubicBezTo>
                    <a:pt x="7177" y="8296"/>
                    <a:pt x="7284" y="8405"/>
                    <a:pt x="7420" y="8405"/>
                  </a:cubicBezTo>
                  <a:cubicBezTo>
                    <a:pt x="7553" y="8405"/>
                    <a:pt x="7660" y="8296"/>
                    <a:pt x="7655" y="8161"/>
                  </a:cubicBezTo>
                  <a:lnTo>
                    <a:pt x="7655" y="6569"/>
                  </a:lnTo>
                  <a:cubicBezTo>
                    <a:pt x="7655" y="5938"/>
                    <a:pt x="7389" y="5335"/>
                    <a:pt x="6922" y="4912"/>
                  </a:cubicBezTo>
                  <a:lnTo>
                    <a:pt x="6922" y="3883"/>
                  </a:lnTo>
                  <a:lnTo>
                    <a:pt x="7631" y="3883"/>
                  </a:lnTo>
                  <a:cubicBezTo>
                    <a:pt x="7762" y="3883"/>
                    <a:pt x="7867" y="3778"/>
                    <a:pt x="7867" y="3647"/>
                  </a:cubicBezTo>
                  <a:lnTo>
                    <a:pt x="7867" y="2080"/>
                  </a:lnTo>
                  <a:cubicBezTo>
                    <a:pt x="7867" y="1949"/>
                    <a:pt x="7762" y="1842"/>
                    <a:pt x="7631" y="1842"/>
                  </a:cubicBezTo>
                  <a:lnTo>
                    <a:pt x="6922" y="1842"/>
                  </a:lnTo>
                  <a:lnTo>
                    <a:pt x="6922" y="237"/>
                  </a:lnTo>
                  <a:cubicBezTo>
                    <a:pt x="6922" y="106"/>
                    <a:pt x="6817" y="1"/>
                    <a:pt x="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61"/>
          <p:cNvGrpSpPr/>
          <p:nvPr/>
        </p:nvGrpSpPr>
        <p:grpSpPr>
          <a:xfrm>
            <a:off x="3613600" y="3227383"/>
            <a:ext cx="376960" cy="275094"/>
            <a:chOff x="2348913" y="2661183"/>
            <a:chExt cx="376960" cy="275094"/>
          </a:xfrm>
        </p:grpSpPr>
        <p:sp>
          <p:nvSpPr>
            <p:cNvPr id="3225" name="Google Shape;3225;p61"/>
            <p:cNvSpPr/>
            <p:nvPr/>
          </p:nvSpPr>
          <p:spPr>
            <a:xfrm>
              <a:off x="2348913" y="2661183"/>
              <a:ext cx="376960" cy="275094"/>
            </a:xfrm>
            <a:custGeom>
              <a:avLst/>
              <a:gdLst/>
              <a:ahLst/>
              <a:cxnLst/>
              <a:rect l="l" t="t" r="r" b="b"/>
              <a:pathLst>
                <a:path w="13977" h="10200" extrusionOk="0">
                  <a:moveTo>
                    <a:pt x="6044" y="3086"/>
                  </a:moveTo>
                  <a:cubicBezTo>
                    <a:pt x="6445" y="3086"/>
                    <a:pt x="6789" y="3270"/>
                    <a:pt x="6998" y="3415"/>
                  </a:cubicBezTo>
                  <a:cubicBezTo>
                    <a:pt x="6077" y="4037"/>
                    <a:pt x="5505" y="4944"/>
                    <a:pt x="5295" y="6110"/>
                  </a:cubicBezTo>
                  <a:cubicBezTo>
                    <a:pt x="5127" y="7051"/>
                    <a:pt x="5230" y="7998"/>
                    <a:pt x="5372" y="8699"/>
                  </a:cubicBezTo>
                  <a:lnTo>
                    <a:pt x="4147" y="8699"/>
                  </a:lnTo>
                  <a:cubicBezTo>
                    <a:pt x="4038" y="7695"/>
                    <a:pt x="4498" y="7291"/>
                    <a:pt x="4516" y="7273"/>
                  </a:cubicBezTo>
                  <a:cubicBezTo>
                    <a:pt x="4672" y="7148"/>
                    <a:pt x="4577" y="6903"/>
                    <a:pt x="4385" y="6903"/>
                  </a:cubicBezTo>
                  <a:cubicBezTo>
                    <a:pt x="4376" y="6903"/>
                    <a:pt x="4368" y="6903"/>
                    <a:pt x="4359" y="6904"/>
                  </a:cubicBezTo>
                  <a:cubicBezTo>
                    <a:pt x="4225" y="6922"/>
                    <a:pt x="4096" y="6965"/>
                    <a:pt x="3976" y="7031"/>
                  </a:cubicBezTo>
                  <a:cubicBezTo>
                    <a:pt x="4077" y="6599"/>
                    <a:pt x="4472" y="6243"/>
                    <a:pt x="4476" y="6238"/>
                  </a:cubicBezTo>
                  <a:cubicBezTo>
                    <a:pt x="4621" y="6112"/>
                    <a:pt x="4531" y="5874"/>
                    <a:pt x="4339" y="5874"/>
                  </a:cubicBezTo>
                  <a:cubicBezTo>
                    <a:pt x="4188" y="5874"/>
                    <a:pt x="4003" y="5928"/>
                    <a:pt x="3841" y="5987"/>
                  </a:cubicBezTo>
                  <a:cubicBezTo>
                    <a:pt x="3955" y="5701"/>
                    <a:pt x="4186" y="5374"/>
                    <a:pt x="4354" y="5182"/>
                  </a:cubicBezTo>
                  <a:cubicBezTo>
                    <a:pt x="4407" y="5123"/>
                    <a:pt x="4420" y="5037"/>
                    <a:pt x="4389" y="4963"/>
                  </a:cubicBezTo>
                  <a:lnTo>
                    <a:pt x="4389" y="4961"/>
                  </a:lnTo>
                  <a:cubicBezTo>
                    <a:pt x="4359" y="4887"/>
                    <a:pt x="4286" y="4839"/>
                    <a:pt x="4208" y="4834"/>
                  </a:cubicBezTo>
                  <a:cubicBezTo>
                    <a:pt x="4199" y="4834"/>
                    <a:pt x="4190" y="4834"/>
                    <a:pt x="4181" y="4834"/>
                  </a:cubicBezTo>
                  <a:cubicBezTo>
                    <a:pt x="4070" y="4834"/>
                    <a:pt x="3893" y="4856"/>
                    <a:pt x="3732" y="4880"/>
                  </a:cubicBezTo>
                  <a:cubicBezTo>
                    <a:pt x="3965" y="4476"/>
                    <a:pt x="4500" y="4267"/>
                    <a:pt x="4507" y="4262"/>
                  </a:cubicBezTo>
                  <a:cubicBezTo>
                    <a:pt x="4703" y="4188"/>
                    <a:pt x="4675" y="3898"/>
                    <a:pt x="4465" y="3863"/>
                  </a:cubicBezTo>
                  <a:cubicBezTo>
                    <a:pt x="4186" y="3817"/>
                    <a:pt x="4090" y="3616"/>
                    <a:pt x="4059" y="3444"/>
                  </a:cubicBezTo>
                  <a:lnTo>
                    <a:pt x="4059" y="3444"/>
                  </a:lnTo>
                  <a:cubicBezTo>
                    <a:pt x="4151" y="3461"/>
                    <a:pt x="4262" y="3474"/>
                    <a:pt x="4391" y="3474"/>
                  </a:cubicBezTo>
                  <a:cubicBezTo>
                    <a:pt x="4674" y="3474"/>
                    <a:pt x="5047" y="3412"/>
                    <a:pt x="5503" y="3206"/>
                  </a:cubicBezTo>
                  <a:cubicBezTo>
                    <a:pt x="5690" y="3120"/>
                    <a:pt x="5872" y="3086"/>
                    <a:pt x="6044" y="3086"/>
                  </a:cubicBezTo>
                  <a:close/>
                  <a:moveTo>
                    <a:pt x="8304" y="2343"/>
                  </a:moveTo>
                  <a:lnTo>
                    <a:pt x="8304" y="3284"/>
                  </a:lnTo>
                  <a:cubicBezTo>
                    <a:pt x="8304" y="3378"/>
                    <a:pt x="8370" y="3461"/>
                    <a:pt x="8461" y="3485"/>
                  </a:cubicBezTo>
                  <a:cubicBezTo>
                    <a:pt x="8905" y="3605"/>
                    <a:pt x="9258" y="3941"/>
                    <a:pt x="9398" y="4378"/>
                  </a:cubicBezTo>
                  <a:cubicBezTo>
                    <a:pt x="9413" y="4428"/>
                    <a:pt x="9448" y="4470"/>
                    <a:pt x="9492" y="4496"/>
                  </a:cubicBezTo>
                  <a:lnTo>
                    <a:pt x="10695" y="5190"/>
                  </a:lnTo>
                  <a:cubicBezTo>
                    <a:pt x="10924" y="5321"/>
                    <a:pt x="11001" y="5614"/>
                    <a:pt x="10870" y="5843"/>
                  </a:cubicBezTo>
                  <a:lnTo>
                    <a:pt x="10448" y="6572"/>
                  </a:lnTo>
                  <a:cubicBezTo>
                    <a:pt x="10359" y="6726"/>
                    <a:pt x="10199" y="6812"/>
                    <a:pt x="10035" y="6812"/>
                  </a:cubicBezTo>
                  <a:cubicBezTo>
                    <a:pt x="9953" y="6812"/>
                    <a:pt x="9871" y="6791"/>
                    <a:pt x="9795" y="6747"/>
                  </a:cubicBezTo>
                  <a:lnTo>
                    <a:pt x="8660" y="6092"/>
                  </a:lnTo>
                  <a:cubicBezTo>
                    <a:pt x="8627" y="6074"/>
                    <a:pt x="8591" y="6063"/>
                    <a:pt x="8554" y="6063"/>
                  </a:cubicBezTo>
                  <a:cubicBezTo>
                    <a:pt x="8535" y="6063"/>
                    <a:pt x="8515" y="6066"/>
                    <a:pt x="8496" y="6072"/>
                  </a:cubicBezTo>
                  <a:cubicBezTo>
                    <a:pt x="8378" y="6107"/>
                    <a:pt x="8258" y="6125"/>
                    <a:pt x="8136" y="6127"/>
                  </a:cubicBezTo>
                  <a:lnTo>
                    <a:pt x="8132" y="6127"/>
                  </a:lnTo>
                  <a:cubicBezTo>
                    <a:pt x="7715" y="6125"/>
                    <a:pt x="7376" y="5786"/>
                    <a:pt x="7378" y="5369"/>
                  </a:cubicBezTo>
                  <a:cubicBezTo>
                    <a:pt x="7378" y="5254"/>
                    <a:pt x="7284" y="5160"/>
                    <a:pt x="7169" y="5160"/>
                  </a:cubicBezTo>
                  <a:cubicBezTo>
                    <a:pt x="7055" y="5160"/>
                    <a:pt x="6961" y="5251"/>
                    <a:pt x="6961" y="5367"/>
                  </a:cubicBezTo>
                  <a:cubicBezTo>
                    <a:pt x="6959" y="5946"/>
                    <a:pt x="7378" y="6437"/>
                    <a:pt x="7950" y="6529"/>
                  </a:cubicBezTo>
                  <a:cubicBezTo>
                    <a:pt x="8081" y="7035"/>
                    <a:pt x="8339" y="7498"/>
                    <a:pt x="8701" y="7876"/>
                  </a:cubicBezTo>
                  <a:cubicBezTo>
                    <a:pt x="8710" y="7887"/>
                    <a:pt x="8721" y="7896"/>
                    <a:pt x="8732" y="7904"/>
                  </a:cubicBezTo>
                  <a:cubicBezTo>
                    <a:pt x="8843" y="7981"/>
                    <a:pt x="8944" y="8068"/>
                    <a:pt x="9033" y="8169"/>
                  </a:cubicBezTo>
                  <a:cubicBezTo>
                    <a:pt x="9173" y="8324"/>
                    <a:pt x="9284" y="8503"/>
                    <a:pt x="9361" y="8699"/>
                  </a:cubicBezTo>
                  <a:lnTo>
                    <a:pt x="5797" y="8699"/>
                  </a:lnTo>
                  <a:cubicBezTo>
                    <a:pt x="5496" y="7275"/>
                    <a:pt x="5363" y="4880"/>
                    <a:pt x="7409" y="3647"/>
                  </a:cubicBezTo>
                  <a:lnTo>
                    <a:pt x="7411" y="3644"/>
                  </a:lnTo>
                  <a:cubicBezTo>
                    <a:pt x="7426" y="3636"/>
                    <a:pt x="7444" y="3625"/>
                    <a:pt x="7459" y="3616"/>
                  </a:cubicBezTo>
                  <a:lnTo>
                    <a:pt x="7461" y="3616"/>
                  </a:lnTo>
                  <a:cubicBezTo>
                    <a:pt x="7470" y="3612"/>
                    <a:pt x="7477" y="3605"/>
                    <a:pt x="7483" y="3601"/>
                  </a:cubicBezTo>
                  <a:lnTo>
                    <a:pt x="7487" y="3599"/>
                  </a:lnTo>
                  <a:cubicBezTo>
                    <a:pt x="7494" y="3592"/>
                    <a:pt x="7501" y="3588"/>
                    <a:pt x="7507" y="3581"/>
                  </a:cubicBezTo>
                  <a:lnTo>
                    <a:pt x="7509" y="3579"/>
                  </a:lnTo>
                  <a:lnTo>
                    <a:pt x="7514" y="3575"/>
                  </a:lnTo>
                  <a:cubicBezTo>
                    <a:pt x="7518" y="3568"/>
                    <a:pt x="7525" y="3561"/>
                    <a:pt x="7529" y="3555"/>
                  </a:cubicBezTo>
                  <a:lnTo>
                    <a:pt x="7531" y="3550"/>
                  </a:lnTo>
                  <a:cubicBezTo>
                    <a:pt x="7535" y="3542"/>
                    <a:pt x="7540" y="3535"/>
                    <a:pt x="7544" y="3526"/>
                  </a:cubicBezTo>
                  <a:cubicBezTo>
                    <a:pt x="7544" y="3524"/>
                    <a:pt x="7544" y="3522"/>
                    <a:pt x="7546" y="3522"/>
                  </a:cubicBezTo>
                  <a:cubicBezTo>
                    <a:pt x="7551" y="3513"/>
                    <a:pt x="7553" y="3505"/>
                    <a:pt x="7557" y="3496"/>
                  </a:cubicBezTo>
                  <a:cubicBezTo>
                    <a:pt x="7557" y="3496"/>
                    <a:pt x="7557" y="3494"/>
                    <a:pt x="7557" y="3494"/>
                  </a:cubicBezTo>
                  <a:cubicBezTo>
                    <a:pt x="7559" y="3485"/>
                    <a:pt x="7562" y="3476"/>
                    <a:pt x="7562" y="3468"/>
                  </a:cubicBezTo>
                  <a:lnTo>
                    <a:pt x="7562" y="3461"/>
                  </a:lnTo>
                  <a:cubicBezTo>
                    <a:pt x="7564" y="3450"/>
                    <a:pt x="7564" y="3441"/>
                    <a:pt x="7564" y="3433"/>
                  </a:cubicBezTo>
                  <a:cubicBezTo>
                    <a:pt x="7564" y="3430"/>
                    <a:pt x="7564" y="3430"/>
                    <a:pt x="7564" y="3428"/>
                  </a:cubicBezTo>
                  <a:cubicBezTo>
                    <a:pt x="7564" y="3419"/>
                    <a:pt x="7562" y="3411"/>
                    <a:pt x="7562" y="3402"/>
                  </a:cubicBezTo>
                  <a:cubicBezTo>
                    <a:pt x="7562" y="3400"/>
                    <a:pt x="7562" y="3400"/>
                    <a:pt x="7562" y="3398"/>
                  </a:cubicBezTo>
                  <a:cubicBezTo>
                    <a:pt x="7553" y="3343"/>
                    <a:pt x="7546" y="3288"/>
                    <a:pt x="7546" y="3234"/>
                  </a:cubicBezTo>
                  <a:cubicBezTo>
                    <a:pt x="7549" y="2791"/>
                    <a:pt x="7870" y="2415"/>
                    <a:pt x="8304" y="2343"/>
                  </a:cubicBezTo>
                  <a:close/>
                  <a:moveTo>
                    <a:pt x="11996" y="1360"/>
                  </a:moveTo>
                  <a:cubicBezTo>
                    <a:pt x="12057" y="1360"/>
                    <a:pt x="12108" y="1411"/>
                    <a:pt x="12108" y="1472"/>
                  </a:cubicBezTo>
                  <a:lnTo>
                    <a:pt x="12108" y="8719"/>
                  </a:lnTo>
                  <a:lnTo>
                    <a:pt x="9808" y="8719"/>
                  </a:lnTo>
                  <a:cubicBezTo>
                    <a:pt x="9673" y="8256"/>
                    <a:pt x="9383" y="7852"/>
                    <a:pt x="8987" y="7572"/>
                  </a:cubicBezTo>
                  <a:cubicBezTo>
                    <a:pt x="8706" y="7275"/>
                    <a:pt x="8498" y="6917"/>
                    <a:pt x="8383" y="6524"/>
                  </a:cubicBezTo>
                  <a:cubicBezTo>
                    <a:pt x="8431" y="6518"/>
                    <a:pt x="8477" y="6509"/>
                    <a:pt x="8525" y="6498"/>
                  </a:cubicBezTo>
                  <a:lnTo>
                    <a:pt x="9588" y="7112"/>
                  </a:lnTo>
                  <a:cubicBezTo>
                    <a:pt x="9728" y="7193"/>
                    <a:pt x="9882" y="7231"/>
                    <a:pt x="10033" y="7231"/>
                  </a:cubicBezTo>
                  <a:cubicBezTo>
                    <a:pt x="10342" y="7231"/>
                    <a:pt x="10643" y="7070"/>
                    <a:pt x="10809" y="6784"/>
                  </a:cubicBezTo>
                  <a:lnTo>
                    <a:pt x="11232" y="6053"/>
                  </a:lnTo>
                  <a:cubicBezTo>
                    <a:pt x="11477" y="5625"/>
                    <a:pt x="11330" y="5079"/>
                    <a:pt x="10905" y="4830"/>
                  </a:cubicBezTo>
                  <a:lnTo>
                    <a:pt x="9769" y="4175"/>
                  </a:lnTo>
                  <a:cubicBezTo>
                    <a:pt x="9588" y="3692"/>
                    <a:pt x="9206" y="3312"/>
                    <a:pt x="8721" y="3133"/>
                  </a:cubicBezTo>
                  <a:lnTo>
                    <a:pt x="8721" y="2127"/>
                  </a:lnTo>
                  <a:cubicBezTo>
                    <a:pt x="8721" y="2018"/>
                    <a:pt x="8636" y="1926"/>
                    <a:pt x="8525" y="1919"/>
                  </a:cubicBezTo>
                  <a:cubicBezTo>
                    <a:pt x="8498" y="1919"/>
                    <a:pt x="8472" y="1917"/>
                    <a:pt x="8448" y="1917"/>
                  </a:cubicBezTo>
                  <a:cubicBezTo>
                    <a:pt x="7806" y="1917"/>
                    <a:pt x="7256" y="2382"/>
                    <a:pt x="7149" y="3018"/>
                  </a:cubicBezTo>
                  <a:cubicBezTo>
                    <a:pt x="6886" y="2851"/>
                    <a:pt x="6494" y="2670"/>
                    <a:pt x="6040" y="2670"/>
                  </a:cubicBezTo>
                  <a:cubicBezTo>
                    <a:pt x="5816" y="2670"/>
                    <a:pt x="5577" y="2714"/>
                    <a:pt x="5330" y="2826"/>
                  </a:cubicBezTo>
                  <a:cubicBezTo>
                    <a:pt x="4926" y="3010"/>
                    <a:pt x="4611" y="3061"/>
                    <a:pt x="4384" y="3061"/>
                  </a:cubicBezTo>
                  <a:cubicBezTo>
                    <a:pt x="4117" y="3061"/>
                    <a:pt x="3973" y="2989"/>
                    <a:pt x="3955" y="2978"/>
                  </a:cubicBezTo>
                  <a:cubicBezTo>
                    <a:pt x="3921" y="2957"/>
                    <a:pt x="3882" y="2946"/>
                    <a:pt x="3843" y="2946"/>
                  </a:cubicBezTo>
                  <a:cubicBezTo>
                    <a:pt x="3814" y="2946"/>
                    <a:pt x="3785" y="2952"/>
                    <a:pt x="3758" y="2965"/>
                  </a:cubicBezTo>
                  <a:cubicBezTo>
                    <a:pt x="3695" y="2996"/>
                    <a:pt x="3649" y="3057"/>
                    <a:pt x="3640" y="3127"/>
                  </a:cubicBezTo>
                  <a:cubicBezTo>
                    <a:pt x="3620" y="3293"/>
                    <a:pt x="3631" y="3461"/>
                    <a:pt x="3675" y="3625"/>
                  </a:cubicBezTo>
                  <a:cubicBezTo>
                    <a:pt x="3721" y="3802"/>
                    <a:pt x="3819" y="3963"/>
                    <a:pt x="3959" y="4081"/>
                  </a:cubicBezTo>
                  <a:cubicBezTo>
                    <a:pt x="3658" y="4278"/>
                    <a:pt x="3282" y="4616"/>
                    <a:pt x="3219" y="5116"/>
                  </a:cubicBezTo>
                  <a:cubicBezTo>
                    <a:pt x="3201" y="5244"/>
                    <a:pt x="3301" y="5351"/>
                    <a:pt x="3424" y="5351"/>
                  </a:cubicBezTo>
                  <a:cubicBezTo>
                    <a:pt x="3437" y="5351"/>
                    <a:pt x="3450" y="5350"/>
                    <a:pt x="3463" y="5347"/>
                  </a:cubicBezTo>
                  <a:cubicBezTo>
                    <a:pt x="3540" y="5334"/>
                    <a:pt x="3640" y="5317"/>
                    <a:pt x="3741" y="5302"/>
                  </a:cubicBezTo>
                  <a:lnTo>
                    <a:pt x="3741" y="5302"/>
                  </a:lnTo>
                  <a:cubicBezTo>
                    <a:pt x="3542" y="5599"/>
                    <a:pt x="3328" y="6007"/>
                    <a:pt x="3358" y="6354"/>
                  </a:cubicBezTo>
                  <a:cubicBezTo>
                    <a:pt x="3368" y="6466"/>
                    <a:pt x="3464" y="6543"/>
                    <a:pt x="3567" y="6543"/>
                  </a:cubicBezTo>
                  <a:cubicBezTo>
                    <a:pt x="3599" y="6543"/>
                    <a:pt x="3631" y="6536"/>
                    <a:pt x="3662" y="6520"/>
                  </a:cubicBezTo>
                  <a:cubicBezTo>
                    <a:pt x="3690" y="6505"/>
                    <a:pt x="3723" y="6489"/>
                    <a:pt x="3760" y="6472"/>
                  </a:cubicBezTo>
                  <a:lnTo>
                    <a:pt x="3760" y="6472"/>
                  </a:lnTo>
                  <a:cubicBezTo>
                    <a:pt x="3596" y="6754"/>
                    <a:pt x="3472" y="7120"/>
                    <a:pt x="3575" y="7507"/>
                  </a:cubicBezTo>
                  <a:cubicBezTo>
                    <a:pt x="3599" y="7601"/>
                    <a:pt x="3685" y="7663"/>
                    <a:pt x="3778" y="7663"/>
                  </a:cubicBezTo>
                  <a:cubicBezTo>
                    <a:pt x="3793" y="7663"/>
                    <a:pt x="3808" y="7661"/>
                    <a:pt x="3824" y="7658"/>
                  </a:cubicBezTo>
                  <a:lnTo>
                    <a:pt x="3824" y="7658"/>
                  </a:lnTo>
                  <a:cubicBezTo>
                    <a:pt x="3736" y="7926"/>
                    <a:pt x="3684" y="8276"/>
                    <a:pt x="3730" y="8719"/>
                  </a:cubicBezTo>
                  <a:lnTo>
                    <a:pt x="2011" y="8719"/>
                  </a:lnTo>
                  <a:lnTo>
                    <a:pt x="2011" y="1472"/>
                  </a:lnTo>
                  <a:cubicBezTo>
                    <a:pt x="2011" y="1411"/>
                    <a:pt x="2061" y="1360"/>
                    <a:pt x="2123" y="1360"/>
                  </a:cubicBezTo>
                  <a:close/>
                  <a:moveTo>
                    <a:pt x="4815" y="9136"/>
                  </a:moveTo>
                  <a:lnTo>
                    <a:pt x="4815" y="9782"/>
                  </a:lnTo>
                  <a:lnTo>
                    <a:pt x="695" y="9782"/>
                  </a:lnTo>
                  <a:cubicBezTo>
                    <a:pt x="542" y="9780"/>
                    <a:pt x="417" y="9658"/>
                    <a:pt x="417" y="9505"/>
                  </a:cubicBezTo>
                  <a:lnTo>
                    <a:pt x="417" y="9136"/>
                  </a:lnTo>
                  <a:close/>
                  <a:moveTo>
                    <a:pt x="8745" y="9136"/>
                  </a:moveTo>
                  <a:lnTo>
                    <a:pt x="8745" y="9782"/>
                  </a:lnTo>
                  <a:lnTo>
                    <a:pt x="5230" y="9782"/>
                  </a:lnTo>
                  <a:lnTo>
                    <a:pt x="5230" y="9136"/>
                  </a:lnTo>
                  <a:close/>
                  <a:moveTo>
                    <a:pt x="4026" y="0"/>
                  </a:moveTo>
                  <a:cubicBezTo>
                    <a:pt x="4023" y="0"/>
                    <a:pt x="4021" y="0"/>
                    <a:pt x="4018" y="0"/>
                  </a:cubicBezTo>
                  <a:lnTo>
                    <a:pt x="1374" y="0"/>
                  </a:lnTo>
                  <a:cubicBezTo>
                    <a:pt x="974" y="0"/>
                    <a:pt x="649" y="323"/>
                    <a:pt x="649" y="723"/>
                  </a:cubicBezTo>
                  <a:lnTo>
                    <a:pt x="649" y="8701"/>
                  </a:lnTo>
                  <a:lnTo>
                    <a:pt x="649" y="8719"/>
                  </a:lnTo>
                  <a:lnTo>
                    <a:pt x="210" y="8719"/>
                  </a:lnTo>
                  <a:cubicBezTo>
                    <a:pt x="94" y="8721"/>
                    <a:pt x="0" y="8815"/>
                    <a:pt x="2" y="8928"/>
                  </a:cubicBezTo>
                  <a:lnTo>
                    <a:pt x="2" y="9505"/>
                  </a:lnTo>
                  <a:cubicBezTo>
                    <a:pt x="2" y="9889"/>
                    <a:pt x="313" y="10199"/>
                    <a:pt x="695" y="10199"/>
                  </a:cubicBezTo>
                  <a:lnTo>
                    <a:pt x="10341" y="10199"/>
                  </a:lnTo>
                  <a:cubicBezTo>
                    <a:pt x="10453" y="10195"/>
                    <a:pt x="10542" y="10103"/>
                    <a:pt x="10542" y="9990"/>
                  </a:cubicBezTo>
                  <a:cubicBezTo>
                    <a:pt x="10542" y="9878"/>
                    <a:pt x="10453" y="9786"/>
                    <a:pt x="10341" y="9782"/>
                  </a:cubicBezTo>
                  <a:lnTo>
                    <a:pt x="9164" y="9782"/>
                  </a:lnTo>
                  <a:lnTo>
                    <a:pt x="9164" y="9138"/>
                  </a:lnTo>
                  <a:lnTo>
                    <a:pt x="13560" y="9138"/>
                  </a:lnTo>
                  <a:lnTo>
                    <a:pt x="13560" y="9505"/>
                  </a:lnTo>
                  <a:cubicBezTo>
                    <a:pt x="13560" y="9658"/>
                    <a:pt x="13435" y="9782"/>
                    <a:pt x="13282" y="9782"/>
                  </a:cubicBezTo>
                  <a:lnTo>
                    <a:pt x="11175" y="9782"/>
                  </a:lnTo>
                  <a:cubicBezTo>
                    <a:pt x="11173" y="9782"/>
                    <a:pt x="11170" y="9782"/>
                    <a:pt x="11167" y="9782"/>
                  </a:cubicBezTo>
                  <a:cubicBezTo>
                    <a:pt x="11053" y="9782"/>
                    <a:pt x="10959" y="9874"/>
                    <a:pt x="10959" y="9990"/>
                  </a:cubicBezTo>
                  <a:cubicBezTo>
                    <a:pt x="10959" y="10107"/>
                    <a:pt x="11053" y="10199"/>
                    <a:pt x="11167" y="10199"/>
                  </a:cubicBezTo>
                  <a:cubicBezTo>
                    <a:pt x="11170" y="10199"/>
                    <a:pt x="11173" y="10199"/>
                    <a:pt x="11175" y="10199"/>
                  </a:cubicBezTo>
                  <a:lnTo>
                    <a:pt x="13282" y="10199"/>
                  </a:lnTo>
                  <a:cubicBezTo>
                    <a:pt x="13665" y="10199"/>
                    <a:pt x="13975" y="9889"/>
                    <a:pt x="13977" y="9505"/>
                  </a:cubicBezTo>
                  <a:lnTo>
                    <a:pt x="13977" y="8928"/>
                  </a:lnTo>
                  <a:cubicBezTo>
                    <a:pt x="13977" y="8815"/>
                    <a:pt x="13883" y="8721"/>
                    <a:pt x="13767" y="8721"/>
                  </a:cubicBezTo>
                  <a:lnTo>
                    <a:pt x="13767" y="8719"/>
                  </a:lnTo>
                  <a:lnTo>
                    <a:pt x="13468" y="8719"/>
                  </a:lnTo>
                  <a:cubicBezTo>
                    <a:pt x="13470" y="8712"/>
                    <a:pt x="13470" y="8706"/>
                    <a:pt x="13468" y="8701"/>
                  </a:cubicBezTo>
                  <a:lnTo>
                    <a:pt x="13468" y="723"/>
                  </a:lnTo>
                  <a:cubicBezTo>
                    <a:pt x="13468" y="323"/>
                    <a:pt x="13145" y="0"/>
                    <a:pt x="12745" y="0"/>
                  </a:cubicBezTo>
                  <a:lnTo>
                    <a:pt x="4850" y="0"/>
                  </a:lnTo>
                  <a:cubicBezTo>
                    <a:pt x="4847" y="0"/>
                    <a:pt x="4845" y="0"/>
                    <a:pt x="4842" y="0"/>
                  </a:cubicBezTo>
                  <a:cubicBezTo>
                    <a:pt x="4728" y="0"/>
                    <a:pt x="4634" y="92"/>
                    <a:pt x="4634" y="208"/>
                  </a:cubicBezTo>
                  <a:cubicBezTo>
                    <a:pt x="4634" y="323"/>
                    <a:pt x="4728" y="415"/>
                    <a:pt x="4842" y="415"/>
                  </a:cubicBezTo>
                  <a:cubicBezTo>
                    <a:pt x="4845" y="415"/>
                    <a:pt x="4847" y="415"/>
                    <a:pt x="4850" y="415"/>
                  </a:cubicBezTo>
                  <a:lnTo>
                    <a:pt x="12745" y="415"/>
                  </a:lnTo>
                  <a:cubicBezTo>
                    <a:pt x="12916" y="417"/>
                    <a:pt x="13053" y="555"/>
                    <a:pt x="13053" y="723"/>
                  </a:cubicBezTo>
                  <a:lnTo>
                    <a:pt x="13053" y="8701"/>
                  </a:lnTo>
                  <a:lnTo>
                    <a:pt x="13053" y="8719"/>
                  </a:lnTo>
                  <a:lnTo>
                    <a:pt x="12525" y="8719"/>
                  </a:lnTo>
                  <a:lnTo>
                    <a:pt x="12525" y="1472"/>
                  </a:lnTo>
                  <a:cubicBezTo>
                    <a:pt x="12525" y="1181"/>
                    <a:pt x="12287" y="943"/>
                    <a:pt x="11996" y="943"/>
                  </a:cubicBezTo>
                  <a:lnTo>
                    <a:pt x="2123" y="943"/>
                  </a:lnTo>
                  <a:cubicBezTo>
                    <a:pt x="1830" y="943"/>
                    <a:pt x="1594" y="1181"/>
                    <a:pt x="1594" y="1472"/>
                  </a:cubicBezTo>
                  <a:lnTo>
                    <a:pt x="1594" y="8719"/>
                  </a:lnTo>
                  <a:lnTo>
                    <a:pt x="1066" y="8719"/>
                  </a:lnTo>
                  <a:lnTo>
                    <a:pt x="1066" y="8701"/>
                  </a:lnTo>
                  <a:lnTo>
                    <a:pt x="1066" y="723"/>
                  </a:lnTo>
                  <a:cubicBezTo>
                    <a:pt x="1066" y="555"/>
                    <a:pt x="1203" y="417"/>
                    <a:pt x="1374" y="415"/>
                  </a:cubicBezTo>
                  <a:lnTo>
                    <a:pt x="4018" y="415"/>
                  </a:lnTo>
                  <a:cubicBezTo>
                    <a:pt x="4021" y="415"/>
                    <a:pt x="4023" y="415"/>
                    <a:pt x="4026" y="415"/>
                  </a:cubicBezTo>
                  <a:cubicBezTo>
                    <a:pt x="4140" y="415"/>
                    <a:pt x="4234" y="323"/>
                    <a:pt x="4234" y="208"/>
                  </a:cubicBezTo>
                  <a:cubicBezTo>
                    <a:pt x="4234" y="92"/>
                    <a:pt x="4140" y="0"/>
                    <a:pt x="4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2565725" y="2774053"/>
              <a:ext cx="24408" cy="19850"/>
            </a:xfrm>
            <a:custGeom>
              <a:avLst/>
              <a:gdLst/>
              <a:ahLst/>
              <a:cxnLst/>
              <a:rect l="l" t="t" r="r" b="b"/>
              <a:pathLst>
                <a:path w="905" h="736" extrusionOk="0">
                  <a:moveTo>
                    <a:pt x="238" y="1"/>
                  </a:moveTo>
                  <a:cubicBezTo>
                    <a:pt x="174" y="1"/>
                    <a:pt x="110" y="30"/>
                    <a:pt x="69" y="86"/>
                  </a:cubicBezTo>
                  <a:cubicBezTo>
                    <a:pt x="1" y="180"/>
                    <a:pt x="23" y="313"/>
                    <a:pt x="117" y="379"/>
                  </a:cubicBezTo>
                  <a:lnTo>
                    <a:pt x="551" y="697"/>
                  </a:lnTo>
                  <a:cubicBezTo>
                    <a:pt x="587" y="723"/>
                    <a:pt x="628" y="735"/>
                    <a:pt x="670" y="735"/>
                  </a:cubicBezTo>
                  <a:cubicBezTo>
                    <a:pt x="734" y="735"/>
                    <a:pt x="798" y="705"/>
                    <a:pt x="839" y="649"/>
                  </a:cubicBezTo>
                  <a:cubicBezTo>
                    <a:pt x="905" y="558"/>
                    <a:pt x="887" y="429"/>
                    <a:pt x="796" y="361"/>
                  </a:cubicBezTo>
                  <a:lnTo>
                    <a:pt x="363" y="42"/>
                  </a:lnTo>
                  <a:cubicBezTo>
                    <a:pt x="325" y="14"/>
                    <a:pt x="281"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61"/>
          <p:cNvGrpSpPr/>
          <p:nvPr/>
        </p:nvGrpSpPr>
        <p:grpSpPr>
          <a:xfrm>
            <a:off x="924886" y="1379108"/>
            <a:ext cx="376987" cy="275040"/>
            <a:chOff x="1534823" y="2661183"/>
            <a:chExt cx="376987" cy="275040"/>
          </a:xfrm>
        </p:grpSpPr>
        <p:sp>
          <p:nvSpPr>
            <p:cNvPr id="3228" name="Google Shape;3228;p61"/>
            <p:cNvSpPr/>
            <p:nvPr/>
          </p:nvSpPr>
          <p:spPr>
            <a:xfrm>
              <a:off x="1534823" y="2661183"/>
              <a:ext cx="376987" cy="275040"/>
            </a:xfrm>
            <a:custGeom>
              <a:avLst/>
              <a:gdLst/>
              <a:ahLst/>
              <a:cxnLst/>
              <a:rect l="l" t="t" r="r" b="b"/>
              <a:pathLst>
                <a:path w="13978" h="10198" extrusionOk="0">
                  <a:moveTo>
                    <a:pt x="12746" y="415"/>
                  </a:moveTo>
                  <a:cubicBezTo>
                    <a:pt x="12916" y="417"/>
                    <a:pt x="13054" y="555"/>
                    <a:pt x="13054" y="723"/>
                  </a:cubicBezTo>
                  <a:lnTo>
                    <a:pt x="13054" y="8701"/>
                  </a:lnTo>
                  <a:lnTo>
                    <a:pt x="13054" y="8719"/>
                  </a:lnTo>
                  <a:lnTo>
                    <a:pt x="12527" y="8719"/>
                  </a:lnTo>
                  <a:lnTo>
                    <a:pt x="12527" y="1472"/>
                  </a:lnTo>
                  <a:cubicBezTo>
                    <a:pt x="12527" y="1181"/>
                    <a:pt x="12292" y="943"/>
                    <a:pt x="11999" y="943"/>
                  </a:cubicBezTo>
                  <a:lnTo>
                    <a:pt x="6597" y="943"/>
                  </a:lnTo>
                  <a:cubicBezTo>
                    <a:pt x="6595" y="943"/>
                    <a:pt x="6592" y="943"/>
                    <a:pt x="6589" y="943"/>
                  </a:cubicBezTo>
                  <a:cubicBezTo>
                    <a:pt x="6475" y="943"/>
                    <a:pt x="6381" y="1038"/>
                    <a:pt x="6381" y="1153"/>
                  </a:cubicBezTo>
                  <a:cubicBezTo>
                    <a:pt x="6381" y="1268"/>
                    <a:pt x="6475" y="1361"/>
                    <a:pt x="6589" y="1361"/>
                  </a:cubicBezTo>
                  <a:cubicBezTo>
                    <a:pt x="6592" y="1361"/>
                    <a:pt x="6594" y="1361"/>
                    <a:pt x="6597" y="1360"/>
                  </a:cubicBezTo>
                  <a:lnTo>
                    <a:pt x="11999" y="1360"/>
                  </a:lnTo>
                  <a:cubicBezTo>
                    <a:pt x="12060" y="1360"/>
                    <a:pt x="12110" y="1411"/>
                    <a:pt x="12110" y="1472"/>
                  </a:cubicBezTo>
                  <a:lnTo>
                    <a:pt x="12110" y="8719"/>
                  </a:lnTo>
                  <a:lnTo>
                    <a:pt x="2012" y="8719"/>
                  </a:lnTo>
                  <a:lnTo>
                    <a:pt x="2012" y="1472"/>
                  </a:lnTo>
                  <a:cubicBezTo>
                    <a:pt x="2012" y="1411"/>
                    <a:pt x="2062" y="1360"/>
                    <a:pt x="2125" y="1360"/>
                  </a:cubicBezTo>
                  <a:lnTo>
                    <a:pt x="5765" y="1360"/>
                  </a:lnTo>
                  <a:cubicBezTo>
                    <a:pt x="5768" y="1361"/>
                    <a:pt x="5770" y="1361"/>
                    <a:pt x="5773" y="1361"/>
                  </a:cubicBezTo>
                  <a:cubicBezTo>
                    <a:pt x="5887" y="1361"/>
                    <a:pt x="5979" y="1268"/>
                    <a:pt x="5979" y="1153"/>
                  </a:cubicBezTo>
                  <a:cubicBezTo>
                    <a:pt x="5979" y="1038"/>
                    <a:pt x="5887" y="943"/>
                    <a:pt x="5773" y="943"/>
                  </a:cubicBezTo>
                  <a:cubicBezTo>
                    <a:pt x="5770" y="943"/>
                    <a:pt x="5768" y="943"/>
                    <a:pt x="5765" y="943"/>
                  </a:cubicBezTo>
                  <a:lnTo>
                    <a:pt x="2125" y="943"/>
                  </a:lnTo>
                  <a:cubicBezTo>
                    <a:pt x="1833" y="943"/>
                    <a:pt x="1597" y="1181"/>
                    <a:pt x="1595" y="1472"/>
                  </a:cubicBezTo>
                  <a:lnTo>
                    <a:pt x="1595" y="8719"/>
                  </a:lnTo>
                  <a:lnTo>
                    <a:pt x="1066" y="8719"/>
                  </a:lnTo>
                  <a:lnTo>
                    <a:pt x="1066" y="8701"/>
                  </a:lnTo>
                  <a:lnTo>
                    <a:pt x="1069" y="8701"/>
                  </a:lnTo>
                  <a:lnTo>
                    <a:pt x="1069" y="723"/>
                  </a:lnTo>
                  <a:cubicBezTo>
                    <a:pt x="1069" y="555"/>
                    <a:pt x="1206" y="417"/>
                    <a:pt x="1374" y="415"/>
                  </a:cubicBezTo>
                  <a:close/>
                  <a:moveTo>
                    <a:pt x="4815" y="9136"/>
                  </a:moveTo>
                  <a:lnTo>
                    <a:pt x="4815" y="9782"/>
                  </a:lnTo>
                  <a:lnTo>
                    <a:pt x="695" y="9782"/>
                  </a:lnTo>
                  <a:cubicBezTo>
                    <a:pt x="542" y="9780"/>
                    <a:pt x="420" y="9658"/>
                    <a:pt x="420" y="9505"/>
                  </a:cubicBezTo>
                  <a:lnTo>
                    <a:pt x="420" y="9136"/>
                  </a:lnTo>
                  <a:close/>
                  <a:moveTo>
                    <a:pt x="8748" y="9136"/>
                  </a:moveTo>
                  <a:lnTo>
                    <a:pt x="8748" y="9782"/>
                  </a:lnTo>
                  <a:lnTo>
                    <a:pt x="5232" y="9782"/>
                  </a:lnTo>
                  <a:lnTo>
                    <a:pt x="5232" y="9136"/>
                  </a:lnTo>
                  <a:close/>
                  <a:moveTo>
                    <a:pt x="1374" y="0"/>
                  </a:moveTo>
                  <a:cubicBezTo>
                    <a:pt x="975" y="0"/>
                    <a:pt x="652" y="323"/>
                    <a:pt x="652" y="723"/>
                  </a:cubicBezTo>
                  <a:lnTo>
                    <a:pt x="652" y="8701"/>
                  </a:lnTo>
                  <a:lnTo>
                    <a:pt x="652" y="8719"/>
                  </a:lnTo>
                  <a:lnTo>
                    <a:pt x="210" y="8719"/>
                  </a:lnTo>
                  <a:cubicBezTo>
                    <a:pt x="95" y="8719"/>
                    <a:pt x="1" y="8813"/>
                    <a:pt x="1" y="8928"/>
                  </a:cubicBezTo>
                  <a:lnTo>
                    <a:pt x="1" y="9505"/>
                  </a:lnTo>
                  <a:cubicBezTo>
                    <a:pt x="1" y="9887"/>
                    <a:pt x="313" y="10197"/>
                    <a:pt x="695" y="10197"/>
                  </a:cubicBezTo>
                  <a:lnTo>
                    <a:pt x="10464" y="10197"/>
                  </a:lnTo>
                  <a:cubicBezTo>
                    <a:pt x="10467" y="10197"/>
                    <a:pt x="10469" y="10197"/>
                    <a:pt x="10472" y="10197"/>
                  </a:cubicBezTo>
                  <a:cubicBezTo>
                    <a:pt x="10586" y="10197"/>
                    <a:pt x="10680" y="10105"/>
                    <a:pt x="10680" y="9990"/>
                  </a:cubicBezTo>
                  <a:cubicBezTo>
                    <a:pt x="10680" y="9873"/>
                    <a:pt x="10584" y="9780"/>
                    <a:pt x="10468" y="9780"/>
                  </a:cubicBezTo>
                  <a:cubicBezTo>
                    <a:pt x="10467" y="9780"/>
                    <a:pt x="10465" y="9780"/>
                    <a:pt x="10464" y="9780"/>
                  </a:cubicBezTo>
                  <a:lnTo>
                    <a:pt x="9163" y="9780"/>
                  </a:lnTo>
                  <a:lnTo>
                    <a:pt x="9163" y="9136"/>
                  </a:lnTo>
                  <a:lnTo>
                    <a:pt x="13558" y="9136"/>
                  </a:lnTo>
                  <a:lnTo>
                    <a:pt x="13558" y="9505"/>
                  </a:lnTo>
                  <a:cubicBezTo>
                    <a:pt x="13558" y="9658"/>
                    <a:pt x="13434" y="9780"/>
                    <a:pt x="13281" y="9780"/>
                  </a:cubicBezTo>
                  <a:lnTo>
                    <a:pt x="11300" y="9780"/>
                  </a:lnTo>
                  <a:cubicBezTo>
                    <a:pt x="11299" y="9780"/>
                    <a:pt x="11298" y="9780"/>
                    <a:pt x="11296" y="9780"/>
                  </a:cubicBezTo>
                  <a:cubicBezTo>
                    <a:pt x="11180" y="9780"/>
                    <a:pt x="11084" y="9873"/>
                    <a:pt x="11084" y="9990"/>
                  </a:cubicBezTo>
                  <a:cubicBezTo>
                    <a:pt x="11084" y="10105"/>
                    <a:pt x="11178" y="10197"/>
                    <a:pt x="11292" y="10197"/>
                  </a:cubicBezTo>
                  <a:cubicBezTo>
                    <a:pt x="11295" y="10197"/>
                    <a:pt x="11298" y="10197"/>
                    <a:pt x="11300" y="10197"/>
                  </a:cubicBezTo>
                  <a:lnTo>
                    <a:pt x="13285" y="10197"/>
                  </a:lnTo>
                  <a:cubicBezTo>
                    <a:pt x="13667" y="10197"/>
                    <a:pt x="13977" y="9887"/>
                    <a:pt x="13977" y="9505"/>
                  </a:cubicBezTo>
                  <a:lnTo>
                    <a:pt x="13977" y="8928"/>
                  </a:lnTo>
                  <a:cubicBezTo>
                    <a:pt x="13977" y="8815"/>
                    <a:pt x="13883" y="8721"/>
                    <a:pt x="13770" y="8721"/>
                  </a:cubicBezTo>
                  <a:lnTo>
                    <a:pt x="13768" y="8719"/>
                  </a:lnTo>
                  <a:lnTo>
                    <a:pt x="13471" y="8719"/>
                  </a:lnTo>
                  <a:cubicBezTo>
                    <a:pt x="13471" y="8712"/>
                    <a:pt x="13471" y="8706"/>
                    <a:pt x="13471" y="8701"/>
                  </a:cubicBezTo>
                  <a:lnTo>
                    <a:pt x="13471" y="723"/>
                  </a:lnTo>
                  <a:cubicBezTo>
                    <a:pt x="13471" y="323"/>
                    <a:pt x="13145" y="0"/>
                    <a:pt x="12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1624633" y="2711914"/>
              <a:ext cx="197259" cy="162764"/>
            </a:xfrm>
            <a:custGeom>
              <a:avLst/>
              <a:gdLst/>
              <a:ahLst/>
              <a:cxnLst/>
              <a:rect l="l" t="t" r="r" b="b"/>
              <a:pathLst>
                <a:path w="7314" h="6035" extrusionOk="0">
                  <a:moveTo>
                    <a:pt x="3887" y="1680"/>
                  </a:moveTo>
                  <a:lnTo>
                    <a:pt x="3887" y="2001"/>
                  </a:lnTo>
                  <a:cubicBezTo>
                    <a:pt x="3767" y="1980"/>
                    <a:pt x="3647" y="1969"/>
                    <a:pt x="3525" y="1969"/>
                  </a:cubicBezTo>
                  <a:cubicBezTo>
                    <a:pt x="3383" y="1969"/>
                    <a:pt x="3241" y="1984"/>
                    <a:pt x="3101" y="2012"/>
                  </a:cubicBezTo>
                  <a:lnTo>
                    <a:pt x="3101" y="1680"/>
                  </a:lnTo>
                  <a:close/>
                  <a:moveTo>
                    <a:pt x="6577" y="2916"/>
                  </a:moveTo>
                  <a:cubicBezTo>
                    <a:pt x="6352" y="3056"/>
                    <a:pt x="6121" y="3183"/>
                    <a:pt x="5885" y="3296"/>
                  </a:cubicBezTo>
                  <a:cubicBezTo>
                    <a:pt x="5761" y="3357"/>
                    <a:pt x="5630" y="3421"/>
                    <a:pt x="5492" y="3484"/>
                  </a:cubicBezTo>
                  <a:cubicBezTo>
                    <a:pt x="5466" y="3386"/>
                    <a:pt x="5431" y="3287"/>
                    <a:pt x="5392" y="3196"/>
                  </a:cubicBezTo>
                  <a:cubicBezTo>
                    <a:pt x="5955" y="3032"/>
                    <a:pt x="6337" y="2949"/>
                    <a:pt x="6577" y="2916"/>
                  </a:cubicBezTo>
                  <a:close/>
                  <a:moveTo>
                    <a:pt x="3494" y="2383"/>
                  </a:moveTo>
                  <a:cubicBezTo>
                    <a:pt x="3699" y="2386"/>
                    <a:pt x="3903" y="2425"/>
                    <a:pt x="4095" y="2495"/>
                  </a:cubicBezTo>
                  <a:lnTo>
                    <a:pt x="4110" y="2495"/>
                  </a:lnTo>
                  <a:cubicBezTo>
                    <a:pt x="4614" y="2691"/>
                    <a:pt x="4988" y="3128"/>
                    <a:pt x="5103" y="3654"/>
                  </a:cubicBezTo>
                  <a:cubicBezTo>
                    <a:pt x="4682" y="3838"/>
                    <a:pt x="4217" y="4025"/>
                    <a:pt x="3737" y="4205"/>
                  </a:cubicBezTo>
                  <a:cubicBezTo>
                    <a:pt x="3165" y="4418"/>
                    <a:pt x="2601" y="4608"/>
                    <a:pt x="2099" y="4759"/>
                  </a:cubicBezTo>
                  <a:cubicBezTo>
                    <a:pt x="1536" y="3694"/>
                    <a:pt x="2291" y="2410"/>
                    <a:pt x="3494" y="2383"/>
                  </a:cubicBezTo>
                  <a:close/>
                  <a:moveTo>
                    <a:pt x="1592" y="4630"/>
                  </a:moveTo>
                  <a:cubicBezTo>
                    <a:pt x="1621" y="4713"/>
                    <a:pt x="1654" y="4796"/>
                    <a:pt x="1691" y="4877"/>
                  </a:cubicBezTo>
                  <a:cubicBezTo>
                    <a:pt x="1632" y="4892"/>
                    <a:pt x="1573" y="4908"/>
                    <a:pt x="1516" y="4923"/>
                  </a:cubicBezTo>
                  <a:cubicBezTo>
                    <a:pt x="1254" y="4995"/>
                    <a:pt x="990" y="5050"/>
                    <a:pt x="721" y="5091"/>
                  </a:cubicBezTo>
                  <a:cubicBezTo>
                    <a:pt x="881" y="4988"/>
                    <a:pt x="1149" y="4840"/>
                    <a:pt x="1592" y="4630"/>
                  </a:cubicBezTo>
                  <a:close/>
                  <a:moveTo>
                    <a:pt x="5138" y="4095"/>
                  </a:moveTo>
                  <a:lnTo>
                    <a:pt x="5138" y="4095"/>
                  </a:lnTo>
                  <a:cubicBezTo>
                    <a:pt x="5088" y="4951"/>
                    <a:pt x="4383" y="5617"/>
                    <a:pt x="3527" y="5619"/>
                  </a:cubicBezTo>
                  <a:lnTo>
                    <a:pt x="3527" y="5617"/>
                  </a:lnTo>
                  <a:cubicBezTo>
                    <a:pt x="3084" y="5617"/>
                    <a:pt x="2662" y="5436"/>
                    <a:pt x="2357" y="5115"/>
                  </a:cubicBezTo>
                  <a:cubicBezTo>
                    <a:pt x="2830" y="4971"/>
                    <a:pt x="3350" y="4794"/>
                    <a:pt x="3881" y="4598"/>
                  </a:cubicBezTo>
                  <a:cubicBezTo>
                    <a:pt x="4324" y="4434"/>
                    <a:pt x="4748" y="4263"/>
                    <a:pt x="5138" y="4095"/>
                  </a:cubicBezTo>
                  <a:close/>
                  <a:moveTo>
                    <a:pt x="4046" y="0"/>
                  </a:moveTo>
                  <a:cubicBezTo>
                    <a:pt x="3996" y="0"/>
                    <a:pt x="3947" y="18"/>
                    <a:pt x="3907" y="54"/>
                  </a:cubicBezTo>
                  <a:cubicBezTo>
                    <a:pt x="3566" y="370"/>
                    <a:pt x="3359" y="800"/>
                    <a:pt x="3324" y="1263"/>
                  </a:cubicBezTo>
                  <a:lnTo>
                    <a:pt x="2894" y="1263"/>
                  </a:lnTo>
                  <a:cubicBezTo>
                    <a:pt x="2778" y="1263"/>
                    <a:pt x="2684" y="1357"/>
                    <a:pt x="2684" y="1471"/>
                  </a:cubicBezTo>
                  <a:lnTo>
                    <a:pt x="2684" y="2152"/>
                  </a:lnTo>
                  <a:cubicBezTo>
                    <a:pt x="1959" y="2482"/>
                    <a:pt x="1494" y="3204"/>
                    <a:pt x="1492" y="4001"/>
                  </a:cubicBezTo>
                  <a:cubicBezTo>
                    <a:pt x="1492" y="4071"/>
                    <a:pt x="1496" y="4141"/>
                    <a:pt x="1503" y="4211"/>
                  </a:cubicBezTo>
                  <a:cubicBezTo>
                    <a:pt x="1055" y="4418"/>
                    <a:pt x="712" y="4600"/>
                    <a:pt x="483" y="4748"/>
                  </a:cubicBezTo>
                  <a:cubicBezTo>
                    <a:pt x="326" y="4851"/>
                    <a:pt x="1" y="5065"/>
                    <a:pt x="99" y="5329"/>
                  </a:cubicBezTo>
                  <a:cubicBezTo>
                    <a:pt x="147" y="5462"/>
                    <a:pt x="269" y="5528"/>
                    <a:pt x="505" y="5528"/>
                  </a:cubicBezTo>
                  <a:cubicBezTo>
                    <a:pt x="715" y="5528"/>
                    <a:pt x="1014" y="5475"/>
                    <a:pt x="1433" y="5373"/>
                  </a:cubicBezTo>
                  <a:cubicBezTo>
                    <a:pt x="1586" y="5336"/>
                    <a:pt x="1747" y="5294"/>
                    <a:pt x="1918" y="5246"/>
                  </a:cubicBezTo>
                  <a:cubicBezTo>
                    <a:pt x="2311" y="5753"/>
                    <a:pt x="2909" y="6035"/>
                    <a:pt x="3526" y="6035"/>
                  </a:cubicBezTo>
                  <a:cubicBezTo>
                    <a:pt x="3746" y="6035"/>
                    <a:pt x="3968" y="5999"/>
                    <a:pt x="4184" y="5925"/>
                  </a:cubicBezTo>
                  <a:cubicBezTo>
                    <a:pt x="5005" y="5643"/>
                    <a:pt x="5560" y="4870"/>
                    <a:pt x="5558" y="4001"/>
                  </a:cubicBezTo>
                  <a:cubicBezTo>
                    <a:pt x="5558" y="3971"/>
                    <a:pt x="5558" y="3940"/>
                    <a:pt x="5555" y="3910"/>
                  </a:cubicBezTo>
                  <a:cubicBezTo>
                    <a:pt x="5804" y="3798"/>
                    <a:pt x="6036" y="3687"/>
                    <a:pt x="6241" y="3582"/>
                  </a:cubicBezTo>
                  <a:cubicBezTo>
                    <a:pt x="7058" y="3163"/>
                    <a:pt x="7313" y="2925"/>
                    <a:pt x="7221" y="2676"/>
                  </a:cubicBezTo>
                  <a:cubicBezTo>
                    <a:pt x="7163" y="2521"/>
                    <a:pt x="7009" y="2476"/>
                    <a:pt x="6824" y="2476"/>
                  </a:cubicBezTo>
                  <a:cubicBezTo>
                    <a:pt x="6709" y="2476"/>
                    <a:pt x="6583" y="2493"/>
                    <a:pt x="6462" y="2512"/>
                  </a:cubicBezTo>
                  <a:cubicBezTo>
                    <a:pt x="6145" y="2563"/>
                    <a:pt x="5700" y="2670"/>
                    <a:pt x="5184" y="2820"/>
                  </a:cubicBezTo>
                  <a:lnTo>
                    <a:pt x="5180" y="2822"/>
                  </a:lnTo>
                  <a:cubicBezTo>
                    <a:pt x="4957" y="2512"/>
                    <a:pt x="4654" y="2270"/>
                    <a:pt x="4302" y="2124"/>
                  </a:cubicBezTo>
                  <a:lnTo>
                    <a:pt x="4302" y="1471"/>
                  </a:lnTo>
                  <a:cubicBezTo>
                    <a:pt x="4302" y="1357"/>
                    <a:pt x="4208" y="1263"/>
                    <a:pt x="4095" y="1263"/>
                  </a:cubicBezTo>
                  <a:lnTo>
                    <a:pt x="3741" y="1263"/>
                  </a:lnTo>
                  <a:cubicBezTo>
                    <a:pt x="3776" y="918"/>
                    <a:pt x="3935" y="597"/>
                    <a:pt x="4191" y="359"/>
                  </a:cubicBezTo>
                  <a:cubicBezTo>
                    <a:pt x="4272" y="281"/>
                    <a:pt x="4276" y="152"/>
                    <a:pt x="4199" y="67"/>
                  </a:cubicBezTo>
                  <a:cubicBezTo>
                    <a:pt x="4158" y="23"/>
                    <a:pt x="4102" y="0"/>
                    <a:pt x="40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1611391" y="2725291"/>
              <a:ext cx="61438" cy="55909"/>
            </a:xfrm>
            <a:custGeom>
              <a:avLst/>
              <a:gdLst/>
              <a:ahLst/>
              <a:cxnLst/>
              <a:rect l="l" t="t" r="r" b="b"/>
              <a:pathLst>
                <a:path w="2278" h="2073" extrusionOk="0">
                  <a:moveTo>
                    <a:pt x="1140" y="678"/>
                  </a:moveTo>
                  <a:lnTo>
                    <a:pt x="1221" y="846"/>
                  </a:lnTo>
                  <a:cubicBezTo>
                    <a:pt x="1251" y="907"/>
                    <a:pt x="1310" y="949"/>
                    <a:pt x="1378" y="960"/>
                  </a:cubicBezTo>
                  <a:lnTo>
                    <a:pt x="1562" y="986"/>
                  </a:lnTo>
                  <a:lnTo>
                    <a:pt x="1428" y="1117"/>
                  </a:lnTo>
                  <a:cubicBezTo>
                    <a:pt x="1380" y="1165"/>
                    <a:pt x="1356" y="1232"/>
                    <a:pt x="1369" y="1300"/>
                  </a:cubicBezTo>
                  <a:lnTo>
                    <a:pt x="1400" y="1484"/>
                  </a:lnTo>
                  <a:lnTo>
                    <a:pt x="1236" y="1398"/>
                  </a:lnTo>
                  <a:cubicBezTo>
                    <a:pt x="1206" y="1382"/>
                    <a:pt x="1172" y="1374"/>
                    <a:pt x="1139" y="1374"/>
                  </a:cubicBezTo>
                  <a:cubicBezTo>
                    <a:pt x="1106" y="1374"/>
                    <a:pt x="1072" y="1382"/>
                    <a:pt x="1042" y="1398"/>
                  </a:cubicBezTo>
                  <a:lnTo>
                    <a:pt x="878" y="1484"/>
                  </a:lnTo>
                  <a:lnTo>
                    <a:pt x="911" y="1300"/>
                  </a:lnTo>
                  <a:cubicBezTo>
                    <a:pt x="922" y="1232"/>
                    <a:pt x="900" y="1165"/>
                    <a:pt x="850" y="1117"/>
                  </a:cubicBezTo>
                  <a:lnTo>
                    <a:pt x="717" y="986"/>
                  </a:lnTo>
                  <a:lnTo>
                    <a:pt x="900" y="960"/>
                  </a:lnTo>
                  <a:cubicBezTo>
                    <a:pt x="968" y="949"/>
                    <a:pt x="1027" y="907"/>
                    <a:pt x="1057" y="846"/>
                  </a:cubicBezTo>
                  <a:lnTo>
                    <a:pt x="1140" y="678"/>
                  </a:lnTo>
                  <a:close/>
                  <a:moveTo>
                    <a:pt x="1139" y="0"/>
                  </a:moveTo>
                  <a:cubicBezTo>
                    <a:pt x="1065" y="0"/>
                    <a:pt x="991" y="39"/>
                    <a:pt x="952" y="117"/>
                  </a:cubicBezTo>
                  <a:lnTo>
                    <a:pt x="732" y="564"/>
                  </a:lnTo>
                  <a:lnTo>
                    <a:pt x="238" y="636"/>
                  </a:lnTo>
                  <a:cubicBezTo>
                    <a:pt x="68" y="660"/>
                    <a:pt x="0" y="870"/>
                    <a:pt x="123" y="990"/>
                  </a:cubicBezTo>
                  <a:lnTo>
                    <a:pt x="481" y="1339"/>
                  </a:lnTo>
                  <a:lnTo>
                    <a:pt x="396" y="1831"/>
                  </a:lnTo>
                  <a:cubicBezTo>
                    <a:pt x="373" y="1964"/>
                    <a:pt x="481" y="2073"/>
                    <a:pt x="603" y="2073"/>
                  </a:cubicBezTo>
                  <a:cubicBezTo>
                    <a:pt x="635" y="2073"/>
                    <a:pt x="667" y="2065"/>
                    <a:pt x="699" y="2049"/>
                  </a:cubicBezTo>
                  <a:lnTo>
                    <a:pt x="1140" y="1818"/>
                  </a:lnTo>
                  <a:lnTo>
                    <a:pt x="1581" y="2049"/>
                  </a:lnTo>
                  <a:cubicBezTo>
                    <a:pt x="1612" y="2065"/>
                    <a:pt x="1645" y="2073"/>
                    <a:pt x="1676" y="2073"/>
                  </a:cubicBezTo>
                  <a:cubicBezTo>
                    <a:pt x="1797" y="2073"/>
                    <a:pt x="1905" y="1964"/>
                    <a:pt x="1883" y="1831"/>
                  </a:cubicBezTo>
                  <a:lnTo>
                    <a:pt x="1800" y="1339"/>
                  </a:lnTo>
                  <a:lnTo>
                    <a:pt x="2155" y="990"/>
                  </a:lnTo>
                  <a:cubicBezTo>
                    <a:pt x="2278" y="870"/>
                    <a:pt x="2210" y="660"/>
                    <a:pt x="2040" y="636"/>
                  </a:cubicBezTo>
                  <a:lnTo>
                    <a:pt x="1546" y="564"/>
                  </a:lnTo>
                  <a:lnTo>
                    <a:pt x="1326" y="117"/>
                  </a:lnTo>
                  <a:cubicBezTo>
                    <a:pt x="1288" y="39"/>
                    <a:pt x="1213"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1793439" y="2820064"/>
              <a:ext cx="59819" cy="59118"/>
            </a:xfrm>
            <a:custGeom>
              <a:avLst/>
              <a:gdLst/>
              <a:ahLst/>
              <a:cxnLst/>
              <a:rect l="l" t="t" r="r" b="b"/>
              <a:pathLst>
                <a:path w="2218" h="2192" extrusionOk="0">
                  <a:moveTo>
                    <a:pt x="1161" y="662"/>
                  </a:moveTo>
                  <a:lnTo>
                    <a:pt x="1198" y="856"/>
                  </a:lnTo>
                  <a:cubicBezTo>
                    <a:pt x="1209" y="924"/>
                    <a:pt x="1255" y="981"/>
                    <a:pt x="1316" y="1009"/>
                  </a:cubicBezTo>
                  <a:lnTo>
                    <a:pt x="1497" y="1090"/>
                  </a:lnTo>
                  <a:lnTo>
                    <a:pt x="1323" y="1184"/>
                  </a:lnTo>
                  <a:cubicBezTo>
                    <a:pt x="1262" y="1216"/>
                    <a:pt x="1222" y="1275"/>
                    <a:pt x="1214" y="1345"/>
                  </a:cubicBezTo>
                  <a:lnTo>
                    <a:pt x="1192" y="1540"/>
                  </a:lnTo>
                  <a:lnTo>
                    <a:pt x="1050" y="1404"/>
                  </a:lnTo>
                  <a:cubicBezTo>
                    <a:pt x="1010" y="1367"/>
                    <a:pt x="960" y="1345"/>
                    <a:pt x="906" y="1345"/>
                  </a:cubicBezTo>
                  <a:cubicBezTo>
                    <a:pt x="893" y="1345"/>
                    <a:pt x="877" y="1347"/>
                    <a:pt x="864" y="1350"/>
                  </a:cubicBezTo>
                  <a:lnTo>
                    <a:pt x="672" y="1391"/>
                  </a:lnTo>
                  <a:lnTo>
                    <a:pt x="672" y="1391"/>
                  </a:lnTo>
                  <a:lnTo>
                    <a:pt x="757" y="1212"/>
                  </a:lnTo>
                  <a:cubicBezTo>
                    <a:pt x="786" y="1151"/>
                    <a:pt x="783" y="1079"/>
                    <a:pt x="748" y="1020"/>
                  </a:cubicBezTo>
                  <a:lnTo>
                    <a:pt x="652" y="847"/>
                  </a:lnTo>
                  <a:lnTo>
                    <a:pt x="652" y="847"/>
                  </a:lnTo>
                  <a:lnTo>
                    <a:pt x="847" y="876"/>
                  </a:lnTo>
                  <a:cubicBezTo>
                    <a:pt x="856" y="877"/>
                    <a:pt x="865" y="878"/>
                    <a:pt x="874" y="878"/>
                  </a:cubicBezTo>
                  <a:cubicBezTo>
                    <a:pt x="932" y="878"/>
                    <a:pt x="988" y="854"/>
                    <a:pt x="1028" y="810"/>
                  </a:cubicBezTo>
                  <a:lnTo>
                    <a:pt x="1030" y="808"/>
                  </a:lnTo>
                  <a:lnTo>
                    <a:pt x="1161" y="662"/>
                  </a:lnTo>
                  <a:close/>
                  <a:moveTo>
                    <a:pt x="1290" y="1"/>
                  </a:moveTo>
                  <a:cubicBezTo>
                    <a:pt x="1235" y="1"/>
                    <a:pt x="1180" y="23"/>
                    <a:pt x="1137" y="70"/>
                  </a:cubicBezTo>
                  <a:lnTo>
                    <a:pt x="794" y="448"/>
                  </a:lnTo>
                  <a:lnTo>
                    <a:pt x="290" y="380"/>
                  </a:lnTo>
                  <a:cubicBezTo>
                    <a:pt x="280" y="379"/>
                    <a:pt x="269" y="378"/>
                    <a:pt x="259" y="378"/>
                  </a:cubicBezTo>
                  <a:cubicBezTo>
                    <a:pt x="103" y="378"/>
                    <a:pt x="0" y="549"/>
                    <a:pt x="80" y="690"/>
                  </a:cubicBezTo>
                  <a:lnTo>
                    <a:pt x="334" y="1131"/>
                  </a:lnTo>
                  <a:lnTo>
                    <a:pt x="113" y="1592"/>
                  </a:lnTo>
                  <a:cubicBezTo>
                    <a:pt x="45" y="1733"/>
                    <a:pt x="152" y="1889"/>
                    <a:pt x="300" y="1889"/>
                  </a:cubicBezTo>
                  <a:cubicBezTo>
                    <a:pt x="315" y="1889"/>
                    <a:pt x="329" y="1888"/>
                    <a:pt x="344" y="1885"/>
                  </a:cubicBezTo>
                  <a:lnTo>
                    <a:pt x="842" y="1782"/>
                  </a:lnTo>
                  <a:lnTo>
                    <a:pt x="1211" y="2133"/>
                  </a:lnTo>
                  <a:cubicBezTo>
                    <a:pt x="1253" y="2174"/>
                    <a:pt x="1304" y="2192"/>
                    <a:pt x="1354" y="2192"/>
                  </a:cubicBezTo>
                  <a:cubicBezTo>
                    <a:pt x="1453" y="2192"/>
                    <a:pt x="1550" y="2119"/>
                    <a:pt x="1563" y="2005"/>
                  </a:cubicBezTo>
                  <a:lnTo>
                    <a:pt x="1617" y="1498"/>
                  </a:lnTo>
                  <a:lnTo>
                    <a:pt x="2065" y="1256"/>
                  </a:lnTo>
                  <a:cubicBezTo>
                    <a:pt x="2218" y="1175"/>
                    <a:pt x="2209" y="954"/>
                    <a:pt x="2052" y="882"/>
                  </a:cubicBezTo>
                  <a:lnTo>
                    <a:pt x="1587" y="675"/>
                  </a:lnTo>
                  <a:lnTo>
                    <a:pt x="1497" y="173"/>
                  </a:lnTo>
                  <a:cubicBezTo>
                    <a:pt x="1477" y="65"/>
                    <a:pt x="1384" y="1"/>
                    <a:pt x="1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3235"/>
        <p:cNvGrpSpPr/>
        <p:nvPr/>
      </p:nvGrpSpPr>
      <p:grpSpPr>
        <a:xfrm>
          <a:off x="0" y="0"/>
          <a:ext cx="0" cy="0"/>
          <a:chOff x="0" y="0"/>
          <a:chExt cx="0" cy="0"/>
        </a:xfrm>
      </p:grpSpPr>
      <p:grpSp>
        <p:nvGrpSpPr>
          <p:cNvPr id="3236" name="Google Shape;3236;p62"/>
          <p:cNvGrpSpPr/>
          <p:nvPr/>
        </p:nvGrpSpPr>
        <p:grpSpPr>
          <a:xfrm rot="-5400000" flipH="1">
            <a:off x="1536230" y="861685"/>
            <a:ext cx="2743918" cy="3772774"/>
            <a:chOff x="1835466" y="929768"/>
            <a:chExt cx="2388300" cy="3284100"/>
          </a:xfrm>
        </p:grpSpPr>
        <p:sp>
          <p:nvSpPr>
            <p:cNvPr id="3237" name="Google Shape;3237;p62"/>
            <p:cNvSpPr/>
            <p:nvPr/>
          </p:nvSpPr>
          <p:spPr>
            <a:xfrm>
              <a:off x="1835466" y="929768"/>
              <a:ext cx="2388300" cy="3284100"/>
            </a:xfrm>
            <a:prstGeom prst="roundRect">
              <a:avLst>
                <a:gd name="adj" fmla="val 48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8" name="Google Shape;3238;p62"/>
            <p:cNvSpPr/>
            <p:nvPr/>
          </p:nvSpPr>
          <p:spPr>
            <a:xfrm>
              <a:off x="2010540" y="1124747"/>
              <a:ext cx="2038200" cy="2909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2"/>
            <p:cNvSpPr/>
            <p:nvPr/>
          </p:nvSpPr>
          <p:spPr>
            <a:xfrm>
              <a:off x="2947422" y="4067543"/>
              <a:ext cx="164400" cy="97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0" name="Google Shape;3240;p62"/>
          <p:cNvSpPr txBox="1">
            <a:spLocks noGrp="1"/>
          </p:cNvSpPr>
          <p:nvPr>
            <p:ph type="title"/>
          </p:nvPr>
        </p:nvSpPr>
        <p:spPr>
          <a:xfrm>
            <a:off x="5211100" y="2654950"/>
            <a:ext cx="3217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3241" name="Google Shape;3241;p62"/>
          <p:cNvSpPr txBox="1">
            <a:spLocks noGrp="1"/>
          </p:cNvSpPr>
          <p:nvPr>
            <p:ph type="subTitle" idx="1"/>
          </p:nvPr>
        </p:nvSpPr>
        <p:spPr>
          <a:xfrm>
            <a:off x="5211100" y="3227650"/>
            <a:ext cx="2907600" cy="10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3242" name="Google Shape;3242;p62"/>
          <p:cNvPicPr preferRelativeResize="0"/>
          <p:nvPr/>
        </p:nvPicPr>
        <p:blipFill rotWithShape="1">
          <a:blip r:embed="rId3">
            <a:alphaModFix/>
          </a:blip>
          <a:srcRect l="9833" r="9825"/>
          <a:stretch/>
        </p:blipFill>
        <p:spPr>
          <a:xfrm>
            <a:off x="1247221" y="1580510"/>
            <a:ext cx="3335414" cy="233533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3246"/>
        <p:cNvGrpSpPr/>
        <p:nvPr/>
      </p:nvGrpSpPr>
      <p:grpSpPr>
        <a:xfrm>
          <a:off x="0" y="0"/>
          <a:ext cx="0" cy="0"/>
          <a:chOff x="0" y="0"/>
          <a:chExt cx="0" cy="0"/>
        </a:xfrm>
      </p:grpSpPr>
      <p:sp>
        <p:nvSpPr>
          <p:cNvPr id="3247" name="Google Shape;3247;p63"/>
          <p:cNvSpPr/>
          <p:nvPr/>
        </p:nvSpPr>
        <p:spPr>
          <a:xfrm rot="5400000">
            <a:off x="2559650" y="-1969100"/>
            <a:ext cx="873600" cy="6006000"/>
          </a:xfrm>
          <a:prstGeom prst="round2SameRect">
            <a:avLst>
              <a:gd name="adj1" fmla="val 50000"/>
              <a:gd name="adj2" fmla="val 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txBox="1">
            <a:spLocks noGrp="1"/>
          </p:cNvSpPr>
          <p:nvPr>
            <p:ph type="ctrTitle"/>
          </p:nvPr>
        </p:nvSpPr>
        <p:spPr>
          <a:xfrm>
            <a:off x="1281350" y="535000"/>
            <a:ext cx="4284000" cy="9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Thanks!</a:t>
            </a:r>
            <a:endParaRPr>
              <a:solidFill>
                <a:schemeClr val="lt1"/>
              </a:solidFill>
            </a:endParaRPr>
          </a:p>
        </p:txBody>
      </p:sp>
      <p:sp>
        <p:nvSpPr>
          <p:cNvPr id="3249" name="Google Shape;3249;p63"/>
          <p:cNvSpPr txBox="1">
            <a:spLocks noGrp="1"/>
          </p:cNvSpPr>
          <p:nvPr>
            <p:ph type="subTitle" idx="1"/>
          </p:nvPr>
        </p:nvSpPr>
        <p:spPr>
          <a:xfrm>
            <a:off x="1281350" y="1524175"/>
            <a:ext cx="4284000" cy="11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sz="1800" b="1">
                <a:solidFill>
                  <a:schemeClr val="dk2"/>
                </a:solidFill>
                <a:latin typeface="Fira Sans"/>
                <a:ea typeface="Fira Sans"/>
                <a:cs typeface="Fira Sans"/>
                <a:sym typeface="Fira Sans"/>
              </a:rPr>
              <a:t>Do you have any questions?</a:t>
            </a:r>
            <a:endParaRPr sz="1800" b="1">
              <a:solidFill>
                <a:schemeClr val="dk2"/>
              </a:solidFill>
              <a:latin typeface="Fira Sans"/>
              <a:ea typeface="Fira Sans"/>
              <a:cs typeface="Fira Sans"/>
              <a:sym typeface="Fira Sans"/>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yourwebsite.com</a:t>
            </a:r>
            <a:endParaRPr/>
          </a:p>
        </p:txBody>
      </p:sp>
      <p:sp>
        <p:nvSpPr>
          <p:cNvPr id="3250" name="Google Shape;3250;p63"/>
          <p:cNvSpPr txBox="1"/>
          <p:nvPr/>
        </p:nvSpPr>
        <p:spPr>
          <a:xfrm>
            <a:off x="1281350" y="4173788"/>
            <a:ext cx="30000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sp>
        <p:nvSpPr>
          <p:cNvPr id="3251" name="Google Shape;3251;p63"/>
          <p:cNvSpPr/>
          <p:nvPr/>
        </p:nvSpPr>
        <p:spPr>
          <a:xfrm>
            <a:off x="1386175" y="2843053"/>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2133025" y="2843053"/>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3"/>
          <p:cNvSpPr/>
          <p:nvPr/>
        </p:nvSpPr>
        <p:spPr>
          <a:xfrm>
            <a:off x="2879875" y="2843053"/>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3"/>
          <p:cNvSpPr/>
          <p:nvPr/>
        </p:nvSpPr>
        <p:spPr>
          <a:xfrm>
            <a:off x="3626725" y="2843053"/>
            <a:ext cx="610200" cy="6102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5" name="Google Shape;3255;p63"/>
          <p:cNvGrpSpPr/>
          <p:nvPr/>
        </p:nvGrpSpPr>
        <p:grpSpPr>
          <a:xfrm>
            <a:off x="5999337" y="1395957"/>
            <a:ext cx="2089433" cy="2024790"/>
            <a:chOff x="2424100" y="2559575"/>
            <a:chExt cx="375750" cy="364125"/>
          </a:xfrm>
        </p:grpSpPr>
        <p:sp>
          <p:nvSpPr>
            <p:cNvPr id="3256" name="Google Shape;3256;p63"/>
            <p:cNvSpPr/>
            <p:nvPr/>
          </p:nvSpPr>
          <p:spPr>
            <a:xfrm>
              <a:off x="2427275" y="2724000"/>
              <a:ext cx="365875" cy="199475"/>
            </a:xfrm>
            <a:custGeom>
              <a:avLst/>
              <a:gdLst/>
              <a:ahLst/>
              <a:cxnLst/>
              <a:rect l="l" t="t" r="r" b="b"/>
              <a:pathLst>
                <a:path w="14635" h="7979" extrusionOk="0">
                  <a:moveTo>
                    <a:pt x="9706" y="1"/>
                  </a:moveTo>
                  <a:cubicBezTo>
                    <a:pt x="9566" y="1"/>
                    <a:pt x="9425" y="28"/>
                    <a:pt x="9291" y="85"/>
                  </a:cubicBezTo>
                  <a:lnTo>
                    <a:pt x="247" y="4568"/>
                  </a:lnTo>
                  <a:cubicBezTo>
                    <a:pt x="14" y="4688"/>
                    <a:pt x="0" y="4899"/>
                    <a:pt x="219" y="5047"/>
                  </a:cubicBezTo>
                  <a:lnTo>
                    <a:pt x="4371" y="7825"/>
                  </a:lnTo>
                  <a:cubicBezTo>
                    <a:pt x="4536" y="7926"/>
                    <a:pt x="4724" y="7978"/>
                    <a:pt x="4915" y="7978"/>
                  </a:cubicBezTo>
                  <a:cubicBezTo>
                    <a:pt x="5057" y="7978"/>
                    <a:pt x="5201" y="7949"/>
                    <a:pt x="5337" y="7888"/>
                  </a:cubicBezTo>
                  <a:lnTo>
                    <a:pt x="14381" y="3412"/>
                  </a:lnTo>
                  <a:cubicBezTo>
                    <a:pt x="14621" y="3292"/>
                    <a:pt x="14635" y="3081"/>
                    <a:pt x="14409" y="2933"/>
                  </a:cubicBezTo>
                  <a:lnTo>
                    <a:pt x="10264" y="155"/>
                  </a:lnTo>
                  <a:cubicBezTo>
                    <a:pt x="10093" y="53"/>
                    <a:pt x="9900" y="1"/>
                    <a:pt x="970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3"/>
            <p:cNvSpPr/>
            <p:nvPr/>
          </p:nvSpPr>
          <p:spPr>
            <a:xfrm>
              <a:off x="2426750" y="2723700"/>
              <a:ext cx="365175" cy="200000"/>
            </a:xfrm>
            <a:custGeom>
              <a:avLst/>
              <a:gdLst/>
              <a:ahLst/>
              <a:cxnLst/>
              <a:rect l="l" t="t" r="r" b="b"/>
              <a:pathLst>
                <a:path w="14607" h="8000" extrusionOk="0">
                  <a:moveTo>
                    <a:pt x="9692" y="25"/>
                  </a:moveTo>
                  <a:cubicBezTo>
                    <a:pt x="9704" y="25"/>
                    <a:pt x="9716" y="26"/>
                    <a:pt x="9728" y="26"/>
                  </a:cubicBezTo>
                  <a:cubicBezTo>
                    <a:pt x="9739" y="26"/>
                    <a:pt x="9750" y="26"/>
                    <a:pt x="9761" y="26"/>
                  </a:cubicBezTo>
                  <a:cubicBezTo>
                    <a:pt x="9947" y="26"/>
                    <a:pt x="10125" y="81"/>
                    <a:pt x="10278" y="174"/>
                  </a:cubicBezTo>
                  <a:lnTo>
                    <a:pt x="14423" y="2952"/>
                  </a:lnTo>
                  <a:cubicBezTo>
                    <a:pt x="14515" y="3001"/>
                    <a:pt x="14571" y="3093"/>
                    <a:pt x="14578" y="3191"/>
                  </a:cubicBezTo>
                  <a:cubicBezTo>
                    <a:pt x="14557" y="3297"/>
                    <a:pt x="14493" y="3375"/>
                    <a:pt x="14402" y="3417"/>
                  </a:cubicBezTo>
                  <a:lnTo>
                    <a:pt x="5358" y="7893"/>
                  </a:lnTo>
                  <a:cubicBezTo>
                    <a:pt x="5221" y="7951"/>
                    <a:pt x="5077" y="7980"/>
                    <a:pt x="4935" y="7980"/>
                  </a:cubicBezTo>
                  <a:cubicBezTo>
                    <a:pt x="4748" y="7980"/>
                    <a:pt x="4563" y="7930"/>
                    <a:pt x="4399" y="7830"/>
                  </a:cubicBezTo>
                  <a:lnTo>
                    <a:pt x="247" y="5052"/>
                  </a:lnTo>
                  <a:cubicBezTo>
                    <a:pt x="155" y="5010"/>
                    <a:pt x="99" y="4911"/>
                    <a:pt x="92" y="4813"/>
                  </a:cubicBezTo>
                  <a:cubicBezTo>
                    <a:pt x="113" y="4707"/>
                    <a:pt x="183" y="4629"/>
                    <a:pt x="275" y="4594"/>
                  </a:cubicBezTo>
                  <a:lnTo>
                    <a:pt x="9319" y="111"/>
                  </a:lnTo>
                  <a:cubicBezTo>
                    <a:pt x="9435" y="59"/>
                    <a:pt x="9563" y="25"/>
                    <a:pt x="9692" y="25"/>
                  </a:cubicBezTo>
                  <a:close/>
                  <a:moveTo>
                    <a:pt x="9737" y="0"/>
                  </a:moveTo>
                  <a:cubicBezTo>
                    <a:pt x="9593" y="0"/>
                    <a:pt x="9448" y="29"/>
                    <a:pt x="9312" y="90"/>
                  </a:cubicBezTo>
                  <a:lnTo>
                    <a:pt x="268" y="4573"/>
                  </a:lnTo>
                  <a:cubicBezTo>
                    <a:pt x="21" y="4637"/>
                    <a:pt x="0" y="4975"/>
                    <a:pt x="233" y="5074"/>
                  </a:cubicBezTo>
                  <a:lnTo>
                    <a:pt x="4385" y="7851"/>
                  </a:lnTo>
                  <a:cubicBezTo>
                    <a:pt x="4544" y="7944"/>
                    <a:pt x="4723" y="8000"/>
                    <a:pt x="4914" y="8000"/>
                  </a:cubicBezTo>
                  <a:cubicBezTo>
                    <a:pt x="4926" y="8000"/>
                    <a:pt x="4937" y="7999"/>
                    <a:pt x="4949" y="7999"/>
                  </a:cubicBezTo>
                  <a:cubicBezTo>
                    <a:pt x="4961" y="8000"/>
                    <a:pt x="4973" y="8000"/>
                    <a:pt x="4985" y="8000"/>
                  </a:cubicBezTo>
                  <a:cubicBezTo>
                    <a:pt x="5114" y="8000"/>
                    <a:pt x="5242" y="7966"/>
                    <a:pt x="5365" y="7914"/>
                  </a:cubicBezTo>
                  <a:lnTo>
                    <a:pt x="14409" y="3431"/>
                  </a:lnTo>
                  <a:cubicBezTo>
                    <a:pt x="14515" y="3396"/>
                    <a:pt x="14585" y="3304"/>
                    <a:pt x="14606" y="3198"/>
                  </a:cubicBezTo>
                  <a:cubicBezTo>
                    <a:pt x="14599" y="3086"/>
                    <a:pt x="14543" y="2987"/>
                    <a:pt x="14444" y="2931"/>
                  </a:cubicBezTo>
                  <a:lnTo>
                    <a:pt x="10292" y="153"/>
                  </a:lnTo>
                  <a:cubicBezTo>
                    <a:pt x="10123" y="52"/>
                    <a:pt x="9930" y="0"/>
                    <a:pt x="973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3"/>
            <p:cNvSpPr/>
            <p:nvPr/>
          </p:nvSpPr>
          <p:spPr>
            <a:xfrm>
              <a:off x="2424450" y="2769100"/>
              <a:ext cx="375400" cy="133500"/>
            </a:xfrm>
            <a:custGeom>
              <a:avLst/>
              <a:gdLst/>
              <a:ahLst/>
              <a:cxnLst/>
              <a:rect l="l" t="t" r="r" b="b"/>
              <a:pathLst>
                <a:path w="15016" h="5340" extrusionOk="0">
                  <a:moveTo>
                    <a:pt x="14776" y="1"/>
                  </a:moveTo>
                  <a:cubicBezTo>
                    <a:pt x="14762" y="107"/>
                    <a:pt x="14684" y="198"/>
                    <a:pt x="14585" y="233"/>
                  </a:cubicBezTo>
                  <a:lnTo>
                    <a:pt x="5548" y="4717"/>
                  </a:lnTo>
                  <a:cubicBezTo>
                    <a:pt x="5415" y="4773"/>
                    <a:pt x="5274" y="4801"/>
                    <a:pt x="5133" y="4801"/>
                  </a:cubicBezTo>
                  <a:cubicBezTo>
                    <a:pt x="4940" y="4801"/>
                    <a:pt x="4747" y="4748"/>
                    <a:pt x="4575" y="4646"/>
                  </a:cubicBezTo>
                  <a:lnTo>
                    <a:pt x="430" y="1869"/>
                  </a:lnTo>
                  <a:cubicBezTo>
                    <a:pt x="332" y="1820"/>
                    <a:pt x="275" y="1721"/>
                    <a:pt x="275" y="1615"/>
                  </a:cubicBezTo>
                  <a:lnTo>
                    <a:pt x="275" y="1615"/>
                  </a:lnTo>
                  <a:cubicBezTo>
                    <a:pt x="275" y="1615"/>
                    <a:pt x="1" y="2137"/>
                    <a:pt x="395" y="2412"/>
                  </a:cubicBezTo>
                  <a:lnTo>
                    <a:pt x="4540" y="5189"/>
                  </a:lnTo>
                  <a:cubicBezTo>
                    <a:pt x="4708" y="5289"/>
                    <a:pt x="4897" y="5339"/>
                    <a:pt x="5086" y="5339"/>
                  </a:cubicBezTo>
                  <a:cubicBezTo>
                    <a:pt x="5229" y="5339"/>
                    <a:pt x="5372" y="5310"/>
                    <a:pt x="5506" y="5253"/>
                  </a:cubicBezTo>
                  <a:lnTo>
                    <a:pt x="14550" y="776"/>
                  </a:lnTo>
                  <a:cubicBezTo>
                    <a:pt x="15015" y="515"/>
                    <a:pt x="14776" y="1"/>
                    <a:pt x="1477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2424100" y="2768925"/>
              <a:ext cx="375750" cy="134000"/>
            </a:xfrm>
            <a:custGeom>
              <a:avLst/>
              <a:gdLst/>
              <a:ahLst/>
              <a:cxnLst/>
              <a:rect l="l" t="t" r="r" b="b"/>
              <a:pathLst>
                <a:path w="15030" h="5360" extrusionOk="0">
                  <a:moveTo>
                    <a:pt x="14790" y="50"/>
                  </a:moveTo>
                  <a:cubicBezTo>
                    <a:pt x="14832" y="170"/>
                    <a:pt x="14945" y="558"/>
                    <a:pt x="14557" y="776"/>
                  </a:cubicBezTo>
                  <a:lnTo>
                    <a:pt x="5513" y="5252"/>
                  </a:lnTo>
                  <a:cubicBezTo>
                    <a:pt x="5379" y="5310"/>
                    <a:pt x="5236" y="5339"/>
                    <a:pt x="5093" y="5339"/>
                  </a:cubicBezTo>
                  <a:cubicBezTo>
                    <a:pt x="4905" y="5339"/>
                    <a:pt x="4718" y="5289"/>
                    <a:pt x="4554" y="5189"/>
                  </a:cubicBezTo>
                  <a:lnTo>
                    <a:pt x="409" y="2412"/>
                  </a:lnTo>
                  <a:cubicBezTo>
                    <a:pt x="92" y="2186"/>
                    <a:pt x="219" y="1798"/>
                    <a:pt x="275" y="1671"/>
                  </a:cubicBezTo>
                  <a:lnTo>
                    <a:pt x="275" y="1671"/>
                  </a:lnTo>
                  <a:cubicBezTo>
                    <a:pt x="289" y="1763"/>
                    <a:pt x="353" y="1841"/>
                    <a:pt x="430" y="1890"/>
                  </a:cubicBezTo>
                  <a:lnTo>
                    <a:pt x="4582" y="4667"/>
                  </a:lnTo>
                  <a:cubicBezTo>
                    <a:pt x="4751" y="4767"/>
                    <a:pt x="4942" y="4818"/>
                    <a:pt x="5133" y="4818"/>
                  </a:cubicBezTo>
                  <a:cubicBezTo>
                    <a:pt x="5279" y="4818"/>
                    <a:pt x="5425" y="4789"/>
                    <a:pt x="5562" y="4731"/>
                  </a:cubicBezTo>
                  <a:lnTo>
                    <a:pt x="14607" y="247"/>
                  </a:lnTo>
                  <a:cubicBezTo>
                    <a:pt x="14691" y="212"/>
                    <a:pt x="14762" y="142"/>
                    <a:pt x="14790" y="50"/>
                  </a:cubicBezTo>
                  <a:close/>
                  <a:moveTo>
                    <a:pt x="14776" y="1"/>
                  </a:moveTo>
                  <a:cubicBezTo>
                    <a:pt x="14776" y="1"/>
                    <a:pt x="14769" y="8"/>
                    <a:pt x="14769" y="15"/>
                  </a:cubicBezTo>
                  <a:cubicBezTo>
                    <a:pt x="14755" y="114"/>
                    <a:pt x="14684" y="191"/>
                    <a:pt x="14592" y="233"/>
                  </a:cubicBezTo>
                  <a:lnTo>
                    <a:pt x="5548" y="4710"/>
                  </a:lnTo>
                  <a:cubicBezTo>
                    <a:pt x="5414" y="4767"/>
                    <a:pt x="5271" y="4796"/>
                    <a:pt x="5128" y="4796"/>
                  </a:cubicBezTo>
                  <a:cubicBezTo>
                    <a:pt x="4941" y="4796"/>
                    <a:pt x="4754" y="4746"/>
                    <a:pt x="4589" y="4646"/>
                  </a:cubicBezTo>
                  <a:lnTo>
                    <a:pt x="444" y="1869"/>
                  </a:lnTo>
                  <a:cubicBezTo>
                    <a:pt x="353" y="1819"/>
                    <a:pt x="296" y="1728"/>
                    <a:pt x="289" y="1622"/>
                  </a:cubicBezTo>
                  <a:cubicBezTo>
                    <a:pt x="289" y="1622"/>
                    <a:pt x="289" y="1615"/>
                    <a:pt x="282" y="1615"/>
                  </a:cubicBezTo>
                  <a:cubicBezTo>
                    <a:pt x="282" y="1615"/>
                    <a:pt x="275" y="1615"/>
                    <a:pt x="268" y="1622"/>
                  </a:cubicBezTo>
                  <a:cubicBezTo>
                    <a:pt x="268" y="1622"/>
                    <a:pt x="0" y="2151"/>
                    <a:pt x="395" y="2433"/>
                  </a:cubicBezTo>
                  <a:lnTo>
                    <a:pt x="4540" y="5210"/>
                  </a:lnTo>
                  <a:cubicBezTo>
                    <a:pt x="4700" y="5303"/>
                    <a:pt x="4885" y="5359"/>
                    <a:pt x="5071" y="5359"/>
                  </a:cubicBezTo>
                  <a:cubicBezTo>
                    <a:pt x="5082" y="5359"/>
                    <a:pt x="5093" y="5359"/>
                    <a:pt x="5104" y="5358"/>
                  </a:cubicBezTo>
                  <a:cubicBezTo>
                    <a:pt x="5116" y="5359"/>
                    <a:pt x="5128" y="5359"/>
                    <a:pt x="5140" y="5359"/>
                  </a:cubicBezTo>
                  <a:cubicBezTo>
                    <a:pt x="5269" y="5359"/>
                    <a:pt x="5397" y="5325"/>
                    <a:pt x="5513" y="5274"/>
                  </a:cubicBezTo>
                  <a:lnTo>
                    <a:pt x="14564" y="790"/>
                  </a:lnTo>
                  <a:cubicBezTo>
                    <a:pt x="15029" y="536"/>
                    <a:pt x="14790" y="15"/>
                    <a:pt x="14790" y="8"/>
                  </a:cubicBezTo>
                  <a:cubicBezTo>
                    <a:pt x="14790" y="1"/>
                    <a:pt x="14783" y="1"/>
                    <a:pt x="14776"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2429550" y="2689650"/>
              <a:ext cx="365900" cy="199475"/>
            </a:xfrm>
            <a:custGeom>
              <a:avLst/>
              <a:gdLst/>
              <a:ahLst/>
              <a:cxnLst/>
              <a:rect l="l" t="t" r="r" b="b"/>
              <a:pathLst>
                <a:path w="14636" h="7979" extrusionOk="0">
                  <a:moveTo>
                    <a:pt x="9714" y="0"/>
                  </a:moveTo>
                  <a:cubicBezTo>
                    <a:pt x="9573" y="0"/>
                    <a:pt x="9432" y="28"/>
                    <a:pt x="9299" y="84"/>
                  </a:cubicBezTo>
                  <a:lnTo>
                    <a:pt x="255" y="4568"/>
                  </a:lnTo>
                  <a:cubicBezTo>
                    <a:pt x="15" y="4687"/>
                    <a:pt x="1" y="4899"/>
                    <a:pt x="226" y="5047"/>
                  </a:cubicBezTo>
                  <a:lnTo>
                    <a:pt x="4371" y="7824"/>
                  </a:lnTo>
                  <a:cubicBezTo>
                    <a:pt x="4543" y="7926"/>
                    <a:pt x="4736" y="7979"/>
                    <a:pt x="4929" y="7979"/>
                  </a:cubicBezTo>
                  <a:cubicBezTo>
                    <a:pt x="5070" y="7979"/>
                    <a:pt x="5211" y="7951"/>
                    <a:pt x="5344" y="7895"/>
                  </a:cubicBezTo>
                  <a:lnTo>
                    <a:pt x="14381" y="3411"/>
                  </a:lnTo>
                  <a:cubicBezTo>
                    <a:pt x="14621" y="3292"/>
                    <a:pt x="14635" y="3080"/>
                    <a:pt x="14410" y="2932"/>
                  </a:cubicBezTo>
                  <a:lnTo>
                    <a:pt x="10272" y="155"/>
                  </a:lnTo>
                  <a:cubicBezTo>
                    <a:pt x="10100" y="53"/>
                    <a:pt x="9907" y="0"/>
                    <a:pt x="9714"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3"/>
            <p:cNvSpPr/>
            <p:nvPr/>
          </p:nvSpPr>
          <p:spPr>
            <a:xfrm>
              <a:off x="2429025" y="2689400"/>
              <a:ext cx="365000" cy="199950"/>
            </a:xfrm>
            <a:custGeom>
              <a:avLst/>
              <a:gdLst/>
              <a:ahLst/>
              <a:cxnLst/>
              <a:rect l="l" t="t" r="r" b="b"/>
              <a:pathLst>
                <a:path w="14600" h="7998" extrusionOk="0">
                  <a:moveTo>
                    <a:pt x="9693" y="23"/>
                  </a:moveTo>
                  <a:cubicBezTo>
                    <a:pt x="9705" y="23"/>
                    <a:pt x="9717" y="23"/>
                    <a:pt x="9729" y="24"/>
                  </a:cubicBezTo>
                  <a:cubicBezTo>
                    <a:pt x="9739" y="23"/>
                    <a:pt x="9750" y="23"/>
                    <a:pt x="9761" y="23"/>
                  </a:cubicBezTo>
                  <a:cubicBezTo>
                    <a:pt x="9940" y="23"/>
                    <a:pt x="10119" y="79"/>
                    <a:pt x="10272" y="172"/>
                  </a:cubicBezTo>
                  <a:lnTo>
                    <a:pt x="14424" y="2949"/>
                  </a:lnTo>
                  <a:cubicBezTo>
                    <a:pt x="14508" y="2998"/>
                    <a:pt x="14572" y="3090"/>
                    <a:pt x="14572" y="3189"/>
                  </a:cubicBezTo>
                  <a:cubicBezTo>
                    <a:pt x="14558" y="3295"/>
                    <a:pt x="14487" y="3372"/>
                    <a:pt x="14395" y="3414"/>
                  </a:cubicBezTo>
                  <a:lnTo>
                    <a:pt x="5351" y="7891"/>
                  </a:lnTo>
                  <a:cubicBezTo>
                    <a:pt x="5217" y="7948"/>
                    <a:pt x="5074" y="7977"/>
                    <a:pt x="4931" y="7977"/>
                  </a:cubicBezTo>
                  <a:cubicBezTo>
                    <a:pt x="4744" y="7977"/>
                    <a:pt x="4557" y="7927"/>
                    <a:pt x="4392" y="7827"/>
                  </a:cubicBezTo>
                  <a:lnTo>
                    <a:pt x="247" y="5050"/>
                  </a:lnTo>
                  <a:cubicBezTo>
                    <a:pt x="156" y="5008"/>
                    <a:pt x="99" y="4909"/>
                    <a:pt x="92" y="4810"/>
                  </a:cubicBezTo>
                  <a:cubicBezTo>
                    <a:pt x="114" y="4704"/>
                    <a:pt x="184" y="4627"/>
                    <a:pt x="276" y="4592"/>
                  </a:cubicBezTo>
                  <a:lnTo>
                    <a:pt x="9320" y="108"/>
                  </a:lnTo>
                  <a:cubicBezTo>
                    <a:pt x="9436" y="57"/>
                    <a:pt x="9564" y="23"/>
                    <a:pt x="9693" y="23"/>
                  </a:cubicBezTo>
                  <a:close/>
                  <a:moveTo>
                    <a:pt x="9740" y="0"/>
                  </a:moveTo>
                  <a:cubicBezTo>
                    <a:pt x="9595" y="0"/>
                    <a:pt x="9450" y="29"/>
                    <a:pt x="9313" y="87"/>
                  </a:cubicBezTo>
                  <a:lnTo>
                    <a:pt x="269" y="4570"/>
                  </a:lnTo>
                  <a:cubicBezTo>
                    <a:pt x="22" y="4634"/>
                    <a:pt x="1" y="4972"/>
                    <a:pt x="233" y="5071"/>
                  </a:cubicBezTo>
                  <a:lnTo>
                    <a:pt x="4385" y="7848"/>
                  </a:lnTo>
                  <a:cubicBezTo>
                    <a:pt x="4545" y="7942"/>
                    <a:pt x="4724" y="7997"/>
                    <a:pt x="4915" y="7997"/>
                  </a:cubicBezTo>
                  <a:cubicBezTo>
                    <a:pt x="4926" y="7997"/>
                    <a:pt x="4938" y="7997"/>
                    <a:pt x="4949" y="7996"/>
                  </a:cubicBezTo>
                  <a:cubicBezTo>
                    <a:pt x="4961" y="7997"/>
                    <a:pt x="4973" y="7997"/>
                    <a:pt x="4985" y="7997"/>
                  </a:cubicBezTo>
                  <a:cubicBezTo>
                    <a:pt x="5114" y="7997"/>
                    <a:pt x="5243" y="7963"/>
                    <a:pt x="5365" y="7912"/>
                  </a:cubicBezTo>
                  <a:lnTo>
                    <a:pt x="14410" y="3436"/>
                  </a:lnTo>
                  <a:cubicBezTo>
                    <a:pt x="14508" y="3393"/>
                    <a:pt x="14586" y="3302"/>
                    <a:pt x="14600" y="3196"/>
                  </a:cubicBezTo>
                  <a:cubicBezTo>
                    <a:pt x="14600" y="3083"/>
                    <a:pt x="14536" y="2984"/>
                    <a:pt x="14438" y="2928"/>
                  </a:cubicBezTo>
                  <a:lnTo>
                    <a:pt x="10293" y="151"/>
                  </a:lnTo>
                  <a:cubicBezTo>
                    <a:pt x="10121" y="50"/>
                    <a:pt x="9930" y="0"/>
                    <a:pt x="974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3"/>
            <p:cNvSpPr/>
            <p:nvPr/>
          </p:nvSpPr>
          <p:spPr>
            <a:xfrm>
              <a:off x="2469750" y="2702325"/>
              <a:ext cx="296450" cy="165850"/>
            </a:xfrm>
            <a:custGeom>
              <a:avLst/>
              <a:gdLst/>
              <a:ahLst/>
              <a:cxnLst/>
              <a:rect l="l" t="t" r="r" b="b"/>
              <a:pathLst>
                <a:path w="11858" h="6634" extrusionOk="0">
                  <a:moveTo>
                    <a:pt x="7479" y="0"/>
                  </a:moveTo>
                  <a:lnTo>
                    <a:pt x="0" y="3708"/>
                  </a:lnTo>
                  <a:lnTo>
                    <a:pt x="4371" y="6633"/>
                  </a:lnTo>
                  <a:lnTo>
                    <a:pt x="11857" y="2933"/>
                  </a:lnTo>
                  <a:lnTo>
                    <a:pt x="7479"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2469575" y="2702150"/>
              <a:ext cx="296800" cy="166375"/>
            </a:xfrm>
            <a:custGeom>
              <a:avLst/>
              <a:gdLst/>
              <a:ahLst/>
              <a:cxnLst/>
              <a:rect l="l" t="t" r="r" b="b"/>
              <a:pathLst>
                <a:path w="11872" h="6655" extrusionOk="0">
                  <a:moveTo>
                    <a:pt x="7486" y="21"/>
                  </a:moveTo>
                  <a:lnTo>
                    <a:pt x="11843" y="2940"/>
                  </a:lnTo>
                  <a:lnTo>
                    <a:pt x="4385" y="6633"/>
                  </a:lnTo>
                  <a:lnTo>
                    <a:pt x="28" y="3715"/>
                  </a:lnTo>
                  <a:lnTo>
                    <a:pt x="7486" y="21"/>
                  </a:lnTo>
                  <a:close/>
                  <a:moveTo>
                    <a:pt x="7486" y="0"/>
                  </a:moveTo>
                  <a:lnTo>
                    <a:pt x="7" y="3701"/>
                  </a:lnTo>
                  <a:cubicBezTo>
                    <a:pt x="0" y="3701"/>
                    <a:pt x="0" y="3708"/>
                    <a:pt x="0" y="3715"/>
                  </a:cubicBezTo>
                  <a:cubicBezTo>
                    <a:pt x="0" y="3715"/>
                    <a:pt x="0" y="3715"/>
                    <a:pt x="0" y="3722"/>
                  </a:cubicBezTo>
                  <a:cubicBezTo>
                    <a:pt x="0" y="3722"/>
                    <a:pt x="4378" y="6655"/>
                    <a:pt x="4385" y="6655"/>
                  </a:cubicBezTo>
                  <a:lnTo>
                    <a:pt x="11864" y="2954"/>
                  </a:lnTo>
                  <a:cubicBezTo>
                    <a:pt x="11871" y="2947"/>
                    <a:pt x="11871" y="2947"/>
                    <a:pt x="11871" y="2940"/>
                  </a:cubicBezTo>
                  <a:cubicBezTo>
                    <a:pt x="11871" y="2940"/>
                    <a:pt x="11871" y="2933"/>
                    <a:pt x="11871" y="2933"/>
                  </a:cubicBezTo>
                  <a:lnTo>
                    <a:pt x="7494"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2489300" y="2830250"/>
              <a:ext cx="31400" cy="12375"/>
            </a:xfrm>
            <a:custGeom>
              <a:avLst/>
              <a:gdLst/>
              <a:ahLst/>
              <a:cxnLst/>
              <a:rect l="l" t="t" r="r" b="b"/>
              <a:pathLst>
                <a:path w="1256" h="495" extrusionOk="0">
                  <a:moveTo>
                    <a:pt x="431" y="1"/>
                  </a:moveTo>
                  <a:lnTo>
                    <a:pt x="374" y="15"/>
                  </a:lnTo>
                  <a:lnTo>
                    <a:pt x="367" y="15"/>
                  </a:lnTo>
                  <a:lnTo>
                    <a:pt x="318" y="29"/>
                  </a:lnTo>
                  <a:lnTo>
                    <a:pt x="311" y="29"/>
                  </a:lnTo>
                  <a:lnTo>
                    <a:pt x="261" y="43"/>
                  </a:lnTo>
                  <a:cubicBezTo>
                    <a:pt x="240" y="50"/>
                    <a:pt x="226" y="57"/>
                    <a:pt x="212" y="64"/>
                  </a:cubicBezTo>
                  <a:cubicBezTo>
                    <a:pt x="106" y="107"/>
                    <a:pt x="29" y="198"/>
                    <a:pt x="8" y="311"/>
                  </a:cubicBezTo>
                  <a:lnTo>
                    <a:pt x="1" y="403"/>
                  </a:lnTo>
                  <a:cubicBezTo>
                    <a:pt x="22" y="290"/>
                    <a:pt x="99" y="191"/>
                    <a:pt x="205" y="156"/>
                  </a:cubicBezTo>
                  <a:lnTo>
                    <a:pt x="247" y="135"/>
                  </a:lnTo>
                  <a:cubicBezTo>
                    <a:pt x="269" y="128"/>
                    <a:pt x="283" y="121"/>
                    <a:pt x="304" y="114"/>
                  </a:cubicBezTo>
                  <a:lnTo>
                    <a:pt x="311" y="114"/>
                  </a:lnTo>
                  <a:lnTo>
                    <a:pt x="360" y="100"/>
                  </a:lnTo>
                  <a:lnTo>
                    <a:pt x="367" y="100"/>
                  </a:lnTo>
                  <a:cubicBezTo>
                    <a:pt x="381" y="100"/>
                    <a:pt x="402" y="93"/>
                    <a:pt x="417" y="93"/>
                  </a:cubicBezTo>
                  <a:lnTo>
                    <a:pt x="473" y="85"/>
                  </a:lnTo>
                  <a:lnTo>
                    <a:pt x="487" y="85"/>
                  </a:lnTo>
                  <a:lnTo>
                    <a:pt x="536" y="78"/>
                  </a:lnTo>
                  <a:lnTo>
                    <a:pt x="663" y="78"/>
                  </a:lnTo>
                  <a:lnTo>
                    <a:pt x="720" y="85"/>
                  </a:lnTo>
                  <a:lnTo>
                    <a:pt x="734" y="85"/>
                  </a:lnTo>
                  <a:lnTo>
                    <a:pt x="776" y="93"/>
                  </a:lnTo>
                  <a:lnTo>
                    <a:pt x="790" y="93"/>
                  </a:lnTo>
                  <a:cubicBezTo>
                    <a:pt x="804" y="93"/>
                    <a:pt x="825" y="93"/>
                    <a:pt x="839" y="100"/>
                  </a:cubicBezTo>
                  <a:lnTo>
                    <a:pt x="889" y="114"/>
                  </a:lnTo>
                  <a:lnTo>
                    <a:pt x="903" y="121"/>
                  </a:lnTo>
                  <a:lnTo>
                    <a:pt x="945" y="135"/>
                  </a:lnTo>
                  <a:lnTo>
                    <a:pt x="959" y="135"/>
                  </a:lnTo>
                  <a:lnTo>
                    <a:pt x="1002" y="149"/>
                  </a:lnTo>
                  <a:lnTo>
                    <a:pt x="1016" y="156"/>
                  </a:lnTo>
                  <a:lnTo>
                    <a:pt x="1051" y="177"/>
                  </a:lnTo>
                  <a:lnTo>
                    <a:pt x="1065" y="184"/>
                  </a:lnTo>
                  <a:lnTo>
                    <a:pt x="1107" y="205"/>
                  </a:lnTo>
                  <a:lnTo>
                    <a:pt x="1129" y="219"/>
                  </a:lnTo>
                  <a:lnTo>
                    <a:pt x="1136" y="226"/>
                  </a:lnTo>
                  <a:lnTo>
                    <a:pt x="1150" y="255"/>
                  </a:lnTo>
                  <a:lnTo>
                    <a:pt x="1157" y="255"/>
                  </a:lnTo>
                  <a:lnTo>
                    <a:pt x="1171" y="269"/>
                  </a:lnTo>
                  <a:lnTo>
                    <a:pt x="1178" y="276"/>
                  </a:lnTo>
                  <a:cubicBezTo>
                    <a:pt x="1178" y="276"/>
                    <a:pt x="1185" y="283"/>
                    <a:pt x="1185" y="283"/>
                  </a:cubicBezTo>
                  <a:lnTo>
                    <a:pt x="1192" y="290"/>
                  </a:lnTo>
                  <a:lnTo>
                    <a:pt x="1199" y="297"/>
                  </a:lnTo>
                  <a:lnTo>
                    <a:pt x="1206" y="311"/>
                  </a:lnTo>
                  <a:lnTo>
                    <a:pt x="1213" y="318"/>
                  </a:lnTo>
                  <a:lnTo>
                    <a:pt x="1220" y="325"/>
                  </a:lnTo>
                  <a:cubicBezTo>
                    <a:pt x="1227" y="325"/>
                    <a:pt x="1227" y="332"/>
                    <a:pt x="1227" y="332"/>
                  </a:cubicBezTo>
                  <a:lnTo>
                    <a:pt x="1234" y="339"/>
                  </a:lnTo>
                  <a:lnTo>
                    <a:pt x="1241" y="353"/>
                  </a:lnTo>
                  <a:lnTo>
                    <a:pt x="1248" y="360"/>
                  </a:lnTo>
                  <a:cubicBezTo>
                    <a:pt x="1248" y="360"/>
                    <a:pt x="1248" y="367"/>
                    <a:pt x="1248" y="367"/>
                  </a:cubicBezTo>
                  <a:lnTo>
                    <a:pt x="1248" y="382"/>
                  </a:lnTo>
                  <a:cubicBezTo>
                    <a:pt x="1248" y="382"/>
                    <a:pt x="1248" y="382"/>
                    <a:pt x="1248" y="389"/>
                  </a:cubicBezTo>
                  <a:lnTo>
                    <a:pt x="1248" y="396"/>
                  </a:lnTo>
                  <a:lnTo>
                    <a:pt x="1248" y="403"/>
                  </a:lnTo>
                  <a:cubicBezTo>
                    <a:pt x="1248" y="410"/>
                    <a:pt x="1248" y="410"/>
                    <a:pt x="1248" y="417"/>
                  </a:cubicBezTo>
                  <a:lnTo>
                    <a:pt x="1248" y="424"/>
                  </a:lnTo>
                  <a:cubicBezTo>
                    <a:pt x="1248" y="424"/>
                    <a:pt x="1248" y="431"/>
                    <a:pt x="1248" y="431"/>
                  </a:cubicBezTo>
                  <a:cubicBezTo>
                    <a:pt x="1248" y="438"/>
                    <a:pt x="1248" y="445"/>
                    <a:pt x="1248" y="452"/>
                  </a:cubicBezTo>
                  <a:cubicBezTo>
                    <a:pt x="1248" y="459"/>
                    <a:pt x="1248" y="466"/>
                    <a:pt x="1248" y="473"/>
                  </a:cubicBezTo>
                  <a:lnTo>
                    <a:pt x="1248" y="494"/>
                  </a:lnTo>
                  <a:lnTo>
                    <a:pt x="1255" y="410"/>
                  </a:lnTo>
                  <a:lnTo>
                    <a:pt x="1255" y="389"/>
                  </a:lnTo>
                  <a:cubicBezTo>
                    <a:pt x="1255" y="382"/>
                    <a:pt x="1255" y="375"/>
                    <a:pt x="1255" y="375"/>
                  </a:cubicBezTo>
                  <a:lnTo>
                    <a:pt x="1255" y="353"/>
                  </a:lnTo>
                  <a:lnTo>
                    <a:pt x="1255" y="332"/>
                  </a:lnTo>
                  <a:cubicBezTo>
                    <a:pt x="1255" y="332"/>
                    <a:pt x="1255" y="332"/>
                    <a:pt x="1255" y="325"/>
                  </a:cubicBezTo>
                  <a:cubicBezTo>
                    <a:pt x="1255" y="325"/>
                    <a:pt x="1255" y="318"/>
                    <a:pt x="1255" y="318"/>
                  </a:cubicBezTo>
                  <a:cubicBezTo>
                    <a:pt x="1255" y="318"/>
                    <a:pt x="1255" y="311"/>
                    <a:pt x="1255" y="311"/>
                  </a:cubicBezTo>
                  <a:cubicBezTo>
                    <a:pt x="1255" y="304"/>
                    <a:pt x="1255" y="304"/>
                    <a:pt x="1255" y="297"/>
                  </a:cubicBezTo>
                  <a:lnTo>
                    <a:pt x="1255" y="290"/>
                  </a:lnTo>
                  <a:lnTo>
                    <a:pt x="1248" y="283"/>
                  </a:lnTo>
                  <a:cubicBezTo>
                    <a:pt x="1255" y="276"/>
                    <a:pt x="1255" y="276"/>
                    <a:pt x="1248" y="276"/>
                  </a:cubicBezTo>
                  <a:lnTo>
                    <a:pt x="1248" y="262"/>
                  </a:lnTo>
                  <a:lnTo>
                    <a:pt x="1241" y="255"/>
                  </a:lnTo>
                  <a:lnTo>
                    <a:pt x="1234" y="248"/>
                  </a:lnTo>
                  <a:lnTo>
                    <a:pt x="1227" y="234"/>
                  </a:lnTo>
                  <a:lnTo>
                    <a:pt x="1220" y="226"/>
                  </a:lnTo>
                  <a:lnTo>
                    <a:pt x="1213" y="219"/>
                  </a:lnTo>
                  <a:lnTo>
                    <a:pt x="1206" y="212"/>
                  </a:lnTo>
                  <a:lnTo>
                    <a:pt x="1199" y="205"/>
                  </a:lnTo>
                  <a:lnTo>
                    <a:pt x="1192" y="198"/>
                  </a:lnTo>
                  <a:lnTo>
                    <a:pt x="1185" y="184"/>
                  </a:lnTo>
                  <a:lnTo>
                    <a:pt x="1178" y="177"/>
                  </a:lnTo>
                  <a:lnTo>
                    <a:pt x="1164" y="170"/>
                  </a:lnTo>
                  <a:lnTo>
                    <a:pt x="1157" y="163"/>
                  </a:lnTo>
                  <a:lnTo>
                    <a:pt x="1143" y="156"/>
                  </a:lnTo>
                  <a:lnTo>
                    <a:pt x="1136" y="149"/>
                  </a:lnTo>
                  <a:lnTo>
                    <a:pt x="1114" y="135"/>
                  </a:lnTo>
                  <a:cubicBezTo>
                    <a:pt x="1100" y="121"/>
                    <a:pt x="1086" y="114"/>
                    <a:pt x="1072" y="107"/>
                  </a:cubicBezTo>
                  <a:lnTo>
                    <a:pt x="1058" y="100"/>
                  </a:lnTo>
                  <a:lnTo>
                    <a:pt x="1023" y="85"/>
                  </a:lnTo>
                  <a:lnTo>
                    <a:pt x="1016" y="78"/>
                  </a:lnTo>
                  <a:cubicBezTo>
                    <a:pt x="995" y="71"/>
                    <a:pt x="980" y="64"/>
                    <a:pt x="966" y="57"/>
                  </a:cubicBezTo>
                  <a:lnTo>
                    <a:pt x="959" y="57"/>
                  </a:lnTo>
                  <a:cubicBezTo>
                    <a:pt x="945" y="57"/>
                    <a:pt x="931" y="50"/>
                    <a:pt x="917" y="43"/>
                  </a:cubicBezTo>
                  <a:lnTo>
                    <a:pt x="903" y="36"/>
                  </a:lnTo>
                  <a:lnTo>
                    <a:pt x="854" y="29"/>
                  </a:lnTo>
                  <a:lnTo>
                    <a:pt x="797" y="15"/>
                  </a:lnTo>
                  <a:lnTo>
                    <a:pt x="783" y="15"/>
                  </a:lnTo>
                  <a:lnTo>
                    <a:pt x="741" y="8"/>
                  </a:lnTo>
                  <a:lnTo>
                    <a:pt x="727" y="8"/>
                  </a:lnTo>
                  <a:cubicBezTo>
                    <a:pt x="706" y="8"/>
                    <a:pt x="691" y="8"/>
                    <a:pt x="67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2489125" y="2830250"/>
              <a:ext cx="32450" cy="12725"/>
            </a:xfrm>
            <a:custGeom>
              <a:avLst/>
              <a:gdLst/>
              <a:ahLst/>
              <a:cxnLst/>
              <a:rect l="l" t="t" r="r" b="b"/>
              <a:pathLst>
                <a:path w="1298" h="509" extrusionOk="0">
                  <a:moveTo>
                    <a:pt x="684" y="15"/>
                  </a:moveTo>
                  <a:cubicBezTo>
                    <a:pt x="698" y="15"/>
                    <a:pt x="720" y="22"/>
                    <a:pt x="734" y="22"/>
                  </a:cubicBezTo>
                  <a:lnTo>
                    <a:pt x="748" y="22"/>
                  </a:lnTo>
                  <a:lnTo>
                    <a:pt x="790" y="29"/>
                  </a:lnTo>
                  <a:lnTo>
                    <a:pt x="804" y="29"/>
                  </a:lnTo>
                  <a:lnTo>
                    <a:pt x="861" y="43"/>
                  </a:lnTo>
                  <a:lnTo>
                    <a:pt x="910" y="50"/>
                  </a:lnTo>
                  <a:lnTo>
                    <a:pt x="924" y="57"/>
                  </a:lnTo>
                  <a:lnTo>
                    <a:pt x="966" y="71"/>
                  </a:lnTo>
                  <a:lnTo>
                    <a:pt x="973" y="71"/>
                  </a:lnTo>
                  <a:cubicBezTo>
                    <a:pt x="987" y="78"/>
                    <a:pt x="1002" y="85"/>
                    <a:pt x="1023" y="93"/>
                  </a:cubicBezTo>
                  <a:lnTo>
                    <a:pt x="1030" y="93"/>
                  </a:lnTo>
                  <a:lnTo>
                    <a:pt x="1065" y="114"/>
                  </a:lnTo>
                  <a:lnTo>
                    <a:pt x="1079" y="121"/>
                  </a:lnTo>
                  <a:lnTo>
                    <a:pt x="1121" y="142"/>
                  </a:lnTo>
                  <a:cubicBezTo>
                    <a:pt x="1128" y="149"/>
                    <a:pt x="1136" y="156"/>
                    <a:pt x="1143" y="156"/>
                  </a:cubicBezTo>
                  <a:lnTo>
                    <a:pt x="1150" y="163"/>
                  </a:lnTo>
                  <a:lnTo>
                    <a:pt x="1157" y="177"/>
                  </a:lnTo>
                  <a:lnTo>
                    <a:pt x="1171" y="184"/>
                  </a:lnTo>
                  <a:lnTo>
                    <a:pt x="1178" y="191"/>
                  </a:lnTo>
                  <a:lnTo>
                    <a:pt x="1185" y="198"/>
                  </a:lnTo>
                  <a:lnTo>
                    <a:pt x="1192" y="205"/>
                  </a:lnTo>
                  <a:lnTo>
                    <a:pt x="1206" y="212"/>
                  </a:lnTo>
                  <a:lnTo>
                    <a:pt x="1213" y="219"/>
                  </a:lnTo>
                  <a:lnTo>
                    <a:pt x="1220" y="234"/>
                  </a:lnTo>
                  <a:lnTo>
                    <a:pt x="1227" y="241"/>
                  </a:lnTo>
                  <a:lnTo>
                    <a:pt x="1234" y="248"/>
                  </a:lnTo>
                  <a:lnTo>
                    <a:pt x="1248" y="269"/>
                  </a:lnTo>
                  <a:cubicBezTo>
                    <a:pt x="1248" y="276"/>
                    <a:pt x="1255" y="283"/>
                    <a:pt x="1255" y="290"/>
                  </a:cubicBezTo>
                  <a:cubicBezTo>
                    <a:pt x="1262" y="304"/>
                    <a:pt x="1269" y="325"/>
                    <a:pt x="1277" y="339"/>
                  </a:cubicBezTo>
                  <a:lnTo>
                    <a:pt x="1277" y="360"/>
                  </a:lnTo>
                  <a:lnTo>
                    <a:pt x="1277" y="375"/>
                  </a:lnTo>
                  <a:cubicBezTo>
                    <a:pt x="1277" y="382"/>
                    <a:pt x="1277" y="389"/>
                    <a:pt x="1277" y="389"/>
                  </a:cubicBezTo>
                  <a:cubicBezTo>
                    <a:pt x="1277" y="382"/>
                    <a:pt x="1269" y="375"/>
                    <a:pt x="1269" y="375"/>
                  </a:cubicBezTo>
                  <a:lnTo>
                    <a:pt x="1262" y="360"/>
                  </a:lnTo>
                  <a:lnTo>
                    <a:pt x="1248" y="346"/>
                  </a:lnTo>
                  <a:lnTo>
                    <a:pt x="1255" y="339"/>
                  </a:lnTo>
                  <a:lnTo>
                    <a:pt x="1248" y="325"/>
                  </a:lnTo>
                  <a:cubicBezTo>
                    <a:pt x="1248" y="325"/>
                    <a:pt x="1241" y="318"/>
                    <a:pt x="1241" y="311"/>
                  </a:cubicBezTo>
                  <a:lnTo>
                    <a:pt x="1227" y="290"/>
                  </a:lnTo>
                  <a:lnTo>
                    <a:pt x="1213" y="276"/>
                  </a:lnTo>
                  <a:lnTo>
                    <a:pt x="1192" y="262"/>
                  </a:lnTo>
                  <a:lnTo>
                    <a:pt x="1178" y="241"/>
                  </a:lnTo>
                  <a:lnTo>
                    <a:pt x="1164" y="234"/>
                  </a:lnTo>
                  <a:lnTo>
                    <a:pt x="1157" y="226"/>
                  </a:lnTo>
                  <a:lnTo>
                    <a:pt x="1143" y="219"/>
                  </a:lnTo>
                  <a:lnTo>
                    <a:pt x="1136" y="212"/>
                  </a:lnTo>
                  <a:lnTo>
                    <a:pt x="1114" y="191"/>
                  </a:lnTo>
                  <a:cubicBezTo>
                    <a:pt x="1100" y="184"/>
                    <a:pt x="1086" y="177"/>
                    <a:pt x="1072" y="170"/>
                  </a:cubicBezTo>
                  <a:lnTo>
                    <a:pt x="1058" y="163"/>
                  </a:lnTo>
                  <a:lnTo>
                    <a:pt x="1023" y="142"/>
                  </a:lnTo>
                  <a:lnTo>
                    <a:pt x="1016" y="135"/>
                  </a:lnTo>
                  <a:lnTo>
                    <a:pt x="966" y="121"/>
                  </a:lnTo>
                  <a:lnTo>
                    <a:pt x="952" y="121"/>
                  </a:lnTo>
                  <a:lnTo>
                    <a:pt x="917" y="107"/>
                  </a:lnTo>
                  <a:lnTo>
                    <a:pt x="896" y="100"/>
                  </a:lnTo>
                  <a:lnTo>
                    <a:pt x="846" y="85"/>
                  </a:lnTo>
                  <a:cubicBezTo>
                    <a:pt x="832" y="85"/>
                    <a:pt x="811" y="78"/>
                    <a:pt x="790" y="78"/>
                  </a:cubicBezTo>
                  <a:lnTo>
                    <a:pt x="776" y="78"/>
                  </a:lnTo>
                  <a:lnTo>
                    <a:pt x="734" y="71"/>
                  </a:lnTo>
                  <a:lnTo>
                    <a:pt x="473" y="71"/>
                  </a:lnTo>
                  <a:lnTo>
                    <a:pt x="424" y="78"/>
                  </a:lnTo>
                  <a:lnTo>
                    <a:pt x="367" y="93"/>
                  </a:lnTo>
                  <a:lnTo>
                    <a:pt x="360" y="93"/>
                  </a:lnTo>
                  <a:lnTo>
                    <a:pt x="311" y="107"/>
                  </a:lnTo>
                  <a:lnTo>
                    <a:pt x="304" y="107"/>
                  </a:lnTo>
                  <a:cubicBezTo>
                    <a:pt x="283" y="114"/>
                    <a:pt x="268" y="114"/>
                    <a:pt x="254" y="121"/>
                  </a:cubicBezTo>
                  <a:cubicBezTo>
                    <a:pt x="233" y="128"/>
                    <a:pt x="219" y="135"/>
                    <a:pt x="205" y="142"/>
                  </a:cubicBezTo>
                  <a:cubicBezTo>
                    <a:pt x="127" y="177"/>
                    <a:pt x="71" y="234"/>
                    <a:pt x="29" y="304"/>
                  </a:cubicBezTo>
                  <a:cubicBezTo>
                    <a:pt x="50" y="198"/>
                    <a:pt x="127" y="114"/>
                    <a:pt x="226" y="78"/>
                  </a:cubicBezTo>
                  <a:cubicBezTo>
                    <a:pt x="233" y="71"/>
                    <a:pt x="254" y="64"/>
                    <a:pt x="276" y="57"/>
                  </a:cubicBezTo>
                  <a:cubicBezTo>
                    <a:pt x="290" y="50"/>
                    <a:pt x="304" y="43"/>
                    <a:pt x="318" y="43"/>
                  </a:cubicBezTo>
                  <a:lnTo>
                    <a:pt x="325" y="43"/>
                  </a:lnTo>
                  <a:cubicBezTo>
                    <a:pt x="346" y="36"/>
                    <a:pt x="360" y="29"/>
                    <a:pt x="374" y="29"/>
                  </a:cubicBezTo>
                  <a:lnTo>
                    <a:pt x="381" y="29"/>
                  </a:lnTo>
                  <a:cubicBezTo>
                    <a:pt x="402" y="22"/>
                    <a:pt x="416" y="15"/>
                    <a:pt x="438" y="15"/>
                  </a:cubicBezTo>
                  <a:close/>
                  <a:moveTo>
                    <a:pt x="459" y="1"/>
                  </a:moveTo>
                  <a:lnTo>
                    <a:pt x="431" y="8"/>
                  </a:lnTo>
                  <a:lnTo>
                    <a:pt x="381" y="15"/>
                  </a:lnTo>
                  <a:lnTo>
                    <a:pt x="367" y="15"/>
                  </a:lnTo>
                  <a:cubicBezTo>
                    <a:pt x="353" y="22"/>
                    <a:pt x="339" y="22"/>
                    <a:pt x="325" y="29"/>
                  </a:cubicBezTo>
                  <a:lnTo>
                    <a:pt x="311" y="29"/>
                  </a:lnTo>
                  <a:lnTo>
                    <a:pt x="261" y="50"/>
                  </a:lnTo>
                  <a:lnTo>
                    <a:pt x="212" y="71"/>
                  </a:lnTo>
                  <a:cubicBezTo>
                    <a:pt x="106" y="114"/>
                    <a:pt x="22" y="205"/>
                    <a:pt x="8" y="325"/>
                  </a:cubicBezTo>
                  <a:lnTo>
                    <a:pt x="1" y="417"/>
                  </a:lnTo>
                  <a:cubicBezTo>
                    <a:pt x="1" y="417"/>
                    <a:pt x="1" y="424"/>
                    <a:pt x="8" y="424"/>
                  </a:cubicBezTo>
                  <a:cubicBezTo>
                    <a:pt x="15" y="424"/>
                    <a:pt x="22" y="424"/>
                    <a:pt x="22" y="417"/>
                  </a:cubicBezTo>
                  <a:cubicBezTo>
                    <a:pt x="36" y="304"/>
                    <a:pt x="113" y="212"/>
                    <a:pt x="219" y="177"/>
                  </a:cubicBezTo>
                  <a:lnTo>
                    <a:pt x="268" y="156"/>
                  </a:lnTo>
                  <a:lnTo>
                    <a:pt x="318" y="142"/>
                  </a:lnTo>
                  <a:lnTo>
                    <a:pt x="325" y="142"/>
                  </a:lnTo>
                  <a:lnTo>
                    <a:pt x="367" y="128"/>
                  </a:lnTo>
                  <a:lnTo>
                    <a:pt x="381" y="128"/>
                  </a:lnTo>
                  <a:cubicBezTo>
                    <a:pt x="395" y="121"/>
                    <a:pt x="416" y="121"/>
                    <a:pt x="438" y="114"/>
                  </a:cubicBezTo>
                  <a:lnTo>
                    <a:pt x="480" y="107"/>
                  </a:lnTo>
                  <a:lnTo>
                    <a:pt x="741" y="107"/>
                  </a:lnTo>
                  <a:lnTo>
                    <a:pt x="783" y="114"/>
                  </a:lnTo>
                  <a:lnTo>
                    <a:pt x="797" y="114"/>
                  </a:lnTo>
                  <a:cubicBezTo>
                    <a:pt x="811" y="121"/>
                    <a:pt x="832" y="121"/>
                    <a:pt x="854" y="128"/>
                  </a:cubicBezTo>
                  <a:lnTo>
                    <a:pt x="896" y="142"/>
                  </a:lnTo>
                  <a:lnTo>
                    <a:pt x="910" y="142"/>
                  </a:lnTo>
                  <a:cubicBezTo>
                    <a:pt x="924" y="149"/>
                    <a:pt x="938" y="156"/>
                    <a:pt x="952" y="156"/>
                  </a:cubicBezTo>
                  <a:lnTo>
                    <a:pt x="959" y="156"/>
                  </a:lnTo>
                  <a:lnTo>
                    <a:pt x="1009" y="177"/>
                  </a:lnTo>
                  <a:lnTo>
                    <a:pt x="1016" y="184"/>
                  </a:lnTo>
                  <a:cubicBezTo>
                    <a:pt x="1030" y="191"/>
                    <a:pt x="1044" y="191"/>
                    <a:pt x="1058" y="198"/>
                  </a:cubicBezTo>
                  <a:lnTo>
                    <a:pt x="1065" y="205"/>
                  </a:lnTo>
                  <a:lnTo>
                    <a:pt x="1107" y="234"/>
                  </a:lnTo>
                  <a:lnTo>
                    <a:pt x="1136" y="241"/>
                  </a:lnTo>
                  <a:lnTo>
                    <a:pt x="1143" y="248"/>
                  </a:lnTo>
                  <a:lnTo>
                    <a:pt x="1150" y="255"/>
                  </a:lnTo>
                  <a:lnTo>
                    <a:pt x="1164" y="269"/>
                  </a:lnTo>
                  <a:lnTo>
                    <a:pt x="1171" y="276"/>
                  </a:lnTo>
                  <a:lnTo>
                    <a:pt x="1178" y="283"/>
                  </a:lnTo>
                  <a:lnTo>
                    <a:pt x="1199" y="297"/>
                  </a:lnTo>
                  <a:lnTo>
                    <a:pt x="1213" y="311"/>
                  </a:lnTo>
                  <a:cubicBezTo>
                    <a:pt x="1213" y="318"/>
                    <a:pt x="1220" y="325"/>
                    <a:pt x="1227" y="332"/>
                  </a:cubicBezTo>
                  <a:lnTo>
                    <a:pt x="1241" y="353"/>
                  </a:lnTo>
                  <a:cubicBezTo>
                    <a:pt x="1241" y="360"/>
                    <a:pt x="1241" y="360"/>
                    <a:pt x="1277" y="445"/>
                  </a:cubicBezTo>
                  <a:lnTo>
                    <a:pt x="1277" y="459"/>
                  </a:lnTo>
                  <a:cubicBezTo>
                    <a:pt x="1277" y="466"/>
                    <a:pt x="1277" y="473"/>
                    <a:pt x="1277" y="480"/>
                  </a:cubicBezTo>
                  <a:lnTo>
                    <a:pt x="1277" y="494"/>
                  </a:lnTo>
                  <a:cubicBezTo>
                    <a:pt x="1277" y="501"/>
                    <a:pt x="1277" y="508"/>
                    <a:pt x="1284" y="508"/>
                  </a:cubicBezTo>
                  <a:cubicBezTo>
                    <a:pt x="1291" y="501"/>
                    <a:pt x="1291" y="501"/>
                    <a:pt x="1291" y="494"/>
                  </a:cubicBezTo>
                  <a:lnTo>
                    <a:pt x="1298" y="410"/>
                  </a:lnTo>
                  <a:lnTo>
                    <a:pt x="1298" y="389"/>
                  </a:lnTo>
                  <a:lnTo>
                    <a:pt x="1298" y="367"/>
                  </a:lnTo>
                  <a:lnTo>
                    <a:pt x="1298" y="346"/>
                  </a:lnTo>
                  <a:lnTo>
                    <a:pt x="1291" y="325"/>
                  </a:lnTo>
                  <a:cubicBezTo>
                    <a:pt x="1291" y="318"/>
                    <a:pt x="1284" y="311"/>
                    <a:pt x="1284" y="311"/>
                  </a:cubicBezTo>
                  <a:lnTo>
                    <a:pt x="1277" y="290"/>
                  </a:lnTo>
                  <a:cubicBezTo>
                    <a:pt x="1277" y="290"/>
                    <a:pt x="1269" y="276"/>
                    <a:pt x="1262" y="269"/>
                  </a:cubicBezTo>
                  <a:cubicBezTo>
                    <a:pt x="1262" y="269"/>
                    <a:pt x="1262" y="269"/>
                    <a:pt x="1248" y="248"/>
                  </a:cubicBezTo>
                  <a:lnTo>
                    <a:pt x="1234" y="226"/>
                  </a:lnTo>
                  <a:lnTo>
                    <a:pt x="1227" y="219"/>
                  </a:lnTo>
                  <a:lnTo>
                    <a:pt x="1220" y="212"/>
                  </a:lnTo>
                  <a:lnTo>
                    <a:pt x="1213" y="205"/>
                  </a:lnTo>
                  <a:lnTo>
                    <a:pt x="1206" y="191"/>
                  </a:lnTo>
                  <a:lnTo>
                    <a:pt x="1199" y="184"/>
                  </a:lnTo>
                  <a:lnTo>
                    <a:pt x="1185" y="177"/>
                  </a:lnTo>
                  <a:lnTo>
                    <a:pt x="1178" y="170"/>
                  </a:lnTo>
                  <a:lnTo>
                    <a:pt x="1171" y="163"/>
                  </a:lnTo>
                  <a:lnTo>
                    <a:pt x="1157" y="149"/>
                  </a:lnTo>
                  <a:lnTo>
                    <a:pt x="1150" y="142"/>
                  </a:lnTo>
                  <a:lnTo>
                    <a:pt x="1128" y="128"/>
                  </a:lnTo>
                  <a:lnTo>
                    <a:pt x="1079" y="107"/>
                  </a:lnTo>
                  <a:lnTo>
                    <a:pt x="1072" y="100"/>
                  </a:lnTo>
                  <a:lnTo>
                    <a:pt x="1037" y="78"/>
                  </a:lnTo>
                  <a:lnTo>
                    <a:pt x="1023" y="71"/>
                  </a:lnTo>
                  <a:cubicBezTo>
                    <a:pt x="1009" y="64"/>
                    <a:pt x="995" y="57"/>
                    <a:pt x="973" y="50"/>
                  </a:cubicBezTo>
                  <a:lnTo>
                    <a:pt x="966" y="50"/>
                  </a:lnTo>
                  <a:lnTo>
                    <a:pt x="924" y="36"/>
                  </a:lnTo>
                  <a:lnTo>
                    <a:pt x="910" y="36"/>
                  </a:lnTo>
                  <a:lnTo>
                    <a:pt x="861" y="22"/>
                  </a:lnTo>
                  <a:lnTo>
                    <a:pt x="804" y="15"/>
                  </a:lnTo>
                  <a:lnTo>
                    <a:pt x="790" y="15"/>
                  </a:lnTo>
                  <a:lnTo>
                    <a:pt x="748" y="8"/>
                  </a:lnTo>
                  <a:lnTo>
                    <a:pt x="734" y="8"/>
                  </a:lnTo>
                  <a:cubicBezTo>
                    <a:pt x="713" y="1"/>
                    <a:pt x="698" y="1"/>
                    <a:pt x="67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3"/>
            <p:cNvSpPr/>
            <p:nvPr/>
          </p:nvSpPr>
          <p:spPr>
            <a:xfrm>
              <a:off x="2487725" y="2832250"/>
              <a:ext cx="35275" cy="18600"/>
            </a:xfrm>
            <a:custGeom>
              <a:avLst/>
              <a:gdLst/>
              <a:ahLst/>
              <a:cxnLst/>
              <a:rect l="l" t="t" r="r" b="b"/>
              <a:pathLst>
                <a:path w="1411" h="744" extrusionOk="0">
                  <a:moveTo>
                    <a:pt x="665" y="1"/>
                  </a:moveTo>
                  <a:cubicBezTo>
                    <a:pt x="531" y="1"/>
                    <a:pt x="396" y="28"/>
                    <a:pt x="268" y="83"/>
                  </a:cubicBezTo>
                  <a:cubicBezTo>
                    <a:pt x="14" y="210"/>
                    <a:pt x="0" y="443"/>
                    <a:pt x="240" y="605"/>
                  </a:cubicBezTo>
                  <a:cubicBezTo>
                    <a:pt x="396" y="697"/>
                    <a:pt x="570" y="743"/>
                    <a:pt x="745" y="743"/>
                  </a:cubicBezTo>
                  <a:cubicBezTo>
                    <a:pt x="879" y="743"/>
                    <a:pt x="1014" y="716"/>
                    <a:pt x="1142" y="661"/>
                  </a:cubicBezTo>
                  <a:cubicBezTo>
                    <a:pt x="1396" y="534"/>
                    <a:pt x="1410" y="302"/>
                    <a:pt x="1170" y="139"/>
                  </a:cubicBezTo>
                  <a:cubicBezTo>
                    <a:pt x="1014" y="47"/>
                    <a:pt x="840" y="1"/>
                    <a:pt x="665"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3"/>
            <p:cNvSpPr/>
            <p:nvPr/>
          </p:nvSpPr>
          <p:spPr>
            <a:xfrm>
              <a:off x="2487200" y="2831975"/>
              <a:ext cx="36325" cy="19125"/>
            </a:xfrm>
            <a:custGeom>
              <a:avLst/>
              <a:gdLst/>
              <a:ahLst/>
              <a:cxnLst/>
              <a:rect l="l" t="t" r="r" b="b"/>
              <a:pathLst>
                <a:path w="1453" h="765" extrusionOk="0">
                  <a:moveTo>
                    <a:pt x="636" y="22"/>
                  </a:moveTo>
                  <a:cubicBezTo>
                    <a:pt x="650" y="22"/>
                    <a:pt x="663" y="23"/>
                    <a:pt x="677" y="24"/>
                  </a:cubicBezTo>
                  <a:cubicBezTo>
                    <a:pt x="688" y="23"/>
                    <a:pt x="699" y="23"/>
                    <a:pt x="710" y="23"/>
                  </a:cubicBezTo>
                  <a:cubicBezTo>
                    <a:pt x="876" y="23"/>
                    <a:pt x="1046" y="72"/>
                    <a:pt x="1184" y="165"/>
                  </a:cubicBezTo>
                  <a:cubicBezTo>
                    <a:pt x="1283" y="214"/>
                    <a:pt x="1346" y="313"/>
                    <a:pt x="1354" y="425"/>
                  </a:cubicBezTo>
                  <a:cubicBezTo>
                    <a:pt x="1332" y="531"/>
                    <a:pt x="1262" y="623"/>
                    <a:pt x="1156" y="665"/>
                  </a:cubicBezTo>
                  <a:cubicBezTo>
                    <a:pt x="1033" y="716"/>
                    <a:pt x="903" y="741"/>
                    <a:pt x="773" y="741"/>
                  </a:cubicBezTo>
                  <a:cubicBezTo>
                    <a:pt x="597" y="741"/>
                    <a:pt x="422" y="695"/>
                    <a:pt x="268" y="602"/>
                  </a:cubicBezTo>
                  <a:cubicBezTo>
                    <a:pt x="21" y="510"/>
                    <a:pt x="42" y="165"/>
                    <a:pt x="296" y="101"/>
                  </a:cubicBezTo>
                  <a:cubicBezTo>
                    <a:pt x="404" y="50"/>
                    <a:pt x="517" y="22"/>
                    <a:pt x="636" y="22"/>
                  </a:cubicBezTo>
                  <a:close/>
                  <a:moveTo>
                    <a:pt x="678" y="1"/>
                  </a:moveTo>
                  <a:cubicBezTo>
                    <a:pt x="546" y="1"/>
                    <a:pt x="414" y="26"/>
                    <a:pt x="289" y="80"/>
                  </a:cubicBezTo>
                  <a:cubicBezTo>
                    <a:pt x="28" y="157"/>
                    <a:pt x="0" y="517"/>
                    <a:pt x="254" y="623"/>
                  </a:cubicBezTo>
                  <a:cubicBezTo>
                    <a:pt x="399" y="715"/>
                    <a:pt x="569" y="764"/>
                    <a:pt x="741" y="764"/>
                  </a:cubicBezTo>
                  <a:cubicBezTo>
                    <a:pt x="752" y="764"/>
                    <a:pt x="764" y="764"/>
                    <a:pt x="775" y="764"/>
                  </a:cubicBezTo>
                  <a:cubicBezTo>
                    <a:pt x="789" y="764"/>
                    <a:pt x="803" y="765"/>
                    <a:pt x="816" y="765"/>
                  </a:cubicBezTo>
                  <a:cubicBezTo>
                    <a:pt x="936" y="765"/>
                    <a:pt x="1055" y="737"/>
                    <a:pt x="1163" y="686"/>
                  </a:cubicBezTo>
                  <a:cubicBezTo>
                    <a:pt x="1424" y="609"/>
                    <a:pt x="1452" y="249"/>
                    <a:pt x="1198" y="143"/>
                  </a:cubicBezTo>
                  <a:cubicBezTo>
                    <a:pt x="1039" y="50"/>
                    <a:pt x="859" y="1"/>
                    <a:pt x="67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3"/>
            <p:cNvSpPr/>
            <p:nvPr/>
          </p:nvSpPr>
          <p:spPr>
            <a:xfrm>
              <a:off x="2704125" y="2719575"/>
              <a:ext cx="4800" cy="3375"/>
            </a:xfrm>
            <a:custGeom>
              <a:avLst/>
              <a:gdLst/>
              <a:ahLst/>
              <a:cxnLst/>
              <a:rect l="l" t="t" r="r" b="b"/>
              <a:pathLst>
                <a:path w="192" h="135" extrusionOk="0">
                  <a:moveTo>
                    <a:pt x="57" y="1"/>
                  </a:moveTo>
                  <a:lnTo>
                    <a:pt x="36" y="8"/>
                  </a:lnTo>
                  <a:cubicBezTo>
                    <a:pt x="15" y="15"/>
                    <a:pt x="8" y="29"/>
                    <a:pt x="1" y="50"/>
                  </a:cubicBezTo>
                  <a:lnTo>
                    <a:pt x="1" y="114"/>
                  </a:lnTo>
                  <a:cubicBezTo>
                    <a:pt x="8" y="100"/>
                    <a:pt x="15" y="86"/>
                    <a:pt x="36" y="78"/>
                  </a:cubicBezTo>
                  <a:lnTo>
                    <a:pt x="50" y="71"/>
                  </a:lnTo>
                  <a:lnTo>
                    <a:pt x="71" y="64"/>
                  </a:lnTo>
                  <a:lnTo>
                    <a:pt x="121" y="64"/>
                  </a:lnTo>
                  <a:lnTo>
                    <a:pt x="142" y="71"/>
                  </a:lnTo>
                  <a:lnTo>
                    <a:pt x="156" y="78"/>
                  </a:lnTo>
                  <a:cubicBezTo>
                    <a:pt x="163" y="78"/>
                    <a:pt x="170" y="86"/>
                    <a:pt x="170" y="86"/>
                  </a:cubicBezTo>
                  <a:lnTo>
                    <a:pt x="184" y="100"/>
                  </a:lnTo>
                  <a:lnTo>
                    <a:pt x="184" y="107"/>
                  </a:lnTo>
                  <a:cubicBezTo>
                    <a:pt x="184" y="114"/>
                    <a:pt x="184" y="114"/>
                    <a:pt x="184" y="121"/>
                  </a:cubicBezTo>
                  <a:cubicBezTo>
                    <a:pt x="184" y="121"/>
                    <a:pt x="184" y="128"/>
                    <a:pt x="184" y="135"/>
                  </a:cubicBezTo>
                  <a:lnTo>
                    <a:pt x="191" y="64"/>
                  </a:lnTo>
                  <a:cubicBezTo>
                    <a:pt x="191" y="64"/>
                    <a:pt x="191" y="57"/>
                    <a:pt x="191" y="57"/>
                  </a:cubicBezTo>
                  <a:cubicBezTo>
                    <a:pt x="191" y="50"/>
                    <a:pt x="191" y="43"/>
                    <a:pt x="184" y="43"/>
                  </a:cubicBezTo>
                  <a:lnTo>
                    <a:pt x="184" y="36"/>
                  </a:lnTo>
                  <a:cubicBezTo>
                    <a:pt x="177" y="29"/>
                    <a:pt x="170" y="29"/>
                    <a:pt x="163" y="22"/>
                  </a:cubicBezTo>
                  <a:cubicBezTo>
                    <a:pt x="163" y="22"/>
                    <a:pt x="156" y="15"/>
                    <a:pt x="149" y="15"/>
                  </a:cubicBezTo>
                  <a:lnTo>
                    <a:pt x="135" y="8"/>
                  </a:lnTo>
                  <a:lnTo>
                    <a:pt x="11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3"/>
            <p:cNvSpPr/>
            <p:nvPr/>
          </p:nvSpPr>
          <p:spPr>
            <a:xfrm>
              <a:off x="2703950" y="2719575"/>
              <a:ext cx="5500" cy="3675"/>
            </a:xfrm>
            <a:custGeom>
              <a:avLst/>
              <a:gdLst/>
              <a:ahLst/>
              <a:cxnLst/>
              <a:rect l="l" t="t" r="r" b="b"/>
              <a:pathLst>
                <a:path w="220" h="147" extrusionOk="0">
                  <a:moveTo>
                    <a:pt x="128" y="8"/>
                  </a:moveTo>
                  <a:lnTo>
                    <a:pt x="142" y="15"/>
                  </a:lnTo>
                  <a:lnTo>
                    <a:pt x="156" y="22"/>
                  </a:lnTo>
                  <a:lnTo>
                    <a:pt x="170" y="29"/>
                  </a:lnTo>
                  <a:cubicBezTo>
                    <a:pt x="177" y="29"/>
                    <a:pt x="184" y="36"/>
                    <a:pt x="184" y="43"/>
                  </a:cubicBezTo>
                  <a:cubicBezTo>
                    <a:pt x="191" y="50"/>
                    <a:pt x="191" y="50"/>
                    <a:pt x="191" y="57"/>
                  </a:cubicBezTo>
                  <a:lnTo>
                    <a:pt x="191" y="86"/>
                  </a:lnTo>
                  <a:lnTo>
                    <a:pt x="177" y="71"/>
                  </a:lnTo>
                  <a:lnTo>
                    <a:pt x="156" y="64"/>
                  </a:lnTo>
                  <a:lnTo>
                    <a:pt x="142" y="57"/>
                  </a:lnTo>
                  <a:lnTo>
                    <a:pt x="92" y="57"/>
                  </a:lnTo>
                  <a:lnTo>
                    <a:pt x="85" y="50"/>
                  </a:lnTo>
                  <a:lnTo>
                    <a:pt x="71" y="50"/>
                  </a:lnTo>
                  <a:lnTo>
                    <a:pt x="50" y="57"/>
                  </a:lnTo>
                  <a:cubicBezTo>
                    <a:pt x="43" y="57"/>
                    <a:pt x="36" y="57"/>
                    <a:pt x="29" y="64"/>
                  </a:cubicBezTo>
                  <a:lnTo>
                    <a:pt x="22" y="71"/>
                  </a:lnTo>
                  <a:lnTo>
                    <a:pt x="22" y="43"/>
                  </a:lnTo>
                  <a:cubicBezTo>
                    <a:pt x="22" y="29"/>
                    <a:pt x="29" y="22"/>
                    <a:pt x="43" y="15"/>
                  </a:cubicBezTo>
                  <a:cubicBezTo>
                    <a:pt x="50" y="8"/>
                    <a:pt x="57" y="8"/>
                    <a:pt x="64" y="8"/>
                  </a:cubicBezTo>
                  <a:close/>
                  <a:moveTo>
                    <a:pt x="64" y="1"/>
                  </a:moveTo>
                  <a:lnTo>
                    <a:pt x="43" y="8"/>
                  </a:lnTo>
                  <a:cubicBezTo>
                    <a:pt x="22" y="15"/>
                    <a:pt x="8" y="36"/>
                    <a:pt x="8" y="57"/>
                  </a:cubicBezTo>
                  <a:lnTo>
                    <a:pt x="1" y="121"/>
                  </a:lnTo>
                  <a:cubicBezTo>
                    <a:pt x="1" y="128"/>
                    <a:pt x="6" y="131"/>
                    <a:pt x="11" y="131"/>
                  </a:cubicBezTo>
                  <a:cubicBezTo>
                    <a:pt x="17" y="131"/>
                    <a:pt x="22" y="128"/>
                    <a:pt x="22" y="121"/>
                  </a:cubicBezTo>
                  <a:cubicBezTo>
                    <a:pt x="22" y="114"/>
                    <a:pt x="29" y="100"/>
                    <a:pt x="50" y="93"/>
                  </a:cubicBezTo>
                  <a:cubicBezTo>
                    <a:pt x="57" y="93"/>
                    <a:pt x="64" y="86"/>
                    <a:pt x="71" y="86"/>
                  </a:cubicBezTo>
                  <a:lnTo>
                    <a:pt x="142" y="86"/>
                  </a:lnTo>
                  <a:lnTo>
                    <a:pt x="156" y="93"/>
                  </a:lnTo>
                  <a:lnTo>
                    <a:pt x="170" y="100"/>
                  </a:lnTo>
                  <a:cubicBezTo>
                    <a:pt x="177" y="100"/>
                    <a:pt x="184" y="107"/>
                    <a:pt x="191" y="114"/>
                  </a:cubicBezTo>
                  <a:cubicBezTo>
                    <a:pt x="191" y="121"/>
                    <a:pt x="191" y="128"/>
                    <a:pt x="191" y="128"/>
                  </a:cubicBezTo>
                  <a:cubicBezTo>
                    <a:pt x="184" y="135"/>
                    <a:pt x="191" y="142"/>
                    <a:pt x="198" y="142"/>
                  </a:cubicBezTo>
                  <a:cubicBezTo>
                    <a:pt x="201" y="145"/>
                    <a:pt x="205" y="147"/>
                    <a:pt x="209" y="147"/>
                  </a:cubicBezTo>
                  <a:cubicBezTo>
                    <a:pt x="214" y="147"/>
                    <a:pt x="219" y="143"/>
                    <a:pt x="219" y="135"/>
                  </a:cubicBezTo>
                  <a:lnTo>
                    <a:pt x="219" y="71"/>
                  </a:lnTo>
                  <a:cubicBezTo>
                    <a:pt x="219" y="64"/>
                    <a:pt x="219" y="57"/>
                    <a:pt x="219" y="57"/>
                  </a:cubicBezTo>
                  <a:cubicBezTo>
                    <a:pt x="219" y="50"/>
                    <a:pt x="219" y="43"/>
                    <a:pt x="219" y="43"/>
                  </a:cubicBezTo>
                  <a:lnTo>
                    <a:pt x="205" y="29"/>
                  </a:lnTo>
                  <a:lnTo>
                    <a:pt x="191" y="15"/>
                  </a:lnTo>
                  <a:lnTo>
                    <a:pt x="177" y="8"/>
                  </a:lnTo>
                  <a:lnTo>
                    <a:pt x="156"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2703775" y="2721200"/>
              <a:ext cx="5500" cy="2950"/>
            </a:xfrm>
            <a:custGeom>
              <a:avLst/>
              <a:gdLst/>
              <a:ahLst/>
              <a:cxnLst/>
              <a:rect l="l" t="t" r="r" b="b"/>
              <a:pathLst>
                <a:path w="220" h="118" extrusionOk="0">
                  <a:moveTo>
                    <a:pt x="94" y="1"/>
                  </a:moveTo>
                  <a:cubicBezTo>
                    <a:pt x="74" y="1"/>
                    <a:pt x="54" y="5"/>
                    <a:pt x="36" y="13"/>
                  </a:cubicBezTo>
                  <a:cubicBezTo>
                    <a:pt x="1" y="35"/>
                    <a:pt x="1" y="70"/>
                    <a:pt x="36" y="98"/>
                  </a:cubicBezTo>
                  <a:cubicBezTo>
                    <a:pt x="60" y="110"/>
                    <a:pt x="87" y="118"/>
                    <a:pt x="115" y="118"/>
                  </a:cubicBezTo>
                  <a:cubicBezTo>
                    <a:pt x="136" y="118"/>
                    <a:pt x="156" y="114"/>
                    <a:pt x="177" y="105"/>
                  </a:cubicBezTo>
                  <a:cubicBezTo>
                    <a:pt x="212" y="84"/>
                    <a:pt x="219" y="49"/>
                    <a:pt x="177" y="21"/>
                  </a:cubicBezTo>
                  <a:cubicBezTo>
                    <a:pt x="152" y="8"/>
                    <a:pt x="123" y="1"/>
                    <a:pt x="9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2703600" y="2720975"/>
              <a:ext cx="5500" cy="3400"/>
            </a:xfrm>
            <a:custGeom>
              <a:avLst/>
              <a:gdLst/>
              <a:ahLst/>
              <a:cxnLst/>
              <a:rect l="l" t="t" r="r" b="b"/>
              <a:pathLst>
                <a:path w="220" h="136" extrusionOk="0">
                  <a:moveTo>
                    <a:pt x="106" y="22"/>
                  </a:moveTo>
                  <a:cubicBezTo>
                    <a:pt x="135" y="22"/>
                    <a:pt x="156" y="30"/>
                    <a:pt x="184" y="44"/>
                  </a:cubicBezTo>
                  <a:cubicBezTo>
                    <a:pt x="191" y="44"/>
                    <a:pt x="198" y="58"/>
                    <a:pt x="205" y="72"/>
                  </a:cubicBezTo>
                  <a:cubicBezTo>
                    <a:pt x="205" y="86"/>
                    <a:pt x="191" y="93"/>
                    <a:pt x="177" y="100"/>
                  </a:cubicBezTo>
                  <a:cubicBezTo>
                    <a:pt x="159" y="109"/>
                    <a:pt x="140" y="113"/>
                    <a:pt x="121" y="113"/>
                  </a:cubicBezTo>
                  <a:cubicBezTo>
                    <a:pt x="96" y="113"/>
                    <a:pt x="70" y="105"/>
                    <a:pt x="50" y="93"/>
                  </a:cubicBezTo>
                  <a:cubicBezTo>
                    <a:pt x="36" y="86"/>
                    <a:pt x="29" y="72"/>
                    <a:pt x="29" y="65"/>
                  </a:cubicBezTo>
                  <a:cubicBezTo>
                    <a:pt x="29" y="51"/>
                    <a:pt x="36" y="44"/>
                    <a:pt x="50" y="30"/>
                  </a:cubicBezTo>
                  <a:cubicBezTo>
                    <a:pt x="71" y="22"/>
                    <a:pt x="85" y="22"/>
                    <a:pt x="106" y="22"/>
                  </a:cubicBezTo>
                  <a:close/>
                  <a:moveTo>
                    <a:pt x="112" y="0"/>
                  </a:moveTo>
                  <a:cubicBezTo>
                    <a:pt x="89" y="0"/>
                    <a:pt x="66" y="6"/>
                    <a:pt x="43" y="15"/>
                  </a:cubicBezTo>
                  <a:cubicBezTo>
                    <a:pt x="22" y="22"/>
                    <a:pt x="8" y="37"/>
                    <a:pt x="1" y="58"/>
                  </a:cubicBezTo>
                  <a:cubicBezTo>
                    <a:pt x="1" y="86"/>
                    <a:pt x="15" y="100"/>
                    <a:pt x="36" y="114"/>
                  </a:cubicBezTo>
                  <a:cubicBezTo>
                    <a:pt x="57" y="128"/>
                    <a:pt x="92" y="135"/>
                    <a:pt x="120" y="135"/>
                  </a:cubicBezTo>
                  <a:cubicBezTo>
                    <a:pt x="142" y="135"/>
                    <a:pt x="163" y="128"/>
                    <a:pt x="184" y="121"/>
                  </a:cubicBezTo>
                  <a:cubicBezTo>
                    <a:pt x="205" y="114"/>
                    <a:pt x="219" y="100"/>
                    <a:pt x="219" y="79"/>
                  </a:cubicBezTo>
                  <a:cubicBezTo>
                    <a:pt x="219" y="51"/>
                    <a:pt x="212" y="37"/>
                    <a:pt x="191" y="22"/>
                  </a:cubicBezTo>
                  <a:cubicBezTo>
                    <a:pt x="164" y="7"/>
                    <a:pt x="138" y="0"/>
                    <a:pt x="11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3"/>
            <p:cNvSpPr/>
            <p:nvPr/>
          </p:nvSpPr>
          <p:spPr>
            <a:xfrm>
              <a:off x="2712600" y="2725400"/>
              <a:ext cx="22575" cy="15000"/>
            </a:xfrm>
            <a:custGeom>
              <a:avLst/>
              <a:gdLst/>
              <a:ahLst/>
              <a:cxnLst/>
              <a:rect l="l" t="t" r="r" b="b"/>
              <a:pathLst>
                <a:path w="903" h="600" extrusionOk="0">
                  <a:moveTo>
                    <a:pt x="56" y="1"/>
                  </a:moveTo>
                  <a:lnTo>
                    <a:pt x="35" y="8"/>
                  </a:lnTo>
                  <a:cubicBezTo>
                    <a:pt x="21" y="15"/>
                    <a:pt x="7" y="29"/>
                    <a:pt x="0" y="43"/>
                  </a:cubicBezTo>
                  <a:lnTo>
                    <a:pt x="0" y="113"/>
                  </a:lnTo>
                  <a:cubicBezTo>
                    <a:pt x="0" y="92"/>
                    <a:pt x="14" y="78"/>
                    <a:pt x="28" y="71"/>
                  </a:cubicBezTo>
                  <a:lnTo>
                    <a:pt x="49" y="64"/>
                  </a:lnTo>
                  <a:lnTo>
                    <a:pt x="134" y="64"/>
                  </a:lnTo>
                  <a:lnTo>
                    <a:pt x="155" y="71"/>
                  </a:lnTo>
                  <a:lnTo>
                    <a:pt x="169" y="78"/>
                  </a:lnTo>
                  <a:lnTo>
                    <a:pt x="874" y="557"/>
                  </a:lnTo>
                  <a:lnTo>
                    <a:pt x="888" y="565"/>
                  </a:lnTo>
                  <a:lnTo>
                    <a:pt x="895" y="579"/>
                  </a:lnTo>
                  <a:cubicBezTo>
                    <a:pt x="895" y="579"/>
                    <a:pt x="895" y="586"/>
                    <a:pt x="895" y="586"/>
                  </a:cubicBezTo>
                  <a:cubicBezTo>
                    <a:pt x="895" y="593"/>
                    <a:pt x="895" y="593"/>
                    <a:pt x="895" y="600"/>
                  </a:cubicBezTo>
                  <a:lnTo>
                    <a:pt x="902" y="529"/>
                  </a:lnTo>
                  <a:cubicBezTo>
                    <a:pt x="902" y="529"/>
                    <a:pt x="902" y="522"/>
                    <a:pt x="902" y="522"/>
                  </a:cubicBezTo>
                  <a:cubicBezTo>
                    <a:pt x="902" y="515"/>
                    <a:pt x="902" y="515"/>
                    <a:pt x="902" y="508"/>
                  </a:cubicBezTo>
                  <a:lnTo>
                    <a:pt x="895" y="501"/>
                  </a:lnTo>
                  <a:lnTo>
                    <a:pt x="881" y="487"/>
                  </a:lnTo>
                  <a:lnTo>
                    <a:pt x="176" y="15"/>
                  </a:lnTo>
                  <a:lnTo>
                    <a:pt x="162" y="8"/>
                  </a:lnTo>
                  <a:lnTo>
                    <a:pt x="14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3"/>
            <p:cNvSpPr/>
            <p:nvPr/>
          </p:nvSpPr>
          <p:spPr>
            <a:xfrm>
              <a:off x="2712600" y="2725225"/>
              <a:ext cx="23100" cy="15350"/>
            </a:xfrm>
            <a:custGeom>
              <a:avLst/>
              <a:gdLst/>
              <a:ahLst/>
              <a:cxnLst/>
              <a:rect l="l" t="t" r="r" b="b"/>
              <a:pathLst>
                <a:path w="924" h="614" extrusionOk="0">
                  <a:moveTo>
                    <a:pt x="148" y="15"/>
                  </a:moveTo>
                  <a:lnTo>
                    <a:pt x="162" y="22"/>
                  </a:lnTo>
                  <a:lnTo>
                    <a:pt x="176" y="29"/>
                  </a:lnTo>
                  <a:lnTo>
                    <a:pt x="881" y="501"/>
                  </a:lnTo>
                  <a:cubicBezTo>
                    <a:pt x="888" y="508"/>
                    <a:pt x="888" y="515"/>
                    <a:pt x="895" y="522"/>
                  </a:cubicBezTo>
                  <a:cubicBezTo>
                    <a:pt x="895" y="522"/>
                    <a:pt x="895" y="529"/>
                    <a:pt x="895" y="536"/>
                  </a:cubicBezTo>
                  <a:lnTo>
                    <a:pt x="895" y="564"/>
                  </a:lnTo>
                  <a:lnTo>
                    <a:pt x="881" y="550"/>
                  </a:lnTo>
                  <a:lnTo>
                    <a:pt x="176" y="78"/>
                  </a:lnTo>
                  <a:lnTo>
                    <a:pt x="162" y="71"/>
                  </a:lnTo>
                  <a:lnTo>
                    <a:pt x="141" y="64"/>
                  </a:lnTo>
                  <a:cubicBezTo>
                    <a:pt x="134" y="64"/>
                    <a:pt x="127" y="57"/>
                    <a:pt x="120" y="57"/>
                  </a:cubicBezTo>
                  <a:lnTo>
                    <a:pt x="92" y="57"/>
                  </a:lnTo>
                  <a:lnTo>
                    <a:pt x="92" y="64"/>
                  </a:lnTo>
                  <a:lnTo>
                    <a:pt x="56" y="64"/>
                  </a:lnTo>
                  <a:lnTo>
                    <a:pt x="35" y="71"/>
                  </a:lnTo>
                  <a:lnTo>
                    <a:pt x="21" y="78"/>
                  </a:lnTo>
                  <a:lnTo>
                    <a:pt x="21" y="57"/>
                  </a:lnTo>
                  <a:cubicBezTo>
                    <a:pt x="21" y="43"/>
                    <a:pt x="35" y="36"/>
                    <a:pt x="49" y="22"/>
                  </a:cubicBezTo>
                  <a:cubicBezTo>
                    <a:pt x="56" y="22"/>
                    <a:pt x="64" y="22"/>
                    <a:pt x="71" y="15"/>
                  </a:cubicBezTo>
                  <a:close/>
                  <a:moveTo>
                    <a:pt x="56" y="1"/>
                  </a:moveTo>
                  <a:cubicBezTo>
                    <a:pt x="49" y="1"/>
                    <a:pt x="42" y="1"/>
                    <a:pt x="35" y="8"/>
                  </a:cubicBezTo>
                  <a:cubicBezTo>
                    <a:pt x="14" y="15"/>
                    <a:pt x="0" y="29"/>
                    <a:pt x="0" y="57"/>
                  </a:cubicBezTo>
                  <a:lnTo>
                    <a:pt x="0" y="120"/>
                  </a:lnTo>
                  <a:cubicBezTo>
                    <a:pt x="0" y="127"/>
                    <a:pt x="0" y="134"/>
                    <a:pt x="7" y="134"/>
                  </a:cubicBezTo>
                  <a:cubicBezTo>
                    <a:pt x="14" y="134"/>
                    <a:pt x="21" y="127"/>
                    <a:pt x="21" y="120"/>
                  </a:cubicBezTo>
                  <a:cubicBezTo>
                    <a:pt x="21" y="106"/>
                    <a:pt x="28" y="99"/>
                    <a:pt x="42" y="92"/>
                  </a:cubicBezTo>
                  <a:cubicBezTo>
                    <a:pt x="49" y="92"/>
                    <a:pt x="56" y="85"/>
                    <a:pt x="64" y="85"/>
                  </a:cubicBezTo>
                  <a:lnTo>
                    <a:pt x="141" y="85"/>
                  </a:lnTo>
                  <a:lnTo>
                    <a:pt x="155" y="92"/>
                  </a:lnTo>
                  <a:lnTo>
                    <a:pt x="169" y="99"/>
                  </a:lnTo>
                  <a:lnTo>
                    <a:pt x="874" y="572"/>
                  </a:lnTo>
                  <a:cubicBezTo>
                    <a:pt x="881" y="579"/>
                    <a:pt x="888" y="586"/>
                    <a:pt x="895" y="593"/>
                  </a:cubicBezTo>
                  <a:cubicBezTo>
                    <a:pt x="895" y="593"/>
                    <a:pt x="895" y="600"/>
                    <a:pt x="895" y="607"/>
                  </a:cubicBezTo>
                  <a:cubicBezTo>
                    <a:pt x="895" y="614"/>
                    <a:pt x="895" y="614"/>
                    <a:pt x="902" y="614"/>
                  </a:cubicBezTo>
                  <a:cubicBezTo>
                    <a:pt x="909" y="614"/>
                    <a:pt x="916" y="614"/>
                    <a:pt x="916" y="607"/>
                  </a:cubicBezTo>
                  <a:lnTo>
                    <a:pt x="924" y="536"/>
                  </a:lnTo>
                  <a:cubicBezTo>
                    <a:pt x="924" y="536"/>
                    <a:pt x="924" y="529"/>
                    <a:pt x="924" y="529"/>
                  </a:cubicBezTo>
                  <a:cubicBezTo>
                    <a:pt x="916" y="522"/>
                    <a:pt x="916" y="515"/>
                    <a:pt x="916" y="508"/>
                  </a:cubicBezTo>
                  <a:lnTo>
                    <a:pt x="902" y="501"/>
                  </a:lnTo>
                  <a:lnTo>
                    <a:pt x="888" y="487"/>
                  </a:lnTo>
                  <a:lnTo>
                    <a:pt x="183" y="15"/>
                  </a:lnTo>
                  <a:cubicBezTo>
                    <a:pt x="183" y="15"/>
                    <a:pt x="176" y="8"/>
                    <a:pt x="169" y="8"/>
                  </a:cubicBezTo>
                  <a:lnTo>
                    <a:pt x="14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2712425" y="2726975"/>
              <a:ext cx="23100" cy="14625"/>
            </a:xfrm>
            <a:custGeom>
              <a:avLst/>
              <a:gdLst/>
              <a:ahLst/>
              <a:cxnLst/>
              <a:rect l="l" t="t" r="r" b="b"/>
              <a:pathLst>
                <a:path w="924" h="585" extrusionOk="0">
                  <a:moveTo>
                    <a:pt x="110" y="0"/>
                  </a:moveTo>
                  <a:cubicBezTo>
                    <a:pt x="88" y="0"/>
                    <a:pt x="65" y="5"/>
                    <a:pt x="42" y="15"/>
                  </a:cubicBezTo>
                  <a:cubicBezTo>
                    <a:pt x="7" y="22"/>
                    <a:pt x="0" y="79"/>
                    <a:pt x="42" y="93"/>
                  </a:cubicBezTo>
                  <a:lnTo>
                    <a:pt x="747" y="565"/>
                  </a:lnTo>
                  <a:cubicBezTo>
                    <a:pt x="772" y="577"/>
                    <a:pt x="799" y="585"/>
                    <a:pt x="825" y="585"/>
                  </a:cubicBezTo>
                  <a:cubicBezTo>
                    <a:pt x="845" y="585"/>
                    <a:pt x="863" y="581"/>
                    <a:pt x="881" y="572"/>
                  </a:cubicBezTo>
                  <a:cubicBezTo>
                    <a:pt x="923" y="558"/>
                    <a:pt x="923" y="509"/>
                    <a:pt x="881" y="494"/>
                  </a:cubicBezTo>
                  <a:lnTo>
                    <a:pt x="183" y="22"/>
                  </a:lnTo>
                  <a:cubicBezTo>
                    <a:pt x="161" y="7"/>
                    <a:pt x="136" y="0"/>
                    <a:pt x="11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3"/>
            <p:cNvSpPr/>
            <p:nvPr/>
          </p:nvSpPr>
          <p:spPr>
            <a:xfrm>
              <a:off x="2711875" y="2726675"/>
              <a:ext cx="23475" cy="15325"/>
            </a:xfrm>
            <a:custGeom>
              <a:avLst/>
              <a:gdLst/>
              <a:ahLst/>
              <a:cxnLst/>
              <a:rect l="l" t="t" r="r" b="b"/>
              <a:pathLst>
                <a:path w="939" h="613" extrusionOk="0">
                  <a:moveTo>
                    <a:pt x="121" y="20"/>
                  </a:moveTo>
                  <a:cubicBezTo>
                    <a:pt x="149" y="20"/>
                    <a:pt x="170" y="27"/>
                    <a:pt x="198" y="41"/>
                  </a:cubicBezTo>
                  <a:lnTo>
                    <a:pt x="903" y="514"/>
                  </a:lnTo>
                  <a:cubicBezTo>
                    <a:pt x="910" y="521"/>
                    <a:pt x="924" y="535"/>
                    <a:pt x="924" y="549"/>
                  </a:cubicBezTo>
                  <a:cubicBezTo>
                    <a:pt x="917" y="563"/>
                    <a:pt x="910" y="570"/>
                    <a:pt x="896" y="577"/>
                  </a:cubicBezTo>
                  <a:cubicBezTo>
                    <a:pt x="877" y="583"/>
                    <a:pt x="857" y="587"/>
                    <a:pt x="837" y="587"/>
                  </a:cubicBezTo>
                  <a:cubicBezTo>
                    <a:pt x="812" y="587"/>
                    <a:pt x="789" y="582"/>
                    <a:pt x="769" y="570"/>
                  </a:cubicBezTo>
                  <a:lnTo>
                    <a:pt x="64" y="98"/>
                  </a:lnTo>
                  <a:cubicBezTo>
                    <a:pt x="50" y="91"/>
                    <a:pt x="43" y="76"/>
                    <a:pt x="43" y="62"/>
                  </a:cubicBezTo>
                  <a:cubicBezTo>
                    <a:pt x="43" y="48"/>
                    <a:pt x="50" y="41"/>
                    <a:pt x="64" y="34"/>
                  </a:cubicBezTo>
                  <a:cubicBezTo>
                    <a:pt x="85" y="27"/>
                    <a:pt x="100" y="20"/>
                    <a:pt x="121" y="20"/>
                  </a:cubicBezTo>
                  <a:close/>
                  <a:moveTo>
                    <a:pt x="113" y="1"/>
                  </a:moveTo>
                  <a:cubicBezTo>
                    <a:pt x="93" y="1"/>
                    <a:pt x="74" y="5"/>
                    <a:pt x="57" y="13"/>
                  </a:cubicBezTo>
                  <a:cubicBezTo>
                    <a:pt x="8" y="27"/>
                    <a:pt x="1" y="98"/>
                    <a:pt x="50" y="112"/>
                  </a:cubicBezTo>
                  <a:lnTo>
                    <a:pt x="755" y="584"/>
                  </a:lnTo>
                  <a:cubicBezTo>
                    <a:pt x="776" y="598"/>
                    <a:pt x="812" y="612"/>
                    <a:pt x="840" y="612"/>
                  </a:cubicBezTo>
                  <a:cubicBezTo>
                    <a:pt x="861" y="612"/>
                    <a:pt x="882" y="605"/>
                    <a:pt x="903" y="598"/>
                  </a:cubicBezTo>
                  <a:cubicBezTo>
                    <a:pt x="924" y="584"/>
                    <a:pt x="938" y="570"/>
                    <a:pt x="938" y="549"/>
                  </a:cubicBezTo>
                  <a:cubicBezTo>
                    <a:pt x="938" y="528"/>
                    <a:pt x="931" y="506"/>
                    <a:pt x="910" y="499"/>
                  </a:cubicBezTo>
                  <a:lnTo>
                    <a:pt x="205" y="27"/>
                  </a:lnTo>
                  <a:cubicBezTo>
                    <a:pt x="175" y="10"/>
                    <a:pt x="143" y="1"/>
                    <a:pt x="113"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3"/>
            <p:cNvSpPr/>
            <p:nvPr/>
          </p:nvSpPr>
          <p:spPr>
            <a:xfrm>
              <a:off x="2474150" y="2847800"/>
              <a:ext cx="14125" cy="12525"/>
            </a:xfrm>
            <a:custGeom>
              <a:avLst/>
              <a:gdLst/>
              <a:ahLst/>
              <a:cxnLst/>
              <a:rect l="l" t="t" r="r" b="b"/>
              <a:pathLst>
                <a:path w="565" h="501" extrusionOk="0">
                  <a:moveTo>
                    <a:pt x="47" y="1"/>
                  </a:moveTo>
                  <a:cubicBezTo>
                    <a:pt x="20" y="1"/>
                    <a:pt x="0" y="24"/>
                    <a:pt x="0" y="67"/>
                  </a:cubicBezTo>
                  <a:cubicBezTo>
                    <a:pt x="0" y="131"/>
                    <a:pt x="29" y="187"/>
                    <a:pt x="78" y="229"/>
                  </a:cubicBezTo>
                  <a:lnTo>
                    <a:pt x="466" y="483"/>
                  </a:lnTo>
                  <a:cubicBezTo>
                    <a:pt x="482" y="495"/>
                    <a:pt x="499" y="500"/>
                    <a:pt x="513" y="500"/>
                  </a:cubicBezTo>
                  <a:cubicBezTo>
                    <a:pt x="542" y="500"/>
                    <a:pt x="564" y="478"/>
                    <a:pt x="564" y="441"/>
                  </a:cubicBezTo>
                  <a:cubicBezTo>
                    <a:pt x="564" y="377"/>
                    <a:pt x="536" y="314"/>
                    <a:pt x="480" y="279"/>
                  </a:cubicBezTo>
                  <a:lnTo>
                    <a:pt x="92" y="18"/>
                  </a:lnTo>
                  <a:cubicBezTo>
                    <a:pt x="76" y="6"/>
                    <a:pt x="61" y="1"/>
                    <a:pt x="4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2473800" y="2847450"/>
              <a:ext cx="14650" cy="13150"/>
            </a:xfrm>
            <a:custGeom>
              <a:avLst/>
              <a:gdLst/>
              <a:ahLst/>
              <a:cxnLst/>
              <a:rect l="l" t="t" r="r" b="b"/>
              <a:pathLst>
                <a:path w="586" h="526" extrusionOk="0">
                  <a:moveTo>
                    <a:pt x="64" y="25"/>
                  </a:moveTo>
                  <a:cubicBezTo>
                    <a:pt x="78" y="25"/>
                    <a:pt x="92" y="32"/>
                    <a:pt x="106" y="39"/>
                  </a:cubicBezTo>
                  <a:lnTo>
                    <a:pt x="494" y="300"/>
                  </a:lnTo>
                  <a:cubicBezTo>
                    <a:pt x="536" y="335"/>
                    <a:pt x="564" y="391"/>
                    <a:pt x="564" y="448"/>
                  </a:cubicBezTo>
                  <a:cubicBezTo>
                    <a:pt x="564" y="469"/>
                    <a:pt x="557" y="490"/>
                    <a:pt x="543" y="497"/>
                  </a:cubicBezTo>
                  <a:cubicBezTo>
                    <a:pt x="537" y="499"/>
                    <a:pt x="531" y="500"/>
                    <a:pt x="525" y="500"/>
                  </a:cubicBezTo>
                  <a:cubicBezTo>
                    <a:pt x="510" y="500"/>
                    <a:pt x="497" y="495"/>
                    <a:pt x="487" y="490"/>
                  </a:cubicBezTo>
                  <a:lnTo>
                    <a:pt x="99" y="229"/>
                  </a:lnTo>
                  <a:cubicBezTo>
                    <a:pt x="50" y="194"/>
                    <a:pt x="21" y="138"/>
                    <a:pt x="28" y="74"/>
                  </a:cubicBezTo>
                  <a:cubicBezTo>
                    <a:pt x="21" y="53"/>
                    <a:pt x="36" y="39"/>
                    <a:pt x="50" y="25"/>
                  </a:cubicBezTo>
                  <a:close/>
                  <a:moveTo>
                    <a:pt x="58" y="1"/>
                  </a:moveTo>
                  <a:cubicBezTo>
                    <a:pt x="51" y="1"/>
                    <a:pt x="43" y="2"/>
                    <a:pt x="36" y="4"/>
                  </a:cubicBezTo>
                  <a:cubicBezTo>
                    <a:pt x="14" y="18"/>
                    <a:pt x="0" y="46"/>
                    <a:pt x="0" y="74"/>
                  </a:cubicBezTo>
                  <a:cubicBezTo>
                    <a:pt x="0" y="145"/>
                    <a:pt x="28" y="208"/>
                    <a:pt x="92" y="250"/>
                  </a:cubicBezTo>
                  <a:lnTo>
                    <a:pt x="473" y="511"/>
                  </a:lnTo>
                  <a:cubicBezTo>
                    <a:pt x="487" y="518"/>
                    <a:pt x="508" y="525"/>
                    <a:pt x="529" y="525"/>
                  </a:cubicBezTo>
                  <a:cubicBezTo>
                    <a:pt x="536" y="525"/>
                    <a:pt x="543" y="525"/>
                    <a:pt x="550" y="518"/>
                  </a:cubicBezTo>
                  <a:cubicBezTo>
                    <a:pt x="571" y="504"/>
                    <a:pt x="585" y="483"/>
                    <a:pt x="585" y="455"/>
                  </a:cubicBezTo>
                  <a:cubicBezTo>
                    <a:pt x="585" y="384"/>
                    <a:pt x="557" y="321"/>
                    <a:pt x="501" y="279"/>
                  </a:cubicBezTo>
                  <a:lnTo>
                    <a:pt x="113" y="18"/>
                  </a:lnTo>
                  <a:cubicBezTo>
                    <a:pt x="98" y="7"/>
                    <a:pt x="78" y="1"/>
                    <a:pt x="58"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2730925" y="2798175"/>
              <a:ext cx="24150" cy="17125"/>
            </a:xfrm>
            <a:custGeom>
              <a:avLst/>
              <a:gdLst/>
              <a:ahLst/>
              <a:cxnLst/>
              <a:rect l="l" t="t" r="r" b="b"/>
              <a:pathLst>
                <a:path w="966" h="685" extrusionOk="0">
                  <a:moveTo>
                    <a:pt x="957" y="44"/>
                  </a:moveTo>
                  <a:lnTo>
                    <a:pt x="966" y="50"/>
                  </a:lnTo>
                  <a:cubicBezTo>
                    <a:pt x="963" y="47"/>
                    <a:pt x="960" y="45"/>
                    <a:pt x="957" y="44"/>
                  </a:cubicBezTo>
                  <a:close/>
                  <a:moveTo>
                    <a:pt x="825" y="1"/>
                  </a:moveTo>
                  <a:lnTo>
                    <a:pt x="804" y="15"/>
                  </a:lnTo>
                  <a:lnTo>
                    <a:pt x="155" y="332"/>
                  </a:lnTo>
                  <a:lnTo>
                    <a:pt x="134" y="339"/>
                  </a:lnTo>
                  <a:lnTo>
                    <a:pt x="120" y="353"/>
                  </a:lnTo>
                  <a:lnTo>
                    <a:pt x="106" y="367"/>
                  </a:lnTo>
                  <a:lnTo>
                    <a:pt x="85" y="382"/>
                  </a:lnTo>
                  <a:cubicBezTo>
                    <a:pt x="78" y="389"/>
                    <a:pt x="78" y="396"/>
                    <a:pt x="71" y="403"/>
                  </a:cubicBezTo>
                  <a:lnTo>
                    <a:pt x="57" y="424"/>
                  </a:lnTo>
                  <a:cubicBezTo>
                    <a:pt x="50" y="431"/>
                    <a:pt x="42" y="438"/>
                    <a:pt x="42" y="445"/>
                  </a:cubicBezTo>
                  <a:cubicBezTo>
                    <a:pt x="35" y="452"/>
                    <a:pt x="35" y="459"/>
                    <a:pt x="28" y="466"/>
                  </a:cubicBezTo>
                  <a:cubicBezTo>
                    <a:pt x="28" y="473"/>
                    <a:pt x="21" y="480"/>
                    <a:pt x="21" y="487"/>
                  </a:cubicBezTo>
                  <a:cubicBezTo>
                    <a:pt x="14" y="494"/>
                    <a:pt x="14" y="501"/>
                    <a:pt x="14" y="508"/>
                  </a:cubicBezTo>
                  <a:cubicBezTo>
                    <a:pt x="14" y="523"/>
                    <a:pt x="14" y="523"/>
                    <a:pt x="7" y="530"/>
                  </a:cubicBezTo>
                  <a:lnTo>
                    <a:pt x="7" y="558"/>
                  </a:lnTo>
                  <a:cubicBezTo>
                    <a:pt x="0" y="586"/>
                    <a:pt x="14" y="621"/>
                    <a:pt x="42" y="642"/>
                  </a:cubicBezTo>
                  <a:lnTo>
                    <a:pt x="106" y="685"/>
                  </a:lnTo>
                  <a:cubicBezTo>
                    <a:pt x="78" y="664"/>
                    <a:pt x="64" y="635"/>
                    <a:pt x="71" y="600"/>
                  </a:cubicBezTo>
                  <a:lnTo>
                    <a:pt x="71" y="579"/>
                  </a:lnTo>
                  <a:lnTo>
                    <a:pt x="71" y="558"/>
                  </a:lnTo>
                  <a:cubicBezTo>
                    <a:pt x="71" y="551"/>
                    <a:pt x="78" y="544"/>
                    <a:pt x="78" y="530"/>
                  </a:cubicBezTo>
                  <a:lnTo>
                    <a:pt x="85" y="516"/>
                  </a:lnTo>
                  <a:lnTo>
                    <a:pt x="99" y="494"/>
                  </a:lnTo>
                  <a:cubicBezTo>
                    <a:pt x="106" y="480"/>
                    <a:pt x="106" y="473"/>
                    <a:pt x="113" y="466"/>
                  </a:cubicBezTo>
                  <a:lnTo>
                    <a:pt x="127" y="452"/>
                  </a:lnTo>
                  <a:lnTo>
                    <a:pt x="141" y="431"/>
                  </a:lnTo>
                  <a:lnTo>
                    <a:pt x="162" y="417"/>
                  </a:lnTo>
                  <a:cubicBezTo>
                    <a:pt x="162" y="410"/>
                    <a:pt x="169" y="403"/>
                    <a:pt x="176" y="403"/>
                  </a:cubicBezTo>
                  <a:lnTo>
                    <a:pt x="191" y="389"/>
                  </a:lnTo>
                  <a:lnTo>
                    <a:pt x="212" y="375"/>
                  </a:lnTo>
                  <a:lnTo>
                    <a:pt x="867" y="57"/>
                  </a:lnTo>
                  <a:lnTo>
                    <a:pt x="881" y="50"/>
                  </a:lnTo>
                  <a:lnTo>
                    <a:pt x="888" y="43"/>
                  </a:lnTo>
                  <a:lnTo>
                    <a:pt x="952" y="43"/>
                  </a:lnTo>
                  <a:cubicBezTo>
                    <a:pt x="952" y="43"/>
                    <a:pt x="954" y="43"/>
                    <a:pt x="957" y="44"/>
                  </a:cubicBezTo>
                  <a:lnTo>
                    <a:pt x="957" y="44"/>
                  </a:lnTo>
                  <a:lnTo>
                    <a:pt x="903" y="8"/>
                  </a:lnTo>
                  <a:lnTo>
                    <a:pt x="88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2730575" y="2797700"/>
              <a:ext cx="24500" cy="17950"/>
            </a:xfrm>
            <a:custGeom>
              <a:avLst/>
              <a:gdLst/>
              <a:ahLst/>
              <a:cxnLst/>
              <a:rect l="l" t="t" r="r" b="b"/>
              <a:pathLst>
                <a:path w="980" h="718" extrusionOk="0">
                  <a:moveTo>
                    <a:pt x="902" y="27"/>
                  </a:moveTo>
                  <a:lnTo>
                    <a:pt x="917" y="34"/>
                  </a:lnTo>
                  <a:lnTo>
                    <a:pt x="931" y="48"/>
                  </a:lnTo>
                  <a:lnTo>
                    <a:pt x="902" y="55"/>
                  </a:lnTo>
                  <a:lnTo>
                    <a:pt x="881" y="62"/>
                  </a:lnTo>
                  <a:lnTo>
                    <a:pt x="233" y="379"/>
                  </a:lnTo>
                  <a:cubicBezTo>
                    <a:pt x="226" y="386"/>
                    <a:pt x="219" y="386"/>
                    <a:pt x="212" y="394"/>
                  </a:cubicBezTo>
                  <a:lnTo>
                    <a:pt x="190" y="408"/>
                  </a:lnTo>
                  <a:lnTo>
                    <a:pt x="176" y="422"/>
                  </a:lnTo>
                  <a:cubicBezTo>
                    <a:pt x="169" y="429"/>
                    <a:pt x="162" y="429"/>
                    <a:pt x="162" y="436"/>
                  </a:cubicBezTo>
                  <a:cubicBezTo>
                    <a:pt x="155" y="443"/>
                    <a:pt x="148" y="450"/>
                    <a:pt x="141" y="457"/>
                  </a:cubicBezTo>
                  <a:cubicBezTo>
                    <a:pt x="134" y="464"/>
                    <a:pt x="134" y="471"/>
                    <a:pt x="127" y="478"/>
                  </a:cubicBezTo>
                  <a:cubicBezTo>
                    <a:pt x="120" y="485"/>
                    <a:pt x="120" y="492"/>
                    <a:pt x="113" y="499"/>
                  </a:cubicBezTo>
                  <a:lnTo>
                    <a:pt x="99" y="520"/>
                  </a:lnTo>
                  <a:cubicBezTo>
                    <a:pt x="99" y="527"/>
                    <a:pt x="92" y="535"/>
                    <a:pt x="92" y="542"/>
                  </a:cubicBezTo>
                  <a:cubicBezTo>
                    <a:pt x="92" y="549"/>
                    <a:pt x="92" y="563"/>
                    <a:pt x="85" y="570"/>
                  </a:cubicBezTo>
                  <a:cubicBezTo>
                    <a:pt x="78" y="577"/>
                    <a:pt x="78" y="584"/>
                    <a:pt x="78" y="591"/>
                  </a:cubicBezTo>
                  <a:lnTo>
                    <a:pt x="78" y="612"/>
                  </a:lnTo>
                  <a:cubicBezTo>
                    <a:pt x="78" y="633"/>
                    <a:pt x="78" y="647"/>
                    <a:pt x="85" y="661"/>
                  </a:cubicBezTo>
                  <a:lnTo>
                    <a:pt x="64" y="647"/>
                  </a:lnTo>
                  <a:cubicBezTo>
                    <a:pt x="42" y="633"/>
                    <a:pt x="28" y="598"/>
                    <a:pt x="35" y="570"/>
                  </a:cubicBezTo>
                  <a:lnTo>
                    <a:pt x="35" y="549"/>
                  </a:lnTo>
                  <a:cubicBezTo>
                    <a:pt x="35" y="542"/>
                    <a:pt x="28" y="535"/>
                    <a:pt x="35" y="527"/>
                  </a:cubicBezTo>
                  <a:cubicBezTo>
                    <a:pt x="42" y="520"/>
                    <a:pt x="42" y="513"/>
                    <a:pt x="42" y="506"/>
                  </a:cubicBezTo>
                  <a:lnTo>
                    <a:pt x="49" y="506"/>
                  </a:lnTo>
                  <a:cubicBezTo>
                    <a:pt x="49" y="499"/>
                    <a:pt x="56" y="492"/>
                    <a:pt x="56" y="485"/>
                  </a:cubicBezTo>
                  <a:lnTo>
                    <a:pt x="71" y="464"/>
                  </a:lnTo>
                  <a:cubicBezTo>
                    <a:pt x="71" y="457"/>
                    <a:pt x="78" y="450"/>
                    <a:pt x="85" y="443"/>
                  </a:cubicBezTo>
                  <a:lnTo>
                    <a:pt x="99" y="422"/>
                  </a:lnTo>
                  <a:cubicBezTo>
                    <a:pt x="99" y="415"/>
                    <a:pt x="106" y="415"/>
                    <a:pt x="113" y="408"/>
                  </a:cubicBezTo>
                  <a:lnTo>
                    <a:pt x="127" y="386"/>
                  </a:lnTo>
                  <a:lnTo>
                    <a:pt x="148" y="379"/>
                  </a:lnTo>
                  <a:lnTo>
                    <a:pt x="162" y="365"/>
                  </a:lnTo>
                  <a:lnTo>
                    <a:pt x="176" y="358"/>
                  </a:lnTo>
                  <a:lnTo>
                    <a:pt x="825" y="34"/>
                  </a:lnTo>
                  <a:lnTo>
                    <a:pt x="846" y="27"/>
                  </a:lnTo>
                  <a:close/>
                  <a:moveTo>
                    <a:pt x="857" y="1"/>
                  </a:moveTo>
                  <a:cubicBezTo>
                    <a:pt x="855" y="1"/>
                    <a:pt x="853" y="2"/>
                    <a:pt x="853" y="6"/>
                  </a:cubicBezTo>
                  <a:lnTo>
                    <a:pt x="825" y="6"/>
                  </a:lnTo>
                  <a:lnTo>
                    <a:pt x="804" y="20"/>
                  </a:lnTo>
                  <a:lnTo>
                    <a:pt x="155" y="337"/>
                  </a:lnTo>
                  <a:cubicBezTo>
                    <a:pt x="148" y="337"/>
                    <a:pt x="141" y="344"/>
                    <a:pt x="134" y="351"/>
                  </a:cubicBezTo>
                  <a:lnTo>
                    <a:pt x="113" y="365"/>
                  </a:lnTo>
                  <a:lnTo>
                    <a:pt x="99" y="379"/>
                  </a:lnTo>
                  <a:lnTo>
                    <a:pt x="85" y="394"/>
                  </a:lnTo>
                  <a:lnTo>
                    <a:pt x="92" y="401"/>
                  </a:lnTo>
                  <a:lnTo>
                    <a:pt x="85" y="401"/>
                  </a:lnTo>
                  <a:lnTo>
                    <a:pt x="64" y="415"/>
                  </a:lnTo>
                  <a:lnTo>
                    <a:pt x="49" y="436"/>
                  </a:lnTo>
                  <a:cubicBezTo>
                    <a:pt x="42" y="443"/>
                    <a:pt x="42" y="450"/>
                    <a:pt x="35" y="464"/>
                  </a:cubicBezTo>
                  <a:lnTo>
                    <a:pt x="21" y="485"/>
                  </a:lnTo>
                  <a:lnTo>
                    <a:pt x="14" y="506"/>
                  </a:lnTo>
                  <a:cubicBezTo>
                    <a:pt x="14" y="513"/>
                    <a:pt x="7" y="520"/>
                    <a:pt x="7" y="527"/>
                  </a:cubicBezTo>
                  <a:lnTo>
                    <a:pt x="7" y="556"/>
                  </a:lnTo>
                  <a:lnTo>
                    <a:pt x="7" y="570"/>
                  </a:lnTo>
                  <a:cubicBezTo>
                    <a:pt x="0" y="612"/>
                    <a:pt x="14" y="647"/>
                    <a:pt x="49" y="668"/>
                  </a:cubicBezTo>
                  <a:cubicBezTo>
                    <a:pt x="49" y="668"/>
                    <a:pt x="113" y="718"/>
                    <a:pt x="113" y="718"/>
                  </a:cubicBezTo>
                  <a:cubicBezTo>
                    <a:pt x="120" y="711"/>
                    <a:pt x="120" y="704"/>
                    <a:pt x="113" y="697"/>
                  </a:cubicBezTo>
                  <a:cubicBezTo>
                    <a:pt x="120" y="697"/>
                    <a:pt x="120" y="690"/>
                    <a:pt x="113" y="683"/>
                  </a:cubicBezTo>
                  <a:cubicBezTo>
                    <a:pt x="92" y="668"/>
                    <a:pt x="78" y="633"/>
                    <a:pt x="85" y="605"/>
                  </a:cubicBezTo>
                  <a:lnTo>
                    <a:pt x="85" y="584"/>
                  </a:lnTo>
                  <a:cubicBezTo>
                    <a:pt x="92" y="577"/>
                    <a:pt x="85" y="570"/>
                    <a:pt x="92" y="563"/>
                  </a:cubicBezTo>
                  <a:cubicBezTo>
                    <a:pt x="99" y="556"/>
                    <a:pt x="99" y="549"/>
                    <a:pt x="99" y="542"/>
                  </a:cubicBezTo>
                  <a:cubicBezTo>
                    <a:pt x="99" y="535"/>
                    <a:pt x="99" y="527"/>
                    <a:pt x="106" y="520"/>
                  </a:cubicBezTo>
                  <a:lnTo>
                    <a:pt x="120" y="499"/>
                  </a:lnTo>
                  <a:cubicBezTo>
                    <a:pt x="120" y="492"/>
                    <a:pt x="127" y="485"/>
                    <a:pt x="134" y="478"/>
                  </a:cubicBezTo>
                  <a:lnTo>
                    <a:pt x="148" y="457"/>
                  </a:lnTo>
                  <a:lnTo>
                    <a:pt x="162" y="443"/>
                  </a:lnTo>
                  <a:lnTo>
                    <a:pt x="176" y="429"/>
                  </a:lnTo>
                  <a:lnTo>
                    <a:pt x="197" y="415"/>
                  </a:lnTo>
                  <a:lnTo>
                    <a:pt x="212" y="401"/>
                  </a:lnTo>
                  <a:lnTo>
                    <a:pt x="226" y="394"/>
                  </a:lnTo>
                  <a:lnTo>
                    <a:pt x="874" y="76"/>
                  </a:lnTo>
                  <a:lnTo>
                    <a:pt x="895" y="62"/>
                  </a:lnTo>
                  <a:lnTo>
                    <a:pt x="917" y="62"/>
                  </a:lnTo>
                  <a:cubicBezTo>
                    <a:pt x="931" y="62"/>
                    <a:pt x="938" y="62"/>
                    <a:pt x="952" y="69"/>
                  </a:cubicBezTo>
                  <a:lnTo>
                    <a:pt x="959" y="69"/>
                  </a:lnTo>
                  <a:cubicBezTo>
                    <a:pt x="962" y="73"/>
                    <a:pt x="966" y="75"/>
                    <a:pt x="969" y="75"/>
                  </a:cubicBezTo>
                  <a:cubicBezTo>
                    <a:pt x="971" y="75"/>
                    <a:pt x="973" y="73"/>
                    <a:pt x="973" y="69"/>
                  </a:cubicBezTo>
                  <a:cubicBezTo>
                    <a:pt x="980" y="62"/>
                    <a:pt x="980" y="55"/>
                    <a:pt x="973" y="55"/>
                  </a:cubicBezTo>
                  <a:lnTo>
                    <a:pt x="909" y="13"/>
                  </a:lnTo>
                  <a:cubicBezTo>
                    <a:pt x="902" y="6"/>
                    <a:pt x="902" y="6"/>
                    <a:pt x="895" y="6"/>
                  </a:cubicBezTo>
                  <a:lnTo>
                    <a:pt x="867" y="6"/>
                  </a:lnTo>
                  <a:cubicBezTo>
                    <a:pt x="864" y="2"/>
                    <a:pt x="860" y="1"/>
                    <a:pt x="85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2732500" y="2799175"/>
              <a:ext cx="23425" cy="16550"/>
            </a:xfrm>
            <a:custGeom>
              <a:avLst/>
              <a:gdLst/>
              <a:ahLst/>
              <a:cxnLst/>
              <a:rect l="l" t="t" r="r" b="b"/>
              <a:pathLst>
                <a:path w="937" h="662" extrusionOk="0">
                  <a:moveTo>
                    <a:pt x="861" y="1"/>
                  </a:moveTo>
                  <a:cubicBezTo>
                    <a:pt x="844" y="1"/>
                    <a:pt x="825" y="6"/>
                    <a:pt x="804" y="17"/>
                  </a:cubicBezTo>
                  <a:lnTo>
                    <a:pt x="156" y="335"/>
                  </a:lnTo>
                  <a:cubicBezTo>
                    <a:pt x="71" y="384"/>
                    <a:pt x="15" y="461"/>
                    <a:pt x="1" y="560"/>
                  </a:cubicBezTo>
                  <a:cubicBezTo>
                    <a:pt x="1" y="622"/>
                    <a:pt x="31" y="661"/>
                    <a:pt x="77" y="661"/>
                  </a:cubicBezTo>
                  <a:cubicBezTo>
                    <a:pt x="95" y="661"/>
                    <a:pt x="114" y="656"/>
                    <a:pt x="135" y="645"/>
                  </a:cubicBezTo>
                  <a:lnTo>
                    <a:pt x="783" y="327"/>
                  </a:lnTo>
                  <a:cubicBezTo>
                    <a:pt x="868" y="278"/>
                    <a:pt x="917" y="201"/>
                    <a:pt x="931" y="102"/>
                  </a:cubicBezTo>
                  <a:cubicBezTo>
                    <a:pt x="936" y="40"/>
                    <a:pt x="907" y="1"/>
                    <a:pt x="86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2732150" y="2798800"/>
              <a:ext cx="24400" cy="17200"/>
            </a:xfrm>
            <a:custGeom>
              <a:avLst/>
              <a:gdLst/>
              <a:ahLst/>
              <a:cxnLst/>
              <a:rect l="l" t="t" r="r" b="b"/>
              <a:pathLst>
                <a:path w="976" h="688" extrusionOk="0">
                  <a:moveTo>
                    <a:pt x="864" y="22"/>
                  </a:moveTo>
                  <a:cubicBezTo>
                    <a:pt x="880" y="22"/>
                    <a:pt x="896" y="25"/>
                    <a:pt x="910" y="32"/>
                  </a:cubicBezTo>
                  <a:cubicBezTo>
                    <a:pt x="931" y="53"/>
                    <a:pt x="945" y="89"/>
                    <a:pt x="938" y="117"/>
                  </a:cubicBezTo>
                  <a:cubicBezTo>
                    <a:pt x="924" y="209"/>
                    <a:pt x="875" y="286"/>
                    <a:pt x="790" y="328"/>
                  </a:cubicBezTo>
                  <a:lnTo>
                    <a:pt x="142" y="646"/>
                  </a:lnTo>
                  <a:cubicBezTo>
                    <a:pt x="128" y="659"/>
                    <a:pt x="113" y="664"/>
                    <a:pt x="97" y="664"/>
                  </a:cubicBezTo>
                  <a:cubicBezTo>
                    <a:pt x="55" y="664"/>
                    <a:pt x="13" y="622"/>
                    <a:pt x="29" y="575"/>
                  </a:cubicBezTo>
                  <a:cubicBezTo>
                    <a:pt x="43" y="483"/>
                    <a:pt x="92" y="406"/>
                    <a:pt x="177" y="357"/>
                  </a:cubicBezTo>
                  <a:lnTo>
                    <a:pt x="825" y="39"/>
                  </a:lnTo>
                  <a:lnTo>
                    <a:pt x="818" y="32"/>
                  </a:lnTo>
                  <a:cubicBezTo>
                    <a:pt x="832" y="25"/>
                    <a:pt x="848" y="22"/>
                    <a:pt x="864" y="22"/>
                  </a:cubicBezTo>
                  <a:close/>
                  <a:moveTo>
                    <a:pt x="865" y="1"/>
                  </a:moveTo>
                  <a:cubicBezTo>
                    <a:pt x="847" y="1"/>
                    <a:pt x="828" y="6"/>
                    <a:pt x="811" y="18"/>
                  </a:cubicBezTo>
                  <a:lnTo>
                    <a:pt x="163" y="342"/>
                  </a:lnTo>
                  <a:cubicBezTo>
                    <a:pt x="78" y="385"/>
                    <a:pt x="22" y="476"/>
                    <a:pt x="8" y="575"/>
                  </a:cubicBezTo>
                  <a:cubicBezTo>
                    <a:pt x="1" y="610"/>
                    <a:pt x="15" y="646"/>
                    <a:pt x="50" y="674"/>
                  </a:cubicBezTo>
                  <a:cubicBezTo>
                    <a:pt x="64" y="681"/>
                    <a:pt x="78" y="688"/>
                    <a:pt x="92" y="688"/>
                  </a:cubicBezTo>
                  <a:cubicBezTo>
                    <a:pt x="113" y="681"/>
                    <a:pt x="134" y="681"/>
                    <a:pt x="156" y="667"/>
                  </a:cubicBezTo>
                  <a:lnTo>
                    <a:pt x="804" y="350"/>
                  </a:lnTo>
                  <a:cubicBezTo>
                    <a:pt x="889" y="300"/>
                    <a:pt x="945" y="216"/>
                    <a:pt x="959" y="117"/>
                  </a:cubicBezTo>
                  <a:cubicBezTo>
                    <a:pt x="975" y="53"/>
                    <a:pt x="923" y="1"/>
                    <a:pt x="86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2769700" y="2783600"/>
              <a:ext cx="6350" cy="14250"/>
            </a:xfrm>
            <a:custGeom>
              <a:avLst/>
              <a:gdLst/>
              <a:ahLst/>
              <a:cxnLst/>
              <a:rect l="l" t="t" r="r" b="b"/>
              <a:pathLst>
                <a:path w="254" h="570" extrusionOk="0">
                  <a:moveTo>
                    <a:pt x="47" y="1"/>
                  </a:moveTo>
                  <a:cubicBezTo>
                    <a:pt x="44" y="1"/>
                    <a:pt x="42" y="2"/>
                    <a:pt x="42" y="6"/>
                  </a:cubicBezTo>
                  <a:cubicBezTo>
                    <a:pt x="35" y="6"/>
                    <a:pt x="35" y="13"/>
                    <a:pt x="42" y="20"/>
                  </a:cubicBezTo>
                  <a:cubicBezTo>
                    <a:pt x="42" y="20"/>
                    <a:pt x="226" y="260"/>
                    <a:pt x="7" y="549"/>
                  </a:cubicBezTo>
                  <a:cubicBezTo>
                    <a:pt x="0" y="556"/>
                    <a:pt x="0" y="563"/>
                    <a:pt x="14" y="570"/>
                  </a:cubicBezTo>
                  <a:cubicBezTo>
                    <a:pt x="14" y="563"/>
                    <a:pt x="14" y="563"/>
                    <a:pt x="21" y="563"/>
                  </a:cubicBezTo>
                  <a:cubicBezTo>
                    <a:pt x="254" y="260"/>
                    <a:pt x="56" y="6"/>
                    <a:pt x="56" y="6"/>
                  </a:cubicBezTo>
                  <a:cubicBezTo>
                    <a:pt x="53" y="2"/>
                    <a:pt x="49" y="1"/>
                    <a:pt x="4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3"/>
            <p:cNvSpPr/>
            <p:nvPr/>
          </p:nvSpPr>
          <p:spPr>
            <a:xfrm>
              <a:off x="2573725" y="2880650"/>
              <a:ext cx="4250" cy="13775"/>
            </a:xfrm>
            <a:custGeom>
              <a:avLst/>
              <a:gdLst/>
              <a:ahLst/>
              <a:cxnLst/>
              <a:rect l="l" t="t" r="r" b="b"/>
              <a:pathLst>
                <a:path w="170" h="551" extrusionOk="0">
                  <a:moveTo>
                    <a:pt x="43" y="1"/>
                  </a:moveTo>
                  <a:cubicBezTo>
                    <a:pt x="43" y="8"/>
                    <a:pt x="43" y="15"/>
                    <a:pt x="43" y="15"/>
                  </a:cubicBezTo>
                  <a:cubicBezTo>
                    <a:pt x="148" y="177"/>
                    <a:pt x="127" y="396"/>
                    <a:pt x="0" y="537"/>
                  </a:cubicBezTo>
                  <a:cubicBezTo>
                    <a:pt x="0" y="544"/>
                    <a:pt x="0" y="544"/>
                    <a:pt x="7" y="551"/>
                  </a:cubicBezTo>
                  <a:cubicBezTo>
                    <a:pt x="14" y="551"/>
                    <a:pt x="14" y="551"/>
                    <a:pt x="14" y="544"/>
                  </a:cubicBezTo>
                  <a:cubicBezTo>
                    <a:pt x="148" y="396"/>
                    <a:pt x="169" y="177"/>
                    <a:pt x="5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3"/>
            <p:cNvSpPr/>
            <p:nvPr/>
          </p:nvSpPr>
          <p:spPr>
            <a:xfrm>
              <a:off x="2451950" y="2748025"/>
              <a:ext cx="94300" cy="58750"/>
            </a:xfrm>
            <a:custGeom>
              <a:avLst/>
              <a:gdLst/>
              <a:ahLst/>
              <a:cxnLst/>
              <a:rect l="l" t="t" r="r" b="b"/>
              <a:pathLst>
                <a:path w="3772" h="2350" extrusionOk="0">
                  <a:moveTo>
                    <a:pt x="617" y="1"/>
                  </a:moveTo>
                  <a:cubicBezTo>
                    <a:pt x="549" y="1"/>
                    <a:pt x="481" y="14"/>
                    <a:pt x="416" y="40"/>
                  </a:cubicBezTo>
                  <a:lnTo>
                    <a:pt x="120" y="188"/>
                  </a:lnTo>
                  <a:cubicBezTo>
                    <a:pt x="14" y="216"/>
                    <a:pt x="0" y="371"/>
                    <a:pt x="106" y="414"/>
                  </a:cubicBezTo>
                  <a:lnTo>
                    <a:pt x="2890" y="2275"/>
                  </a:lnTo>
                  <a:cubicBezTo>
                    <a:pt x="2973" y="2324"/>
                    <a:pt x="3067" y="2349"/>
                    <a:pt x="3162" y="2349"/>
                  </a:cubicBezTo>
                  <a:cubicBezTo>
                    <a:pt x="3230" y="2349"/>
                    <a:pt x="3298" y="2336"/>
                    <a:pt x="3363" y="2310"/>
                  </a:cubicBezTo>
                  <a:lnTo>
                    <a:pt x="3659" y="2162"/>
                  </a:lnTo>
                  <a:cubicBezTo>
                    <a:pt x="3764" y="2113"/>
                    <a:pt x="3772" y="2007"/>
                    <a:pt x="3673" y="1936"/>
                  </a:cubicBezTo>
                  <a:lnTo>
                    <a:pt x="888" y="75"/>
                  </a:lnTo>
                  <a:cubicBezTo>
                    <a:pt x="806" y="26"/>
                    <a:pt x="712" y="1"/>
                    <a:pt x="617"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2451600" y="2747725"/>
              <a:ext cx="94300" cy="59325"/>
            </a:xfrm>
            <a:custGeom>
              <a:avLst/>
              <a:gdLst/>
              <a:ahLst/>
              <a:cxnLst/>
              <a:rect l="l" t="t" r="r" b="b"/>
              <a:pathLst>
                <a:path w="3772" h="2373" extrusionOk="0">
                  <a:moveTo>
                    <a:pt x="635" y="24"/>
                  </a:moveTo>
                  <a:cubicBezTo>
                    <a:pt x="726" y="24"/>
                    <a:pt x="818" y="45"/>
                    <a:pt x="895" y="94"/>
                  </a:cubicBezTo>
                  <a:lnTo>
                    <a:pt x="3680" y="1955"/>
                  </a:lnTo>
                  <a:cubicBezTo>
                    <a:pt x="3715" y="1977"/>
                    <a:pt x="3743" y="2019"/>
                    <a:pt x="3750" y="2068"/>
                  </a:cubicBezTo>
                  <a:cubicBezTo>
                    <a:pt x="3736" y="2111"/>
                    <a:pt x="3708" y="2146"/>
                    <a:pt x="3666" y="2167"/>
                  </a:cubicBezTo>
                  <a:lnTo>
                    <a:pt x="3370" y="2308"/>
                  </a:lnTo>
                  <a:cubicBezTo>
                    <a:pt x="3304" y="2336"/>
                    <a:pt x="3234" y="2350"/>
                    <a:pt x="3163" y="2350"/>
                  </a:cubicBezTo>
                  <a:cubicBezTo>
                    <a:pt x="3073" y="2350"/>
                    <a:pt x="2983" y="2327"/>
                    <a:pt x="2904" y="2280"/>
                  </a:cubicBezTo>
                  <a:lnTo>
                    <a:pt x="127" y="419"/>
                  </a:lnTo>
                  <a:cubicBezTo>
                    <a:pt x="85" y="398"/>
                    <a:pt x="64" y="355"/>
                    <a:pt x="56" y="306"/>
                  </a:cubicBezTo>
                  <a:cubicBezTo>
                    <a:pt x="64" y="264"/>
                    <a:pt x="99" y="228"/>
                    <a:pt x="141" y="207"/>
                  </a:cubicBezTo>
                  <a:lnTo>
                    <a:pt x="437" y="66"/>
                  </a:lnTo>
                  <a:cubicBezTo>
                    <a:pt x="501" y="38"/>
                    <a:pt x="564" y="24"/>
                    <a:pt x="635" y="24"/>
                  </a:cubicBezTo>
                  <a:close/>
                  <a:moveTo>
                    <a:pt x="635" y="1"/>
                  </a:moveTo>
                  <a:cubicBezTo>
                    <a:pt x="565" y="1"/>
                    <a:pt x="496" y="15"/>
                    <a:pt x="430" y="45"/>
                  </a:cubicBezTo>
                  <a:lnTo>
                    <a:pt x="134" y="193"/>
                  </a:lnTo>
                  <a:cubicBezTo>
                    <a:pt x="14" y="221"/>
                    <a:pt x="0" y="391"/>
                    <a:pt x="120" y="440"/>
                  </a:cubicBezTo>
                  <a:lnTo>
                    <a:pt x="2897" y="2301"/>
                  </a:lnTo>
                  <a:cubicBezTo>
                    <a:pt x="2973" y="2345"/>
                    <a:pt x="3055" y="2372"/>
                    <a:pt x="3142" y="2372"/>
                  </a:cubicBezTo>
                  <a:cubicBezTo>
                    <a:pt x="3152" y="2372"/>
                    <a:pt x="3162" y="2372"/>
                    <a:pt x="3172" y="2371"/>
                  </a:cubicBezTo>
                  <a:cubicBezTo>
                    <a:pt x="3243" y="2371"/>
                    <a:pt x="3313" y="2357"/>
                    <a:pt x="3377" y="2329"/>
                  </a:cubicBezTo>
                  <a:lnTo>
                    <a:pt x="3673" y="2181"/>
                  </a:lnTo>
                  <a:cubicBezTo>
                    <a:pt x="3722" y="2167"/>
                    <a:pt x="3757" y="2118"/>
                    <a:pt x="3771" y="2068"/>
                  </a:cubicBezTo>
                  <a:cubicBezTo>
                    <a:pt x="3764" y="2012"/>
                    <a:pt x="3736" y="1963"/>
                    <a:pt x="3687" y="1941"/>
                  </a:cubicBezTo>
                  <a:lnTo>
                    <a:pt x="909" y="80"/>
                  </a:lnTo>
                  <a:cubicBezTo>
                    <a:pt x="824" y="28"/>
                    <a:pt x="730" y="1"/>
                    <a:pt x="635"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2452825" y="2735025"/>
              <a:ext cx="94300" cy="58850"/>
            </a:xfrm>
            <a:custGeom>
              <a:avLst/>
              <a:gdLst/>
              <a:ahLst/>
              <a:cxnLst/>
              <a:rect l="l" t="t" r="r" b="b"/>
              <a:pathLst>
                <a:path w="3772" h="2354" extrusionOk="0">
                  <a:moveTo>
                    <a:pt x="625" y="0"/>
                  </a:moveTo>
                  <a:cubicBezTo>
                    <a:pt x="554" y="0"/>
                    <a:pt x="483" y="15"/>
                    <a:pt x="416" y="46"/>
                  </a:cubicBezTo>
                  <a:lnTo>
                    <a:pt x="120" y="194"/>
                  </a:lnTo>
                  <a:cubicBezTo>
                    <a:pt x="7" y="243"/>
                    <a:pt x="0" y="349"/>
                    <a:pt x="106" y="419"/>
                  </a:cubicBezTo>
                  <a:lnTo>
                    <a:pt x="2891" y="2280"/>
                  </a:lnTo>
                  <a:cubicBezTo>
                    <a:pt x="2971" y="2328"/>
                    <a:pt x="3062" y="2354"/>
                    <a:pt x="3155" y="2354"/>
                  </a:cubicBezTo>
                  <a:cubicBezTo>
                    <a:pt x="3225" y="2354"/>
                    <a:pt x="3296" y="2339"/>
                    <a:pt x="3363" y="2308"/>
                  </a:cubicBezTo>
                  <a:lnTo>
                    <a:pt x="3652" y="2167"/>
                  </a:lnTo>
                  <a:cubicBezTo>
                    <a:pt x="3765" y="2132"/>
                    <a:pt x="3772" y="1984"/>
                    <a:pt x="3666" y="1935"/>
                  </a:cubicBezTo>
                  <a:lnTo>
                    <a:pt x="889" y="74"/>
                  </a:lnTo>
                  <a:cubicBezTo>
                    <a:pt x="809" y="26"/>
                    <a:pt x="717" y="0"/>
                    <a:pt x="625" y="0"/>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2453350" y="2734850"/>
              <a:ext cx="94125" cy="59300"/>
            </a:xfrm>
            <a:custGeom>
              <a:avLst/>
              <a:gdLst/>
              <a:ahLst/>
              <a:cxnLst/>
              <a:rect l="l" t="t" r="r" b="b"/>
              <a:pathLst>
                <a:path w="3765" h="2372" extrusionOk="0">
                  <a:moveTo>
                    <a:pt x="600" y="17"/>
                  </a:moveTo>
                  <a:cubicBezTo>
                    <a:pt x="691" y="17"/>
                    <a:pt x="783" y="46"/>
                    <a:pt x="868" y="95"/>
                  </a:cubicBezTo>
                  <a:lnTo>
                    <a:pt x="3645" y="1956"/>
                  </a:lnTo>
                  <a:cubicBezTo>
                    <a:pt x="3744" y="1991"/>
                    <a:pt x="3737" y="2132"/>
                    <a:pt x="3631" y="2160"/>
                  </a:cubicBezTo>
                  <a:lnTo>
                    <a:pt x="3335" y="2308"/>
                  </a:lnTo>
                  <a:cubicBezTo>
                    <a:pt x="3272" y="2335"/>
                    <a:pt x="3205" y="2348"/>
                    <a:pt x="3138" y="2348"/>
                  </a:cubicBezTo>
                  <a:cubicBezTo>
                    <a:pt x="3048" y="2348"/>
                    <a:pt x="2958" y="2325"/>
                    <a:pt x="2877" y="2280"/>
                  </a:cubicBezTo>
                  <a:lnTo>
                    <a:pt x="99" y="419"/>
                  </a:lnTo>
                  <a:cubicBezTo>
                    <a:pt x="57" y="391"/>
                    <a:pt x="29" y="349"/>
                    <a:pt x="29" y="306"/>
                  </a:cubicBezTo>
                  <a:cubicBezTo>
                    <a:pt x="36" y="257"/>
                    <a:pt x="64" y="222"/>
                    <a:pt x="106" y="208"/>
                  </a:cubicBezTo>
                  <a:lnTo>
                    <a:pt x="402" y="60"/>
                  </a:lnTo>
                  <a:cubicBezTo>
                    <a:pt x="466" y="31"/>
                    <a:pt x="536" y="17"/>
                    <a:pt x="600" y="17"/>
                  </a:cubicBezTo>
                  <a:close/>
                  <a:moveTo>
                    <a:pt x="603" y="0"/>
                  </a:moveTo>
                  <a:cubicBezTo>
                    <a:pt x="531" y="0"/>
                    <a:pt x="458" y="15"/>
                    <a:pt x="388" y="46"/>
                  </a:cubicBezTo>
                  <a:lnTo>
                    <a:pt x="92" y="187"/>
                  </a:lnTo>
                  <a:cubicBezTo>
                    <a:pt x="43" y="208"/>
                    <a:pt x="8" y="250"/>
                    <a:pt x="1" y="306"/>
                  </a:cubicBezTo>
                  <a:cubicBezTo>
                    <a:pt x="1" y="363"/>
                    <a:pt x="36" y="412"/>
                    <a:pt x="78" y="433"/>
                  </a:cubicBezTo>
                  <a:lnTo>
                    <a:pt x="2863" y="2301"/>
                  </a:lnTo>
                  <a:cubicBezTo>
                    <a:pt x="2940" y="2351"/>
                    <a:pt x="3039" y="2372"/>
                    <a:pt x="3138" y="2372"/>
                  </a:cubicBezTo>
                  <a:cubicBezTo>
                    <a:pt x="3208" y="2372"/>
                    <a:pt x="3278" y="2358"/>
                    <a:pt x="3342" y="2322"/>
                  </a:cubicBezTo>
                  <a:lnTo>
                    <a:pt x="3638" y="2181"/>
                  </a:lnTo>
                  <a:cubicBezTo>
                    <a:pt x="3758" y="2146"/>
                    <a:pt x="3765" y="1984"/>
                    <a:pt x="3652" y="1935"/>
                  </a:cubicBezTo>
                  <a:lnTo>
                    <a:pt x="875" y="74"/>
                  </a:lnTo>
                  <a:cubicBezTo>
                    <a:pt x="791" y="26"/>
                    <a:pt x="697" y="0"/>
                    <a:pt x="60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2468725" y="2739475"/>
              <a:ext cx="54275" cy="36525"/>
            </a:xfrm>
            <a:custGeom>
              <a:avLst/>
              <a:gdLst/>
              <a:ahLst/>
              <a:cxnLst/>
              <a:rect l="l" t="t" r="r" b="b"/>
              <a:pathLst>
                <a:path w="2171" h="1461" extrusionOk="0">
                  <a:moveTo>
                    <a:pt x="21" y="0"/>
                  </a:moveTo>
                  <a:cubicBezTo>
                    <a:pt x="10" y="0"/>
                    <a:pt x="1" y="17"/>
                    <a:pt x="13" y="23"/>
                  </a:cubicBezTo>
                  <a:cubicBezTo>
                    <a:pt x="13" y="23"/>
                    <a:pt x="2156" y="1461"/>
                    <a:pt x="2163" y="1461"/>
                  </a:cubicBezTo>
                  <a:cubicBezTo>
                    <a:pt x="2163" y="1461"/>
                    <a:pt x="2170" y="1454"/>
                    <a:pt x="2170" y="1454"/>
                  </a:cubicBezTo>
                  <a:cubicBezTo>
                    <a:pt x="2170" y="1454"/>
                    <a:pt x="2170" y="1447"/>
                    <a:pt x="2170" y="1440"/>
                  </a:cubicBezTo>
                  <a:lnTo>
                    <a:pt x="27" y="2"/>
                  </a:lnTo>
                  <a:cubicBezTo>
                    <a:pt x="25" y="1"/>
                    <a:pt x="23" y="0"/>
                    <a:pt x="21"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2461800" y="2743075"/>
              <a:ext cx="38975" cy="26225"/>
            </a:xfrm>
            <a:custGeom>
              <a:avLst/>
              <a:gdLst/>
              <a:ahLst/>
              <a:cxnLst/>
              <a:rect l="l" t="t" r="r" b="b"/>
              <a:pathLst>
                <a:path w="1559" h="1049" extrusionOk="0">
                  <a:moveTo>
                    <a:pt x="12" y="0"/>
                  </a:moveTo>
                  <a:cubicBezTo>
                    <a:pt x="10" y="0"/>
                    <a:pt x="8" y="2"/>
                    <a:pt x="8" y="6"/>
                  </a:cubicBezTo>
                  <a:cubicBezTo>
                    <a:pt x="1" y="6"/>
                    <a:pt x="1" y="13"/>
                    <a:pt x="8" y="20"/>
                  </a:cubicBezTo>
                  <a:cubicBezTo>
                    <a:pt x="8" y="20"/>
                    <a:pt x="1538" y="1049"/>
                    <a:pt x="1545" y="1049"/>
                  </a:cubicBezTo>
                  <a:cubicBezTo>
                    <a:pt x="1545" y="1049"/>
                    <a:pt x="1552" y="1049"/>
                    <a:pt x="1552" y="1042"/>
                  </a:cubicBezTo>
                  <a:cubicBezTo>
                    <a:pt x="1559" y="1042"/>
                    <a:pt x="1559" y="1035"/>
                    <a:pt x="1552" y="1028"/>
                  </a:cubicBezTo>
                  <a:lnTo>
                    <a:pt x="22" y="6"/>
                  </a:lnTo>
                  <a:cubicBezTo>
                    <a:pt x="19" y="2"/>
                    <a:pt x="15" y="0"/>
                    <a:pt x="12"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2620075" y="2782275"/>
              <a:ext cx="127950" cy="73700"/>
            </a:xfrm>
            <a:custGeom>
              <a:avLst/>
              <a:gdLst/>
              <a:ahLst/>
              <a:cxnLst/>
              <a:rect l="l" t="t" r="r" b="b"/>
              <a:pathLst>
                <a:path w="5118" h="2948" extrusionOk="0">
                  <a:moveTo>
                    <a:pt x="1982" y="1"/>
                  </a:moveTo>
                  <a:cubicBezTo>
                    <a:pt x="1863" y="1"/>
                    <a:pt x="1745" y="24"/>
                    <a:pt x="1636" y="73"/>
                  </a:cubicBezTo>
                  <a:lnTo>
                    <a:pt x="169" y="799"/>
                  </a:lnTo>
                  <a:cubicBezTo>
                    <a:pt x="7" y="877"/>
                    <a:pt x="0" y="1025"/>
                    <a:pt x="148" y="1123"/>
                  </a:cubicBezTo>
                  <a:lnTo>
                    <a:pt x="2693" y="2822"/>
                  </a:lnTo>
                  <a:cubicBezTo>
                    <a:pt x="2830" y="2907"/>
                    <a:pt x="2982" y="2947"/>
                    <a:pt x="3136" y="2947"/>
                  </a:cubicBezTo>
                  <a:cubicBezTo>
                    <a:pt x="3253" y="2947"/>
                    <a:pt x="3370" y="2924"/>
                    <a:pt x="3483" y="2879"/>
                  </a:cubicBezTo>
                  <a:lnTo>
                    <a:pt x="4949" y="2153"/>
                  </a:lnTo>
                  <a:cubicBezTo>
                    <a:pt x="5111" y="2075"/>
                    <a:pt x="5118" y="1927"/>
                    <a:pt x="4970" y="1828"/>
                  </a:cubicBezTo>
                  <a:lnTo>
                    <a:pt x="2432" y="122"/>
                  </a:lnTo>
                  <a:cubicBezTo>
                    <a:pt x="2296" y="42"/>
                    <a:pt x="2139" y="1"/>
                    <a:pt x="19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3"/>
            <p:cNvSpPr/>
            <p:nvPr/>
          </p:nvSpPr>
          <p:spPr>
            <a:xfrm>
              <a:off x="2620775" y="2782125"/>
              <a:ext cx="127625" cy="74250"/>
            </a:xfrm>
            <a:custGeom>
              <a:avLst/>
              <a:gdLst/>
              <a:ahLst/>
              <a:cxnLst/>
              <a:rect l="l" t="t" r="r" b="b"/>
              <a:pathLst>
                <a:path w="5105" h="2970" extrusionOk="0">
                  <a:moveTo>
                    <a:pt x="1939" y="16"/>
                  </a:moveTo>
                  <a:cubicBezTo>
                    <a:pt x="2101" y="16"/>
                    <a:pt x="2256" y="58"/>
                    <a:pt x="2397" y="142"/>
                  </a:cubicBezTo>
                  <a:lnTo>
                    <a:pt x="4935" y="1841"/>
                  </a:lnTo>
                  <a:cubicBezTo>
                    <a:pt x="4998" y="1877"/>
                    <a:pt x="5034" y="1933"/>
                    <a:pt x="5041" y="2003"/>
                  </a:cubicBezTo>
                  <a:cubicBezTo>
                    <a:pt x="5027" y="2067"/>
                    <a:pt x="4984" y="2123"/>
                    <a:pt x="4921" y="2151"/>
                  </a:cubicBezTo>
                  <a:lnTo>
                    <a:pt x="3448" y="2878"/>
                  </a:lnTo>
                  <a:cubicBezTo>
                    <a:pt x="3341" y="2922"/>
                    <a:pt x="3227" y="2944"/>
                    <a:pt x="3114" y="2944"/>
                  </a:cubicBezTo>
                  <a:cubicBezTo>
                    <a:pt x="2959" y="2944"/>
                    <a:pt x="2804" y="2903"/>
                    <a:pt x="2665" y="2821"/>
                  </a:cubicBezTo>
                  <a:lnTo>
                    <a:pt x="120" y="1122"/>
                  </a:lnTo>
                  <a:cubicBezTo>
                    <a:pt x="64" y="1087"/>
                    <a:pt x="22" y="1024"/>
                    <a:pt x="22" y="960"/>
                  </a:cubicBezTo>
                  <a:cubicBezTo>
                    <a:pt x="29" y="890"/>
                    <a:pt x="78" y="840"/>
                    <a:pt x="141" y="812"/>
                  </a:cubicBezTo>
                  <a:lnTo>
                    <a:pt x="1608" y="86"/>
                  </a:lnTo>
                  <a:cubicBezTo>
                    <a:pt x="1713" y="37"/>
                    <a:pt x="1826" y="16"/>
                    <a:pt x="1939" y="16"/>
                  </a:cubicBezTo>
                  <a:close/>
                  <a:moveTo>
                    <a:pt x="1946" y="0"/>
                  </a:moveTo>
                  <a:cubicBezTo>
                    <a:pt x="1829" y="0"/>
                    <a:pt x="1712" y="24"/>
                    <a:pt x="1601" y="72"/>
                  </a:cubicBezTo>
                  <a:lnTo>
                    <a:pt x="127" y="798"/>
                  </a:lnTo>
                  <a:cubicBezTo>
                    <a:pt x="57" y="826"/>
                    <a:pt x="7" y="890"/>
                    <a:pt x="0" y="960"/>
                  </a:cubicBezTo>
                  <a:cubicBezTo>
                    <a:pt x="0" y="1038"/>
                    <a:pt x="43" y="1101"/>
                    <a:pt x="106" y="1136"/>
                  </a:cubicBezTo>
                  <a:lnTo>
                    <a:pt x="2651" y="2842"/>
                  </a:lnTo>
                  <a:cubicBezTo>
                    <a:pt x="2792" y="2927"/>
                    <a:pt x="2954" y="2969"/>
                    <a:pt x="3116" y="2969"/>
                  </a:cubicBezTo>
                  <a:cubicBezTo>
                    <a:pt x="3236" y="2969"/>
                    <a:pt x="3349" y="2948"/>
                    <a:pt x="3462" y="2899"/>
                  </a:cubicBezTo>
                  <a:lnTo>
                    <a:pt x="4928" y="2173"/>
                  </a:lnTo>
                  <a:cubicBezTo>
                    <a:pt x="5090" y="2123"/>
                    <a:pt x="5104" y="1898"/>
                    <a:pt x="4949" y="1827"/>
                  </a:cubicBezTo>
                  <a:lnTo>
                    <a:pt x="2404" y="128"/>
                  </a:lnTo>
                  <a:cubicBezTo>
                    <a:pt x="2263" y="43"/>
                    <a:pt x="2105" y="0"/>
                    <a:pt x="1946" y="0"/>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3"/>
            <p:cNvSpPr/>
            <p:nvPr/>
          </p:nvSpPr>
          <p:spPr>
            <a:xfrm>
              <a:off x="2620950" y="2768525"/>
              <a:ext cx="127975" cy="73650"/>
            </a:xfrm>
            <a:custGeom>
              <a:avLst/>
              <a:gdLst/>
              <a:ahLst/>
              <a:cxnLst/>
              <a:rect l="l" t="t" r="r" b="b"/>
              <a:pathLst>
                <a:path w="5119" h="2946" extrusionOk="0">
                  <a:moveTo>
                    <a:pt x="1983" y="1"/>
                  </a:moveTo>
                  <a:cubicBezTo>
                    <a:pt x="1866" y="1"/>
                    <a:pt x="1748" y="25"/>
                    <a:pt x="1636" y="73"/>
                  </a:cubicBezTo>
                  <a:lnTo>
                    <a:pt x="170" y="799"/>
                  </a:lnTo>
                  <a:cubicBezTo>
                    <a:pt x="7" y="877"/>
                    <a:pt x="0" y="1025"/>
                    <a:pt x="148" y="1123"/>
                  </a:cubicBezTo>
                  <a:lnTo>
                    <a:pt x="2693" y="2822"/>
                  </a:lnTo>
                  <a:cubicBezTo>
                    <a:pt x="2832" y="2904"/>
                    <a:pt x="2989" y="2945"/>
                    <a:pt x="3147" y="2945"/>
                  </a:cubicBezTo>
                  <a:cubicBezTo>
                    <a:pt x="3261" y="2945"/>
                    <a:pt x="3376" y="2923"/>
                    <a:pt x="3483" y="2879"/>
                  </a:cubicBezTo>
                  <a:lnTo>
                    <a:pt x="4949" y="2153"/>
                  </a:lnTo>
                  <a:cubicBezTo>
                    <a:pt x="5111" y="2075"/>
                    <a:pt x="5118" y="1927"/>
                    <a:pt x="4970" y="1828"/>
                  </a:cubicBezTo>
                  <a:lnTo>
                    <a:pt x="2432" y="122"/>
                  </a:lnTo>
                  <a:cubicBezTo>
                    <a:pt x="2292" y="42"/>
                    <a:pt x="2138" y="1"/>
                    <a:pt x="1983"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2621650" y="2768525"/>
              <a:ext cx="127100" cy="74100"/>
            </a:xfrm>
            <a:custGeom>
              <a:avLst/>
              <a:gdLst/>
              <a:ahLst/>
              <a:cxnLst/>
              <a:rect l="l" t="t" r="r" b="b"/>
              <a:pathLst>
                <a:path w="5084" h="2964" extrusionOk="0">
                  <a:moveTo>
                    <a:pt x="1980" y="16"/>
                  </a:moveTo>
                  <a:cubicBezTo>
                    <a:pt x="2124" y="16"/>
                    <a:pt x="2273" y="58"/>
                    <a:pt x="2397" y="137"/>
                  </a:cubicBezTo>
                  <a:lnTo>
                    <a:pt x="4942" y="1843"/>
                  </a:lnTo>
                  <a:cubicBezTo>
                    <a:pt x="5083" y="1899"/>
                    <a:pt x="5069" y="2103"/>
                    <a:pt x="4921" y="2146"/>
                  </a:cubicBezTo>
                  <a:lnTo>
                    <a:pt x="3455" y="2872"/>
                  </a:lnTo>
                  <a:cubicBezTo>
                    <a:pt x="3346" y="2917"/>
                    <a:pt x="3229" y="2941"/>
                    <a:pt x="3112" y="2941"/>
                  </a:cubicBezTo>
                  <a:cubicBezTo>
                    <a:pt x="2957" y="2941"/>
                    <a:pt x="2802" y="2900"/>
                    <a:pt x="2665" y="2815"/>
                  </a:cubicBezTo>
                  <a:lnTo>
                    <a:pt x="128" y="1116"/>
                  </a:lnTo>
                  <a:cubicBezTo>
                    <a:pt x="64" y="1081"/>
                    <a:pt x="29" y="1025"/>
                    <a:pt x="29" y="961"/>
                  </a:cubicBezTo>
                  <a:cubicBezTo>
                    <a:pt x="36" y="891"/>
                    <a:pt x="78" y="834"/>
                    <a:pt x="142" y="813"/>
                  </a:cubicBezTo>
                  <a:lnTo>
                    <a:pt x="1615" y="87"/>
                  </a:lnTo>
                  <a:cubicBezTo>
                    <a:pt x="1721" y="38"/>
                    <a:pt x="1833" y="17"/>
                    <a:pt x="1946" y="17"/>
                  </a:cubicBezTo>
                  <a:cubicBezTo>
                    <a:pt x="1957" y="16"/>
                    <a:pt x="1969" y="16"/>
                    <a:pt x="1980" y="16"/>
                  </a:cubicBezTo>
                  <a:close/>
                  <a:moveTo>
                    <a:pt x="1954" y="1"/>
                  </a:moveTo>
                  <a:cubicBezTo>
                    <a:pt x="1833" y="1"/>
                    <a:pt x="1713" y="25"/>
                    <a:pt x="1601" y="73"/>
                  </a:cubicBezTo>
                  <a:lnTo>
                    <a:pt x="135" y="799"/>
                  </a:lnTo>
                  <a:cubicBezTo>
                    <a:pt x="64" y="827"/>
                    <a:pt x="15" y="884"/>
                    <a:pt x="1" y="961"/>
                  </a:cubicBezTo>
                  <a:cubicBezTo>
                    <a:pt x="8" y="1032"/>
                    <a:pt x="50" y="1102"/>
                    <a:pt x="113" y="1138"/>
                  </a:cubicBezTo>
                  <a:lnTo>
                    <a:pt x="2658" y="2836"/>
                  </a:lnTo>
                  <a:cubicBezTo>
                    <a:pt x="2790" y="2916"/>
                    <a:pt x="2935" y="2964"/>
                    <a:pt x="3092" y="2964"/>
                  </a:cubicBezTo>
                  <a:cubicBezTo>
                    <a:pt x="3102" y="2964"/>
                    <a:pt x="3113" y="2964"/>
                    <a:pt x="3123" y="2963"/>
                  </a:cubicBezTo>
                  <a:cubicBezTo>
                    <a:pt x="3236" y="2963"/>
                    <a:pt x="3356" y="2935"/>
                    <a:pt x="3462" y="2886"/>
                  </a:cubicBezTo>
                  <a:lnTo>
                    <a:pt x="4928" y="2160"/>
                  </a:lnTo>
                  <a:cubicBezTo>
                    <a:pt x="4999" y="2132"/>
                    <a:pt x="5048" y="2068"/>
                    <a:pt x="5062" y="1998"/>
                  </a:cubicBezTo>
                  <a:cubicBezTo>
                    <a:pt x="5055" y="1920"/>
                    <a:pt x="5013" y="1857"/>
                    <a:pt x="4949" y="1821"/>
                  </a:cubicBezTo>
                  <a:lnTo>
                    <a:pt x="2412" y="122"/>
                  </a:lnTo>
                  <a:cubicBezTo>
                    <a:pt x="2271" y="42"/>
                    <a:pt x="2112" y="1"/>
                    <a:pt x="1954"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3"/>
            <p:cNvSpPr/>
            <p:nvPr/>
          </p:nvSpPr>
          <p:spPr>
            <a:xfrm>
              <a:off x="2653025" y="2784825"/>
              <a:ext cx="53950" cy="36475"/>
            </a:xfrm>
            <a:custGeom>
              <a:avLst/>
              <a:gdLst/>
              <a:ahLst/>
              <a:cxnLst/>
              <a:rect l="l" t="t" r="r" b="b"/>
              <a:pathLst>
                <a:path w="2158" h="1459" extrusionOk="0">
                  <a:moveTo>
                    <a:pt x="10" y="1"/>
                  </a:moveTo>
                  <a:cubicBezTo>
                    <a:pt x="7" y="1"/>
                    <a:pt x="4" y="3"/>
                    <a:pt x="0" y="6"/>
                  </a:cubicBezTo>
                  <a:cubicBezTo>
                    <a:pt x="0" y="6"/>
                    <a:pt x="0" y="13"/>
                    <a:pt x="0" y="20"/>
                  </a:cubicBezTo>
                  <a:cubicBezTo>
                    <a:pt x="0" y="20"/>
                    <a:pt x="2143" y="1458"/>
                    <a:pt x="2150" y="1458"/>
                  </a:cubicBezTo>
                  <a:cubicBezTo>
                    <a:pt x="2150" y="1451"/>
                    <a:pt x="2158" y="1451"/>
                    <a:pt x="2158" y="1444"/>
                  </a:cubicBezTo>
                  <a:cubicBezTo>
                    <a:pt x="2158" y="1444"/>
                    <a:pt x="2158" y="1437"/>
                    <a:pt x="2158" y="1430"/>
                  </a:cubicBezTo>
                  <a:lnTo>
                    <a:pt x="15" y="6"/>
                  </a:lnTo>
                  <a:cubicBezTo>
                    <a:pt x="15" y="3"/>
                    <a:pt x="13" y="1"/>
                    <a:pt x="10"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3"/>
            <p:cNvSpPr/>
            <p:nvPr/>
          </p:nvSpPr>
          <p:spPr>
            <a:xfrm>
              <a:off x="2645800" y="2788350"/>
              <a:ext cx="38800" cy="26075"/>
            </a:xfrm>
            <a:custGeom>
              <a:avLst/>
              <a:gdLst/>
              <a:ahLst/>
              <a:cxnLst/>
              <a:rect l="l" t="t" r="r" b="b"/>
              <a:pathLst>
                <a:path w="1552" h="1043" extrusionOk="0">
                  <a:moveTo>
                    <a:pt x="12" y="1"/>
                  </a:moveTo>
                  <a:cubicBezTo>
                    <a:pt x="9" y="1"/>
                    <a:pt x="7" y="3"/>
                    <a:pt x="7" y="6"/>
                  </a:cubicBezTo>
                  <a:cubicBezTo>
                    <a:pt x="0" y="6"/>
                    <a:pt x="0" y="13"/>
                    <a:pt x="7" y="20"/>
                  </a:cubicBezTo>
                  <a:cubicBezTo>
                    <a:pt x="7" y="20"/>
                    <a:pt x="1537" y="1042"/>
                    <a:pt x="1544" y="1042"/>
                  </a:cubicBezTo>
                  <a:lnTo>
                    <a:pt x="1551" y="1042"/>
                  </a:lnTo>
                  <a:cubicBezTo>
                    <a:pt x="1551" y="1035"/>
                    <a:pt x="1551" y="1028"/>
                    <a:pt x="1551" y="1028"/>
                  </a:cubicBezTo>
                  <a:lnTo>
                    <a:pt x="22" y="6"/>
                  </a:lnTo>
                  <a:cubicBezTo>
                    <a:pt x="18" y="3"/>
                    <a:pt x="14" y="1"/>
                    <a:pt x="12"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2592925" y="2582075"/>
              <a:ext cx="86725" cy="166475"/>
            </a:xfrm>
            <a:custGeom>
              <a:avLst/>
              <a:gdLst/>
              <a:ahLst/>
              <a:cxnLst/>
              <a:rect l="l" t="t" r="r" b="b"/>
              <a:pathLst>
                <a:path w="3469" h="6659" extrusionOk="0">
                  <a:moveTo>
                    <a:pt x="1715" y="664"/>
                  </a:moveTo>
                  <a:cubicBezTo>
                    <a:pt x="1789" y="664"/>
                    <a:pt x="1873" y="692"/>
                    <a:pt x="1960" y="750"/>
                  </a:cubicBezTo>
                  <a:cubicBezTo>
                    <a:pt x="2256" y="968"/>
                    <a:pt x="2426" y="1321"/>
                    <a:pt x="2426" y="1687"/>
                  </a:cubicBezTo>
                  <a:lnTo>
                    <a:pt x="2383" y="2279"/>
                  </a:lnTo>
                  <a:lnTo>
                    <a:pt x="1382" y="1610"/>
                  </a:lnTo>
                  <a:lnTo>
                    <a:pt x="1418" y="1018"/>
                  </a:lnTo>
                  <a:cubicBezTo>
                    <a:pt x="1437" y="792"/>
                    <a:pt x="1554" y="664"/>
                    <a:pt x="1715" y="664"/>
                  </a:cubicBezTo>
                  <a:close/>
                  <a:moveTo>
                    <a:pt x="1492" y="1"/>
                  </a:moveTo>
                  <a:cubicBezTo>
                    <a:pt x="1218" y="1"/>
                    <a:pt x="1016" y="218"/>
                    <a:pt x="988" y="602"/>
                  </a:cubicBezTo>
                  <a:lnTo>
                    <a:pt x="938" y="1314"/>
                  </a:lnTo>
                  <a:lnTo>
                    <a:pt x="854" y="1257"/>
                  </a:lnTo>
                  <a:cubicBezTo>
                    <a:pt x="742" y="1182"/>
                    <a:pt x="636" y="1147"/>
                    <a:pt x="541" y="1147"/>
                  </a:cubicBezTo>
                  <a:cubicBezTo>
                    <a:pt x="342" y="1147"/>
                    <a:pt x="196" y="1304"/>
                    <a:pt x="177" y="1582"/>
                  </a:cubicBezTo>
                  <a:lnTo>
                    <a:pt x="8" y="4028"/>
                  </a:lnTo>
                  <a:cubicBezTo>
                    <a:pt x="1" y="4479"/>
                    <a:pt x="212" y="4909"/>
                    <a:pt x="579" y="5184"/>
                  </a:cubicBezTo>
                  <a:lnTo>
                    <a:pt x="2623" y="6551"/>
                  </a:lnTo>
                  <a:cubicBezTo>
                    <a:pt x="2732" y="6624"/>
                    <a:pt x="2837" y="6658"/>
                    <a:pt x="2931" y="6658"/>
                  </a:cubicBezTo>
                  <a:cubicBezTo>
                    <a:pt x="3128" y="6658"/>
                    <a:pt x="3274" y="6504"/>
                    <a:pt x="3293" y="6227"/>
                  </a:cubicBezTo>
                  <a:lnTo>
                    <a:pt x="3462" y="3781"/>
                  </a:lnTo>
                  <a:cubicBezTo>
                    <a:pt x="3469" y="3330"/>
                    <a:pt x="3257" y="2900"/>
                    <a:pt x="2898" y="2625"/>
                  </a:cubicBezTo>
                  <a:lnTo>
                    <a:pt x="2820" y="2576"/>
                  </a:lnTo>
                  <a:lnTo>
                    <a:pt x="2870" y="1864"/>
                  </a:lnTo>
                  <a:cubicBezTo>
                    <a:pt x="2912" y="1300"/>
                    <a:pt x="2560" y="581"/>
                    <a:pt x="2087" y="263"/>
                  </a:cubicBezTo>
                  <a:lnTo>
                    <a:pt x="1918" y="151"/>
                  </a:lnTo>
                  <a:cubicBezTo>
                    <a:pt x="1767" y="49"/>
                    <a:pt x="1622" y="1"/>
                    <a:pt x="149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3"/>
            <p:cNvSpPr/>
            <p:nvPr/>
          </p:nvSpPr>
          <p:spPr>
            <a:xfrm>
              <a:off x="2592575" y="2581875"/>
              <a:ext cx="87250" cy="167000"/>
            </a:xfrm>
            <a:custGeom>
              <a:avLst/>
              <a:gdLst/>
              <a:ahLst/>
              <a:cxnLst/>
              <a:rect l="l" t="t" r="r" b="b"/>
              <a:pathLst>
                <a:path w="3490" h="6680" extrusionOk="0">
                  <a:moveTo>
                    <a:pt x="1732" y="682"/>
                  </a:moveTo>
                  <a:cubicBezTo>
                    <a:pt x="1805" y="682"/>
                    <a:pt x="1888" y="710"/>
                    <a:pt x="1974" y="765"/>
                  </a:cubicBezTo>
                  <a:cubicBezTo>
                    <a:pt x="2263" y="983"/>
                    <a:pt x="2433" y="1329"/>
                    <a:pt x="2425" y="1695"/>
                  </a:cubicBezTo>
                  <a:lnTo>
                    <a:pt x="2383" y="2273"/>
                  </a:lnTo>
                  <a:lnTo>
                    <a:pt x="1403" y="1611"/>
                  </a:lnTo>
                  <a:lnTo>
                    <a:pt x="1453" y="1026"/>
                  </a:lnTo>
                  <a:cubicBezTo>
                    <a:pt x="1460" y="871"/>
                    <a:pt x="1523" y="758"/>
                    <a:pt x="1622" y="708"/>
                  </a:cubicBezTo>
                  <a:cubicBezTo>
                    <a:pt x="1655" y="691"/>
                    <a:pt x="1692" y="682"/>
                    <a:pt x="1732" y="682"/>
                  </a:cubicBezTo>
                  <a:close/>
                  <a:moveTo>
                    <a:pt x="1725" y="661"/>
                  </a:moveTo>
                  <a:cubicBezTo>
                    <a:pt x="1682" y="661"/>
                    <a:pt x="1642" y="670"/>
                    <a:pt x="1608" y="687"/>
                  </a:cubicBezTo>
                  <a:cubicBezTo>
                    <a:pt x="1502" y="737"/>
                    <a:pt x="1439" y="856"/>
                    <a:pt x="1432" y="1019"/>
                  </a:cubicBezTo>
                  <a:lnTo>
                    <a:pt x="1389" y="1618"/>
                  </a:lnTo>
                  <a:cubicBezTo>
                    <a:pt x="1382" y="1618"/>
                    <a:pt x="1382" y="1625"/>
                    <a:pt x="1389" y="1625"/>
                  </a:cubicBezTo>
                  <a:cubicBezTo>
                    <a:pt x="1389" y="1625"/>
                    <a:pt x="2390" y="2302"/>
                    <a:pt x="2397" y="2302"/>
                  </a:cubicBezTo>
                  <a:cubicBezTo>
                    <a:pt x="2404" y="2294"/>
                    <a:pt x="2404" y="2294"/>
                    <a:pt x="2404" y="2287"/>
                  </a:cubicBezTo>
                  <a:lnTo>
                    <a:pt x="2447" y="1695"/>
                  </a:lnTo>
                  <a:cubicBezTo>
                    <a:pt x="2454" y="1322"/>
                    <a:pt x="2277" y="969"/>
                    <a:pt x="1981" y="751"/>
                  </a:cubicBezTo>
                  <a:cubicBezTo>
                    <a:pt x="1894" y="691"/>
                    <a:pt x="1804" y="661"/>
                    <a:pt x="1725" y="661"/>
                  </a:cubicBezTo>
                  <a:close/>
                  <a:moveTo>
                    <a:pt x="1508" y="29"/>
                  </a:moveTo>
                  <a:cubicBezTo>
                    <a:pt x="1637" y="29"/>
                    <a:pt x="1781" y="79"/>
                    <a:pt x="1932" y="180"/>
                  </a:cubicBezTo>
                  <a:lnTo>
                    <a:pt x="2094" y="292"/>
                  </a:lnTo>
                  <a:cubicBezTo>
                    <a:pt x="2566" y="603"/>
                    <a:pt x="2919" y="1315"/>
                    <a:pt x="2877" y="1879"/>
                  </a:cubicBezTo>
                  <a:lnTo>
                    <a:pt x="2827" y="2591"/>
                  </a:lnTo>
                  <a:cubicBezTo>
                    <a:pt x="2827" y="2591"/>
                    <a:pt x="2827" y="2598"/>
                    <a:pt x="2827" y="2598"/>
                  </a:cubicBezTo>
                  <a:lnTo>
                    <a:pt x="2905" y="2647"/>
                  </a:lnTo>
                  <a:cubicBezTo>
                    <a:pt x="3264" y="2922"/>
                    <a:pt x="3476" y="3345"/>
                    <a:pt x="3469" y="3796"/>
                  </a:cubicBezTo>
                  <a:lnTo>
                    <a:pt x="3300" y="6235"/>
                  </a:lnTo>
                  <a:cubicBezTo>
                    <a:pt x="3285" y="6432"/>
                    <a:pt x="3208" y="6566"/>
                    <a:pt x="3088" y="6630"/>
                  </a:cubicBezTo>
                  <a:cubicBezTo>
                    <a:pt x="3044" y="6652"/>
                    <a:pt x="2996" y="6663"/>
                    <a:pt x="2945" y="6663"/>
                  </a:cubicBezTo>
                  <a:cubicBezTo>
                    <a:pt x="2852" y="6663"/>
                    <a:pt x="2749" y="6625"/>
                    <a:pt x="2644" y="6552"/>
                  </a:cubicBezTo>
                  <a:lnTo>
                    <a:pt x="600" y="5178"/>
                  </a:lnTo>
                  <a:cubicBezTo>
                    <a:pt x="240" y="4910"/>
                    <a:pt x="29" y="4480"/>
                    <a:pt x="36" y="4036"/>
                  </a:cubicBezTo>
                  <a:lnTo>
                    <a:pt x="205" y="1590"/>
                  </a:lnTo>
                  <a:cubicBezTo>
                    <a:pt x="219" y="1399"/>
                    <a:pt x="290" y="1258"/>
                    <a:pt x="416" y="1202"/>
                  </a:cubicBezTo>
                  <a:cubicBezTo>
                    <a:pt x="459" y="1174"/>
                    <a:pt x="508" y="1167"/>
                    <a:pt x="557" y="1167"/>
                  </a:cubicBezTo>
                  <a:cubicBezTo>
                    <a:pt x="670" y="1174"/>
                    <a:pt x="776" y="1216"/>
                    <a:pt x="868" y="1286"/>
                  </a:cubicBezTo>
                  <a:lnTo>
                    <a:pt x="952" y="1343"/>
                  </a:lnTo>
                  <a:lnTo>
                    <a:pt x="966" y="1343"/>
                  </a:lnTo>
                  <a:cubicBezTo>
                    <a:pt x="966" y="1343"/>
                    <a:pt x="966" y="1336"/>
                    <a:pt x="966" y="1336"/>
                  </a:cubicBezTo>
                  <a:lnTo>
                    <a:pt x="1016" y="624"/>
                  </a:lnTo>
                  <a:cubicBezTo>
                    <a:pt x="1037" y="356"/>
                    <a:pt x="1142" y="159"/>
                    <a:pt x="1312" y="74"/>
                  </a:cubicBezTo>
                  <a:cubicBezTo>
                    <a:pt x="1371" y="44"/>
                    <a:pt x="1437" y="29"/>
                    <a:pt x="1508" y="29"/>
                  </a:cubicBezTo>
                  <a:close/>
                  <a:moveTo>
                    <a:pt x="1501" y="1"/>
                  </a:moveTo>
                  <a:cubicBezTo>
                    <a:pt x="1428" y="1"/>
                    <a:pt x="1360" y="16"/>
                    <a:pt x="1298" y="46"/>
                  </a:cubicBezTo>
                  <a:cubicBezTo>
                    <a:pt x="1114" y="130"/>
                    <a:pt x="1009" y="335"/>
                    <a:pt x="987" y="610"/>
                  </a:cubicBezTo>
                  <a:lnTo>
                    <a:pt x="938" y="1301"/>
                  </a:lnTo>
                  <a:lnTo>
                    <a:pt x="868" y="1258"/>
                  </a:lnTo>
                  <a:cubicBezTo>
                    <a:pt x="758" y="1185"/>
                    <a:pt x="648" y="1147"/>
                    <a:pt x="550" y="1147"/>
                  </a:cubicBezTo>
                  <a:cubicBezTo>
                    <a:pt x="497" y="1147"/>
                    <a:pt x="447" y="1158"/>
                    <a:pt x="402" y="1181"/>
                  </a:cubicBezTo>
                  <a:cubicBezTo>
                    <a:pt x="275" y="1244"/>
                    <a:pt x="191" y="1392"/>
                    <a:pt x="177" y="1590"/>
                  </a:cubicBezTo>
                  <a:lnTo>
                    <a:pt x="8" y="4036"/>
                  </a:lnTo>
                  <a:cubicBezTo>
                    <a:pt x="1" y="4487"/>
                    <a:pt x="219" y="4924"/>
                    <a:pt x="586" y="5199"/>
                  </a:cubicBezTo>
                  <a:lnTo>
                    <a:pt x="2630" y="6566"/>
                  </a:lnTo>
                  <a:cubicBezTo>
                    <a:pt x="2722" y="6637"/>
                    <a:pt x="2834" y="6672"/>
                    <a:pt x="2947" y="6679"/>
                  </a:cubicBezTo>
                  <a:cubicBezTo>
                    <a:pt x="2996" y="6679"/>
                    <a:pt x="3046" y="6665"/>
                    <a:pt x="3095" y="6644"/>
                  </a:cubicBezTo>
                  <a:cubicBezTo>
                    <a:pt x="3229" y="6580"/>
                    <a:pt x="3300" y="6432"/>
                    <a:pt x="3314" y="6235"/>
                  </a:cubicBezTo>
                  <a:lnTo>
                    <a:pt x="3490" y="3789"/>
                  </a:lnTo>
                  <a:cubicBezTo>
                    <a:pt x="3490" y="3331"/>
                    <a:pt x="3278" y="2901"/>
                    <a:pt x="2912" y="2626"/>
                  </a:cubicBezTo>
                  <a:lnTo>
                    <a:pt x="2848" y="2576"/>
                  </a:lnTo>
                  <a:lnTo>
                    <a:pt x="2898" y="1872"/>
                  </a:lnTo>
                  <a:cubicBezTo>
                    <a:pt x="2933" y="1301"/>
                    <a:pt x="2581" y="582"/>
                    <a:pt x="2101" y="264"/>
                  </a:cubicBezTo>
                  <a:lnTo>
                    <a:pt x="1932" y="152"/>
                  </a:lnTo>
                  <a:cubicBezTo>
                    <a:pt x="1781" y="51"/>
                    <a:pt x="1634" y="1"/>
                    <a:pt x="150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3"/>
            <p:cNvSpPr/>
            <p:nvPr/>
          </p:nvSpPr>
          <p:spPr>
            <a:xfrm>
              <a:off x="2595400" y="2678700"/>
              <a:ext cx="47250" cy="25225"/>
            </a:xfrm>
            <a:custGeom>
              <a:avLst/>
              <a:gdLst/>
              <a:ahLst/>
              <a:cxnLst/>
              <a:rect l="l" t="t" r="r" b="b"/>
              <a:pathLst>
                <a:path w="1890" h="1009" extrusionOk="0">
                  <a:moveTo>
                    <a:pt x="1445" y="1"/>
                  </a:moveTo>
                  <a:lnTo>
                    <a:pt x="0" y="712"/>
                  </a:lnTo>
                  <a:lnTo>
                    <a:pt x="444" y="1009"/>
                  </a:lnTo>
                  <a:lnTo>
                    <a:pt x="1890" y="297"/>
                  </a:lnTo>
                  <a:lnTo>
                    <a:pt x="144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2595225" y="2678350"/>
              <a:ext cx="47425" cy="25750"/>
            </a:xfrm>
            <a:custGeom>
              <a:avLst/>
              <a:gdLst/>
              <a:ahLst/>
              <a:cxnLst/>
              <a:rect l="l" t="t" r="r" b="b"/>
              <a:pathLst>
                <a:path w="1897" h="1030" extrusionOk="0">
                  <a:moveTo>
                    <a:pt x="1452" y="22"/>
                  </a:moveTo>
                  <a:lnTo>
                    <a:pt x="1875" y="304"/>
                  </a:lnTo>
                  <a:lnTo>
                    <a:pt x="458" y="1008"/>
                  </a:lnTo>
                  <a:lnTo>
                    <a:pt x="28" y="726"/>
                  </a:lnTo>
                  <a:lnTo>
                    <a:pt x="1452" y="22"/>
                  </a:lnTo>
                  <a:close/>
                  <a:moveTo>
                    <a:pt x="1445" y="0"/>
                  </a:moveTo>
                  <a:lnTo>
                    <a:pt x="7" y="712"/>
                  </a:lnTo>
                  <a:cubicBezTo>
                    <a:pt x="0" y="719"/>
                    <a:pt x="0" y="719"/>
                    <a:pt x="0" y="726"/>
                  </a:cubicBezTo>
                  <a:cubicBezTo>
                    <a:pt x="0" y="726"/>
                    <a:pt x="0" y="734"/>
                    <a:pt x="7" y="734"/>
                  </a:cubicBezTo>
                  <a:cubicBezTo>
                    <a:pt x="7" y="734"/>
                    <a:pt x="412" y="1004"/>
                    <a:pt x="455" y="1028"/>
                  </a:cubicBezTo>
                  <a:lnTo>
                    <a:pt x="455" y="1028"/>
                  </a:lnTo>
                  <a:lnTo>
                    <a:pt x="1889" y="318"/>
                  </a:lnTo>
                  <a:cubicBezTo>
                    <a:pt x="1897" y="318"/>
                    <a:pt x="1897" y="311"/>
                    <a:pt x="1897" y="311"/>
                  </a:cubicBezTo>
                  <a:cubicBezTo>
                    <a:pt x="1897" y="304"/>
                    <a:pt x="1897" y="304"/>
                    <a:pt x="1897" y="296"/>
                  </a:cubicBezTo>
                  <a:lnTo>
                    <a:pt x="1459" y="0"/>
                  </a:lnTo>
                  <a:close/>
                  <a:moveTo>
                    <a:pt x="455" y="1028"/>
                  </a:moveTo>
                  <a:lnTo>
                    <a:pt x="451" y="1030"/>
                  </a:lnTo>
                  <a:lnTo>
                    <a:pt x="458" y="1030"/>
                  </a:lnTo>
                  <a:cubicBezTo>
                    <a:pt x="458" y="1030"/>
                    <a:pt x="457" y="1029"/>
                    <a:pt x="455" y="1028"/>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2594350" y="2645925"/>
              <a:ext cx="39500" cy="50600"/>
            </a:xfrm>
            <a:custGeom>
              <a:avLst/>
              <a:gdLst/>
              <a:ahLst/>
              <a:cxnLst/>
              <a:rect l="l" t="t" r="r" b="b"/>
              <a:pathLst>
                <a:path w="1580" h="2024" extrusionOk="0">
                  <a:moveTo>
                    <a:pt x="1544" y="0"/>
                  </a:moveTo>
                  <a:lnTo>
                    <a:pt x="106" y="712"/>
                  </a:lnTo>
                  <a:cubicBezTo>
                    <a:pt x="99" y="719"/>
                    <a:pt x="85" y="726"/>
                    <a:pt x="78" y="733"/>
                  </a:cubicBezTo>
                  <a:lnTo>
                    <a:pt x="70" y="741"/>
                  </a:lnTo>
                  <a:cubicBezTo>
                    <a:pt x="56" y="748"/>
                    <a:pt x="49" y="755"/>
                    <a:pt x="42" y="769"/>
                  </a:cubicBezTo>
                  <a:cubicBezTo>
                    <a:pt x="35" y="776"/>
                    <a:pt x="28" y="783"/>
                    <a:pt x="28" y="790"/>
                  </a:cubicBezTo>
                  <a:lnTo>
                    <a:pt x="14" y="811"/>
                  </a:lnTo>
                  <a:cubicBezTo>
                    <a:pt x="14" y="818"/>
                    <a:pt x="14" y="818"/>
                    <a:pt x="14" y="818"/>
                  </a:cubicBezTo>
                  <a:cubicBezTo>
                    <a:pt x="7" y="839"/>
                    <a:pt x="7" y="846"/>
                    <a:pt x="7" y="846"/>
                  </a:cubicBezTo>
                  <a:cubicBezTo>
                    <a:pt x="0" y="860"/>
                    <a:pt x="0" y="874"/>
                    <a:pt x="0" y="882"/>
                  </a:cubicBezTo>
                  <a:cubicBezTo>
                    <a:pt x="0" y="889"/>
                    <a:pt x="0" y="889"/>
                    <a:pt x="0" y="896"/>
                  </a:cubicBezTo>
                  <a:cubicBezTo>
                    <a:pt x="0" y="903"/>
                    <a:pt x="0" y="910"/>
                    <a:pt x="0" y="917"/>
                  </a:cubicBezTo>
                  <a:cubicBezTo>
                    <a:pt x="0" y="924"/>
                    <a:pt x="0" y="931"/>
                    <a:pt x="0" y="938"/>
                  </a:cubicBezTo>
                  <a:cubicBezTo>
                    <a:pt x="0" y="945"/>
                    <a:pt x="0" y="945"/>
                    <a:pt x="0" y="952"/>
                  </a:cubicBezTo>
                  <a:lnTo>
                    <a:pt x="0" y="973"/>
                  </a:lnTo>
                  <a:cubicBezTo>
                    <a:pt x="0" y="980"/>
                    <a:pt x="0" y="980"/>
                    <a:pt x="0" y="987"/>
                  </a:cubicBezTo>
                  <a:lnTo>
                    <a:pt x="0" y="1023"/>
                  </a:lnTo>
                  <a:cubicBezTo>
                    <a:pt x="0" y="1030"/>
                    <a:pt x="0" y="1037"/>
                    <a:pt x="0" y="1044"/>
                  </a:cubicBezTo>
                  <a:lnTo>
                    <a:pt x="0" y="1058"/>
                  </a:lnTo>
                  <a:lnTo>
                    <a:pt x="0" y="1086"/>
                  </a:lnTo>
                  <a:lnTo>
                    <a:pt x="0" y="1107"/>
                  </a:lnTo>
                  <a:lnTo>
                    <a:pt x="0" y="1121"/>
                  </a:lnTo>
                  <a:cubicBezTo>
                    <a:pt x="0" y="1128"/>
                    <a:pt x="7" y="1149"/>
                    <a:pt x="7" y="1156"/>
                  </a:cubicBezTo>
                  <a:cubicBezTo>
                    <a:pt x="7" y="1163"/>
                    <a:pt x="14" y="1171"/>
                    <a:pt x="14" y="1185"/>
                  </a:cubicBezTo>
                  <a:cubicBezTo>
                    <a:pt x="21" y="1192"/>
                    <a:pt x="21" y="1206"/>
                    <a:pt x="28" y="1220"/>
                  </a:cubicBezTo>
                  <a:cubicBezTo>
                    <a:pt x="28" y="1227"/>
                    <a:pt x="35" y="1234"/>
                    <a:pt x="35" y="1241"/>
                  </a:cubicBezTo>
                  <a:lnTo>
                    <a:pt x="35" y="1255"/>
                  </a:lnTo>
                  <a:lnTo>
                    <a:pt x="42" y="1269"/>
                  </a:lnTo>
                  <a:cubicBezTo>
                    <a:pt x="56" y="1290"/>
                    <a:pt x="63" y="1312"/>
                    <a:pt x="78" y="1333"/>
                  </a:cubicBezTo>
                  <a:cubicBezTo>
                    <a:pt x="78" y="1340"/>
                    <a:pt x="85" y="1347"/>
                    <a:pt x="85" y="1354"/>
                  </a:cubicBezTo>
                  <a:cubicBezTo>
                    <a:pt x="99" y="1375"/>
                    <a:pt x="113" y="1396"/>
                    <a:pt x="127" y="1417"/>
                  </a:cubicBezTo>
                  <a:cubicBezTo>
                    <a:pt x="141" y="1431"/>
                    <a:pt x="49" y="1925"/>
                    <a:pt x="49" y="1925"/>
                  </a:cubicBezTo>
                  <a:lnTo>
                    <a:pt x="35" y="2023"/>
                  </a:lnTo>
                  <a:lnTo>
                    <a:pt x="35" y="2023"/>
                  </a:lnTo>
                  <a:lnTo>
                    <a:pt x="1473" y="1304"/>
                  </a:lnTo>
                  <a:lnTo>
                    <a:pt x="1487" y="1213"/>
                  </a:lnTo>
                  <a:lnTo>
                    <a:pt x="1572" y="712"/>
                  </a:lnTo>
                  <a:cubicBezTo>
                    <a:pt x="1572" y="712"/>
                    <a:pt x="1579" y="705"/>
                    <a:pt x="1579" y="705"/>
                  </a:cubicBezTo>
                  <a:cubicBezTo>
                    <a:pt x="1565" y="684"/>
                    <a:pt x="1551" y="663"/>
                    <a:pt x="1537" y="642"/>
                  </a:cubicBezTo>
                  <a:cubicBezTo>
                    <a:pt x="1537" y="635"/>
                    <a:pt x="1530" y="628"/>
                    <a:pt x="1523" y="621"/>
                  </a:cubicBezTo>
                  <a:cubicBezTo>
                    <a:pt x="1516" y="600"/>
                    <a:pt x="1502" y="578"/>
                    <a:pt x="1494" y="557"/>
                  </a:cubicBezTo>
                  <a:lnTo>
                    <a:pt x="1487" y="543"/>
                  </a:lnTo>
                  <a:cubicBezTo>
                    <a:pt x="1487" y="536"/>
                    <a:pt x="1487" y="536"/>
                    <a:pt x="1487" y="529"/>
                  </a:cubicBezTo>
                  <a:cubicBezTo>
                    <a:pt x="1480" y="508"/>
                    <a:pt x="1473" y="494"/>
                    <a:pt x="1466" y="480"/>
                  </a:cubicBezTo>
                  <a:cubicBezTo>
                    <a:pt x="1459" y="459"/>
                    <a:pt x="1452" y="437"/>
                    <a:pt x="1452" y="409"/>
                  </a:cubicBezTo>
                  <a:cubicBezTo>
                    <a:pt x="1445" y="388"/>
                    <a:pt x="1438" y="367"/>
                    <a:pt x="1438" y="346"/>
                  </a:cubicBezTo>
                  <a:cubicBezTo>
                    <a:pt x="1431" y="325"/>
                    <a:pt x="1431" y="311"/>
                    <a:pt x="1431" y="289"/>
                  </a:cubicBezTo>
                  <a:cubicBezTo>
                    <a:pt x="1431" y="268"/>
                    <a:pt x="1431" y="247"/>
                    <a:pt x="1431" y="226"/>
                  </a:cubicBezTo>
                  <a:cubicBezTo>
                    <a:pt x="1431" y="212"/>
                    <a:pt x="1431" y="198"/>
                    <a:pt x="1431" y="184"/>
                  </a:cubicBezTo>
                  <a:cubicBezTo>
                    <a:pt x="1431" y="170"/>
                    <a:pt x="1438" y="162"/>
                    <a:pt x="1438" y="148"/>
                  </a:cubicBezTo>
                  <a:cubicBezTo>
                    <a:pt x="1438" y="134"/>
                    <a:pt x="1445" y="127"/>
                    <a:pt x="1452" y="113"/>
                  </a:cubicBezTo>
                  <a:cubicBezTo>
                    <a:pt x="1452" y="99"/>
                    <a:pt x="1459" y="92"/>
                    <a:pt x="1466" y="85"/>
                  </a:cubicBezTo>
                  <a:cubicBezTo>
                    <a:pt x="1466" y="71"/>
                    <a:pt x="1473" y="64"/>
                    <a:pt x="1480" y="57"/>
                  </a:cubicBezTo>
                  <a:cubicBezTo>
                    <a:pt x="1487" y="43"/>
                    <a:pt x="1502" y="36"/>
                    <a:pt x="1509" y="29"/>
                  </a:cubicBezTo>
                  <a:cubicBezTo>
                    <a:pt x="1509" y="22"/>
                    <a:pt x="1516" y="22"/>
                    <a:pt x="1516" y="22"/>
                  </a:cubicBezTo>
                  <a:cubicBezTo>
                    <a:pt x="1523" y="14"/>
                    <a:pt x="1537" y="7"/>
                    <a:pt x="1544"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2594150" y="2645525"/>
              <a:ext cx="40225" cy="51175"/>
            </a:xfrm>
            <a:custGeom>
              <a:avLst/>
              <a:gdLst/>
              <a:ahLst/>
              <a:cxnLst/>
              <a:rect l="l" t="t" r="r" b="b"/>
              <a:pathLst>
                <a:path w="1609" h="2047" extrusionOk="0">
                  <a:moveTo>
                    <a:pt x="1474" y="59"/>
                  </a:moveTo>
                  <a:cubicBezTo>
                    <a:pt x="1467" y="73"/>
                    <a:pt x="1460" y="80"/>
                    <a:pt x="1460" y="94"/>
                  </a:cubicBezTo>
                  <a:cubicBezTo>
                    <a:pt x="1453" y="101"/>
                    <a:pt x="1446" y="108"/>
                    <a:pt x="1446" y="122"/>
                  </a:cubicBezTo>
                  <a:cubicBezTo>
                    <a:pt x="1439" y="136"/>
                    <a:pt x="1432" y="143"/>
                    <a:pt x="1432" y="157"/>
                  </a:cubicBezTo>
                  <a:cubicBezTo>
                    <a:pt x="1432" y="171"/>
                    <a:pt x="1425" y="178"/>
                    <a:pt x="1425" y="193"/>
                  </a:cubicBezTo>
                  <a:cubicBezTo>
                    <a:pt x="1425" y="207"/>
                    <a:pt x="1425" y="221"/>
                    <a:pt x="1425" y="235"/>
                  </a:cubicBezTo>
                  <a:cubicBezTo>
                    <a:pt x="1425" y="256"/>
                    <a:pt x="1425" y="277"/>
                    <a:pt x="1425" y="298"/>
                  </a:cubicBezTo>
                  <a:cubicBezTo>
                    <a:pt x="1425" y="319"/>
                    <a:pt x="1425" y="341"/>
                    <a:pt x="1432" y="362"/>
                  </a:cubicBezTo>
                  <a:cubicBezTo>
                    <a:pt x="1432" y="383"/>
                    <a:pt x="1439" y="404"/>
                    <a:pt x="1446" y="425"/>
                  </a:cubicBezTo>
                  <a:cubicBezTo>
                    <a:pt x="1446" y="446"/>
                    <a:pt x="1453" y="475"/>
                    <a:pt x="1460" y="496"/>
                  </a:cubicBezTo>
                  <a:cubicBezTo>
                    <a:pt x="1467" y="510"/>
                    <a:pt x="1474" y="524"/>
                    <a:pt x="1481" y="545"/>
                  </a:cubicBezTo>
                  <a:lnTo>
                    <a:pt x="1488" y="559"/>
                  </a:lnTo>
                  <a:lnTo>
                    <a:pt x="1495" y="573"/>
                  </a:lnTo>
                  <a:cubicBezTo>
                    <a:pt x="1502" y="594"/>
                    <a:pt x="1510" y="616"/>
                    <a:pt x="1524" y="637"/>
                  </a:cubicBezTo>
                  <a:lnTo>
                    <a:pt x="1538" y="658"/>
                  </a:lnTo>
                  <a:cubicBezTo>
                    <a:pt x="1552" y="679"/>
                    <a:pt x="1566" y="700"/>
                    <a:pt x="1580" y="728"/>
                  </a:cubicBezTo>
                  <a:lnTo>
                    <a:pt x="1502" y="1222"/>
                  </a:lnTo>
                  <a:lnTo>
                    <a:pt x="1481" y="1313"/>
                  </a:lnTo>
                  <a:lnTo>
                    <a:pt x="64" y="2018"/>
                  </a:lnTo>
                  <a:lnTo>
                    <a:pt x="163" y="1447"/>
                  </a:lnTo>
                  <a:cubicBezTo>
                    <a:pt x="163" y="1440"/>
                    <a:pt x="170" y="1447"/>
                    <a:pt x="156" y="1426"/>
                  </a:cubicBezTo>
                  <a:cubicBezTo>
                    <a:pt x="142" y="1405"/>
                    <a:pt x="128" y="1384"/>
                    <a:pt x="114" y="1363"/>
                  </a:cubicBezTo>
                  <a:lnTo>
                    <a:pt x="100" y="1342"/>
                  </a:lnTo>
                  <a:cubicBezTo>
                    <a:pt x="93" y="1328"/>
                    <a:pt x="86" y="1306"/>
                    <a:pt x="64" y="1271"/>
                  </a:cubicBezTo>
                  <a:lnTo>
                    <a:pt x="57" y="1250"/>
                  </a:lnTo>
                  <a:cubicBezTo>
                    <a:pt x="57" y="1243"/>
                    <a:pt x="50" y="1236"/>
                    <a:pt x="50" y="1229"/>
                  </a:cubicBezTo>
                  <a:cubicBezTo>
                    <a:pt x="50" y="1222"/>
                    <a:pt x="43" y="1215"/>
                    <a:pt x="43" y="1201"/>
                  </a:cubicBezTo>
                  <a:lnTo>
                    <a:pt x="36" y="1201"/>
                  </a:lnTo>
                  <a:lnTo>
                    <a:pt x="22" y="1172"/>
                  </a:lnTo>
                  <a:cubicBezTo>
                    <a:pt x="22" y="1158"/>
                    <a:pt x="15" y="1151"/>
                    <a:pt x="15" y="1137"/>
                  </a:cubicBezTo>
                  <a:lnTo>
                    <a:pt x="8" y="1137"/>
                  </a:lnTo>
                  <a:lnTo>
                    <a:pt x="15" y="1130"/>
                  </a:lnTo>
                  <a:lnTo>
                    <a:pt x="15" y="1116"/>
                  </a:lnTo>
                  <a:lnTo>
                    <a:pt x="15" y="1095"/>
                  </a:lnTo>
                  <a:lnTo>
                    <a:pt x="15" y="1074"/>
                  </a:lnTo>
                  <a:lnTo>
                    <a:pt x="15" y="1060"/>
                  </a:lnTo>
                  <a:cubicBezTo>
                    <a:pt x="15" y="1053"/>
                    <a:pt x="15" y="1046"/>
                    <a:pt x="15" y="1039"/>
                  </a:cubicBezTo>
                  <a:lnTo>
                    <a:pt x="15" y="1017"/>
                  </a:lnTo>
                  <a:lnTo>
                    <a:pt x="8" y="1017"/>
                  </a:lnTo>
                  <a:cubicBezTo>
                    <a:pt x="8" y="1017"/>
                    <a:pt x="15" y="1010"/>
                    <a:pt x="15" y="1003"/>
                  </a:cubicBezTo>
                  <a:lnTo>
                    <a:pt x="15" y="989"/>
                  </a:lnTo>
                  <a:cubicBezTo>
                    <a:pt x="15" y="982"/>
                    <a:pt x="15" y="975"/>
                    <a:pt x="15" y="968"/>
                  </a:cubicBezTo>
                  <a:cubicBezTo>
                    <a:pt x="15" y="961"/>
                    <a:pt x="15" y="961"/>
                    <a:pt x="15" y="954"/>
                  </a:cubicBezTo>
                  <a:cubicBezTo>
                    <a:pt x="15" y="947"/>
                    <a:pt x="15" y="940"/>
                    <a:pt x="15" y="933"/>
                  </a:cubicBezTo>
                  <a:cubicBezTo>
                    <a:pt x="15" y="926"/>
                    <a:pt x="15" y="912"/>
                    <a:pt x="15" y="905"/>
                  </a:cubicBezTo>
                  <a:lnTo>
                    <a:pt x="15" y="883"/>
                  </a:lnTo>
                  <a:lnTo>
                    <a:pt x="15" y="869"/>
                  </a:lnTo>
                  <a:lnTo>
                    <a:pt x="22" y="848"/>
                  </a:lnTo>
                  <a:lnTo>
                    <a:pt x="29" y="834"/>
                  </a:lnTo>
                  <a:lnTo>
                    <a:pt x="36" y="820"/>
                  </a:lnTo>
                  <a:lnTo>
                    <a:pt x="29" y="813"/>
                  </a:lnTo>
                  <a:lnTo>
                    <a:pt x="36" y="813"/>
                  </a:lnTo>
                  <a:cubicBezTo>
                    <a:pt x="43" y="799"/>
                    <a:pt x="50" y="792"/>
                    <a:pt x="57" y="785"/>
                  </a:cubicBezTo>
                  <a:cubicBezTo>
                    <a:pt x="64" y="778"/>
                    <a:pt x="71" y="771"/>
                    <a:pt x="78" y="757"/>
                  </a:cubicBezTo>
                  <a:lnTo>
                    <a:pt x="86" y="757"/>
                  </a:lnTo>
                  <a:cubicBezTo>
                    <a:pt x="93" y="742"/>
                    <a:pt x="107" y="735"/>
                    <a:pt x="114" y="735"/>
                  </a:cubicBezTo>
                  <a:lnTo>
                    <a:pt x="1474" y="59"/>
                  </a:lnTo>
                  <a:close/>
                  <a:moveTo>
                    <a:pt x="1564" y="1"/>
                  </a:moveTo>
                  <a:cubicBezTo>
                    <a:pt x="1563" y="1"/>
                    <a:pt x="1561" y="1"/>
                    <a:pt x="1559" y="2"/>
                  </a:cubicBezTo>
                  <a:lnTo>
                    <a:pt x="121" y="714"/>
                  </a:lnTo>
                  <a:cubicBezTo>
                    <a:pt x="107" y="721"/>
                    <a:pt x="100" y="728"/>
                    <a:pt x="86" y="735"/>
                  </a:cubicBezTo>
                  <a:lnTo>
                    <a:pt x="78" y="742"/>
                  </a:lnTo>
                  <a:cubicBezTo>
                    <a:pt x="64" y="749"/>
                    <a:pt x="57" y="764"/>
                    <a:pt x="50" y="778"/>
                  </a:cubicBezTo>
                  <a:cubicBezTo>
                    <a:pt x="43" y="785"/>
                    <a:pt x="36" y="792"/>
                    <a:pt x="29" y="806"/>
                  </a:cubicBezTo>
                  <a:lnTo>
                    <a:pt x="22" y="827"/>
                  </a:lnTo>
                  <a:lnTo>
                    <a:pt x="15" y="841"/>
                  </a:lnTo>
                  <a:cubicBezTo>
                    <a:pt x="15" y="848"/>
                    <a:pt x="8" y="855"/>
                    <a:pt x="8" y="855"/>
                  </a:cubicBezTo>
                  <a:lnTo>
                    <a:pt x="1" y="876"/>
                  </a:lnTo>
                  <a:cubicBezTo>
                    <a:pt x="1" y="883"/>
                    <a:pt x="1" y="890"/>
                    <a:pt x="1" y="905"/>
                  </a:cubicBezTo>
                  <a:lnTo>
                    <a:pt x="1" y="912"/>
                  </a:lnTo>
                  <a:cubicBezTo>
                    <a:pt x="1" y="926"/>
                    <a:pt x="1" y="940"/>
                    <a:pt x="1" y="947"/>
                  </a:cubicBezTo>
                  <a:cubicBezTo>
                    <a:pt x="1" y="954"/>
                    <a:pt x="1" y="961"/>
                    <a:pt x="1" y="968"/>
                  </a:cubicBezTo>
                  <a:cubicBezTo>
                    <a:pt x="1" y="975"/>
                    <a:pt x="1" y="975"/>
                    <a:pt x="1" y="982"/>
                  </a:cubicBezTo>
                  <a:lnTo>
                    <a:pt x="1" y="1010"/>
                  </a:lnTo>
                  <a:lnTo>
                    <a:pt x="1" y="1017"/>
                  </a:lnTo>
                  <a:cubicBezTo>
                    <a:pt x="1" y="1024"/>
                    <a:pt x="1" y="1031"/>
                    <a:pt x="1" y="1039"/>
                  </a:cubicBezTo>
                  <a:cubicBezTo>
                    <a:pt x="1" y="1046"/>
                    <a:pt x="1" y="1053"/>
                    <a:pt x="1" y="1060"/>
                  </a:cubicBezTo>
                  <a:lnTo>
                    <a:pt x="1" y="1081"/>
                  </a:lnTo>
                  <a:lnTo>
                    <a:pt x="1" y="1102"/>
                  </a:lnTo>
                  <a:cubicBezTo>
                    <a:pt x="1" y="1109"/>
                    <a:pt x="1" y="1116"/>
                    <a:pt x="1" y="1123"/>
                  </a:cubicBezTo>
                  <a:cubicBezTo>
                    <a:pt x="1" y="1123"/>
                    <a:pt x="1" y="1137"/>
                    <a:pt x="8" y="1144"/>
                  </a:cubicBezTo>
                  <a:cubicBezTo>
                    <a:pt x="8" y="1151"/>
                    <a:pt x="8" y="1158"/>
                    <a:pt x="8" y="1172"/>
                  </a:cubicBezTo>
                  <a:cubicBezTo>
                    <a:pt x="15" y="1179"/>
                    <a:pt x="22" y="1194"/>
                    <a:pt x="22" y="1201"/>
                  </a:cubicBezTo>
                  <a:lnTo>
                    <a:pt x="29" y="1201"/>
                  </a:lnTo>
                  <a:cubicBezTo>
                    <a:pt x="29" y="1201"/>
                    <a:pt x="22" y="1201"/>
                    <a:pt x="22" y="1208"/>
                  </a:cubicBezTo>
                  <a:cubicBezTo>
                    <a:pt x="22" y="1222"/>
                    <a:pt x="29" y="1229"/>
                    <a:pt x="29" y="1236"/>
                  </a:cubicBezTo>
                  <a:lnTo>
                    <a:pt x="36" y="1257"/>
                  </a:lnTo>
                  <a:cubicBezTo>
                    <a:pt x="36" y="1257"/>
                    <a:pt x="43" y="1271"/>
                    <a:pt x="57" y="1292"/>
                  </a:cubicBezTo>
                  <a:cubicBezTo>
                    <a:pt x="64" y="1313"/>
                    <a:pt x="71" y="1335"/>
                    <a:pt x="86" y="1356"/>
                  </a:cubicBezTo>
                  <a:lnTo>
                    <a:pt x="100" y="1377"/>
                  </a:lnTo>
                  <a:cubicBezTo>
                    <a:pt x="107" y="1398"/>
                    <a:pt x="121" y="1419"/>
                    <a:pt x="142" y="1447"/>
                  </a:cubicBezTo>
                  <a:lnTo>
                    <a:pt x="57" y="1941"/>
                  </a:lnTo>
                  <a:lnTo>
                    <a:pt x="43" y="2032"/>
                  </a:lnTo>
                  <a:cubicBezTo>
                    <a:pt x="43" y="2039"/>
                    <a:pt x="43" y="2047"/>
                    <a:pt x="50" y="2047"/>
                  </a:cubicBezTo>
                  <a:lnTo>
                    <a:pt x="57" y="2047"/>
                  </a:lnTo>
                  <a:lnTo>
                    <a:pt x="1495" y="1328"/>
                  </a:lnTo>
                  <a:cubicBezTo>
                    <a:pt x="1502" y="1328"/>
                    <a:pt x="1502" y="1328"/>
                    <a:pt x="1502" y="1320"/>
                  </a:cubicBezTo>
                  <a:lnTo>
                    <a:pt x="1601" y="728"/>
                  </a:lnTo>
                  <a:cubicBezTo>
                    <a:pt x="1601" y="728"/>
                    <a:pt x="1608" y="728"/>
                    <a:pt x="1594" y="707"/>
                  </a:cubicBezTo>
                  <a:cubicBezTo>
                    <a:pt x="1580" y="693"/>
                    <a:pt x="1566" y="672"/>
                    <a:pt x="1559" y="651"/>
                  </a:cubicBezTo>
                  <a:lnTo>
                    <a:pt x="1545" y="630"/>
                  </a:lnTo>
                  <a:cubicBezTo>
                    <a:pt x="1531" y="608"/>
                    <a:pt x="1524" y="587"/>
                    <a:pt x="1517" y="566"/>
                  </a:cubicBezTo>
                  <a:lnTo>
                    <a:pt x="1517" y="559"/>
                  </a:lnTo>
                  <a:cubicBezTo>
                    <a:pt x="1517" y="559"/>
                    <a:pt x="1517" y="552"/>
                    <a:pt x="1517" y="552"/>
                  </a:cubicBezTo>
                  <a:lnTo>
                    <a:pt x="1517" y="538"/>
                  </a:lnTo>
                  <a:cubicBezTo>
                    <a:pt x="1510" y="517"/>
                    <a:pt x="1502" y="503"/>
                    <a:pt x="1495" y="482"/>
                  </a:cubicBezTo>
                  <a:cubicBezTo>
                    <a:pt x="1488" y="460"/>
                    <a:pt x="1481" y="446"/>
                    <a:pt x="1474" y="425"/>
                  </a:cubicBezTo>
                  <a:lnTo>
                    <a:pt x="1467" y="425"/>
                  </a:lnTo>
                  <a:lnTo>
                    <a:pt x="1474" y="418"/>
                  </a:lnTo>
                  <a:cubicBezTo>
                    <a:pt x="1474" y="397"/>
                    <a:pt x="1467" y="376"/>
                    <a:pt x="1467" y="355"/>
                  </a:cubicBezTo>
                  <a:cubicBezTo>
                    <a:pt x="1460" y="334"/>
                    <a:pt x="1460" y="319"/>
                    <a:pt x="1460" y="291"/>
                  </a:cubicBezTo>
                  <a:cubicBezTo>
                    <a:pt x="1460" y="277"/>
                    <a:pt x="1460" y="256"/>
                    <a:pt x="1460" y="235"/>
                  </a:cubicBezTo>
                  <a:cubicBezTo>
                    <a:pt x="1460" y="221"/>
                    <a:pt x="1460" y="214"/>
                    <a:pt x="1460" y="200"/>
                  </a:cubicBezTo>
                  <a:cubicBezTo>
                    <a:pt x="1460" y="186"/>
                    <a:pt x="1460" y="171"/>
                    <a:pt x="1467" y="157"/>
                  </a:cubicBezTo>
                  <a:cubicBezTo>
                    <a:pt x="1467" y="150"/>
                    <a:pt x="1474" y="136"/>
                    <a:pt x="1481" y="129"/>
                  </a:cubicBezTo>
                  <a:cubicBezTo>
                    <a:pt x="1481" y="122"/>
                    <a:pt x="1488" y="108"/>
                    <a:pt x="1488" y="101"/>
                  </a:cubicBezTo>
                  <a:cubicBezTo>
                    <a:pt x="1495" y="87"/>
                    <a:pt x="1502" y="80"/>
                    <a:pt x="1510" y="73"/>
                  </a:cubicBezTo>
                  <a:cubicBezTo>
                    <a:pt x="1517" y="66"/>
                    <a:pt x="1524" y="52"/>
                    <a:pt x="1531" y="45"/>
                  </a:cubicBezTo>
                  <a:cubicBezTo>
                    <a:pt x="1538" y="45"/>
                    <a:pt x="1538" y="45"/>
                    <a:pt x="1538" y="38"/>
                  </a:cubicBezTo>
                  <a:cubicBezTo>
                    <a:pt x="1552" y="30"/>
                    <a:pt x="1559" y="23"/>
                    <a:pt x="1573" y="16"/>
                  </a:cubicBezTo>
                  <a:cubicBezTo>
                    <a:pt x="1579" y="16"/>
                    <a:pt x="1575" y="1"/>
                    <a:pt x="1564" y="1"/>
                  </a:cubicBezTo>
                  <a:close/>
                </a:path>
              </a:pathLst>
            </a:custGeom>
            <a:solidFill>
              <a:srgbClr val="C927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2569125" y="2588825"/>
              <a:ext cx="49550" cy="21875"/>
            </a:xfrm>
            <a:custGeom>
              <a:avLst/>
              <a:gdLst/>
              <a:ahLst/>
              <a:cxnLst/>
              <a:rect l="l" t="t" r="r" b="b"/>
              <a:pathLst>
                <a:path w="1982" h="875" extrusionOk="0">
                  <a:moveTo>
                    <a:pt x="2" y="740"/>
                  </a:moveTo>
                  <a:lnTo>
                    <a:pt x="2" y="740"/>
                  </a:lnTo>
                  <a:cubicBezTo>
                    <a:pt x="2" y="740"/>
                    <a:pt x="1" y="740"/>
                    <a:pt x="1" y="741"/>
                  </a:cubicBezTo>
                  <a:lnTo>
                    <a:pt x="2" y="740"/>
                  </a:lnTo>
                  <a:close/>
                  <a:moveTo>
                    <a:pt x="1531" y="0"/>
                  </a:moveTo>
                  <a:lnTo>
                    <a:pt x="1495" y="7"/>
                  </a:lnTo>
                  <a:cubicBezTo>
                    <a:pt x="1474" y="14"/>
                    <a:pt x="1460" y="14"/>
                    <a:pt x="1439" y="29"/>
                  </a:cubicBezTo>
                  <a:lnTo>
                    <a:pt x="2" y="740"/>
                  </a:lnTo>
                  <a:lnTo>
                    <a:pt x="2" y="740"/>
                  </a:lnTo>
                  <a:cubicBezTo>
                    <a:pt x="16" y="733"/>
                    <a:pt x="36" y="726"/>
                    <a:pt x="50" y="719"/>
                  </a:cubicBezTo>
                  <a:lnTo>
                    <a:pt x="93" y="712"/>
                  </a:lnTo>
                  <a:lnTo>
                    <a:pt x="205" y="712"/>
                  </a:lnTo>
                  <a:cubicBezTo>
                    <a:pt x="227" y="712"/>
                    <a:pt x="248" y="719"/>
                    <a:pt x="269" y="726"/>
                  </a:cubicBezTo>
                  <a:cubicBezTo>
                    <a:pt x="290" y="726"/>
                    <a:pt x="311" y="734"/>
                    <a:pt x="325" y="748"/>
                  </a:cubicBezTo>
                  <a:cubicBezTo>
                    <a:pt x="353" y="755"/>
                    <a:pt x="375" y="762"/>
                    <a:pt x="389" y="776"/>
                  </a:cubicBezTo>
                  <a:cubicBezTo>
                    <a:pt x="410" y="783"/>
                    <a:pt x="438" y="804"/>
                    <a:pt x="459" y="818"/>
                  </a:cubicBezTo>
                  <a:lnTo>
                    <a:pt x="544" y="875"/>
                  </a:lnTo>
                  <a:lnTo>
                    <a:pt x="1982" y="163"/>
                  </a:lnTo>
                  <a:lnTo>
                    <a:pt x="1897" y="99"/>
                  </a:lnTo>
                  <a:lnTo>
                    <a:pt x="1876" y="85"/>
                  </a:lnTo>
                  <a:lnTo>
                    <a:pt x="1855" y="71"/>
                  </a:lnTo>
                  <a:lnTo>
                    <a:pt x="1834" y="57"/>
                  </a:lnTo>
                  <a:lnTo>
                    <a:pt x="1799" y="43"/>
                  </a:lnTo>
                  <a:lnTo>
                    <a:pt x="1777" y="29"/>
                  </a:lnTo>
                  <a:lnTo>
                    <a:pt x="1749" y="22"/>
                  </a:lnTo>
                  <a:lnTo>
                    <a:pt x="1728" y="7"/>
                  </a:lnTo>
                  <a:lnTo>
                    <a:pt x="1700" y="7"/>
                  </a:lnTo>
                  <a:lnTo>
                    <a:pt x="1672"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2568775" y="2588300"/>
              <a:ext cx="50075" cy="22575"/>
            </a:xfrm>
            <a:custGeom>
              <a:avLst/>
              <a:gdLst/>
              <a:ahLst/>
              <a:cxnLst/>
              <a:rect l="l" t="t" r="r" b="b"/>
              <a:pathLst>
                <a:path w="2003" h="903" extrusionOk="0">
                  <a:moveTo>
                    <a:pt x="1686" y="21"/>
                  </a:moveTo>
                  <a:lnTo>
                    <a:pt x="1707" y="28"/>
                  </a:lnTo>
                  <a:lnTo>
                    <a:pt x="1728" y="35"/>
                  </a:lnTo>
                  <a:lnTo>
                    <a:pt x="1735" y="35"/>
                  </a:lnTo>
                  <a:lnTo>
                    <a:pt x="1763" y="43"/>
                  </a:lnTo>
                  <a:lnTo>
                    <a:pt x="1784" y="57"/>
                  </a:lnTo>
                  <a:lnTo>
                    <a:pt x="1813" y="64"/>
                  </a:lnTo>
                  <a:lnTo>
                    <a:pt x="1834" y="78"/>
                  </a:lnTo>
                  <a:lnTo>
                    <a:pt x="1848" y="85"/>
                  </a:lnTo>
                  <a:lnTo>
                    <a:pt x="1862" y="92"/>
                  </a:lnTo>
                  <a:lnTo>
                    <a:pt x="1883" y="106"/>
                  </a:lnTo>
                  <a:lnTo>
                    <a:pt x="1904" y="120"/>
                  </a:lnTo>
                  <a:lnTo>
                    <a:pt x="1975" y="169"/>
                  </a:lnTo>
                  <a:lnTo>
                    <a:pt x="558" y="874"/>
                  </a:lnTo>
                  <a:lnTo>
                    <a:pt x="480" y="818"/>
                  </a:lnTo>
                  <a:cubicBezTo>
                    <a:pt x="459" y="804"/>
                    <a:pt x="438" y="790"/>
                    <a:pt x="410" y="776"/>
                  </a:cubicBezTo>
                  <a:cubicBezTo>
                    <a:pt x="389" y="769"/>
                    <a:pt x="367" y="755"/>
                    <a:pt x="346" y="747"/>
                  </a:cubicBezTo>
                  <a:cubicBezTo>
                    <a:pt x="325" y="740"/>
                    <a:pt x="304" y="733"/>
                    <a:pt x="283" y="726"/>
                  </a:cubicBezTo>
                  <a:cubicBezTo>
                    <a:pt x="262" y="719"/>
                    <a:pt x="241" y="712"/>
                    <a:pt x="226" y="712"/>
                  </a:cubicBezTo>
                  <a:lnTo>
                    <a:pt x="128" y="712"/>
                  </a:lnTo>
                  <a:lnTo>
                    <a:pt x="1460" y="50"/>
                  </a:lnTo>
                  <a:cubicBezTo>
                    <a:pt x="1474" y="43"/>
                    <a:pt x="1495" y="35"/>
                    <a:pt x="1509" y="35"/>
                  </a:cubicBezTo>
                  <a:lnTo>
                    <a:pt x="1559" y="21"/>
                  </a:lnTo>
                  <a:close/>
                  <a:moveTo>
                    <a:pt x="1538" y="0"/>
                  </a:moveTo>
                  <a:cubicBezTo>
                    <a:pt x="1524" y="7"/>
                    <a:pt x="1516" y="7"/>
                    <a:pt x="1502" y="14"/>
                  </a:cubicBezTo>
                  <a:cubicBezTo>
                    <a:pt x="1481" y="14"/>
                    <a:pt x="1467" y="21"/>
                    <a:pt x="1446" y="35"/>
                  </a:cubicBezTo>
                  <a:lnTo>
                    <a:pt x="8" y="740"/>
                  </a:lnTo>
                  <a:cubicBezTo>
                    <a:pt x="1" y="747"/>
                    <a:pt x="1" y="755"/>
                    <a:pt x="8" y="755"/>
                  </a:cubicBezTo>
                  <a:cubicBezTo>
                    <a:pt x="8" y="762"/>
                    <a:pt x="15" y="762"/>
                    <a:pt x="22" y="762"/>
                  </a:cubicBezTo>
                  <a:cubicBezTo>
                    <a:pt x="36" y="755"/>
                    <a:pt x="50" y="747"/>
                    <a:pt x="71" y="740"/>
                  </a:cubicBezTo>
                  <a:cubicBezTo>
                    <a:pt x="85" y="740"/>
                    <a:pt x="100" y="733"/>
                    <a:pt x="114" y="733"/>
                  </a:cubicBezTo>
                  <a:lnTo>
                    <a:pt x="170" y="733"/>
                  </a:lnTo>
                  <a:lnTo>
                    <a:pt x="226" y="740"/>
                  </a:lnTo>
                  <a:cubicBezTo>
                    <a:pt x="248" y="740"/>
                    <a:pt x="262" y="747"/>
                    <a:pt x="283" y="747"/>
                  </a:cubicBezTo>
                  <a:cubicBezTo>
                    <a:pt x="304" y="755"/>
                    <a:pt x="325" y="762"/>
                    <a:pt x="339" y="769"/>
                  </a:cubicBezTo>
                  <a:cubicBezTo>
                    <a:pt x="360" y="783"/>
                    <a:pt x="382" y="790"/>
                    <a:pt x="403" y="804"/>
                  </a:cubicBezTo>
                  <a:cubicBezTo>
                    <a:pt x="424" y="811"/>
                    <a:pt x="445" y="825"/>
                    <a:pt x="466" y="839"/>
                  </a:cubicBezTo>
                  <a:cubicBezTo>
                    <a:pt x="466" y="839"/>
                    <a:pt x="551" y="903"/>
                    <a:pt x="558" y="903"/>
                  </a:cubicBezTo>
                  <a:lnTo>
                    <a:pt x="558" y="888"/>
                  </a:lnTo>
                  <a:lnTo>
                    <a:pt x="1996" y="176"/>
                  </a:lnTo>
                  <a:cubicBezTo>
                    <a:pt x="2003" y="176"/>
                    <a:pt x="2003" y="169"/>
                    <a:pt x="2003" y="162"/>
                  </a:cubicBezTo>
                  <a:cubicBezTo>
                    <a:pt x="2003" y="162"/>
                    <a:pt x="2003" y="155"/>
                    <a:pt x="2003" y="155"/>
                  </a:cubicBezTo>
                  <a:lnTo>
                    <a:pt x="1911" y="99"/>
                  </a:lnTo>
                  <a:lnTo>
                    <a:pt x="1890" y="85"/>
                  </a:lnTo>
                  <a:lnTo>
                    <a:pt x="1862" y="71"/>
                  </a:lnTo>
                  <a:lnTo>
                    <a:pt x="1848" y="64"/>
                  </a:lnTo>
                  <a:lnTo>
                    <a:pt x="1841" y="57"/>
                  </a:lnTo>
                  <a:lnTo>
                    <a:pt x="1813" y="43"/>
                  </a:lnTo>
                  <a:lnTo>
                    <a:pt x="1784" y="28"/>
                  </a:lnTo>
                  <a:lnTo>
                    <a:pt x="1763" y="21"/>
                  </a:lnTo>
                  <a:lnTo>
                    <a:pt x="1742" y="7"/>
                  </a:lnTo>
                  <a:lnTo>
                    <a:pt x="1714" y="7"/>
                  </a:lnTo>
                  <a:lnTo>
                    <a:pt x="1686"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3"/>
            <p:cNvSpPr/>
            <p:nvPr/>
          </p:nvSpPr>
          <p:spPr>
            <a:xfrm>
              <a:off x="2593800" y="2600100"/>
              <a:ext cx="61000" cy="34575"/>
            </a:xfrm>
            <a:custGeom>
              <a:avLst/>
              <a:gdLst/>
              <a:ahLst/>
              <a:cxnLst/>
              <a:rect l="l" t="t" r="r" b="b"/>
              <a:pathLst>
                <a:path w="2440" h="1383" extrusionOk="0">
                  <a:moveTo>
                    <a:pt x="1439" y="1"/>
                  </a:moveTo>
                  <a:lnTo>
                    <a:pt x="1" y="713"/>
                  </a:lnTo>
                  <a:lnTo>
                    <a:pt x="1002" y="1382"/>
                  </a:lnTo>
                  <a:lnTo>
                    <a:pt x="2440" y="670"/>
                  </a:lnTo>
                  <a:lnTo>
                    <a:pt x="1439"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3"/>
            <p:cNvSpPr/>
            <p:nvPr/>
          </p:nvSpPr>
          <p:spPr>
            <a:xfrm>
              <a:off x="2593625" y="2599750"/>
              <a:ext cx="61725" cy="35275"/>
            </a:xfrm>
            <a:custGeom>
              <a:avLst/>
              <a:gdLst/>
              <a:ahLst/>
              <a:cxnLst/>
              <a:rect l="l" t="t" r="r" b="b"/>
              <a:pathLst>
                <a:path w="2469" h="1411" extrusionOk="0">
                  <a:moveTo>
                    <a:pt x="1446" y="22"/>
                  </a:moveTo>
                  <a:lnTo>
                    <a:pt x="2426" y="684"/>
                  </a:lnTo>
                  <a:lnTo>
                    <a:pt x="1009" y="1389"/>
                  </a:lnTo>
                  <a:lnTo>
                    <a:pt x="29" y="727"/>
                  </a:lnTo>
                  <a:lnTo>
                    <a:pt x="1446" y="22"/>
                  </a:lnTo>
                  <a:close/>
                  <a:moveTo>
                    <a:pt x="1446" y="0"/>
                  </a:moveTo>
                  <a:lnTo>
                    <a:pt x="8" y="719"/>
                  </a:lnTo>
                  <a:cubicBezTo>
                    <a:pt x="1" y="719"/>
                    <a:pt x="1" y="719"/>
                    <a:pt x="1" y="727"/>
                  </a:cubicBezTo>
                  <a:cubicBezTo>
                    <a:pt x="1" y="727"/>
                    <a:pt x="1" y="734"/>
                    <a:pt x="1" y="734"/>
                  </a:cubicBezTo>
                  <a:cubicBezTo>
                    <a:pt x="1" y="734"/>
                    <a:pt x="1002" y="1410"/>
                    <a:pt x="1009" y="1410"/>
                  </a:cubicBezTo>
                  <a:lnTo>
                    <a:pt x="1016" y="1403"/>
                  </a:lnTo>
                  <a:lnTo>
                    <a:pt x="2454" y="691"/>
                  </a:lnTo>
                  <a:cubicBezTo>
                    <a:pt x="2468" y="691"/>
                    <a:pt x="2468" y="677"/>
                    <a:pt x="2454" y="677"/>
                  </a:cubicBezTo>
                  <a:lnTo>
                    <a:pt x="145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2593975" y="2577025"/>
              <a:ext cx="41100" cy="40900"/>
            </a:xfrm>
            <a:custGeom>
              <a:avLst/>
              <a:gdLst/>
              <a:ahLst/>
              <a:cxnLst/>
              <a:rect l="l" t="t" r="r" b="b"/>
              <a:pathLst>
                <a:path w="1644" h="1636" extrusionOk="0">
                  <a:moveTo>
                    <a:pt x="1643" y="0"/>
                  </a:moveTo>
                  <a:lnTo>
                    <a:pt x="205" y="712"/>
                  </a:lnTo>
                  <a:cubicBezTo>
                    <a:pt x="191" y="719"/>
                    <a:pt x="177" y="733"/>
                    <a:pt x="163" y="747"/>
                  </a:cubicBezTo>
                  <a:lnTo>
                    <a:pt x="149" y="754"/>
                  </a:lnTo>
                  <a:cubicBezTo>
                    <a:pt x="135" y="768"/>
                    <a:pt x="121" y="783"/>
                    <a:pt x="114" y="797"/>
                  </a:cubicBezTo>
                  <a:cubicBezTo>
                    <a:pt x="107" y="804"/>
                    <a:pt x="93" y="818"/>
                    <a:pt x="93" y="832"/>
                  </a:cubicBezTo>
                  <a:cubicBezTo>
                    <a:pt x="85" y="846"/>
                    <a:pt x="78" y="853"/>
                    <a:pt x="78" y="860"/>
                  </a:cubicBezTo>
                  <a:cubicBezTo>
                    <a:pt x="71" y="860"/>
                    <a:pt x="71" y="867"/>
                    <a:pt x="71" y="874"/>
                  </a:cubicBezTo>
                  <a:cubicBezTo>
                    <a:pt x="64" y="895"/>
                    <a:pt x="57" y="902"/>
                    <a:pt x="57" y="909"/>
                  </a:cubicBezTo>
                  <a:lnTo>
                    <a:pt x="57" y="924"/>
                  </a:lnTo>
                  <a:cubicBezTo>
                    <a:pt x="57" y="924"/>
                    <a:pt x="57" y="931"/>
                    <a:pt x="57" y="938"/>
                  </a:cubicBezTo>
                  <a:cubicBezTo>
                    <a:pt x="50" y="945"/>
                    <a:pt x="50" y="952"/>
                    <a:pt x="50" y="966"/>
                  </a:cubicBezTo>
                  <a:lnTo>
                    <a:pt x="50" y="980"/>
                  </a:lnTo>
                  <a:cubicBezTo>
                    <a:pt x="43" y="987"/>
                    <a:pt x="43" y="1001"/>
                    <a:pt x="43" y="1015"/>
                  </a:cubicBezTo>
                  <a:lnTo>
                    <a:pt x="43" y="1036"/>
                  </a:lnTo>
                  <a:lnTo>
                    <a:pt x="1" y="1636"/>
                  </a:lnTo>
                  <a:lnTo>
                    <a:pt x="1439" y="924"/>
                  </a:lnTo>
                  <a:lnTo>
                    <a:pt x="1481" y="324"/>
                  </a:lnTo>
                  <a:cubicBezTo>
                    <a:pt x="1481" y="303"/>
                    <a:pt x="1481" y="289"/>
                    <a:pt x="1488" y="268"/>
                  </a:cubicBezTo>
                  <a:lnTo>
                    <a:pt x="1481" y="261"/>
                  </a:lnTo>
                  <a:cubicBezTo>
                    <a:pt x="1481" y="247"/>
                    <a:pt x="1488" y="233"/>
                    <a:pt x="1488" y="219"/>
                  </a:cubicBezTo>
                  <a:cubicBezTo>
                    <a:pt x="1495" y="197"/>
                    <a:pt x="1502" y="183"/>
                    <a:pt x="1509" y="169"/>
                  </a:cubicBezTo>
                  <a:cubicBezTo>
                    <a:pt x="1509" y="148"/>
                    <a:pt x="1517" y="134"/>
                    <a:pt x="1524" y="120"/>
                  </a:cubicBezTo>
                  <a:cubicBezTo>
                    <a:pt x="1531" y="106"/>
                    <a:pt x="1545" y="99"/>
                    <a:pt x="1552" y="85"/>
                  </a:cubicBezTo>
                  <a:cubicBezTo>
                    <a:pt x="1566" y="71"/>
                    <a:pt x="1573" y="56"/>
                    <a:pt x="1594" y="42"/>
                  </a:cubicBezTo>
                  <a:cubicBezTo>
                    <a:pt x="1594" y="35"/>
                    <a:pt x="1594" y="35"/>
                    <a:pt x="1601" y="28"/>
                  </a:cubicBezTo>
                  <a:cubicBezTo>
                    <a:pt x="1615" y="21"/>
                    <a:pt x="1629" y="7"/>
                    <a:pt x="164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2593450" y="2576775"/>
              <a:ext cx="41625" cy="41325"/>
            </a:xfrm>
            <a:custGeom>
              <a:avLst/>
              <a:gdLst/>
              <a:ahLst/>
              <a:cxnLst/>
              <a:rect l="l" t="t" r="r" b="b"/>
              <a:pathLst>
                <a:path w="1665" h="1653" extrusionOk="0">
                  <a:moveTo>
                    <a:pt x="1580" y="88"/>
                  </a:moveTo>
                  <a:cubicBezTo>
                    <a:pt x="1575" y="92"/>
                    <a:pt x="1570" y="97"/>
                    <a:pt x="1566" y="102"/>
                  </a:cubicBezTo>
                  <a:cubicBezTo>
                    <a:pt x="1559" y="109"/>
                    <a:pt x="1552" y="123"/>
                    <a:pt x="1545" y="137"/>
                  </a:cubicBezTo>
                  <a:cubicBezTo>
                    <a:pt x="1538" y="144"/>
                    <a:pt x="1530" y="158"/>
                    <a:pt x="1523" y="172"/>
                  </a:cubicBezTo>
                  <a:cubicBezTo>
                    <a:pt x="1516" y="186"/>
                    <a:pt x="1516" y="207"/>
                    <a:pt x="1509" y="222"/>
                  </a:cubicBezTo>
                  <a:cubicBezTo>
                    <a:pt x="1502" y="236"/>
                    <a:pt x="1502" y="257"/>
                    <a:pt x="1495" y="278"/>
                  </a:cubicBezTo>
                  <a:cubicBezTo>
                    <a:pt x="1495" y="299"/>
                    <a:pt x="1488" y="320"/>
                    <a:pt x="1488" y="334"/>
                  </a:cubicBezTo>
                  <a:lnTo>
                    <a:pt x="1446" y="930"/>
                  </a:lnTo>
                  <a:lnTo>
                    <a:pt x="1446" y="930"/>
                  </a:lnTo>
                  <a:lnTo>
                    <a:pt x="1453" y="927"/>
                  </a:lnTo>
                  <a:lnTo>
                    <a:pt x="1495" y="334"/>
                  </a:lnTo>
                  <a:cubicBezTo>
                    <a:pt x="1495" y="313"/>
                    <a:pt x="1495" y="299"/>
                    <a:pt x="1502" y="278"/>
                  </a:cubicBezTo>
                  <a:lnTo>
                    <a:pt x="1516" y="222"/>
                  </a:lnTo>
                  <a:cubicBezTo>
                    <a:pt x="1523" y="200"/>
                    <a:pt x="1523" y="186"/>
                    <a:pt x="1530" y="172"/>
                  </a:cubicBezTo>
                  <a:cubicBezTo>
                    <a:pt x="1538" y="158"/>
                    <a:pt x="1545" y="144"/>
                    <a:pt x="1552" y="130"/>
                  </a:cubicBezTo>
                  <a:cubicBezTo>
                    <a:pt x="1559" y="116"/>
                    <a:pt x="1566" y="102"/>
                    <a:pt x="1580" y="88"/>
                  </a:cubicBezTo>
                  <a:close/>
                  <a:moveTo>
                    <a:pt x="1655" y="0"/>
                  </a:moveTo>
                  <a:cubicBezTo>
                    <a:pt x="1654" y="0"/>
                    <a:pt x="1652" y="1"/>
                    <a:pt x="1650" y="3"/>
                  </a:cubicBezTo>
                  <a:lnTo>
                    <a:pt x="212" y="715"/>
                  </a:lnTo>
                  <a:cubicBezTo>
                    <a:pt x="191" y="722"/>
                    <a:pt x="177" y="736"/>
                    <a:pt x="163" y="750"/>
                  </a:cubicBezTo>
                  <a:lnTo>
                    <a:pt x="149" y="757"/>
                  </a:lnTo>
                  <a:cubicBezTo>
                    <a:pt x="135" y="771"/>
                    <a:pt x="121" y="786"/>
                    <a:pt x="106" y="800"/>
                  </a:cubicBezTo>
                  <a:cubicBezTo>
                    <a:pt x="99" y="814"/>
                    <a:pt x="92" y="828"/>
                    <a:pt x="85" y="842"/>
                  </a:cubicBezTo>
                  <a:lnTo>
                    <a:pt x="71" y="863"/>
                  </a:lnTo>
                  <a:cubicBezTo>
                    <a:pt x="71" y="870"/>
                    <a:pt x="71" y="870"/>
                    <a:pt x="71" y="877"/>
                  </a:cubicBezTo>
                  <a:lnTo>
                    <a:pt x="64" y="891"/>
                  </a:lnTo>
                  <a:cubicBezTo>
                    <a:pt x="64" y="898"/>
                    <a:pt x="57" y="912"/>
                    <a:pt x="57" y="919"/>
                  </a:cubicBezTo>
                  <a:lnTo>
                    <a:pt x="50" y="948"/>
                  </a:lnTo>
                  <a:cubicBezTo>
                    <a:pt x="43" y="955"/>
                    <a:pt x="43" y="962"/>
                    <a:pt x="43" y="969"/>
                  </a:cubicBezTo>
                  <a:lnTo>
                    <a:pt x="43" y="983"/>
                  </a:lnTo>
                  <a:lnTo>
                    <a:pt x="43" y="997"/>
                  </a:lnTo>
                  <a:cubicBezTo>
                    <a:pt x="43" y="1004"/>
                    <a:pt x="43" y="1011"/>
                    <a:pt x="43" y="1018"/>
                  </a:cubicBezTo>
                  <a:lnTo>
                    <a:pt x="43" y="1046"/>
                  </a:lnTo>
                  <a:lnTo>
                    <a:pt x="1" y="1646"/>
                  </a:lnTo>
                  <a:cubicBezTo>
                    <a:pt x="1" y="1646"/>
                    <a:pt x="1" y="1653"/>
                    <a:pt x="15" y="1653"/>
                  </a:cubicBezTo>
                  <a:lnTo>
                    <a:pt x="22" y="1653"/>
                  </a:lnTo>
                  <a:lnTo>
                    <a:pt x="1446" y="941"/>
                  </a:lnTo>
                  <a:cubicBezTo>
                    <a:pt x="1446" y="941"/>
                    <a:pt x="1446" y="934"/>
                    <a:pt x="1446" y="934"/>
                  </a:cubicBezTo>
                  <a:lnTo>
                    <a:pt x="1446" y="930"/>
                  </a:lnTo>
                  <a:lnTo>
                    <a:pt x="1446" y="930"/>
                  </a:lnTo>
                  <a:lnTo>
                    <a:pt x="36" y="1631"/>
                  </a:lnTo>
                  <a:lnTo>
                    <a:pt x="78" y="1053"/>
                  </a:lnTo>
                  <a:lnTo>
                    <a:pt x="78" y="1025"/>
                  </a:lnTo>
                  <a:cubicBezTo>
                    <a:pt x="78" y="1018"/>
                    <a:pt x="78" y="1011"/>
                    <a:pt x="78" y="1004"/>
                  </a:cubicBezTo>
                  <a:lnTo>
                    <a:pt x="78" y="990"/>
                  </a:lnTo>
                  <a:cubicBezTo>
                    <a:pt x="78" y="983"/>
                    <a:pt x="78" y="983"/>
                    <a:pt x="78" y="976"/>
                  </a:cubicBezTo>
                  <a:lnTo>
                    <a:pt x="85" y="955"/>
                  </a:lnTo>
                  <a:lnTo>
                    <a:pt x="92" y="927"/>
                  </a:lnTo>
                  <a:lnTo>
                    <a:pt x="99" y="905"/>
                  </a:lnTo>
                  <a:lnTo>
                    <a:pt x="106" y="884"/>
                  </a:lnTo>
                  <a:cubicBezTo>
                    <a:pt x="106" y="884"/>
                    <a:pt x="106" y="877"/>
                    <a:pt x="106" y="877"/>
                  </a:cubicBezTo>
                  <a:cubicBezTo>
                    <a:pt x="106" y="870"/>
                    <a:pt x="114" y="863"/>
                    <a:pt x="121" y="849"/>
                  </a:cubicBezTo>
                  <a:cubicBezTo>
                    <a:pt x="135" y="821"/>
                    <a:pt x="156" y="793"/>
                    <a:pt x="177" y="771"/>
                  </a:cubicBezTo>
                  <a:lnTo>
                    <a:pt x="191" y="764"/>
                  </a:lnTo>
                  <a:cubicBezTo>
                    <a:pt x="205" y="757"/>
                    <a:pt x="219" y="743"/>
                    <a:pt x="233" y="736"/>
                  </a:cubicBezTo>
                  <a:lnTo>
                    <a:pt x="1580" y="66"/>
                  </a:lnTo>
                  <a:cubicBezTo>
                    <a:pt x="1580" y="74"/>
                    <a:pt x="1580" y="81"/>
                    <a:pt x="1580" y="88"/>
                  </a:cubicBezTo>
                  <a:cubicBezTo>
                    <a:pt x="1589" y="78"/>
                    <a:pt x="1599" y="69"/>
                    <a:pt x="1608" y="59"/>
                  </a:cubicBezTo>
                  <a:cubicBezTo>
                    <a:pt x="1608" y="52"/>
                    <a:pt x="1608" y="52"/>
                    <a:pt x="1615" y="52"/>
                  </a:cubicBezTo>
                  <a:cubicBezTo>
                    <a:pt x="1629" y="38"/>
                    <a:pt x="1643" y="31"/>
                    <a:pt x="1657" y="24"/>
                  </a:cubicBezTo>
                  <a:cubicBezTo>
                    <a:pt x="1664" y="17"/>
                    <a:pt x="1664" y="10"/>
                    <a:pt x="1664" y="10"/>
                  </a:cubicBezTo>
                  <a:cubicBezTo>
                    <a:pt x="1659" y="5"/>
                    <a:pt x="1658" y="0"/>
                    <a:pt x="165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2630650" y="2624250"/>
              <a:ext cx="51300" cy="119150"/>
            </a:xfrm>
            <a:custGeom>
              <a:avLst/>
              <a:gdLst/>
              <a:ahLst/>
              <a:cxnLst/>
              <a:rect l="l" t="t" r="r" b="b"/>
              <a:pathLst>
                <a:path w="2052" h="4766" extrusionOk="0">
                  <a:moveTo>
                    <a:pt x="1438" y="0"/>
                  </a:moveTo>
                  <a:lnTo>
                    <a:pt x="0" y="712"/>
                  </a:lnTo>
                  <a:lnTo>
                    <a:pt x="78" y="762"/>
                  </a:lnTo>
                  <a:cubicBezTo>
                    <a:pt x="99" y="776"/>
                    <a:pt x="113" y="790"/>
                    <a:pt x="134" y="804"/>
                  </a:cubicBezTo>
                  <a:cubicBezTo>
                    <a:pt x="162" y="825"/>
                    <a:pt x="176" y="839"/>
                    <a:pt x="198" y="860"/>
                  </a:cubicBezTo>
                  <a:lnTo>
                    <a:pt x="205" y="867"/>
                  </a:lnTo>
                  <a:cubicBezTo>
                    <a:pt x="219" y="881"/>
                    <a:pt x="240" y="896"/>
                    <a:pt x="254" y="917"/>
                  </a:cubicBezTo>
                  <a:lnTo>
                    <a:pt x="261" y="924"/>
                  </a:lnTo>
                  <a:lnTo>
                    <a:pt x="303" y="973"/>
                  </a:lnTo>
                  <a:lnTo>
                    <a:pt x="317" y="987"/>
                  </a:lnTo>
                  <a:cubicBezTo>
                    <a:pt x="324" y="1001"/>
                    <a:pt x="339" y="1015"/>
                    <a:pt x="346" y="1022"/>
                  </a:cubicBezTo>
                  <a:lnTo>
                    <a:pt x="367" y="1051"/>
                  </a:lnTo>
                  <a:cubicBezTo>
                    <a:pt x="381" y="1065"/>
                    <a:pt x="388" y="1086"/>
                    <a:pt x="395" y="1100"/>
                  </a:cubicBezTo>
                  <a:cubicBezTo>
                    <a:pt x="409" y="1114"/>
                    <a:pt x="409" y="1114"/>
                    <a:pt x="416" y="1121"/>
                  </a:cubicBezTo>
                  <a:cubicBezTo>
                    <a:pt x="423" y="1135"/>
                    <a:pt x="437" y="1163"/>
                    <a:pt x="451" y="1185"/>
                  </a:cubicBezTo>
                  <a:lnTo>
                    <a:pt x="458" y="1199"/>
                  </a:lnTo>
                  <a:cubicBezTo>
                    <a:pt x="472" y="1220"/>
                    <a:pt x="487" y="1248"/>
                    <a:pt x="501" y="1269"/>
                  </a:cubicBezTo>
                  <a:lnTo>
                    <a:pt x="508" y="1290"/>
                  </a:lnTo>
                  <a:cubicBezTo>
                    <a:pt x="515" y="1311"/>
                    <a:pt x="522" y="1333"/>
                    <a:pt x="536" y="1347"/>
                  </a:cubicBezTo>
                  <a:lnTo>
                    <a:pt x="543" y="1382"/>
                  </a:lnTo>
                  <a:cubicBezTo>
                    <a:pt x="550" y="1396"/>
                    <a:pt x="557" y="1410"/>
                    <a:pt x="564" y="1431"/>
                  </a:cubicBezTo>
                  <a:cubicBezTo>
                    <a:pt x="564" y="1431"/>
                    <a:pt x="571" y="1438"/>
                    <a:pt x="571" y="1445"/>
                  </a:cubicBezTo>
                  <a:cubicBezTo>
                    <a:pt x="578" y="1467"/>
                    <a:pt x="585" y="1488"/>
                    <a:pt x="592" y="1509"/>
                  </a:cubicBezTo>
                  <a:cubicBezTo>
                    <a:pt x="592" y="1509"/>
                    <a:pt x="592" y="1516"/>
                    <a:pt x="592" y="1523"/>
                  </a:cubicBezTo>
                  <a:cubicBezTo>
                    <a:pt x="599" y="1544"/>
                    <a:pt x="606" y="1565"/>
                    <a:pt x="606" y="1593"/>
                  </a:cubicBezTo>
                  <a:lnTo>
                    <a:pt x="606" y="1600"/>
                  </a:lnTo>
                  <a:cubicBezTo>
                    <a:pt x="613" y="1629"/>
                    <a:pt x="620" y="1650"/>
                    <a:pt x="620" y="1678"/>
                  </a:cubicBezTo>
                  <a:cubicBezTo>
                    <a:pt x="628" y="1699"/>
                    <a:pt x="635" y="1734"/>
                    <a:pt x="635" y="1763"/>
                  </a:cubicBezTo>
                  <a:cubicBezTo>
                    <a:pt x="635" y="1791"/>
                    <a:pt x="635" y="1819"/>
                    <a:pt x="635" y="1840"/>
                  </a:cubicBezTo>
                  <a:cubicBezTo>
                    <a:pt x="635" y="1868"/>
                    <a:pt x="635" y="1897"/>
                    <a:pt x="635" y="1925"/>
                  </a:cubicBezTo>
                  <a:lnTo>
                    <a:pt x="465" y="4364"/>
                  </a:lnTo>
                  <a:cubicBezTo>
                    <a:pt x="465" y="4385"/>
                    <a:pt x="458" y="4413"/>
                    <a:pt x="458" y="4434"/>
                  </a:cubicBezTo>
                  <a:cubicBezTo>
                    <a:pt x="458" y="4462"/>
                    <a:pt x="451" y="4484"/>
                    <a:pt x="444" y="4498"/>
                  </a:cubicBezTo>
                  <a:cubicBezTo>
                    <a:pt x="437" y="4519"/>
                    <a:pt x="430" y="4540"/>
                    <a:pt x="423" y="4561"/>
                  </a:cubicBezTo>
                  <a:lnTo>
                    <a:pt x="423" y="4568"/>
                  </a:lnTo>
                  <a:cubicBezTo>
                    <a:pt x="416" y="4582"/>
                    <a:pt x="409" y="4596"/>
                    <a:pt x="402" y="4618"/>
                  </a:cubicBezTo>
                  <a:cubicBezTo>
                    <a:pt x="395" y="4632"/>
                    <a:pt x="381" y="4646"/>
                    <a:pt x="374" y="4667"/>
                  </a:cubicBezTo>
                  <a:cubicBezTo>
                    <a:pt x="360" y="4674"/>
                    <a:pt x="353" y="4688"/>
                    <a:pt x="339" y="4702"/>
                  </a:cubicBezTo>
                  <a:lnTo>
                    <a:pt x="331" y="4709"/>
                  </a:lnTo>
                  <a:lnTo>
                    <a:pt x="303" y="4730"/>
                  </a:lnTo>
                  <a:lnTo>
                    <a:pt x="296" y="4744"/>
                  </a:lnTo>
                  <a:cubicBezTo>
                    <a:pt x="282" y="4752"/>
                    <a:pt x="268" y="4759"/>
                    <a:pt x="254" y="4766"/>
                  </a:cubicBezTo>
                  <a:lnTo>
                    <a:pt x="1692" y="4054"/>
                  </a:lnTo>
                  <a:cubicBezTo>
                    <a:pt x="1706" y="4047"/>
                    <a:pt x="1720" y="4040"/>
                    <a:pt x="1734" y="4025"/>
                  </a:cubicBezTo>
                  <a:lnTo>
                    <a:pt x="1741" y="4018"/>
                  </a:lnTo>
                  <a:lnTo>
                    <a:pt x="1770" y="3997"/>
                  </a:lnTo>
                  <a:lnTo>
                    <a:pt x="1784" y="3990"/>
                  </a:lnTo>
                  <a:cubicBezTo>
                    <a:pt x="1791" y="3976"/>
                    <a:pt x="1798" y="3969"/>
                    <a:pt x="1805" y="3955"/>
                  </a:cubicBezTo>
                  <a:cubicBezTo>
                    <a:pt x="1819" y="3941"/>
                    <a:pt x="1833" y="3927"/>
                    <a:pt x="1840" y="3906"/>
                  </a:cubicBezTo>
                  <a:lnTo>
                    <a:pt x="1861" y="3870"/>
                  </a:lnTo>
                  <a:lnTo>
                    <a:pt x="1861" y="3856"/>
                  </a:lnTo>
                  <a:cubicBezTo>
                    <a:pt x="1861" y="3856"/>
                    <a:pt x="1861" y="3849"/>
                    <a:pt x="1861" y="3849"/>
                  </a:cubicBezTo>
                  <a:lnTo>
                    <a:pt x="1861" y="3842"/>
                  </a:lnTo>
                  <a:cubicBezTo>
                    <a:pt x="1868" y="3828"/>
                    <a:pt x="1875" y="3814"/>
                    <a:pt x="1875" y="3807"/>
                  </a:cubicBezTo>
                  <a:cubicBezTo>
                    <a:pt x="1875" y="3800"/>
                    <a:pt x="1875" y="3800"/>
                    <a:pt x="1875" y="3793"/>
                  </a:cubicBezTo>
                  <a:cubicBezTo>
                    <a:pt x="1875" y="3786"/>
                    <a:pt x="1875" y="3779"/>
                    <a:pt x="1882" y="3779"/>
                  </a:cubicBezTo>
                  <a:cubicBezTo>
                    <a:pt x="1882" y="3765"/>
                    <a:pt x="1882" y="3758"/>
                    <a:pt x="1889" y="3743"/>
                  </a:cubicBezTo>
                  <a:lnTo>
                    <a:pt x="1889" y="3729"/>
                  </a:lnTo>
                  <a:cubicBezTo>
                    <a:pt x="1889" y="3701"/>
                    <a:pt x="1889" y="3694"/>
                    <a:pt x="1896" y="3687"/>
                  </a:cubicBezTo>
                  <a:lnTo>
                    <a:pt x="1896" y="3652"/>
                  </a:lnTo>
                  <a:lnTo>
                    <a:pt x="1882" y="3645"/>
                  </a:lnTo>
                  <a:lnTo>
                    <a:pt x="2052" y="1206"/>
                  </a:lnTo>
                  <a:lnTo>
                    <a:pt x="2052" y="1178"/>
                  </a:lnTo>
                  <a:lnTo>
                    <a:pt x="2052" y="1114"/>
                  </a:lnTo>
                  <a:lnTo>
                    <a:pt x="2052" y="1079"/>
                  </a:lnTo>
                  <a:cubicBezTo>
                    <a:pt x="2052" y="1072"/>
                    <a:pt x="2052" y="1058"/>
                    <a:pt x="2052" y="1051"/>
                  </a:cubicBezTo>
                  <a:lnTo>
                    <a:pt x="2052" y="1015"/>
                  </a:lnTo>
                  <a:lnTo>
                    <a:pt x="2052" y="980"/>
                  </a:lnTo>
                  <a:lnTo>
                    <a:pt x="2052" y="966"/>
                  </a:lnTo>
                  <a:lnTo>
                    <a:pt x="2052" y="945"/>
                  </a:lnTo>
                  <a:cubicBezTo>
                    <a:pt x="2052" y="938"/>
                    <a:pt x="2052" y="917"/>
                    <a:pt x="2044" y="903"/>
                  </a:cubicBezTo>
                  <a:cubicBezTo>
                    <a:pt x="2044" y="903"/>
                    <a:pt x="2044" y="896"/>
                    <a:pt x="2044" y="889"/>
                  </a:cubicBezTo>
                  <a:lnTo>
                    <a:pt x="2044" y="881"/>
                  </a:lnTo>
                  <a:cubicBezTo>
                    <a:pt x="2044" y="874"/>
                    <a:pt x="2044" y="867"/>
                    <a:pt x="2044" y="860"/>
                  </a:cubicBezTo>
                  <a:lnTo>
                    <a:pt x="2030" y="818"/>
                  </a:lnTo>
                  <a:cubicBezTo>
                    <a:pt x="2030" y="818"/>
                    <a:pt x="2030" y="811"/>
                    <a:pt x="2030" y="811"/>
                  </a:cubicBezTo>
                  <a:cubicBezTo>
                    <a:pt x="2030" y="804"/>
                    <a:pt x="2030" y="797"/>
                    <a:pt x="2030" y="790"/>
                  </a:cubicBezTo>
                  <a:cubicBezTo>
                    <a:pt x="2030" y="783"/>
                    <a:pt x="2030" y="776"/>
                    <a:pt x="2023" y="769"/>
                  </a:cubicBezTo>
                  <a:cubicBezTo>
                    <a:pt x="2016" y="762"/>
                    <a:pt x="2016" y="748"/>
                    <a:pt x="2009" y="733"/>
                  </a:cubicBezTo>
                  <a:cubicBezTo>
                    <a:pt x="2002" y="719"/>
                    <a:pt x="2009" y="719"/>
                    <a:pt x="2002" y="712"/>
                  </a:cubicBezTo>
                  <a:cubicBezTo>
                    <a:pt x="1995" y="691"/>
                    <a:pt x="1988" y="677"/>
                    <a:pt x="1988" y="663"/>
                  </a:cubicBezTo>
                  <a:lnTo>
                    <a:pt x="1974" y="635"/>
                  </a:lnTo>
                  <a:cubicBezTo>
                    <a:pt x="1967" y="614"/>
                    <a:pt x="1953" y="599"/>
                    <a:pt x="1946" y="578"/>
                  </a:cubicBezTo>
                  <a:lnTo>
                    <a:pt x="1939" y="557"/>
                  </a:lnTo>
                  <a:cubicBezTo>
                    <a:pt x="1925" y="536"/>
                    <a:pt x="1911" y="508"/>
                    <a:pt x="1896" y="480"/>
                  </a:cubicBezTo>
                  <a:lnTo>
                    <a:pt x="1889" y="473"/>
                  </a:lnTo>
                  <a:cubicBezTo>
                    <a:pt x="1875" y="451"/>
                    <a:pt x="1868" y="430"/>
                    <a:pt x="1854" y="409"/>
                  </a:cubicBezTo>
                  <a:lnTo>
                    <a:pt x="1840" y="388"/>
                  </a:lnTo>
                  <a:lnTo>
                    <a:pt x="1812" y="346"/>
                  </a:lnTo>
                  <a:lnTo>
                    <a:pt x="1784" y="310"/>
                  </a:lnTo>
                  <a:lnTo>
                    <a:pt x="1762" y="282"/>
                  </a:lnTo>
                  <a:lnTo>
                    <a:pt x="1755" y="275"/>
                  </a:lnTo>
                  <a:lnTo>
                    <a:pt x="1741" y="261"/>
                  </a:lnTo>
                  <a:lnTo>
                    <a:pt x="1720" y="233"/>
                  </a:lnTo>
                  <a:lnTo>
                    <a:pt x="1699" y="212"/>
                  </a:lnTo>
                  <a:lnTo>
                    <a:pt x="1692" y="205"/>
                  </a:lnTo>
                  <a:lnTo>
                    <a:pt x="1657" y="162"/>
                  </a:lnTo>
                  <a:cubicBezTo>
                    <a:pt x="1650" y="162"/>
                    <a:pt x="1650" y="155"/>
                    <a:pt x="1643" y="148"/>
                  </a:cubicBezTo>
                  <a:lnTo>
                    <a:pt x="1636" y="141"/>
                  </a:lnTo>
                  <a:lnTo>
                    <a:pt x="1629" y="141"/>
                  </a:lnTo>
                  <a:cubicBezTo>
                    <a:pt x="1621" y="127"/>
                    <a:pt x="1607" y="120"/>
                    <a:pt x="1600" y="113"/>
                  </a:cubicBezTo>
                  <a:cubicBezTo>
                    <a:pt x="1593" y="106"/>
                    <a:pt x="1586" y="99"/>
                    <a:pt x="1579" y="99"/>
                  </a:cubicBezTo>
                  <a:lnTo>
                    <a:pt x="1544" y="71"/>
                  </a:lnTo>
                  <a:cubicBezTo>
                    <a:pt x="1537" y="64"/>
                    <a:pt x="1530" y="57"/>
                    <a:pt x="1523" y="50"/>
                  </a:cubicBezTo>
                  <a:lnTo>
                    <a:pt x="143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3"/>
            <p:cNvSpPr/>
            <p:nvPr/>
          </p:nvSpPr>
          <p:spPr>
            <a:xfrm>
              <a:off x="2629750" y="2623900"/>
              <a:ext cx="52375" cy="119675"/>
            </a:xfrm>
            <a:custGeom>
              <a:avLst/>
              <a:gdLst/>
              <a:ahLst/>
              <a:cxnLst/>
              <a:rect l="l" t="t" r="r" b="b"/>
              <a:pathLst>
                <a:path w="2095" h="4787" extrusionOk="0">
                  <a:moveTo>
                    <a:pt x="1446" y="35"/>
                  </a:moveTo>
                  <a:lnTo>
                    <a:pt x="1517" y="85"/>
                  </a:lnTo>
                  <a:cubicBezTo>
                    <a:pt x="1524" y="92"/>
                    <a:pt x="1538" y="99"/>
                    <a:pt x="1545" y="99"/>
                  </a:cubicBezTo>
                  <a:lnTo>
                    <a:pt x="1580" y="127"/>
                  </a:lnTo>
                  <a:lnTo>
                    <a:pt x="1594" y="141"/>
                  </a:lnTo>
                  <a:lnTo>
                    <a:pt x="1622" y="169"/>
                  </a:lnTo>
                  <a:lnTo>
                    <a:pt x="1643" y="183"/>
                  </a:lnTo>
                  <a:lnTo>
                    <a:pt x="1650" y="198"/>
                  </a:lnTo>
                  <a:lnTo>
                    <a:pt x="1686" y="226"/>
                  </a:lnTo>
                  <a:lnTo>
                    <a:pt x="1700" y="247"/>
                  </a:lnTo>
                  <a:lnTo>
                    <a:pt x="1721" y="261"/>
                  </a:lnTo>
                  <a:lnTo>
                    <a:pt x="1735" y="282"/>
                  </a:lnTo>
                  <a:lnTo>
                    <a:pt x="1742" y="296"/>
                  </a:lnTo>
                  <a:lnTo>
                    <a:pt x="1749" y="303"/>
                  </a:lnTo>
                  <a:lnTo>
                    <a:pt x="1756" y="310"/>
                  </a:lnTo>
                  <a:cubicBezTo>
                    <a:pt x="1763" y="317"/>
                    <a:pt x="1763" y="324"/>
                    <a:pt x="1770" y="332"/>
                  </a:cubicBezTo>
                  <a:lnTo>
                    <a:pt x="1784" y="353"/>
                  </a:lnTo>
                  <a:lnTo>
                    <a:pt x="1806" y="374"/>
                  </a:lnTo>
                  <a:lnTo>
                    <a:pt x="1827" y="402"/>
                  </a:lnTo>
                  <a:lnTo>
                    <a:pt x="1841" y="423"/>
                  </a:lnTo>
                  <a:lnTo>
                    <a:pt x="1848" y="437"/>
                  </a:lnTo>
                  <a:cubicBezTo>
                    <a:pt x="1862" y="458"/>
                    <a:pt x="1876" y="487"/>
                    <a:pt x="1890" y="508"/>
                  </a:cubicBezTo>
                  <a:cubicBezTo>
                    <a:pt x="1904" y="536"/>
                    <a:pt x="1918" y="557"/>
                    <a:pt x="1932" y="585"/>
                  </a:cubicBezTo>
                  <a:lnTo>
                    <a:pt x="1939" y="599"/>
                  </a:lnTo>
                  <a:lnTo>
                    <a:pt x="1947" y="613"/>
                  </a:lnTo>
                  <a:cubicBezTo>
                    <a:pt x="1954" y="628"/>
                    <a:pt x="1961" y="642"/>
                    <a:pt x="1968" y="663"/>
                  </a:cubicBezTo>
                  <a:lnTo>
                    <a:pt x="1975" y="684"/>
                  </a:lnTo>
                  <a:lnTo>
                    <a:pt x="1982" y="705"/>
                  </a:lnTo>
                  <a:cubicBezTo>
                    <a:pt x="1989" y="712"/>
                    <a:pt x="1989" y="726"/>
                    <a:pt x="1996" y="740"/>
                  </a:cubicBezTo>
                  <a:cubicBezTo>
                    <a:pt x="1996" y="747"/>
                    <a:pt x="1996" y="747"/>
                    <a:pt x="1996" y="754"/>
                  </a:cubicBezTo>
                  <a:lnTo>
                    <a:pt x="2003" y="769"/>
                  </a:lnTo>
                  <a:cubicBezTo>
                    <a:pt x="2010" y="776"/>
                    <a:pt x="2010" y="783"/>
                    <a:pt x="2010" y="797"/>
                  </a:cubicBezTo>
                  <a:lnTo>
                    <a:pt x="2017" y="811"/>
                  </a:lnTo>
                  <a:lnTo>
                    <a:pt x="2031" y="846"/>
                  </a:lnTo>
                  <a:cubicBezTo>
                    <a:pt x="2031" y="860"/>
                    <a:pt x="2038" y="874"/>
                    <a:pt x="2038" y="888"/>
                  </a:cubicBezTo>
                  <a:lnTo>
                    <a:pt x="2052" y="931"/>
                  </a:lnTo>
                  <a:cubicBezTo>
                    <a:pt x="2059" y="945"/>
                    <a:pt x="2059" y="959"/>
                    <a:pt x="2059" y="966"/>
                  </a:cubicBezTo>
                  <a:lnTo>
                    <a:pt x="2059" y="980"/>
                  </a:lnTo>
                  <a:lnTo>
                    <a:pt x="2059" y="1001"/>
                  </a:lnTo>
                  <a:lnTo>
                    <a:pt x="2059" y="1036"/>
                  </a:lnTo>
                  <a:lnTo>
                    <a:pt x="2059" y="1072"/>
                  </a:lnTo>
                  <a:cubicBezTo>
                    <a:pt x="2059" y="1086"/>
                    <a:pt x="2059" y="1093"/>
                    <a:pt x="2059" y="1107"/>
                  </a:cubicBezTo>
                  <a:lnTo>
                    <a:pt x="2059" y="1135"/>
                  </a:lnTo>
                  <a:lnTo>
                    <a:pt x="2059" y="1199"/>
                  </a:lnTo>
                  <a:lnTo>
                    <a:pt x="2059" y="1227"/>
                  </a:lnTo>
                  <a:lnTo>
                    <a:pt x="1883" y="3673"/>
                  </a:lnTo>
                  <a:lnTo>
                    <a:pt x="1883" y="3701"/>
                  </a:lnTo>
                  <a:lnTo>
                    <a:pt x="1883" y="3729"/>
                  </a:lnTo>
                  <a:lnTo>
                    <a:pt x="1883" y="3750"/>
                  </a:lnTo>
                  <a:cubicBezTo>
                    <a:pt x="1883" y="3750"/>
                    <a:pt x="1890" y="3750"/>
                    <a:pt x="1883" y="3757"/>
                  </a:cubicBezTo>
                  <a:cubicBezTo>
                    <a:pt x="1883" y="3772"/>
                    <a:pt x="1876" y="3779"/>
                    <a:pt x="1876" y="3800"/>
                  </a:cubicBezTo>
                  <a:lnTo>
                    <a:pt x="1869" y="3821"/>
                  </a:lnTo>
                  <a:lnTo>
                    <a:pt x="1862" y="3856"/>
                  </a:lnTo>
                  <a:lnTo>
                    <a:pt x="1848" y="3877"/>
                  </a:lnTo>
                  <a:cubicBezTo>
                    <a:pt x="1848" y="3877"/>
                    <a:pt x="1855" y="3877"/>
                    <a:pt x="1848" y="3884"/>
                  </a:cubicBezTo>
                  <a:cubicBezTo>
                    <a:pt x="1848" y="3898"/>
                    <a:pt x="1841" y="3905"/>
                    <a:pt x="1834" y="3920"/>
                  </a:cubicBezTo>
                  <a:cubicBezTo>
                    <a:pt x="1827" y="3934"/>
                    <a:pt x="1813" y="3955"/>
                    <a:pt x="1798" y="3969"/>
                  </a:cubicBezTo>
                  <a:cubicBezTo>
                    <a:pt x="1791" y="3976"/>
                    <a:pt x="1784" y="3990"/>
                    <a:pt x="1777" y="3997"/>
                  </a:cubicBezTo>
                  <a:lnTo>
                    <a:pt x="1763" y="4011"/>
                  </a:lnTo>
                  <a:cubicBezTo>
                    <a:pt x="1756" y="4018"/>
                    <a:pt x="1749" y="4025"/>
                    <a:pt x="1735" y="4032"/>
                  </a:cubicBezTo>
                  <a:lnTo>
                    <a:pt x="1728" y="4039"/>
                  </a:lnTo>
                  <a:cubicBezTo>
                    <a:pt x="1714" y="4046"/>
                    <a:pt x="1707" y="4054"/>
                    <a:pt x="1693" y="4061"/>
                  </a:cubicBezTo>
                  <a:lnTo>
                    <a:pt x="353" y="4723"/>
                  </a:lnTo>
                  <a:cubicBezTo>
                    <a:pt x="367" y="4709"/>
                    <a:pt x="375" y="4702"/>
                    <a:pt x="382" y="4688"/>
                  </a:cubicBezTo>
                  <a:cubicBezTo>
                    <a:pt x="396" y="4674"/>
                    <a:pt x="403" y="4653"/>
                    <a:pt x="417" y="4639"/>
                  </a:cubicBezTo>
                  <a:cubicBezTo>
                    <a:pt x="424" y="4625"/>
                    <a:pt x="431" y="4603"/>
                    <a:pt x="438" y="4589"/>
                  </a:cubicBezTo>
                  <a:lnTo>
                    <a:pt x="438" y="4582"/>
                  </a:lnTo>
                  <a:cubicBezTo>
                    <a:pt x="445" y="4568"/>
                    <a:pt x="452" y="4547"/>
                    <a:pt x="459" y="4519"/>
                  </a:cubicBezTo>
                  <a:cubicBezTo>
                    <a:pt x="459" y="4498"/>
                    <a:pt x="466" y="4476"/>
                    <a:pt x="473" y="4455"/>
                  </a:cubicBezTo>
                  <a:cubicBezTo>
                    <a:pt x="473" y="4427"/>
                    <a:pt x="480" y="4406"/>
                    <a:pt x="480" y="4385"/>
                  </a:cubicBezTo>
                  <a:lnTo>
                    <a:pt x="649" y="1939"/>
                  </a:lnTo>
                  <a:cubicBezTo>
                    <a:pt x="649" y="1911"/>
                    <a:pt x="649" y="1882"/>
                    <a:pt x="649" y="1861"/>
                  </a:cubicBezTo>
                  <a:cubicBezTo>
                    <a:pt x="649" y="1833"/>
                    <a:pt x="649" y="1805"/>
                    <a:pt x="649" y="1784"/>
                  </a:cubicBezTo>
                  <a:cubicBezTo>
                    <a:pt x="649" y="1755"/>
                    <a:pt x="642" y="1713"/>
                    <a:pt x="635" y="1692"/>
                  </a:cubicBezTo>
                  <a:cubicBezTo>
                    <a:pt x="635" y="1671"/>
                    <a:pt x="628" y="1643"/>
                    <a:pt x="621" y="1622"/>
                  </a:cubicBezTo>
                  <a:lnTo>
                    <a:pt x="621" y="1607"/>
                  </a:lnTo>
                  <a:cubicBezTo>
                    <a:pt x="614" y="1586"/>
                    <a:pt x="607" y="1558"/>
                    <a:pt x="600" y="1537"/>
                  </a:cubicBezTo>
                  <a:lnTo>
                    <a:pt x="600" y="1523"/>
                  </a:lnTo>
                  <a:cubicBezTo>
                    <a:pt x="593" y="1502"/>
                    <a:pt x="586" y="1481"/>
                    <a:pt x="579" y="1459"/>
                  </a:cubicBezTo>
                  <a:lnTo>
                    <a:pt x="572" y="1445"/>
                  </a:lnTo>
                  <a:cubicBezTo>
                    <a:pt x="565" y="1431"/>
                    <a:pt x="565" y="1417"/>
                    <a:pt x="558" y="1396"/>
                  </a:cubicBezTo>
                  <a:lnTo>
                    <a:pt x="551" y="1382"/>
                  </a:lnTo>
                  <a:lnTo>
                    <a:pt x="544" y="1361"/>
                  </a:lnTo>
                  <a:cubicBezTo>
                    <a:pt x="530" y="1347"/>
                    <a:pt x="523" y="1325"/>
                    <a:pt x="516" y="1304"/>
                  </a:cubicBezTo>
                  <a:lnTo>
                    <a:pt x="516" y="1297"/>
                  </a:lnTo>
                  <a:lnTo>
                    <a:pt x="508" y="1283"/>
                  </a:lnTo>
                  <a:cubicBezTo>
                    <a:pt x="494" y="1262"/>
                    <a:pt x="480" y="1234"/>
                    <a:pt x="466" y="1206"/>
                  </a:cubicBezTo>
                  <a:cubicBezTo>
                    <a:pt x="466" y="1206"/>
                    <a:pt x="466" y="1199"/>
                    <a:pt x="459" y="1199"/>
                  </a:cubicBezTo>
                  <a:lnTo>
                    <a:pt x="424" y="1135"/>
                  </a:lnTo>
                  <a:lnTo>
                    <a:pt x="417" y="1121"/>
                  </a:lnTo>
                  <a:lnTo>
                    <a:pt x="403" y="1107"/>
                  </a:lnTo>
                  <a:cubicBezTo>
                    <a:pt x="396" y="1093"/>
                    <a:pt x="382" y="1072"/>
                    <a:pt x="375" y="1065"/>
                  </a:cubicBezTo>
                  <a:cubicBezTo>
                    <a:pt x="375" y="1058"/>
                    <a:pt x="360" y="1051"/>
                    <a:pt x="360" y="1043"/>
                  </a:cubicBezTo>
                  <a:lnTo>
                    <a:pt x="353" y="1029"/>
                  </a:lnTo>
                  <a:cubicBezTo>
                    <a:pt x="339" y="1022"/>
                    <a:pt x="332" y="1008"/>
                    <a:pt x="325" y="1001"/>
                  </a:cubicBezTo>
                  <a:lnTo>
                    <a:pt x="311" y="987"/>
                  </a:lnTo>
                  <a:lnTo>
                    <a:pt x="269" y="938"/>
                  </a:lnTo>
                  <a:lnTo>
                    <a:pt x="262" y="924"/>
                  </a:lnTo>
                  <a:cubicBezTo>
                    <a:pt x="248" y="910"/>
                    <a:pt x="226" y="888"/>
                    <a:pt x="205" y="867"/>
                  </a:cubicBezTo>
                  <a:cubicBezTo>
                    <a:pt x="184" y="853"/>
                    <a:pt x="163" y="832"/>
                    <a:pt x="142" y="818"/>
                  </a:cubicBezTo>
                  <a:cubicBezTo>
                    <a:pt x="121" y="797"/>
                    <a:pt x="100" y="783"/>
                    <a:pt x="86" y="769"/>
                  </a:cubicBezTo>
                  <a:lnTo>
                    <a:pt x="22" y="733"/>
                  </a:lnTo>
                  <a:lnTo>
                    <a:pt x="1446" y="35"/>
                  </a:lnTo>
                  <a:close/>
                  <a:moveTo>
                    <a:pt x="1446" y="0"/>
                  </a:moveTo>
                  <a:lnTo>
                    <a:pt x="8" y="712"/>
                  </a:lnTo>
                  <a:cubicBezTo>
                    <a:pt x="1" y="719"/>
                    <a:pt x="1" y="719"/>
                    <a:pt x="1" y="726"/>
                  </a:cubicBezTo>
                  <a:cubicBezTo>
                    <a:pt x="1" y="726"/>
                    <a:pt x="1" y="733"/>
                    <a:pt x="1" y="733"/>
                  </a:cubicBezTo>
                  <a:lnTo>
                    <a:pt x="78" y="783"/>
                  </a:lnTo>
                  <a:lnTo>
                    <a:pt x="142" y="832"/>
                  </a:lnTo>
                  <a:cubicBezTo>
                    <a:pt x="156" y="846"/>
                    <a:pt x="177" y="860"/>
                    <a:pt x="198" y="881"/>
                  </a:cubicBezTo>
                  <a:lnTo>
                    <a:pt x="205" y="881"/>
                  </a:lnTo>
                  <a:cubicBezTo>
                    <a:pt x="219" y="903"/>
                    <a:pt x="234" y="917"/>
                    <a:pt x="255" y="938"/>
                  </a:cubicBezTo>
                  <a:lnTo>
                    <a:pt x="262" y="945"/>
                  </a:lnTo>
                  <a:lnTo>
                    <a:pt x="311" y="994"/>
                  </a:lnTo>
                  <a:lnTo>
                    <a:pt x="311" y="1008"/>
                  </a:lnTo>
                  <a:cubicBezTo>
                    <a:pt x="325" y="1015"/>
                    <a:pt x="332" y="1022"/>
                    <a:pt x="339" y="1036"/>
                  </a:cubicBezTo>
                  <a:lnTo>
                    <a:pt x="353" y="1058"/>
                  </a:lnTo>
                  <a:lnTo>
                    <a:pt x="367" y="1072"/>
                  </a:lnTo>
                  <a:lnTo>
                    <a:pt x="396" y="1114"/>
                  </a:lnTo>
                  <a:lnTo>
                    <a:pt x="403" y="1128"/>
                  </a:lnTo>
                  <a:lnTo>
                    <a:pt x="410" y="1142"/>
                  </a:lnTo>
                  <a:cubicBezTo>
                    <a:pt x="424" y="1156"/>
                    <a:pt x="445" y="1192"/>
                    <a:pt x="459" y="1213"/>
                  </a:cubicBezTo>
                  <a:cubicBezTo>
                    <a:pt x="466" y="1241"/>
                    <a:pt x="480" y="1262"/>
                    <a:pt x="494" y="1290"/>
                  </a:cubicBezTo>
                  <a:lnTo>
                    <a:pt x="501" y="1304"/>
                  </a:lnTo>
                  <a:lnTo>
                    <a:pt x="501" y="1311"/>
                  </a:lnTo>
                  <a:cubicBezTo>
                    <a:pt x="508" y="1325"/>
                    <a:pt x="516" y="1361"/>
                    <a:pt x="523" y="1368"/>
                  </a:cubicBezTo>
                  <a:cubicBezTo>
                    <a:pt x="537" y="1375"/>
                    <a:pt x="537" y="1382"/>
                    <a:pt x="537" y="1382"/>
                  </a:cubicBezTo>
                  <a:lnTo>
                    <a:pt x="544" y="1403"/>
                  </a:lnTo>
                  <a:cubicBezTo>
                    <a:pt x="544" y="1417"/>
                    <a:pt x="551" y="1431"/>
                    <a:pt x="558" y="1445"/>
                  </a:cubicBezTo>
                  <a:lnTo>
                    <a:pt x="565" y="1459"/>
                  </a:lnTo>
                  <a:cubicBezTo>
                    <a:pt x="572" y="1481"/>
                    <a:pt x="579" y="1502"/>
                    <a:pt x="586" y="1523"/>
                  </a:cubicBezTo>
                  <a:lnTo>
                    <a:pt x="586" y="1537"/>
                  </a:lnTo>
                  <a:cubicBezTo>
                    <a:pt x="593" y="1558"/>
                    <a:pt x="600" y="1586"/>
                    <a:pt x="607" y="1607"/>
                  </a:cubicBezTo>
                  <a:lnTo>
                    <a:pt x="607" y="1622"/>
                  </a:lnTo>
                  <a:cubicBezTo>
                    <a:pt x="614" y="1643"/>
                    <a:pt x="614" y="1671"/>
                    <a:pt x="621" y="1699"/>
                  </a:cubicBezTo>
                  <a:cubicBezTo>
                    <a:pt x="628" y="1727"/>
                    <a:pt x="628" y="1748"/>
                    <a:pt x="628" y="1777"/>
                  </a:cubicBezTo>
                  <a:lnTo>
                    <a:pt x="628" y="1854"/>
                  </a:lnTo>
                  <a:cubicBezTo>
                    <a:pt x="635" y="1882"/>
                    <a:pt x="635" y="1904"/>
                    <a:pt x="628" y="1932"/>
                  </a:cubicBezTo>
                  <a:lnTo>
                    <a:pt x="459" y="4371"/>
                  </a:lnTo>
                  <a:cubicBezTo>
                    <a:pt x="459" y="4399"/>
                    <a:pt x="459" y="4420"/>
                    <a:pt x="452" y="4448"/>
                  </a:cubicBezTo>
                  <a:cubicBezTo>
                    <a:pt x="452" y="4469"/>
                    <a:pt x="445" y="4491"/>
                    <a:pt x="438" y="4512"/>
                  </a:cubicBezTo>
                  <a:cubicBezTo>
                    <a:pt x="431" y="4533"/>
                    <a:pt x="424" y="4547"/>
                    <a:pt x="417" y="4568"/>
                  </a:cubicBezTo>
                  <a:lnTo>
                    <a:pt x="417" y="4575"/>
                  </a:lnTo>
                  <a:cubicBezTo>
                    <a:pt x="417" y="4589"/>
                    <a:pt x="403" y="4610"/>
                    <a:pt x="396" y="4625"/>
                  </a:cubicBezTo>
                  <a:cubicBezTo>
                    <a:pt x="389" y="4639"/>
                    <a:pt x="375" y="4660"/>
                    <a:pt x="367" y="4674"/>
                  </a:cubicBezTo>
                  <a:cubicBezTo>
                    <a:pt x="360" y="4681"/>
                    <a:pt x="346" y="4695"/>
                    <a:pt x="339" y="4702"/>
                  </a:cubicBezTo>
                  <a:lnTo>
                    <a:pt x="332" y="4716"/>
                  </a:lnTo>
                  <a:lnTo>
                    <a:pt x="304" y="4737"/>
                  </a:lnTo>
                  <a:lnTo>
                    <a:pt x="290" y="4744"/>
                  </a:lnTo>
                  <a:cubicBezTo>
                    <a:pt x="283" y="4751"/>
                    <a:pt x="269" y="4758"/>
                    <a:pt x="255" y="4766"/>
                  </a:cubicBezTo>
                  <a:cubicBezTo>
                    <a:pt x="248" y="4766"/>
                    <a:pt x="248" y="4773"/>
                    <a:pt x="248" y="4780"/>
                  </a:cubicBezTo>
                  <a:cubicBezTo>
                    <a:pt x="255" y="4787"/>
                    <a:pt x="255" y="4787"/>
                    <a:pt x="262" y="4787"/>
                  </a:cubicBezTo>
                  <a:lnTo>
                    <a:pt x="1721" y="4068"/>
                  </a:lnTo>
                  <a:cubicBezTo>
                    <a:pt x="1735" y="4061"/>
                    <a:pt x="1749" y="4054"/>
                    <a:pt x="1756" y="4046"/>
                  </a:cubicBezTo>
                  <a:lnTo>
                    <a:pt x="1770" y="4039"/>
                  </a:lnTo>
                  <a:cubicBezTo>
                    <a:pt x="1777" y="4032"/>
                    <a:pt x="1791" y="4018"/>
                    <a:pt x="1798" y="4011"/>
                  </a:cubicBezTo>
                  <a:lnTo>
                    <a:pt x="1806" y="4004"/>
                  </a:lnTo>
                  <a:cubicBezTo>
                    <a:pt x="1820" y="3990"/>
                    <a:pt x="1834" y="3976"/>
                    <a:pt x="1841" y="3969"/>
                  </a:cubicBezTo>
                  <a:cubicBezTo>
                    <a:pt x="1855" y="3948"/>
                    <a:pt x="1862" y="3934"/>
                    <a:pt x="1869" y="3913"/>
                  </a:cubicBezTo>
                  <a:cubicBezTo>
                    <a:pt x="1876" y="3905"/>
                    <a:pt x="1883" y="3898"/>
                    <a:pt x="1890" y="3884"/>
                  </a:cubicBezTo>
                  <a:lnTo>
                    <a:pt x="1890" y="3877"/>
                  </a:lnTo>
                  <a:lnTo>
                    <a:pt x="1897" y="3849"/>
                  </a:lnTo>
                  <a:cubicBezTo>
                    <a:pt x="1897" y="3842"/>
                    <a:pt x="1904" y="3828"/>
                    <a:pt x="1911" y="3814"/>
                  </a:cubicBezTo>
                  <a:cubicBezTo>
                    <a:pt x="1911" y="3814"/>
                    <a:pt x="1911" y="3800"/>
                    <a:pt x="1918" y="3786"/>
                  </a:cubicBezTo>
                  <a:cubicBezTo>
                    <a:pt x="1925" y="3779"/>
                    <a:pt x="1925" y="3765"/>
                    <a:pt x="1925" y="3757"/>
                  </a:cubicBezTo>
                  <a:lnTo>
                    <a:pt x="1925" y="3743"/>
                  </a:lnTo>
                  <a:lnTo>
                    <a:pt x="1925" y="3722"/>
                  </a:lnTo>
                  <a:lnTo>
                    <a:pt x="1925" y="3694"/>
                  </a:lnTo>
                  <a:lnTo>
                    <a:pt x="1925" y="3659"/>
                  </a:lnTo>
                  <a:lnTo>
                    <a:pt x="2095" y="1220"/>
                  </a:lnTo>
                  <a:lnTo>
                    <a:pt x="2095" y="1192"/>
                  </a:lnTo>
                  <a:lnTo>
                    <a:pt x="2095" y="1128"/>
                  </a:lnTo>
                  <a:lnTo>
                    <a:pt x="2095" y="1093"/>
                  </a:lnTo>
                  <a:cubicBezTo>
                    <a:pt x="2095" y="1079"/>
                    <a:pt x="2095" y="1072"/>
                    <a:pt x="2095" y="1058"/>
                  </a:cubicBezTo>
                  <a:lnTo>
                    <a:pt x="2095" y="1029"/>
                  </a:lnTo>
                  <a:lnTo>
                    <a:pt x="2095" y="994"/>
                  </a:lnTo>
                  <a:lnTo>
                    <a:pt x="2088" y="966"/>
                  </a:lnTo>
                  <a:cubicBezTo>
                    <a:pt x="2088" y="959"/>
                    <a:pt x="2088" y="959"/>
                    <a:pt x="2088" y="952"/>
                  </a:cubicBezTo>
                  <a:lnTo>
                    <a:pt x="2080" y="917"/>
                  </a:lnTo>
                  <a:lnTo>
                    <a:pt x="2073" y="874"/>
                  </a:lnTo>
                  <a:cubicBezTo>
                    <a:pt x="2066" y="860"/>
                    <a:pt x="2059" y="846"/>
                    <a:pt x="2059" y="832"/>
                  </a:cubicBezTo>
                  <a:lnTo>
                    <a:pt x="2045" y="797"/>
                  </a:lnTo>
                  <a:lnTo>
                    <a:pt x="2045" y="776"/>
                  </a:lnTo>
                  <a:lnTo>
                    <a:pt x="2031" y="747"/>
                  </a:lnTo>
                  <a:lnTo>
                    <a:pt x="2031" y="733"/>
                  </a:lnTo>
                  <a:cubicBezTo>
                    <a:pt x="2024" y="726"/>
                    <a:pt x="2024" y="719"/>
                    <a:pt x="2024" y="719"/>
                  </a:cubicBezTo>
                  <a:cubicBezTo>
                    <a:pt x="2017" y="705"/>
                    <a:pt x="2010" y="698"/>
                    <a:pt x="2010" y="684"/>
                  </a:cubicBezTo>
                  <a:lnTo>
                    <a:pt x="2003" y="663"/>
                  </a:lnTo>
                  <a:cubicBezTo>
                    <a:pt x="1996" y="656"/>
                    <a:pt x="1996" y="649"/>
                    <a:pt x="1996" y="642"/>
                  </a:cubicBezTo>
                  <a:cubicBezTo>
                    <a:pt x="1989" y="621"/>
                    <a:pt x="1975" y="606"/>
                    <a:pt x="1968" y="592"/>
                  </a:cubicBezTo>
                  <a:lnTo>
                    <a:pt x="1968" y="578"/>
                  </a:lnTo>
                  <a:cubicBezTo>
                    <a:pt x="1961" y="571"/>
                    <a:pt x="1961" y="571"/>
                    <a:pt x="1961" y="564"/>
                  </a:cubicBezTo>
                  <a:lnTo>
                    <a:pt x="1918" y="487"/>
                  </a:lnTo>
                  <a:lnTo>
                    <a:pt x="1911" y="480"/>
                  </a:lnTo>
                  <a:cubicBezTo>
                    <a:pt x="1897" y="451"/>
                    <a:pt x="1883" y="437"/>
                    <a:pt x="1876" y="416"/>
                  </a:cubicBezTo>
                  <a:lnTo>
                    <a:pt x="1862" y="402"/>
                  </a:lnTo>
                  <a:lnTo>
                    <a:pt x="1848" y="381"/>
                  </a:lnTo>
                  <a:cubicBezTo>
                    <a:pt x="1841" y="374"/>
                    <a:pt x="1834" y="353"/>
                    <a:pt x="1827" y="346"/>
                  </a:cubicBezTo>
                  <a:cubicBezTo>
                    <a:pt x="1820" y="339"/>
                    <a:pt x="1820" y="332"/>
                    <a:pt x="1813" y="324"/>
                  </a:cubicBezTo>
                  <a:lnTo>
                    <a:pt x="1798" y="310"/>
                  </a:lnTo>
                  <a:cubicBezTo>
                    <a:pt x="1791" y="296"/>
                    <a:pt x="1784" y="289"/>
                    <a:pt x="1777" y="282"/>
                  </a:cubicBezTo>
                  <a:lnTo>
                    <a:pt x="1777" y="275"/>
                  </a:lnTo>
                  <a:lnTo>
                    <a:pt x="1770" y="268"/>
                  </a:lnTo>
                  <a:lnTo>
                    <a:pt x="1756" y="254"/>
                  </a:lnTo>
                  <a:cubicBezTo>
                    <a:pt x="1749" y="247"/>
                    <a:pt x="1749" y="247"/>
                    <a:pt x="1742" y="240"/>
                  </a:cubicBezTo>
                  <a:lnTo>
                    <a:pt x="1728" y="219"/>
                  </a:lnTo>
                  <a:lnTo>
                    <a:pt x="1707" y="205"/>
                  </a:lnTo>
                  <a:lnTo>
                    <a:pt x="1679" y="169"/>
                  </a:lnTo>
                  <a:lnTo>
                    <a:pt x="1665" y="162"/>
                  </a:lnTo>
                  <a:lnTo>
                    <a:pt x="1643" y="141"/>
                  </a:lnTo>
                  <a:cubicBezTo>
                    <a:pt x="1636" y="134"/>
                    <a:pt x="1629" y="127"/>
                    <a:pt x="1615" y="120"/>
                  </a:cubicBezTo>
                  <a:lnTo>
                    <a:pt x="1594" y="92"/>
                  </a:lnTo>
                  <a:lnTo>
                    <a:pt x="1566" y="71"/>
                  </a:lnTo>
                  <a:lnTo>
                    <a:pt x="1538" y="57"/>
                  </a:lnTo>
                  <a:lnTo>
                    <a:pt x="1460"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3"/>
            <p:cNvSpPr/>
            <p:nvPr/>
          </p:nvSpPr>
          <p:spPr>
            <a:xfrm>
              <a:off x="2559275" y="2577675"/>
              <a:ext cx="86725" cy="166400"/>
            </a:xfrm>
            <a:custGeom>
              <a:avLst/>
              <a:gdLst/>
              <a:ahLst/>
              <a:cxnLst/>
              <a:rect l="l" t="t" r="r" b="b"/>
              <a:pathLst>
                <a:path w="3469" h="6656" extrusionOk="0">
                  <a:moveTo>
                    <a:pt x="1717" y="664"/>
                  </a:moveTo>
                  <a:cubicBezTo>
                    <a:pt x="1792" y="664"/>
                    <a:pt x="1877" y="691"/>
                    <a:pt x="1967" y="750"/>
                  </a:cubicBezTo>
                  <a:cubicBezTo>
                    <a:pt x="2256" y="968"/>
                    <a:pt x="2425" y="1321"/>
                    <a:pt x="2425" y="1687"/>
                  </a:cubicBezTo>
                  <a:lnTo>
                    <a:pt x="2383" y="2279"/>
                  </a:lnTo>
                  <a:lnTo>
                    <a:pt x="1382" y="1610"/>
                  </a:lnTo>
                  <a:lnTo>
                    <a:pt x="1424" y="1017"/>
                  </a:lnTo>
                  <a:cubicBezTo>
                    <a:pt x="1439" y="791"/>
                    <a:pt x="1555" y="664"/>
                    <a:pt x="1717" y="664"/>
                  </a:cubicBezTo>
                  <a:close/>
                  <a:moveTo>
                    <a:pt x="1598" y="3424"/>
                  </a:moveTo>
                  <a:cubicBezTo>
                    <a:pt x="1652" y="3424"/>
                    <a:pt x="1713" y="3444"/>
                    <a:pt x="1777" y="3485"/>
                  </a:cubicBezTo>
                  <a:cubicBezTo>
                    <a:pt x="1819" y="3520"/>
                    <a:pt x="1868" y="3562"/>
                    <a:pt x="1904" y="3604"/>
                  </a:cubicBezTo>
                  <a:cubicBezTo>
                    <a:pt x="2030" y="3753"/>
                    <a:pt x="2094" y="3943"/>
                    <a:pt x="2094" y="4133"/>
                  </a:cubicBezTo>
                  <a:cubicBezTo>
                    <a:pt x="2080" y="4295"/>
                    <a:pt x="1995" y="4380"/>
                    <a:pt x="1882" y="4380"/>
                  </a:cubicBezTo>
                  <a:lnTo>
                    <a:pt x="1896" y="5050"/>
                  </a:lnTo>
                  <a:lnTo>
                    <a:pt x="1452" y="4753"/>
                  </a:lnTo>
                  <a:lnTo>
                    <a:pt x="1466" y="4655"/>
                  </a:lnTo>
                  <a:lnTo>
                    <a:pt x="1551" y="4154"/>
                  </a:lnTo>
                  <a:cubicBezTo>
                    <a:pt x="1445" y="4013"/>
                    <a:pt x="1389" y="3844"/>
                    <a:pt x="1396" y="3668"/>
                  </a:cubicBezTo>
                  <a:cubicBezTo>
                    <a:pt x="1406" y="3510"/>
                    <a:pt x="1486" y="3424"/>
                    <a:pt x="1598" y="3424"/>
                  </a:cubicBezTo>
                  <a:close/>
                  <a:moveTo>
                    <a:pt x="1492" y="1"/>
                  </a:moveTo>
                  <a:cubicBezTo>
                    <a:pt x="1217" y="1"/>
                    <a:pt x="1016" y="218"/>
                    <a:pt x="987" y="601"/>
                  </a:cubicBezTo>
                  <a:lnTo>
                    <a:pt x="938" y="1313"/>
                  </a:lnTo>
                  <a:lnTo>
                    <a:pt x="853" y="1257"/>
                  </a:lnTo>
                  <a:cubicBezTo>
                    <a:pt x="741" y="1181"/>
                    <a:pt x="634" y="1145"/>
                    <a:pt x="539" y="1145"/>
                  </a:cubicBezTo>
                  <a:cubicBezTo>
                    <a:pt x="343" y="1145"/>
                    <a:pt x="200" y="1301"/>
                    <a:pt x="176" y="1581"/>
                  </a:cubicBezTo>
                  <a:lnTo>
                    <a:pt x="7" y="4020"/>
                  </a:lnTo>
                  <a:cubicBezTo>
                    <a:pt x="0" y="4479"/>
                    <a:pt x="212" y="4909"/>
                    <a:pt x="578" y="5184"/>
                  </a:cubicBezTo>
                  <a:lnTo>
                    <a:pt x="2623" y="6544"/>
                  </a:lnTo>
                  <a:cubicBezTo>
                    <a:pt x="2733" y="6620"/>
                    <a:pt x="2839" y="6656"/>
                    <a:pt x="2933" y="6656"/>
                  </a:cubicBezTo>
                  <a:cubicBezTo>
                    <a:pt x="3129" y="6656"/>
                    <a:pt x="3273" y="6500"/>
                    <a:pt x="3292" y="6220"/>
                  </a:cubicBezTo>
                  <a:lnTo>
                    <a:pt x="3461" y="3781"/>
                  </a:lnTo>
                  <a:cubicBezTo>
                    <a:pt x="3468" y="3322"/>
                    <a:pt x="3257" y="2900"/>
                    <a:pt x="2897" y="2625"/>
                  </a:cubicBezTo>
                  <a:lnTo>
                    <a:pt x="2820" y="2575"/>
                  </a:lnTo>
                  <a:lnTo>
                    <a:pt x="2869" y="1863"/>
                  </a:lnTo>
                  <a:cubicBezTo>
                    <a:pt x="2912" y="1299"/>
                    <a:pt x="2559" y="580"/>
                    <a:pt x="2087" y="263"/>
                  </a:cubicBezTo>
                  <a:lnTo>
                    <a:pt x="1918" y="150"/>
                  </a:lnTo>
                  <a:cubicBezTo>
                    <a:pt x="1766" y="49"/>
                    <a:pt x="1621" y="1"/>
                    <a:pt x="1492"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2559100" y="2577475"/>
              <a:ext cx="87250" cy="166975"/>
            </a:xfrm>
            <a:custGeom>
              <a:avLst/>
              <a:gdLst/>
              <a:ahLst/>
              <a:cxnLst/>
              <a:rect l="l" t="t" r="r" b="b"/>
              <a:pathLst>
                <a:path w="3490" h="6679" extrusionOk="0">
                  <a:moveTo>
                    <a:pt x="1725" y="682"/>
                  </a:moveTo>
                  <a:cubicBezTo>
                    <a:pt x="1797" y="682"/>
                    <a:pt x="1881" y="710"/>
                    <a:pt x="1967" y="765"/>
                  </a:cubicBezTo>
                  <a:cubicBezTo>
                    <a:pt x="2256" y="983"/>
                    <a:pt x="2425" y="1329"/>
                    <a:pt x="2418" y="1688"/>
                  </a:cubicBezTo>
                  <a:lnTo>
                    <a:pt x="2383" y="2266"/>
                  </a:lnTo>
                  <a:lnTo>
                    <a:pt x="1396" y="1610"/>
                  </a:lnTo>
                  <a:lnTo>
                    <a:pt x="1445" y="1018"/>
                  </a:lnTo>
                  <a:cubicBezTo>
                    <a:pt x="1452" y="863"/>
                    <a:pt x="1516" y="758"/>
                    <a:pt x="1614" y="708"/>
                  </a:cubicBezTo>
                  <a:cubicBezTo>
                    <a:pt x="1647" y="691"/>
                    <a:pt x="1684" y="682"/>
                    <a:pt x="1725" y="682"/>
                  </a:cubicBezTo>
                  <a:close/>
                  <a:moveTo>
                    <a:pt x="1723" y="661"/>
                  </a:moveTo>
                  <a:cubicBezTo>
                    <a:pt x="1679" y="661"/>
                    <a:pt x="1637" y="670"/>
                    <a:pt x="1600" y="687"/>
                  </a:cubicBezTo>
                  <a:cubicBezTo>
                    <a:pt x="1495" y="736"/>
                    <a:pt x="1431" y="856"/>
                    <a:pt x="1424" y="1018"/>
                  </a:cubicBezTo>
                  <a:lnTo>
                    <a:pt x="1382" y="1618"/>
                  </a:lnTo>
                  <a:cubicBezTo>
                    <a:pt x="1382" y="1618"/>
                    <a:pt x="1382" y="1625"/>
                    <a:pt x="1382" y="1625"/>
                  </a:cubicBezTo>
                  <a:cubicBezTo>
                    <a:pt x="1382" y="1625"/>
                    <a:pt x="2383" y="2301"/>
                    <a:pt x="2390" y="2301"/>
                  </a:cubicBezTo>
                  <a:lnTo>
                    <a:pt x="2397" y="2301"/>
                  </a:lnTo>
                  <a:cubicBezTo>
                    <a:pt x="2404" y="2294"/>
                    <a:pt x="2404" y="2294"/>
                    <a:pt x="2404" y="2287"/>
                  </a:cubicBezTo>
                  <a:lnTo>
                    <a:pt x="2446" y="1695"/>
                  </a:lnTo>
                  <a:cubicBezTo>
                    <a:pt x="2446" y="1321"/>
                    <a:pt x="2277" y="969"/>
                    <a:pt x="1981" y="750"/>
                  </a:cubicBezTo>
                  <a:cubicBezTo>
                    <a:pt x="1894" y="691"/>
                    <a:pt x="1804" y="661"/>
                    <a:pt x="1723" y="661"/>
                  </a:cubicBezTo>
                  <a:close/>
                  <a:moveTo>
                    <a:pt x="1609" y="3447"/>
                  </a:moveTo>
                  <a:cubicBezTo>
                    <a:pt x="1666" y="3447"/>
                    <a:pt x="1723" y="3469"/>
                    <a:pt x="1770" y="3507"/>
                  </a:cubicBezTo>
                  <a:cubicBezTo>
                    <a:pt x="1819" y="3535"/>
                    <a:pt x="1861" y="3577"/>
                    <a:pt x="1896" y="3627"/>
                  </a:cubicBezTo>
                  <a:cubicBezTo>
                    <a:pt x="2023" y="3768"/>
                    <a:pt x="2087" y="3958"/>
                    <a:pt x="2087" y="4148"/>
                  </a:cubicBezTo>
                  <a:cubicBezTo>
                    <a:pt x="2073" y="4296"/>
                    <a:pt x="2002" y="4381"/>
                    <a:pt x="1889" y="4381"/>
                  </a:cubicBezTo>
                  <a:lnTo>
                    <a:pt x="1875" y="4381"/>
                  </a:lnTo>
                  <a:cubicBezTo>
                    <a:pt x="1875" y="4381"/>
                    <a:pt x="1875" y="4388"/>
                    <a:pt x="1875" y="4388"/>
                  </a:cubicBezTo>
                  <a:lnTo>
                    <a:pt x="1889" y="5036"/>
                  </a:lnTo>
                  <a:lnTo>
                    <a:pt x="1466" y="4754"/>
                  </a:lnTo>
                  <a:lnTo>
                    <a:pt x="1558" y="4169"/>
                  </a:lnTo>
                  <a:cubicBezTo>
                    <a:pt x="1558" y="4169"/>
                    <a:pt x="1558" y="4162"/>
                    <a:pt x="1558" y="4162"/>
                  </a:cubicBezTo>
                  <a:cubicBezTo>
                    <a:pt x="1459" y="4021"/>
                    <a:pt x="1403" y="3852"/>
                    <a:pt x="1403" y="3683"/>
                  </a:cubicBezTo>
                  <a:cubicBezTo>
                    <a:pt x="1403" y="3591"/>
                    <a:pt x="1445" y="3507"/>
                    <a:pt x="1523" y="3464"/>
                  </a:cubicBezTo>
                  <a:cubicBezTo>
                    <a:pt x="1551" y="3453"/>
                    <a:pt x="1580" y="3447"/>
                    <a:pt x="1609" y="3447"/>
                  </a:cubicBezTo>
                  <a:close/>
                  <a:moveTo>
                    <a:pt x="1615" y="3424"/>
                  </a:moveTo>
                  <a:cubicBezTo>
                    <a:pt x="1582" y="3424"/>
                    <a:pt x="1548" y="3431"/>
                    <a:pt x="1516" y="3443"/>
                  </a:cubicBezTo>
                  <a:cubicBezTo>
                    <a:pt x="1431" y="3486"/>
                    <a:pt x="1382" y="3577"/>
                    <a:pt x="1389" y="3676"/>
                  </a:cubicBezTo>
                  <a:cubicBezTo>
                    <a:pt x="1382" y="3852"/>
                    <a:pt x="1438" y="4021"/>
                    <a:pt x="1544" y="4169"/>
                  </a:cubicBezTo>
                  <a:lnTo>
                    <a:pt x="1459" y="4663"/>
                  </a:lnTo>
                  <a:lnTo>
                    <a:pt x="1445" y="4754"/>
                  </a:lnTo>
                  <a:cubicBezTo>
                    <a:pt x="1445" y="4761"/>
                    <a:pt x="1445" y="4769"/>
                    <a:pt x="1452" y="4769"/>
                  </a:cubicBezTo>
                  <a:cubicBezTo>
                    <a:pt x="1452" y="4769"/>
                    <a:pt x="1896" y="5065"/>
                    <a:pt x="1903" y="5065"/>
                  </a:cubicBezTo>
                  <a:cubicBezTo>
                    <a:pt x="1903" y="5065"/>
                    <a:pt x="1911" y="5058"/>
                    <a:pt x="1911" y="5058"/>
                  </a:cubicBezTo>
                  <a:lnTo>
                    <a:pt x="1896" y="4402"/>
                  </a:lnTo>
                  <a:cubicBezTo>
                    <a:pt x="2016" y="4395"/>
                    <a:pt x="2094" y="4296"/>
                    <a:pt x="2108" y="4141"/>
                  </a:cubicBezTo>
                  <a:cubicBezTo>
                    <a:pt x="2108" y="3951"/>
                    <a:pt x="2037" y="3753"/>
                    <a:pt x="1911" y="3605"/>
                  </a:cubicBezTo>
                  <a:cubicBezTo>
                    <a:pt x="1875" y="3556"/>
                    <a:pt x="1826" y="3521"/>
                    <a:pt x="1777" y="3486"/>
                  </a:cubicBezTo>
                  <a:cubicBezTo>
                    <a:pt x="1731" y="3445"/>
                    <a:pt x="1674" y="3424"/>
                    <a:pt x="1615" y="3424"/>
                  </a:cubicBezTo>
                  <a:close/>
                  <a:moveTo>
                    <a:pt x="1499" y="24"/>
                  </a:moveTo>
                  <a:cubicBezTo>
                    <a:pt x="1631" y="24"/>
                    <a:pt x="1776" y="75"/>
                    <a:pt x="1925" y="172"/>
                  </a:cubicBezTo>
                  <a:lnTo>
                    <a:pt x="2094" y="285"/>
                  </a:lnTo>
                  <a:cubicBezTo>
                    <a:pt x="2559" y="595"/>
                    <a:pt x="2912" y="1307"/>
                    <a:pt x="2869" y="1871"/>
                  </a:cubicBezTo>
                  <a:lnTo>
                    <a:pt x="2820" y="2583"/>
                  </a:lnTo>
                  <a:cubicBezTo>
                    <a:pt x="2820" y="2583"/>
                    <a:pt x="2820" y="2590"/>
                    <a:pt x="2820" y="2590"/>
                  </a:cubicBezTo>
                  <a:lnTo>
                    <a:pt x="2897" y="2640"/>
                  </a:lnTo>
                  <a:cubicBezTo>
                    <a:pt x="3257" y="2915"/>
                    <a:pt x="3468" y="3338"/>
                    <a:pt x="3461" y="3789"/>
                  </a:cubicBezTo>
                  <a:lnTo>
                    <a:pt x="3292" y="6228"/>
                  </a:lnTo>
                  <a:cubicBezTo>
                    <a:pt x="3278" y="6425"/>
                    <a:pt x="3201" y="6559"/>
                    <a:pt x="3081" y="6623"/>
                  </a:cubicBezTo>
                  <a:cubicBezTo>
                    <a:pt x="3036" y="6645"/>
                    <a:pt x="2988" y="6656"/>
                    <a:pt x="2938" y="6656"/>
                  </a:cubicBezTo>
                  <a:cubicBezTo>
                    <a:pt x="2844" y="6656"/>
                    <a:pt x="2742" y="6618"/>
                    <a:pt x="2637" y="6545"/>
                  </a:cubicBezTo>
                  <a:lnTo>
                    <a:pt x="592" y="5177"/>
                  </a:lnTo>
                  <a:cubicBezTo>
                    <a:pt x="233" y="4910"/>
                    <a:pt x="21" y="4480"/>
                    <a:pt x="28" y="4035"/>
                  </a:cubicBezTo>
                  <a:lnTo>
                    <a:pt x="198" y="1589"/>
                  </a:lnTo>
                  <a:cubicBezTo>
                    <a:pt x="212" y="1399"/>
                    <a:pt x="289" y="1258"/>
                    <a:pt x="409" y="1195"/>
                  </a:cubicBezTo>
                  <a:cubicBezTo>
                    <a:pt x="451" y="1173"/>
                    <a:pt x="501" y="1166"/>
                    <a:pt x="550" y="1166"/>
                  </a:cubicBezTo>
                  <a:cubicBezTo>
                    <a:pt x="663" y="1173"/>
                    <a:pt x="769" y="1209"/>
                    <a:pt x="860" y="1279"/>
                  </a:cubicBezTo>
                  <a:lnTo>
                    <a:pt x="945" y="1336"/>
                  </a:lnTo>
                  <a:lnTo>
                    <a:pt x="959" y="1336"/>
                  </a:lnTo>
                  <a:cubicBezTo>
                    <a:pt x="959" y="1336"/>
                    <a:pt x="959" y="1329"/>
                    <a:pt x="966" y="1329"/>
                  </a:cubicBezTo>
                  <a:lnTo>
                    <a:pt x="1015" y="617"/>
                  </a:lnTo>
                  <a:cubicBezTo>
                    <a:pt x="1029" y="349"/>
                    <a:pt x="1135" y="151"/>
                    <a:pt x="1304" y="67"/>
                  </a:cubicBezTo>
                  <a:cubicBezTo>
                    <a:pt x="1365" y="38"/>
                    <a:pt x="1430" y="24"/>
                    <a:pt x="1499" y="24"/>
                  </a:cubicBezTo>
                  <a:close/>
                  <a:moveTo>
                    <a:pt x="1495" y="1"/>
                  </a:moveTo>
                  <a:cubicBezTo>
                    <a:pt x="1422" y="1"/>
                    <a:pt x="1352" y="16"/>
                    <a:pt x="1290" y="46"/>
                  </a:cubicBezTo>
                  <a:cubicBezTo>
                    <a:pt x="1114" y="130"/>
                    <a:pt x="1008" y="335"/>
                    <a:pt x="987" y="609"/>
                  </a:cubicBezTo>
                  <a:lnTo>
                    <a:pt x="938" y="1300"/>
                  </a:lnTo>
                  <a:lnTo>
                    <a:pt x="867" y="1258"/>
                  </a:lnTo>
                  <a:cubicBezTo>
                    <a:pt x="760" y="1182"/>
                    <a:pt x="652" y="1145"/>
                    <a:pt x="555" y="1145"/>
                  </a:cubicBezTo>
                  <a:cubicBezTo>
                    <a:pt x="500" y="1145"/>
                    <a:pt x="448" y="1157"/>
                    <a:pt x="402" y="1180"/>
                  </a:cubicBezTo>
                  <a:cubicBezTo>
                    <a:pt x="268" y="1244"/>
                    <a:pt x="190" y="1385"/>
                    <a:pt x="176" y="1589"/>
                  </a:cubicBezTo>
                  <a:lnTo>
                    <a:pt x="7" y="4028"/>
                  </a:lnTo>
                  <a:cubicBezTo>
                    <a:pt x="0" y="4487"/>
                    <a:pt x="212" y="4924"/>
                    <a:pt x="578" y="5199"/>
                  </a:cubicBezTo>
                  <a:lnTo>
                    <a:pt x="2622" y="6566"/>
                  </a:lnTo>
                  <a:cubicBezTo>
                    <a:pt x="2714" y="6630"/>
                    <a:pt x="2827" y="6672"/>
                    <a:pt x="2940" y="6679"/>
                  </a:cubicBezTo>
                  <a:cubicBezTo>
                    <a:pt x="2989" y="6679"/>
                    <a:pt x="3045" y="6665"/>
                    <a:pt x="3095" y="6644"/>
                  </a:cubicBezTo>
                  <a:cubicBezTo>
                    <a:pt x="3222" y="6580"/>
                    <a:pt x="3299" y="6432"/>
                    <a:pt x="3313" y="6235"/>
                  </a:cubicBezTo>
                  <a:lnTo>
                    <a:pt x="3482" y="3789"/>
                  </a:lnTo>
                  <a:cubicBezTo>
                    <a:pt x="3490" y="3330"/>
                    <a:pt x="3278" y="2900"/>
                    <a:pt x="2912" y="2626"/>
                  </a:cubicBezTo>
                  <a:lnTo>
                    <a:pt x="2841" y="2576"/>
                  </a:lnTo>
                  <a:lnTo>
                    <a:pt x="2890" y="1871"/>
                  </a:lnTo>
                  <a:cubicBezTo>
                    <a:pt x="2926" y="1300"/>
                    <a:pt x="2573" y="581"/>
                    <a:pt x="2101" y="264"/>
                  </a:cubicBezTo>
                  <a:lnTo>
                    <a:pt x="1932" y="151"/>
                  </a:lnTo>
                  <a:cubicBezTo>
                    <a:pt x="1781" y="51"/>
                    <a:pt x="1631" y="1"/>
                    <a:pt x="149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2591875" y="2560100"/>
              <a:ext cx="75800" cy="82150"/>
            </a:xfrm>
            <a:custGeom>
              <a:avLst/>
              <a:gdLst/>
              <a:ahLst/>
              <a:cxnLst/>
              <a:rect l="l" t="t" r="r" b="b"/>
              <a:pathLst>
                <a:path w="3032" h="3286" extrusionOk="0">
                  <a:moveTo>
                    <a:pt x="1565" y="0"/>
                  </a:moveTo>
                  <a:cubicBezTo>
                    <a:pt x="1551" y="0"/>
                    <a:pt x="1537" y="0"/>
                    <a:pt x="1516" y="7"/>
                  </a:cubicBezTo>
                  <a:cubicBezTo>
                    <a:pt x="1488" y="14"/>
                    <a:pt x="1467" y="22"/>
                    <a:pt x="1445" y="36"/>
                  </a:cubicBezTo>
                  <a:lnTo>
                    <a:pt x="0" y="748"/>
                  </a:lnTo>
                  <a:cubicBezTo>
                    <a:pt x="21" y="741"/>
                    <a:pt x="50" y="726"/>
                    <a:pt x="71" y="719"/>
                  </a:cubicBezTo>
                  <a:cubicBezTo>
                    <a:pt x="92" y="719"/>
                    <a:pt x="113" y="712"/>
                    <a:pt x="127" y="712"/>
                  </a:cubicBezTo>
                  <a:lnTo>
                    <a:pt x="141" y="712"/>
                  </a:lnTo>
                  <a:cubicBezTo>
                    <a:pt x="152" y="709"/>
                    <a:pt x="162" y="707"/>
                    <a:pt x="173" y="707"/>
                  </a:cubicBezTo>
                  <a:cubicBezTo>
                    <a:pt x="184" y="707"/>
                    <a:pt x="194" y="709"/>
                    <a:pt x="205" y="712"/>
                  </a:cubicBezTo>
                  <a:lnTo>
                    <a:pt x="219" y="712"/>
                  </a:lnTo>
                  <a:cubicBezTo>
                    <a:pt x="240" y="712"/>
                    <a:pt x="268" y="712"/>
                    <a:pt x="289" y="719"/>
                  </a:cubicBezTo>
                  <a:lnTo>
                    <a:pt x="296" y="719"/>
                  </a:lnTo>
                  <a:cubicBezTo>
                    <a:pt x="325" y="719"/>
                    <a:pt x="346" y="726"/>
                    <a:pt x="367" y="733"/>
                  </a:cubicBezTo>
                  <a:cubicBezTo>
                    <a:pt x="402" y="741"/>
                    <a:pt x="430" y="748"/>
                    <a:pt x="459" y="762"/>
                  </a:cubicBezTo>
                  <a:cubicBezTo>
                    <a:pt x="487" y="769"/>
                    <a:pt x="515" y="790"/>
                    <a:pt x="543" y="804"/>
                  </a:cubicBezTo>
                  <a:cubicBezTo>
                    <a:pt x="578" y="818"/>
                    <a:pt x="607" y="839"/>
                    <a:pt x="635" y="860"/>
                  </a:cubicBezTo>
                  <a:lnTo>
                    <a:pt x="804" y="973"/>
                  </a:lnTo>
                  <a:cubicBezTo>
                    <a:pt x="832" y="987"/>
                    <a:pt x="860" y="1008"/>
                    <a:pt x="889" y="1037"/>
                  </a:cubicBezTo>
                  <a:cubicBezTo>
                    <a:pt x="924" y="1058"/>
                    <a:pt x="945" y="1079"/>
                    <a:pt x="973" y="1107"/>
                  </a:cubicBezTo>
                  <a:lnTo>
                    <a:pt x="980" y="1114"/>
                  </a:lnTo>
                  <a:cubicBezTo>
                    <a:pt x="1008" y="1135"/>
                    <a:pt x="1030" y="1156"/>
                    <a:pt x="1051" y="1185"/>
                  </a:cubicBezTo>
                  <a:lnTo>
                    <a:pt x="1065" y="1199"/>
                  </a:lnTo>
                  <a:lnTo>
                    <a:pt x="1121" y="1262"/>
                  </a:lnTo>
                  <a:lnTo>
                    <a:pt x="1135" y="1283"/>
                  </a:lnTo>
                  <a:cubicBezTo>
                    <a:pt x="1149" y="1297"/>
                    <a:pt x="1163" y="1319"/>
                    <a:pt x="1178" y="1333"/>
                  </a:cubicBezTo>
                  <a:cubicBezTo>
                    <a:pt x="1192" y="1354"/>
                    <a:pt x="1199" y="1361"/>
                    <a:pt x="1213" y="1375"/>
                  </a:cubicBezTo>
                  <a:cubicBezTo>
                    <a:pt x="1220" y="1389"/>
                    <a:pt x="1241" y="1417"/>
                    <a:pt x="1248" y="1438"/>
                  </a:cubicBezTo>
                  <a:lnTo>
                    <a:pt x="1276" y="1474"/>
                  </a:lnTo>
                  <a:cubicBezTo>
                    <a:pt x="1290" y="1495"/>
                    <a:pt x="1304" y="1523"/>
                    <a:pt x="1326" y="1551"/>
                  </a:cubicBezTo>
                  <a:lnTo>
                    <a:pt x="1333" y="1572"/>
                  </a:lnTo>
                  <a:cubicBezTo>
                    <a:pt x="1354" y="1608"/>
                    <a:pt x="1375" y="1643"/>
                    <a:pt x="1389" y="1671"/>
                  </a:cubicBezTo>
                  <a:cubicBezTo>
                    <a:pt x="1396" y="1685"/>
                    <a:pt x="1396" y="1692"/>
                    <a:pt x="1403" y="1706"/>
                  </a:cubicBezTo>
                  <a:cubicBezTo>
                    <a:pt x="1417" y="1727"/>
                    <a:pt x="1424" y="1756"/>
                    <a:pt x="1438" y="1784"/>
                  </a:cubicBezTo>
                  <a:cubicBezTo>
                    <a:pt x="1452" y="1805"/>
                    <a:pt x="1452" y="1812"/>
                    <a:pt x="1452" y="1826"/>
                  </a:cubicBezTo>
                  <a:cubicBezTo>
                    <a:pt x="1460" y="1840"/>
                    <a:pt x="1474" y="1868"/>
                    <a:pt x="1481" y="1890"/>
                  </a:cubicBezTo>
                  <a:lnTo>
                    <a:pt x="1488" y="1918"/>
                  </a:lnTo>
                  <a:cubicBezTo>
                    <a:pt x="1502" y="1946"/>
                    <a:pt x="1509" y="1974"/>
                    <a:pt x="1516" y="2002"/>
                  </a:cubicBezTo>
                  <a:lnTo>
                    <a:pt x="1523" y="2024"/>
                  </a:lnTo>
                  <a:cubicBezTo>
                    <a:pt x="1530" y="2059"/>
                    <a:pt x="1544" y="2087"/>
                    <a:pt x="1551" y="2122"/>
                  </a:cubicBezTo>
                  <a:cubicBezTo>
                    <a:pt x="1551" y="2129"/>
                    <a:pt x="1551" y="2129"/>
                    <a:pt x="1551" y="2136"/>
                  </a:cubicBezTo>
                  <a:cubicBezTo>
                    <a:pt x="1558" y="2172"/>
                    <a:pt x="1565" y="2207"/>
                    <a:pt x="1572" y="2235"/>
                  </a:cubicBezTo>
                  <a:lnTo>
                    <a:pt x="1572" y="2249"/>
                  </a:lnTo>
                  <a:cubicBezTo>
                    <a:pt x="1572" y="2284"/>
                    <a:pt x="1579" y="2320"/>
                    <a:pt x="1586" y="2355"/>
                  </a:cubicBezTo>
                  <a:cubicBezTo>
                    <a:pt x="1586" y="2390"/>
                    <a:pt x="1586" y="2425"/>
                    <a:pt x="1586" y="2461"/>
                  </a:cubicBezTo>
                  <a:lnTo>
                    <a:pt x="1586" y="2468"/>
                  </a:lnTo>
                  <a:cubicBezTo>
                    <a:pt x="1586" y="2503"/>
                    <a:pt x="1586" y="2538"/>
                    <a:pt x="1586" y="2573"/>
                  </a:cubicBezTo>
                  <a:lnTo>
                    <a:pt x="1537" y="3285"/>
                  </a:lnTo>
                  <a:lnTo>
                    <a:pt x="2982" y="2573"/>
                  </a:lnTo>
                  <a:lnTo>
                    <a:pt x="3032" y="1861"/>
                  </a:lnTo>
                  <a:cubicBezTo>
                    <a:pt x="3010" y="1840"/>
                    <a:pt x="3010" y="1826"/>
                    <a:pt x="3010" y="1812"/>
                  </a:cubicBezTo>
                  <a:lnTo>
                    <a:pt x="3010" y="1770"/>
                  </a:lnTo>
                  <a:lnTo>
                    <a:pt x="3010" y="1727"/>
                  </a:lnTo>
                  <a:lnTo>
                    <a:pt x="3010" y="1678"/>
                  </a:lnTo>
                  <a:lnTo>
                    <a:pt x="3010" y="1636"/>
                  </a:lnTo>
                  <a:cubicBezTo>
                    <a:pt x="3010" y="1622"/>
                    <a:pt x="3010" y="1601"/>
                    <a:pt x="3003" y="1586"/>
                  </a:cubicBezTo>
                  <a:cubicBezTo>
                    <a:pt x="3003" y="1572"/>
                    <a:pt x="3003" y="1558"/>
                    <a:pt x="2996" y="1537"/>
                  </a:cubicBezTo>
                  <a:cubicBezTo>
                    <a:pt x="2996" y="1537"/>
                    <a:pt x="2996" y="1530"/>
                    <a:pt x="2996" y="1530"/>
                  </a:cubicBezTo>
                  <a:cubicBezTo>
                    <a:pt x="2996" y="1523"/>
                    <a:pt x="2996" y="1516"/>
                    <a:pt x="2996" y="1516"/>
                  </a:cubicBezTo>
                  <a:lnTo>
                    <a:pt x="2996" y="1488"/>
                  </a:lnTo>
                  <a:lnTo>
                    <a:pt x="2989" y="1438"/>
                  </a:lnTo>
                  <a:lnTo>
                    <a:pt x="2982" y="1417"/>
                  </a:lnTo>
                  <a:lnTo>
                    <a:pt x="2982" y="1403"/>
                  </a:lnTo>
                  <a:lnTo>
                    <a:pt x="2975" y="1382"/>
                  </a:lnTo>
                  <a:lnTo>
                    <a:pt x="2961" y="1319"/>
                  </a:lnTo>
                  <a:lnTo>
                    <a:pt x="2954" y="1304"/>
                  </a:lnTo>
                  <a:cubicBezTo>
                    <a:pt x="2954" y="1297"/>
                    <a:pt x="2954" y="1290"/>
                    <a:pt x="2947" y="1283"/>
                  </a:cubicBezTo>
                  <a:cubicBezTo>
                    <a:pt x="2947" y="1269"/>
                    <a:pt x="2940" y="1262"/>
                    <a:pt x="2940" y="1248"/>
                  </a:cubicBezTo>
                  <a:cubicBezTo>
                    <a:pt x="2933" y="1234"/>
                    <a:pt x="2926" y="1213"/>
                    <a:pt x="2919" y="1199"/>
                  </a:cubicBezTo>
                  <a:lnTo>
                    <a:pt x="2912" y="1178"/>
                  </a:lnTo>
                  <a:lnTo>
                    <a:pt x="2912" y="1163"/>
                  </a:lnTo>
                  <a:cubicBezTo>
                    <a:pt x="2905" y="1142"/>
                    <a:pt x="2898" y="1128"/>
                    <a:pt x="2891" y="1107"/>
                  </a:cubicBezTo>
                  <a:cubicBezTo>
                    <a:pt x="2883" y="1086"/>
                    <a:pt x="2876" y="1079"/>
                    <a:pt x="2876" y="1065"/>
                  </a:cubicBezTo>
                  <a:cubicBezTo>
                    <a:pt x="2862" y="1037"/>
                    <a:pt x="2848" y="1015"/>
                    <a:pt x="2841" y="987"/>
                  </a:cubicBezTo>
                  <a:lnTo>
                    <a:pt x="2827" y="959"/>
                  </a:lnTo>
                  <a:cubicBezTo>
                    <a:pt x="2806" y="924"/>
                    <a:pt x="2792" y="889"/>
                    <a:pt x="2771" y="853"/>
                  </a:cubicBezTo>
                  <a:cubicBezTo>
                    <a:pt x="2764" y="846"/>
                    <a:pt x="2764" y="839"/>
                    <a:pt x="2757" y="832"/>
                  </a:cubicBezTo>
                  <a:cubicBezTo>
                    <a:pt x="2742" y="804"/>
                    <a:pt x="2728" y="783"/>
                    <a:pt x="2707" y="755"/>
                  </a:cubicBezTo>
                  <a:cubicBezTo>
                    <a:pt x="2700" y="741"/>
                    <a:pt x="2693" y="733"/>
                    <a:pt x="2686" y="719"/>
                  </a:cubicBezTo>
                  <a:lnTo>
                    <a:pt x="2651" y="663"/>
                  </a:lnTo>
                  <a:lnTo>
                    <a:pt x="2616" y="621"/>
                  </a:lnTo>
                  <a:lnTo>
                    <a:pt x="2580" y="571"/>
                  </a:lnTo>
                  <a:cubicBezTo>
                    <a:pt x="2580" y="571"/>
                    <a:pt x="2573" y="564"/>
                    <a:pt x="2573" y="564"/>
                  </a:cubicBezTo>
                  <a:lnTo>
                    <a:pt x="2559" y="543"/>
                  </a:lnTo>
                  <a:cubicBezTo>
                    <a:pt x="2545" y="536"/>
                    <a:pt x="2538" y="522"/>
                    <a:pt x="2531" y="508"/>
                  </a:cubicBezTo>
                  <a:lnTo>
                    <a:pt x="2503" y="480"/>
                  </a:lnTo>
                  <a:lnTo>
                    <a:pt x="2489" y="466"/>
                  </a:lnTo>
                  <a:lnTo>
                    <a:pt x="2482" y="459"/>
                  </a:lnTo>
                  <a:lnTo>
                    <a:pt x="2439" y="416"/>
                  </a:lnTo>
                  <a:lnTo>
                    <a:pt x="2418" y="395"/>
                  </a:lnTo>
                  <a:lnTo>
                    <a:pt x="2411" y="388"/>
                  </a:lnTo>
                  <a:lnTo>
                    <a:pt x="2397" y="381"/>
                  </a:lnTo>
                  <a:lnTo>
                    <a:pt x="2362" y="346"/>
                  </a:lnTo>
                  <a:lnTo>
                    <a:pt x="2334" y="318"/>
                  </a:lnTo>
                  <a:lnTo>
                    <a:pt x="2284" y="282"/>
                  </a:lnTo>
                  <a:lnTo>
                    <a:pt x="2249" y="261"/>
                  </a:lnTo>
                  <a:lnTo>
                    <a:pt x="2242" y="254"/>
                  </a:lnTo>
                  <a:lnTo>
                    <a:pt x="2073" y="141"/>
                  </a:lnTo>
                  <a:lnTo>
                    <a:pt x="2045" y="120"/>
                  </a:lnTo>
                  <a:lnTo>
                    <a:pt x="2009" y="99"/>
                  </a:lnTo>
                  <a:lnTo>
                    <a:pt x="1988" y="92"/>
                  </a:lnTo>
                  <a:lnTo>
                    <a:pt x="1939" y="64"/>
                  </a:lnTo>
                  <a:lnTo>
                    <a:pt x="1904" y="50"/>
                  </a:lnTo>
                  <a:lnTo>
                    <a:pt x="1868" y="36"/>
                  </a:lnTo>
                  <a:lnTo>
                    <a:pt x="1833" y="22"/>
                  </a:lnTo>
                  <a:lnTo>
                    <a:pt x="1819" y="14"/>
                  </a:lnTo>
                  <a:lnTo>
                    <a:pt x="1798" y="14"/>
                  </a:lnTo>
                  <a:lnTo>
                    <a:pt x="1763"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2591000" y="2559575"/>
              <a:ext cx="75625" cy="82850"/>
            </a:xfrm>
            <a:custGeom>
              <a:avLst/>
              <a:gdLst/>
              <a:ahLst/>
              <a:cxnLst/>
              <a:rect l="l" t="t" r="r" b="b"/>
              <a:pathLst>
                <a:path w="3025" h="3314" extrusionOk="0">
                  <a:moveTo>
                    <a:pt x="2905" y="1101"/>
                  </a:moveTo>
                  <a:lnTo>
                    <a:pt x="2911" y="1114"/>
                  </a:lnTo>
                  <a:cubicBezTo>
                    <a:pt x="2911" y="1110"/>
                    <a:pt x="2909" y="1105"/>
                    <a:pt x="2905" y="1101"/>
                  </a:cubicBezTo>
                  <a:close/>
                  <a:moveTo>
                    <a:pt x="2911" y="1114"/>
                  </a:moveTo>
                  <a:lnTo>
                    <a:pt x="2918" y="1149"/>
                  </a:lnTo>
                  <a:lnTo>
                    <a:pt x="2933" y="1177"/>
                  </a:lnTo>
                  <a:lnTo>
                    <a:pt x="2933" y="1170"/>
                  </a:lnTo>
                  <a:cubicBezTo>
                    <a:pt x="2933" y="1156"/>
                    <a:pt x="2926" y="1142"/>
                    <a:pt x="2918" y="1128"/>
                  </a:cubicBezTo>
                  <a:lnTo>
                    <a:pt x="2911" y="1114"/>
                  </a:lnTo>
                  <a:close/>
                  <a:moveTo>
                    <a:pt x="2933" y="1177"/>
                  </a:moveTo>
                  <a:lnTo>
                    <a:pt x="2933" y="1184"/>
                  </a:lnTo>
                  <a:lnTo>
                    <a:pt x="2940" y="1199"/>
                  </a:lnTo>
                  <a:lnTo>
                    <a:pt x="2940" y="1192"/>
                  </a:lnTo>
                  <a:lnTo>
                    <a:pt x="2933" y="1177"/>
                  </a:lnTo>
                  <a:close/>
                  <a:moveTo>
                    <a:pt x="2940" y="1199"/>
                  </a:moveTo>
                  <a:cubicBezTo>
                    <a:pt x="2940" y="1206"/>
                    <a:pt x="2940" y="1213"/>
                    <a:pt x="2940" y="1213"/>
                  </a:cubicBezTo>
                  <a:lnTo>
                    <a:pt x="2947" y="1234"/>
                  </a:lnTo>
                  <a:lnTo>
                    <a:pt x="2961" y="1269"/>
                  </a:lnTo>
                  <a:cubicBezTo>
                    <a:pt x="2968" y="1276"/>
                    <a:pt x="2968" y="1290"/>
                    <a:pt x="2968" y="1297"/>
                  </a:cubicBezTo>
                  <a:lnTo>
                    <a:pt x="2975" y="1311"/>
                  </a:lnTo>
                  <a:lnTo>
                    <a:pt x="2975" y="1297"/>
                  </a:lnTo>
                  <a:lnTo>
                    <a:pt x="2968" y="1276"/>
                  </a:lnTo>
                  <a:cubicBezTo>
                    <a:pt x="2968" y="1269"/>
                    <a:pt x="2968" y="1262"/>
                    <a:pt x="2961" y="1255"/>
                  </a:cubicBezTo>
                  <a:cubicBezTo>
                    <a:pt x="2954" y="1241"/>
                    <a:pt x="2947" y="1227"/>
                    <a:pt x="2947" y="1220"/>
                  </a:cubicBezTo>
                  <a:lnTo>
                    <a:pt x="2940" y="1199"/>
                  </a:lnTo>
                  <a:close/>
                  <a:moveTo>
                    <a:pt x="2975" y="1311"/>
                  </a:moveTo>
                  <a:lnTo>
                    <a:pt x="2975" y="1325"/>
                  </a:lnTo>
                  <a:cubicBezTo>
                    <a:pt x="2982" y="1347"/>
                    <a:pt x="2982" y="1368"/>
                    <a:pt x="2989" y="1389"/>
                  </a:cubicBezTo>
                  <a:lnTo>
                    <a:pt x="2989" y="1403"/>
                  </a:lnTo>
                  <a:lnTo>
                    <a:pt x="2996" y="1431"/>
                  </a:lnTo>
                  <a:lnTo>
                    <a:pt x="2996" y="1445"/>
                  </a:lnTo>
                  <a:lnTo>
                    <a:pt x="3007" y="1488"/>
                  </a:lnTo>
                  <a:lnTo>
                    <a:pt x="3003" y="1459"/>
                  </a:lnTo>
                  <a:lnTo>
                    <a:pt x="3003" y="1445"/>
                  </a:lnTo>
                  <a:lnTo>
                    <a:pt x="2996" y="1417"/>
                  </a:lnTo>
                  <a:cubicBezTo>
                    <a:pt x="2996" y="1410"/>
                    <a:pt x="2996" y="1410"/>
                    <a:pt x="2996" y="1403"/>
                  </a:cubicBezTo>
                  <a:cubicBezTo>
                    <a:pt x="2996" y="1382"/>
                    <a:pt x="2989" y="1361"/>
                    <a:pt x="2982" y="1340"/>
                  </a:cubicBezTo>
                  <a:lnTo>
                    <a:pt x="2982" y="1333"/>
                  </a:lnTo>
                  <a:cubicBezTo>
                    <a:pt x="2982" y="1325"/>
                    <a:pt x="2982" y="1318"/>
                    <a:pt x="2975" y="1311"/>
                  </a:cubicBezTo>
                  <a:close/>
                  <a:moveTo>
                    <a:pt x="3007" y="1488"/>
                  </a:moveTo>
                  <a:lnTo>
                    <a:pt x="3010" y="1516"/>
                  </a:lnTo>
                  <a:lnTo>
                    <a:pt x="3010" y="1502"/>
                  </a:lnTo>
                  <a:lnTo>
                    <a:pt x="3007" y="1488"/>
                  </a:lnTo>
                  <a:close/>
                  <a:moveTo>
                    <a:pt x="3010" y="1530"/>
                  </a:moveTo>
                  <a:lnTo>
                    <a:pt x="3010" y="1551"/>
                  </a:lnTo>
                  <a:cubicBezTo>
                    <a:pt x="3010" y="1565"/>
                    <a:pt x="3017" y="1579"/>
                    <a:pt x="3017" y="1600"/>
                  </a:cubicBezTo>
                  <a:cubicBezTo>
                    <a:pt x="3024" y="1615"/>
                    <a:pt x="3017" y="1629"/>
                    <a:pt x="3017" y="1643"/>
                  </a:cubicBezTo>
                  <a:lnTo>
                    <a:pt x="3017" y="1692"/>
                  </a:lnTo>
                  <a:lnTo>
                    <a:pt x="3017" y="1734"/>
                  </a:lnTo>
                  <a:lnTo>
                    <a:pt x="3017" y="1777"/>
                  </a:lnTo>
                  <a:lnTo>
                    <a:pt x="3017" y="1819"/>
                  </a:lnTo>
                  <a:lnTo>
                    <a:pt x="3017" y="1861"/>
                  </a:lnTo>
                  <a:lnTo>
                    <a:pt x="2968" y="2573"/>
                  </a:lnTo>
                  <a:cubicBezTo>
                    <a:pt x="2968" y="2579"/>
                    <a:pt x="2968" y="2580"/>
                    <a:pt x="2968" y="2584"/>
                  </a:cubicBezTo>
                  <a:lnTo>
                    <a:pt x="2968" y="2584"/>
                  </a:lnTo>
                  <a:lnTo>
                    <a:pt x="2975" y="2580"/>
                  </a:lnTo>
                  <a:lnTo>
                    <a:pt x="3024" y="1875"/>
                  </a:lnTo>
                  <a:lnTo>
                    <a:pt x="3024" y="1833"/>
                  </a:lnTo>
                  <a:lnTo>
                    <a:pt x="3024" y="1791"/>
                  </a:lnTo>
                  <a:lnTo>
                    <a:pt x="3024" y="1748"/>
                  </a:lnTo>
                  <a:lnTo>
                    <a:pt x="3024" y="1706"/>
                  </a:lnTo>
                  <a:lnTo>
                    <a:pt x="3024" y="1657"/>
                  </a:lnTo>
                  <a:lnTo>
                    <a:pt x="3024" y="1615"/>
                  </a:lnTo>
                  <a:cubicBezTo>
                    <a:pt x="3024" y="1600"/>
                    <a:pt x="3024" y="1579"/>
                    <a:pt x="3017" y="1565"/>
                  </a:cubicBezTo>
                  <a:lnTo>
                    <a:pt x="3010" y="1530"/>
                  </a:lnTo>
                  <a:close/>
                  <a:moveTo>
                    <a:pt x="1643" y="0"/>
                  </a:moveTo>
                  <a:cubicBezTo>
                    <a:pt x="1621" y="0"/>
                    <a:pt x="1600" y="7"/>
                    <a:pt x="1579" y="7"/>
                  </a:cubicBezTo>
                  <a:cubicBezTo>
                    <a:pt x="1558" y="14"/>
                    <a:pt x="1544" y="14"/>
                    <a:pt x="1523" y="21"/>
                  </a:cubicBezTo>
                  <a:cubicBezTo>
                    <a:pt x="1495" y="28"/>
                    <a:pt x="1473" y="35"/>
                    <a:pt x="1452" y="50"/>
                  </a:cubicBezTo>
                  <a:lnTo>
                    <a:pt x="7" y="762"/>
                  </a:lnTo>
                  <a:cubicBezTo>
                    <a:pt x="0" y="769"/>
                    <a:pt x="7" y="783"/>
                    <a:pt x="21" y="783"/>
                  </a:cubicBezTo>
                  <a:cubicBezTo>
                    <a:pt x="42" y="769"/>
                    <a:pt x="64" y="762"/>
                    <a:pt x="92" y="754"/>
                  </a:cubicBezTo>
                  <a:cubicBezTo>
                    <a:pt x="106" y="747"/>
                    <a:pt x="134" y="740"/>
                    <a:pt x="155" y="740"/>
                  </a:cubicBezTo>
                  <a:lnTo>
                    <a:pt x="233" y="740"/>
                  </a:lnTo>
                  <a:cubicBezTo>
                    <a:pt x="254" y="740"/>
                    <a:pt x="282" y="740"/>
                    <a:pt x="310" y="747"/>
                  </a:cubicBezTo>
                  <a:cubicBezTo>
                    <a:pt x="331" y="754"/>
                    <a:pt x="360" y="754"/>
                    <a:pt x="388" y="769"/>
                  </a:cubicBezTo>
                  <a:cubicBezTo>
                    <a:pt x="409" y="776"/>
                    <a:pt x="437" y="783"/>
                    <a:pt x="465" y="797"/>
                  </a:cubicBezTo>
                  <a:cubicBezTo>
                    <a:pt x="501" y="811"/>
                    <a:pt x="529" y="825"/>
                    <a:pt x="557" y="839"/>
                  </a:cubicBezTo>
                  <a:cubicBezTo>
                    <a:pt x="585" y="853"/>
                    <a:pt x="613" y="867"/>
                    <a:pt x="642" y="888"/>
                  </a:cubicBezTo>
                  <a:lnTo>
                    <a:pt x="811" y="1001"/>
                  </a:lnTo>
                  <a:cubicBezTo>
                    <a:pt x="839" y="1022"/>
                    <a:pt x="867" y="1044"/>
                    <a:pt x="902" y="1065"/>
                  </a:cubicBezTo>
                  <a:lnTo>
                    <a:pt x="973" y="1135"/>
                  </a:lnTo>
                  <a:lnTo>
                    <a:pt x="987" y="1142"/>
                  </a:lnTo>
                  <a:cubicBezTo>
                    <a:pt x="1008" y="1163"/>
                    <a:pt x="1036" y="1192"/>
                    <a:pt x="1057" y="1213"/>
                  </a:cubicBezTo>
                  <a:lnTo>
                    <a:pt x="1065" y="1227"/>
                  </a:lnTo>
                  <a:cubicBezTo>
                    <a:pt x="1086" y="1248"/>
                    <a:pt x="1107" y="1269"/>
                    <a:pt x="1121" y="1290"/>
                  </a:cubicBezTo>
                  <a:lnTo>
                    <a:pt x="1128" y="1297"/>
                  </a:lnTo>
                  <a:cubicBezTo>
                    <a:pt x="1135" y="1304"/>
                    <a:pt x="1135" y="1304"/>
                    <a:pt x="1142" y="1311"/>
                  </a:cubicBezTo>
                  <a:cubicBezTo>
                    <a:pt x="1149" y="1325"/>
                    <a:pt x="1163" y="1340"/>
                    <a:pt x="1177" y="1354"/>
                  </a:cubicBezTo>
                  <a:lnTo>
                    <a:pt x="1191" y="1375"/>
                  </a:lnTo>
                  <a:lnTo>
                    <a:pt x="1213" y="1403"/>
                  </a:lnTo>
                  <a:cubicBezTo>
                    <a:pt x="1227" y="1417"/>
                    <a:pt x="1234" y="1438"/>
                    <a:pt x="1255" y="1466"/>
                  </a:cubicBezTo>
                  <a:lnTo>
                    <a:pt x="1262" y="1481"/>
                  </a:lnTo>
                  <a:lnTo>
                    <a:pt x="1276" y="1495"/>
                  </a:lnTo>
                  <a:cubicBezTo>
                    <a:pt x="1290" y="1523"/>
                    <a:pt x="1304" y="1544"/>
                    <a:pt x="1325" y="1579"/>
                  </a:cubicBezTo>
                  <a:lnTo>
                    <a:pt x="1332" y="1586"/>
                  </a:lnTo>
                  <a:lnTo>
                    <a:pt x="1332" y="1600"/>
                  </a:lnTo>
                  <a:cubicBezTo>
                    <a:pt x="1354" y="1629"/>
                    <a:pt x="1375" y="1664"/>
                    <a:pt x="1389" y="1699"/>
                  </a:cubicBezTo>
                  <a:lnTo>
                    <a:pt x="1396" y="1720"/>
                  </a:lnTo>
                  <a:lnTo>
                    <a:pt x="1403" y="1734"/>
                  </a:lnTo>
                  <a:cubicBezTo>
                    <a:pt x="1417" y="1755"/>
                    <a:pt x="1431" y="1784"/>
                    <a:pt x="1438" y="1805"/>
                  </a:cubicBezTo>
                  <a:lnTo>
                    <a:pt x="1459" y="1826"/>
                  </a:lnTo>
                  <a:lnTo>
                    <a:pt x="1473" y="1854"/>
                  </a:lnTo>
                  <a:cubicBezTo>
                    <a:pt x="1480" y="1875"/>
                    <a:pt x="1487" y="1889"/>
                    <a:pt x="1495" y="1911"/>
                  </a:cubicBezTo>
                  <a:cubicBezTo>
                    <a:pt x="1495" y="1918"/>
                    <a:pt x="1495" y="1925"/>
                    <a:pt x="1495" y="1925"/>
                  </a:cubicBezTo>
                  <a:lnTo>
                    <a:pt x="1495" y="1939"/>
                  </a:lnTo>
                  <a:cubicBezTo>
                    <a:pt x="1502" y="1967"/>
                    <a:pt x="1516" y="1995"/>
                    <a:pt x="1523" y="2016"/>
                  </a:cubicBezTo>
                  <a:lnTo>
                    <a:pt x="1530" y="2037"/>
                  </a:lnTo>
                  <a:cubicBezTo>
                    <a:pt x="1537" y="2073"/>
                    <a:pt x="1544" y="2108"/>
                    <a:pt x="1551" y="2136"/>
                  </a:cubicBezTo>
                  <a:lnTo>
                    <a:pt x="1551" y="2150"/>
                  </a:lnTo>
                  <a:cubicBezTo>
                    <a:pt x="1558" y="2185"/>
                    <a:pt x="1565" y="2221"/>
                    <a:pt x="1572" y="2249"/>
                  </a:cubicBezTo>
                  <a:lnTo>
                    <a:pt x="1572" y="2263"/>
                  </a:lnTo>
                  <a:cubicBezTo>
                    <a:pt x="1579" y="2298"/>
                    <a:pt x="1579" y="2334"/>
                    <a:pt x="1586" y="2369"/>
                  </a:cubicBezTo>
                  <a:cubicBezTo>
                    <a:pt x="1593" y="2404"/>
                    <a:pt x="1593" y="2439"/>
                    <a:pt x="1593" y="2475"/>
                  </a:cubicBezTo>
                  <a:lnTo>
                    <a:pt x="1593" y="2482"/>
                  </a:lnTo>
                  <a:cubicBezTo>
                    <a:pt x="1593" y="2517"/>
                    <a:pt x="1593" y="2552"/>
                    <a:pt x="1593" y="2587"/>
                  </a:cubicBezTo>
                  <a:lnTo>
                    <a:pt x="1544" y="3299"/>
                  </a:lnTo>
                  <a:cubicBezTo>
                    <a:pt x="1544" y="3299"/>
                    <a:pt x="1544" y="3313"/>
                    <a:pt x="1551" y="3313"/>
                  </a:cubicBezTo>
                  <a:lnTo>
                    <a:pt x="1558" y="3306"/>
                  </a:lnTo>
                  <a:lnTo>
                    <a:pt x="2968" y="2587"/>
                  </a:lnTo>
                  <a:cubicBezTo>
                    <a:pt x="2968" y="2586"/>
                    <a:pt x="2968" y="2585"/>
                    <a:pt x="2968" y="2584"/>
                  </a:cubicBezTo>
                  <a:lnTo>
                    <a:pt x="2968" y="2584"/>
                  </a:lnTo>
                  <a:lnTo>
                    <a:pt x="1558" y="3285"/>
                  </a:lnTo>
                  <a:lnTo>
                    <a:pt x="1607" y="2587"/>
                  </a:lnTo>
                  <a:cubicBezTo>
                    <a:pt x="1607" y="2552"/>
                    <a:pt x="1607" y="2517"/>
                    <a:pt x="1607" y="2482"/>
                  </a:cubicBezTo>
                  <a:lnTo>
                    <a:pt x="1607" y="2475"/>
                  </a:lnTo>
                  <a:cubicBezTo>
                    <a:pt x="1600" y="2439"/>
                    <a:pt x="1607" y="2404"/>
                    <a:pt x="1600" y="2369"/>
                  </a:cubicBezTo>
                  <a:cubicBezTo>
                    <a:pt x="1600" y="2334"/>
                    <a:pt x="1593" y="2298"/>
                    <a:pt x="1586" y="2263"/>
                  </a:cubicBezTo>
                  <a:lnTo>
                    <a:pt x="1586" y="2249"/>
                  </a:lnTo>
                  <a:cubicBezTo>
                    <a:pt x="1579" y="2221"/>
                    <a:pt x="1572" y="2185"/>
                    <a:pt x="1565" y="2150"/>
                  </a:cubicBezTo>
                  <a:lnTo>
                    <a:pt x="1565" y="2136"/>
                  </a:lnTo>
                  <a:cubicBezTo>
                    <a:pt x="1558" y="2101"/>
                    <a:pt x="1551" y="2066"/>
                    <a:pt x="1544" y="2037"/>
                  </a:cubicBezTo>
                  <a:lnTo>
                    <a:pt x="1537" y="2016"/>
                  </a:lnTo>
                  <a:cubicBezTo>
                    <a:pt x="1530" y="1981"/>
                    <a:pt x="1516" y="1953"/>
                    <a:pt x="1509" y="1925"/>
                  </a:cubicBezTo>
                  <a:lnTo>
                    <a:pt x="1509" y="1918"/>
                  </a:lnTo>
                  <a:lnTo>
                    <a:pt x="1502" y="1904"/>
                  </a:lnTo>
                  <a:cubicBezTo>
                    <a:pt x="1495" y="1882"/>
                    <a:pt x="1487" y="1861"/>
                    <a:pt x="1480" y="1840"/>
                  </a:cubicBezTo>
                  <a:lnTo>
                    <a:pt x="1473" y="1819"/>
                  </a:lnTo>
                  <a:lnTo>
                    <a:pt x="1459" y="1791"/>
                  </a:lnTo>
                  <a:cubicBezTo>
                    <a:pt x="1445" y="1763"/>
                    <a:pt x="1438" y="1741"/>
                    <a:pt x="1424" y="1713"/>
                  </a:cubicBezTo>
                  <a:lnTo>
                    <a:pt x="1417" y="1706"/>
                  </a:lnTo>
                  <a:cubicBezTo>
                    <a:pt x="1417" y="1699"/>
                    <a:pt x="1410" y="1692"/>
                    <a:pt x="1410" y="1685"/>
                  </a:cubicBezTo>
                  <a:cubicBezTo>
                    <a:pt x="1396" y="1650"/>
                    <a:pt x="1375" y="1615"/>
                    <a:pt x="1354" y="1579"/>
                  </a:cubicBezTo>
                  <a:cubicBezTo>
                    <a:pt x="1354" y="1579"/>
                    <a:pt x="1354" y="1572"/>
                    <a:pt x="1346" y="1572"/>
                  </a:cubicBezTo>
                  <a:lnTo>
                    <a:pt x="1346" y="1558"/>
                  </a:lnTo>
                  <a:cubicBezTo>
                    <a:pt x="1325" y="1530"/>
                    <a:pt x="1311" y="1502"/>
                    <a:pt x="1297" y="1481"/>
                  </a:cubicBezTo>
                  <a:lnTo>
                    <a:pt x="1283" y="1459"/>
                  </a:lnTo>
                  <a:lnTo>
                    <a:pt x="1269" y="1438"/>
                  </a:lnTo>
                  <a:cubicBezTo>
                    <a:pt x="1255" y="1417"/>
                    <a:pt x="1234" y="1389"/>
                    <a:pt x="1227" y="1382"/>
                  </a:cubicBezTo>
                  <a:cubicBezTo>
                    <a:pt x="1220" y="1375"/>
                    <a:pt x="1213" y="1368"/>
                    <a:pt x="1213" y="1361"/>
                  </a:cubicBezTo>
                  <a:lnTo>
                    <a:pt x="1191" y="1333"/>
                  </a:lnTo>
                  <a:cubicBezTo>
                    <a:pt x="1177" y="1318"/>
                    <a:pt x="1170" y="1304"/>
                    <a:pt x="1156" y="1290"/>
                  </a:cubicBezTo>
                  <a:lnTo>
                    <a:pt x="1149" y="1276"/>
                  </a:lnTo>
                  <a:lnTo>
                    <a:pt x="1142" y="1269"/>
                  </a:lnTo>
                  <a:cubicBezTo>
                    <a:pt x="1121" y="1248"/>
                    <a:pt x="1100" y="1227"/>
                    <a:pt x="1079" y="1199"/>
                  </a:cubicBezTo>
                  <a:lnTo>
                    <a:pt x="1072" y="1192"/>
                  </a:lnTo>
                  <a:cubicBezTo>
                    <a:pt x="1050" y="1163"/>
                    <a:pt x="1022" y="1142"/>
                    <a:pt x="1001" y="1121"/>
                  </a:cubicBezTo>
                  <a:lnTo>
                    <a:pt x="994" y="1114"/>
                  </a:lnTo>
                  <a:cubicBezTo>
                    <a:pt x="966" y="1086"/>
                    <a:pt x="938" y="1065"/>
                    <a:pt x="909" y="1036"/>
                  </a:cubicBezTo>
                  <a:cubicBezTo>
                    <a:pt x="881" y="1015"/>
                    <a:pt x="846" y="994"/>
                    <a:pt x="818" y="973"/>
                  </a:cubicBezTo>
                  <a:lnTo>
                    <a:pt x="656" y="867"/>
                  </a:lnTo>
                  <a:cubicBezTo>
                    <a:pt x="627" y="846"/>
                    <a:pt x="592" y="825"/>
                    <a:pt x="564" y="811"/>
                  </a:cubicBezTo>
                  <a:cubicBezTo>
                    <a:pt x="536" y="797"/>
                    <a:pt x="508" y="776"/>
                    <a:pt x="479" y="769"/>
                  </a:cubicBezTo>
                  <a:cubicBezTo>
                    <a:pt x="451" y="754"/>
                    <a:pt x="423" y="747"/>
                    <a:pt x="388" y="733"/>
                  </a:cubicBezTo>
                  <a:cubicBezTo>
                    <a:pt x="367" y="733"/>
                    <a:pt x="338" y="726"/>
                    <a:pt x="317" y="719"/>
                  </a:cubicBezTo>
                  <a:lnTo>
                    <a:pt x="303" y="719"/>
                  </a:lnTo>
                  <a:cubicBezTo>
                    <a:pt x="282" y="719"/>
                    <a:pt x="261" y="712"/>
                    <a:pt x="240" y="712"/>
                  </a:cubicBezTo>
                  <a:lnTo>
                    <a:pt x="219" y="712"/>
                  </a:lnTo>
                  <a:cubicBezTo>
                    <a:pt x="197" y="719"/>
                    <a:pt x="169" y="726"/>
                    <a:pt x="141" y="733"/>
                  </a:cubicBezTo>
                  <a:lnTo>
                    <a:pt x="1466" y="78"/>
                  </a:lnTo>
                  <a:cubicBezTo>
                    <a:pt x="1487" y="64"/>
                    <a:pt x="1516" y="57"/>
                    <a:pt x="1537" y="50"/>
                  </a:cubicBezTo>
                  <a:cubicBezTo>
                    <a:pt x="1558" y="43"/>
                    <a:pt x="1572" y="43"/>
                    <a:pt x="1600" y="35"/>
                  </a:cubicBezTo>
                  <a:lnTo>
                    <a:pt x="1776" y="35"/>
                  </a:lnTo>
                  <a:lnTo>
                    <a:pt x="1812" y="43"/>
                  </a:lnTo>
                  <a:lnTo>
                    <a:pt x="1840" y="50"/>
                  </a:lnTo>
                  <a:lnTo>
                    <a:pt x="1847" y="50"/>
                  </a:lnTo>
                  <a:lnTo>
                    <a:pt x="1889" y="64"/>
                  </a:lnTo>
                  <a:lnTo>
                    <a:pt x="1903" y="71"/>
                  </a:lnTo>
                  <a:lnTo>
                    <a:pt x="1917" y="78"/>
                  </a:lnTo>
                  <a:lnTo>
                    <a:pt x="1953" y="92"/>
                  </a:lnTo>
                  <a:lnTo>
                    <a:pt x="1988" y="113"/>
                  </a:lnTo>
                  <a:lnTo>
                    <a:pt x="2002" y="120"/>
                  </a:lnTo>
                  <a:lnTo>
                    <a:pt x="2023" y="127"/>
                  </a:lnTo>
                  <a:lnTo>
                    <a:pt x="2058" y="148"/>
                  </a:lnTo>
                  <a:lnTo>
                    <a:pt x="2087" y="169"/>
                  </a:lnTo>
                  <a:lnTo>
                    <a:pt x="2263" y="289"/>
                  </a:lnTo>
                  <a:lnTo>
                    <a:pt x="2298" y="310"/>
                  </a:lnTo>
                  <a:cubicBezTo>
                    <a:pt x="2312" y="324"/>
                    <a:pt x="2319" y="332"/>
                    <a:pt x="2333" y="339"/>
                  </a:cubicBezTo>
                  <a:lnTo>
                    <a:pt x="2340" y="346"/>
                  </a:lnTo>
                  <a:lnTo>
                    <a:pt x="2369" y="367"/>
                  </a:lnTo>
                  <a:lnTo>
                    <a:pt x="2411" y="402"/>
                  </a:lnTo>
                  <a:lnTo>
                    <a:pt x="2432" y="430"/>
                  </a:lnTo>
                  <a:lnTo>
                    <a:pt x="2446" y="444"/>
                  </a:lnTo>
                  <a:cubicBezTo>
                    <a:pt x="2467" y="458"/>
                    <a:pt x="2481" y="473"/>
                    <a:pt x="2496" y="487"/>
                  </a:cubicBezTo>
                  <a:lnTo>
                    <a:pt x="2503" y="494"/>
                  </a:lnTo>
                  <a:lnTo>
                    <a:pt x="2510" y="501"/>
                  </a:lnTo>
                  <a:lnTo>
                    <a:pt x="2517" y="515"/>
                  </a:lnTo>
                  <a:lnTo>
                    <a:pt x="2538" y="536"/>
                  </a:lnTo>
                  <a:lnTo>
                    <a:pt x="2559" y="564"/>
                  </a:lnTo>
                  <a:lnTo>
                    <a:pt x="2573" y="578"/>
                  </a:lnTo>
                  <a:lnTo>
                    <a:pt x="2594" y="599"/>
                  </a:lnTo>
                  <a:cubicBezTo>
                    <a:pt x="2601" y="606"/>
                    <a:pt x="2608" y="621"/>
                    <a:pt x="2615" y="628"/>
                  </a:cubicBezTo>
                  <a:lnTo>
                    <a:pt x="2637" y="656"/>
                  </a:lnTo>
                  <a:cubicBezTo>
                    <a:pt x="2644" y="663"/>
                    <a:pt x="2651" y="677"/>
                    <a:pt x="2658" y="691"/>
                  </a:cubicBezTo>
                  <a:lnTo>
                    <a:pt x="2686" y="726"/>
                  </a:lnTo>
                  <a:lnTo>
                    <a:pt x="2700" y="740"/>
                  </a:lnTo>
                  <a:lnTo>
                    <a:pt x="2707" y="754"/>
                  </a:lnTo>
                  <a:cubicBezTo>
                    <a:pt x="2714" y="762"/>
                    <a:pt x="2721" y="769"/>
                    <a:pt x="2721" y="776"/>
                  </a:cubicBezTo>
                  <a:lnTo>
                    <a:pt x="2770" y="860"/>
                  </a:lnTo>
                  <a:lnTo>
                    <a:pt x="2770" y="867"/>
                  </a:lnTo>
                  <a:lnTo>
                    <a:pt x="2777" y="881"/>
                  </a:lnTo>
                  <a:cubicBezTo>
                    <a:pt x="2799" y="910"/>
                    <a:pt x="2820" y="945"/>
                    <a:pt x="2834" y="980"/>
                  </a:cubicBezTo>
                  <a:cubicBezTo>
                    <a:pt x="2834" y="987"/>
                    <a:pt x="2841" y="994"/>
                    <a:pt x="2841" y="1001"/>
                  </a:cubicBezTo>
                  <a:cubicBezTo>
                    <a:pt x="2841" y="1001"/>
                    <a:pt x="2848" y="1008"/>
                    <a:pt x="2848" y="1015"/>
                  </a:cubicBezTo>
                  <a:lnTo>
                    <a:pt x="2869" y="1029"/>
                  </a:lnTo>
                  <a:cubicBezTo>
                    <a:pt x="2876" y="1044"/>
                    <a:pt x="2883" y="1065"/>
                    <a:pt x="2897" y="1093"/>
                  </a:cubicBezTo>
                  <a:cubicBezTo>
                    <a:pt x="2900" y="1095"/>
                    <a:pt x="2902" y="1098"/>
                    <a:pt x="2905" y="1101"/>
                  </a:cubicBezTo>
                  <a:lnTo>
                    <a:pt x="2905" y="1101"/>
                  </a:lnTo>
                  <a:lnTo>
                    <a:pt x="2904" y="1100"/>
                  </a:lnTo>
                  <a:cubicBezTo>
                    <a:pt x="2904" y="1086"/>
                    <a:pt x="2897" y="1079"/>
                    <a:pt x="2890" y="1065"/>
                  </a:cubicBezTo>
                  <a:lnTo>
                    <a:pt x="2869" y="1008"/>
                  </a:lnTo>
                  <a:lnTo>
                    <a:pt x="2862" y="994"/>
                  </a:lnTo>
                  <a:lnTo>
                    <a:pt x="2855" y="980"/>
                  </a:lnTo>
                  <a:cubicBezTo>
                    <a:pt x="2855" y="973"/>
                    <a:pt x="2848" y="973"/>
                    <a:pt x="2848" y="966"/>
                  </a:cubicBezTo>
                  <a:cubicBezTo>
                    <a:pt x="2827" y="924"/>
                    <a:pt x="2813" y="888"/>
                    <a:pt x="2792" y="860"/>
                  </a:cubicBezTo>
                  <a:lnTo>
                    <a:pt x="2785" y="846"/>
                  </a:lnTo>
                  <a:lnTo>
                    <a:pt x="2777" y="839"/>
                  </a:lnTo>
                  <a:cubicBezTo>
                    <a:pt x="2763" y="811"/>
                    <a:pt x="2749" y="783"/>
                    <a:pt x="2728" y="754"/>
                  </a:cubicBezTo>
                  <a:lnTo>
                    <a:pt x="2714" y="733"/>
                  </a:lnTo>
                  <a:lnTo>
                    <a:pt x="2707" y="719"/>
                  </a:lnTo>
                  <a:lnTo>
                    <a:pt x="2700" y="705"/>
                  </a:lnTo>
                  <a:lnTo>
                    <a:pt x="2665" y="663"/>
                  </a:lnTo>
                  <a:lnTo>
                    <a:pt x="2644" y="635"/>
                  </a:lnTo>
                  <a:lnTo>
                    <a:pt x="2622" y="606"/>
                  </a:lnTo>
                  <a:cubicBezTo>
                    <a:pt x="2615" y="592"/>
                    <a:pt x="2601" y="578"/>
                    <a:pt x="2594" y="564"/>
                  </a:cubicBezTo>
                  <a:lnTo>
                    <a:pt x="2580" y="557"/>
                  </a:lnTo>
                  <a:lnTo>
                    <a:pt x="2573" y="536"/>
                  </a:lnTo>
                  <a:lnTo>
                    <a:pt x="2545" y="515"/>
                  </a:lnTo>
                  <a:lnTo>
                    <a:pt x="2524" y="487"/>
                  </a:lnTo>
                  <a:lnTo>
                    <a:pt x="2517" y="480"/>
                  </a:lnTo>
                  <a:lnTo>
                    <a:pt x="2510" y="473"/>
                  </a:lnTo>
                  <a:lnTo>
                    <a:pt x="2503" y="458"/>
                  </a:lnTo>
                  <a:cubicBezTo>
                    <a:pt x="2488" y="444"/>
                    <a:pt x="2474" y="430"/>
                    <a:pt x="2460" y="416"/>
                  </a:cubicBezTo>
                  <a:lnTo>
                    <a:pt x="2439" y="402"/>
                  </a:lnTo>
                  <a:lnTo>
                    <a:pt x="2418" y="381"/>
                  </a:lnTo>
                  <a:lnTo>
                    <a:pt x="2376" y="346"/>
                  </a:lnTo>
                  <a:lnTo>
                    <a:pt x="2347" y="324"/>
                  </a:lnTo>
                  <a:lnTo>
                    <a:pt x="2340" y="317"/>
                  </a:lnTo>
                  <a:cubicBezTo>
                    <a:pt x="2326" y="303"/>
                    <a:pt x="2319" y="296"/>
                    <a:pt x="2305" y="289"/>
                  </a:cubicBezTo>
                  <a:lnTo>
                    <a:pt x="2270" y="261"/>
                  </a:lnTo>
                  <a:lnTo>
                    <a:pt x="2094" y="141"/>
                  </a:lnTo>
                  <a:lnTo>
                    <a:pt x="2066" y="127"/>
                  </a:lnTo>
                  <a:lnTo>
                    <a:pt x="2030" y="106"/>
                  </a:lnTo>
                  <a:lnTo>
                    <a:pt x="2009" y="92"/>
                  </a:lnTo>
                  <a:lnTo>
                    <a:pt x="1995" y="85"/>
                  </a:lnTo>
                  <a:cubicBezTo>
                    <a:pt x="1981" y="78"/>
                    <a:pt x="1967" y="71"/>
                    <a:pt x="1960" y="64"/>
                  </a:cubicBezTo>
                  <a:lnTo>
                    <a:pt x="1925" y="50"/>
                  </a:lnTo>
                  <a:lnTo>
                    <a:pt x="1910" y="43"/>
                  </a:lnTo>
                  <a:lnTo>
                    <a:pt x="1889" y="35"/>
                  </a:lnTo>
                  <a:lnTo>
                    <a:pt x="1847" y="21"/>
                  </a:lnTo>
                  <a:lnTo>
                    <a:pt x="1840" y="21"/>
                  </a:lnTo>
                  <a:lnTo>
                    <a:pt x="1812" y="14"/>
                  </a:lnTo>
                  <a:lnTo>
                    <a:pt x="1776" y="7"/>
                  </a:lnTo>
                  <a:lnTo>
                    <a:pt x="1734" y="7"/>
                  </a:lnTo>
                  <a:lnTo>
                    <a:pt x="1692"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2651800" y="2647150"/>
              <a:ext cx="24675" cy="12025"/>
            </a:xfrm>
            <a:custGeom>
              <a:avLst/>
              <a:gdLst/>
              <a:ahLst/>
              <a:cxnLst/>
              <a:rect l="l" t="t" r="r" b="b"/>
              <a:pathLst>
                <a:path w="987" h="481" extrusionOk="0">
                  <a:moveTo>
                    <a:pt x="980" y="1"/>
                  </a:moveTo>
                  <a:lnTo>
                    <a:pt x="0" y="466"/>
                  </a:lnTo>
                  <a:lnTo>
                    <a:pt x="14" y="480"/>
                  </a:lnTo>
                  <a:lnTo>
                    <a:pt x="987" y="22"/>
                  </a:lnTo>
                  <a:lnTo>
                    <a:pt x="980"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5" name="Google Shape;3315;p63"/>
          <p:cNvSpPr/>
          <p:nvPr/>
        </p:nvSpPr>
        <p:spPr>
          <a:xfrm>
            <a:off x="1518655" y="2975125"/>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6" name="Google Shape;3316;p63"/>
          <p:cNvGrpSpPr/>
          <p:nvPr/>
        </p:nvGrpSpPr>
        <p:grpSpPr>
          <a:xfrm>
            <a:off x="2265102" y="2975316"/>
            <a:ext cx="346056" cy="345674"/>
            <a:chOff x="3303268" y="3817349"/>
            <a:chExt cx="346056" cy="345674"/>
          </a:xfrm>
        </p:grpSpPr>
        <p:sp>
          <p:nvSpPr>
            <p:cNvPr id="3317" name="Google Shape;3317;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63"/>
          <p:cNvGrpSpPr/>
          <p:nvPr/>
        </p:nvGrpSpPr>
        <p:grpSpPr>
          <a:xfrm>
            <a:off x="3011941" y="2975316"/>
            <a:ext cx="346056" cy="345674"/>
            <a:chOff x="3752358" y="3817349"/>
            <a:chExt cx="346056" cy="345674"/>
          </a:xfrm>
        </p:grpSpPr>
        <p:sp>
          <p:nvSpPr>
            <p:cNvPr id="3322" name="Google Shape;3322;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3"/>
          <p:cNvGrpSpPr/>
          <p:nvPr/>
        </p:nvGrpSpPr>
        <p:grpSpPr>
          <a:xfrm>
            <a:off x="3758818" y="2975316"/>
            <a:ext cx="346024" cy="345674"/>
            <a:chOff x="4201447" y="3817349"/>
            <a:chExt cx="346024" cy="345674"/>
          </a:xfrm>
        </p:grpSpPr>
        <p:sp>
          <p:nvSpPr>
            <p:cNvPr id="3327" name="Google Shape;3327;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3332"/>
        <p:cNvGrpSpPr/>
        <p:nvPr/>
      </p:nvGrpSpPr>
      <p:grpSpPr>
        <a:xfrm>
          <a:off x="0" y="0"/>
          <a:ext cx="0" cy="0"/>
          <a:chOff x="0" y="0"/>
          <a:chExt cx="0" cy="0"/>
        </a:xfrm>
      </p:grpSpPr>
      <p:sp>
        <p:nvSpPr>
          <p:cNvPr id="3333" name="Google Shape;3333;p6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Icon pack</a:t>
            </a:r>
            <a:endParaRPr/>
          </a:p>
        </p:txBody>
      </p:sp>
      <p:grpSp>
        <p:nvGrpSpPr>
          <p:cNvPr id="3334" name="Google Shape;3334;p64"/>
          <p:cNvGrpSpPr/>
          <p:nvPr/>
        </p:nvGrpSpPr>
        <p:grpSpPr>
          <a:xfrm>
            <a:off x="723664" y="1405514"/>
            <a:ext cx="369327" cy="376879"/>
            <a:chOff x="723754" y="1405514"/>
            <a:chExt cx="369327" cy="376879"/>
          </a:xfrm>
        </p:grpSpPr>
        <p:sp>
          <p:nvSpPr>
            <p:cNvPr id="3335" name="Google Shape;3335;p64"/>
            <p:cNvSpPr/>
            <p:nvPr/>
          </p:nvSpPr>
          <p:spPr>
            <a:xfrm>
              <a:off x="835006" y="1661972"/>
              <a:ext cx="12973" cy="11112"/>
            </a:xfrm>
            <a:custGeom>
              <a:avLst/>
              <a:gdLst/>
              <a:ahLst/>
              <a:cxnLst/>
              <a:rect l="l" t="t" r="r" b="b"/>
              <a:pathLst>
                <a:path w="481" h="412" extrusionOk="0">
                  <a:moveTo>
                    <a:pt x="275" y="0"/>
                  </a:moveTo>
                  <a:cubicBezTo>
                    <a:pt x="92" y="0"/>
                    <a:pt x="0" y="221"/>
                    <a:pt x="129" y="349"/>
                  </a:cubicBezTo>
                  <a:cubicBezTo>
                    <a:pt x="171" y="392"/>
                    <a:pt x="223" y="411"/>
                    <a:pt x="273" y="411"/>
                  </a:cubicBezTo>
                  <a:cubicBezTo>
                    <a:pt x="378" y="411"/>
                    <a:pt x="479" y="329"/>
                    <a:pt x="481" y="205"/>
                  </a:cubicBezTo>
                  <a:cubicBezTo>
                    <a:pt x="481" y="92"/>
                    <a:pt x="387"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723754" y="1577583"/>
              <a:ext cx="237282" cy="204810"/>
            </a:xfrm>
            <a:custGeom>
              <a:avLst/>
              <a:gdLst/>
              <a:ahLst/>
              <a:cxnLst/>
              <a:rect l="l" t="t" r="r" b="b"/>
              <a:pathLst>
                <a:path w="8798" h="7594" extrusionOk="0">
                  <a:moveTo>
                    <a:pt x="206" y="0"/>
                  </a:moveTo>
                  <a:cubicBezTo>
                    <a:pt x="92" y="0"/>
                    <a:pt x="1" y="92"/>
                    <a:pt x="1" y="205"/>
                  </a:cubicBezTo>
                  <a:lnTo>
                    <a:pt x="1" y="7334"/>
                  </a:lnTo>
                  <a:cubicBezTo>
                    <a:pt x="1" y="7369"/>
                    <a:pt x="9" y="7406"/>
                    <a:pt x="29" y="7437"/>
                  </a:cubicBezTo>
                  <a:lnTo>
                    <a:pt x="60" y="7492"/>
                  </a:lnTo>
                  <a:cubicBezTo>
                    <a:pt x="99" y="7559"/>
                    <a:pt x="168" y="7593"/>
                    <a:pt x="237" y="7593"/>
                  </a:cubicBezTo>
                  <a:cubicBezTo>
                    <a:pt x="305" y="7593"/>
                    <a:pt x="374" y="7559"/>
                    <a:pt x="413" y="7492"/>
                  </a:cubicBezTo>
                  <a:lnTo>
                    <a:pt x="1654" y="5343"/>
                  </a:lnTo>
                  <a:lnTo>
                    <a:pt x="3898" y="5343"/>
                  </a:lnTo>
                  <a:cubicBezTo>
                    <a:pt x="4005" y="5334"/>
                    <a:pt x="4086" y="5245"/>
                    <a:pt x="4086" y="5140"/>
                  </a:cubicBezTo>
                  <a:cubicBezTo>
                    <a:pt x="4086" y="5033"/>
                    <a:pt x="4005" y="4943"/>
                    <a:pt x="3898" y="4935"/>
                  </a:cubicBezTo>
                  <a:lnTo>
                    <a:pt x="1538" y="4935"/>
                  </a:lnTo>
                  <a:cubicBezTo>
                    <a:pt x="1464" y="4935"/>
                    <a:pt x="1396" y="4974"/>
                    <a:pt x="1359" y="5037"/>
                  </a:cubicBezTo>
                  <a:lnTo>
                    <a:pt x="411" y="6677"/>
                  </a:lnTo>
                  <a:lnTo>
                    <a:pt x="411" y="411"/>
                  </a:lnTo>
                  <a:lnTo>
                    <a:pt x="8387" y="411"/>
                  </a:lnTo>
                  <a:lnTo>
                    <a:pt x="8387" y="4933"/>
                  </a:lnTo>
                  <a:lnTo>
                    <a:pt x="4721" y="4933"/>
                  </a:lnTo>
                  <a:cubicBezTo>
                    <a:pt x="4715" y="4932"/>
                    <a:pt x="4709" y="4932"/>
                    <a:pt x="4702" y="4932"/>
                  </a:cubicBezTo>
                  <a:cubicBezTo>
                    <a:pt x="4591" y="4932"/>
                    <a:pt x="4497" y="5022"/>
                    <a:pt x="4497" y="5138"/>
                  </a:cubicBezTo>
                  <a:cubicBezTo>
                    <a:pt x="4497" y="5253"/>
                    <a:pt x="4592" y="5344"/>
                    <a:pt x="4706" y="5344"/>
                  </a:cubicBezTo>
                  <a:cubicBezTo>
                    <a:pt x="4711" y="5344"/>
                    <a:pt x="4716" y="5343"/>
                    <a:pt x="4721" y="5343"/>
                  </a:cubicBezTo>
                  <a:lnTo>
                    <a:pt x="8593" y="5343"/>
                  </a:lnTo>
                  <a:cubicBezTo>
                    <a:pt x="8706" y="5343"/>
                    <a:pt x="8798" y="5249"/>
                    <a:pt x="8798" y="5138"/>
                  </a:cubicBezTo>
                  <a:lnTo>
                    <a:pt x="8798" y="205"/>
                  </a:lnTo>
                  <a:cubicBezTo>
                    <a:pt x="8798" y="92"/>
                    <a:pt x="8706" y="0"/>
                    <a:pt x="8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754392" y="1628286"/>
              <a:ext cx="29802" cy="11085"/>
            </a:xfrm>
            <a:custGeom>
              <a:avLst/>
              <a:gdLst/>
              <a:ahLst/>
              <a:cxnLst/>
              <a:rect l="l" t="t" r="r" b="b"/>
              <a:pathLst>
                <a:path w="1105" h="411" extrusionOk="0">
                  <a:moveTo>
                    <a:pt x="190" y="0"/>
                  </a:moveTo>
                  <a:cubicBezTo>
                    <a:pt x="83" y="9"/>
                    <a:pt x="0" y="98"/>
                    <a:pt x="0" y="205"/>
                  </a:cubicBezTo>
                  <a:cubicBezTo>
                    <a:pt x="0" y="312"/>
                    <a:pt x="83" y="402"/>
                    <a:pt x="190" y="411"/>
                  </a:cubicBezTo>
                  <a:lnTo>
                    <a:pt x="915" y="411"/>
                  </a:lnTo>
                  <a:cubicBezTo>
                    <a:pt x="1022" y="402"/>
                    <a:pt x="1105" y="312"/>
                    <a:pt x="1105" y="205"/>
                  </a:cubicBezTo>
                  <a:cubicBezTo>
                    <a:pt x="1105" y="98"/>
                    <a:pt x="1022" y="9"/>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752801" y="1653962"/>
              <a:ext cx="31339" cy="11031"/>
            </a:xfrm>
            <a:custGeom>
              <a:avLst/>
              <a:gdLst/>
              <a:ahLst/>
              <a:cxnLst/>
              <a:rect l="l" t="t" r="r" b="b"/>
              <a:pathLst>
                <a:path w="1162" h="409" extrusionOk="0">
                  <a:moveTo>
                    <a:pt x="249" y="0"/>
                  </a:moveTo>
                  <a:cubicBezTo>
                    <a:pt x="0" y="22"/>
                    <a:pt x="0" y="387"/>
                    <a:pt x="249" y="408"/>
                  </a:cubicBezTo>
                  <a:lnTo>
                    <a:pt x="974" y="408"/>
                  </a:lnTo>
                  <a:cubicBezTo>
                    <a:pt x="1081" y="400"/>
                    <a:pt x="1162" y="310"/>
                    <a:pt x="1162" y="203"/>
                  </a:cubicBezTo>
                  <a:cubicBezTo>
                    <a:pt x="1162" y="98"/>
                    <a:pt x="1081" y="9"/>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903078" y="1628313"/>
              <a:ext cx="30638" cy="11085"/>
            </a:xfrm>
            <a:custGeom>
              <a:avLst/>
              <a:gdLst/>
              <a:ahLst/>
              <a:cxnLst/>
              <a:rect l="l" t="t" r="r" b="b"/>
              <a:pathLst>
                <a:path w="1136" h="411" extrusionOk="0">
                  <a:moveTo>
                    <a:pt x="204" y="1"/>
                  </a:moveTo>
                  <a:cubicBezTo>
                    <a:pt x="92" y="1"/>
                    <a:pt x="0" y="92"/>
                    <a:pt x="0" y="207"/>
                  </a:cubicBezTo>
                  <a:cubicBezTo>
                    <a:pt x="0" y="319"/>
                    <a:pt x="92" y="410"/>
                    <a:pt x="204" y="410"/>
                  </a:cubicBezTo>
                  <a:cubicBezTo>
                    <a:pt x="209" y="410"/>
                    <a:pt x="214" y="410"/>
                    <a:pt x="219" y="410"/>
                  </a:cubicBezTo>
                  <a:lnTo>
                    <a:pt x="944" y="410"/>
                  </a:lnTo>
                  <a:cubicBezTo>
                    <a:pt x="1053" y="403"/>
                    <a:pt x="1136" y="313"/>
                    <a:pt x="1136" y="207"/>
                  </a:cubicBezTo>
                  <a:cubicBezTo>
                    <a:pt x="1136" y="97"/>
                    <a:pt x="1053" y="8"/>
                    <a:pt x="944" y="1"/>
                  </a:cubicBezTo>
                  <a:lnTo>
                    <a:pt x="219" y="1"/>
                  </a:lnTo>
                  <a:cubicBezTo>
                    <a:pt x="214" y="1"/>
                    <a:pt x="209" y="1"/>
                    <a:pt x="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902970" y="1653935"/>
              <a:ext cx="30638" cy="11139"/>
            </a:xfrm>
            <a:custGeom>
              <a:avLst/>
              <a:gdLst/>
              <a:ahLst/>
              <a:cxnLst/>
              <a:rect l="l" t="t" r="r" b="b"/>
              <a:pathLst>
                <a:path w="1136" h="413" extrusionOk="0">
                  <a:moveTo>
                    <a:pt x="204" y="0"/>
                  </a:moveTo>
                  <a:cubicBezTo>
                    <a:pt x="92" y="0"/>
                    <a:pt x="0" y="92"/>
                    <a:pt x="0" y="206"/>
                  </a:cubicBezTo>
                  <a:cubicBezTo>
                    <a:pt x="0" y="320"/>
                    <a:pt x="92" y="412"/>
                    <a:pt x="204" y="412"/>
                  </a:cubicBezTo>
                  <a:cubicBezTo>
                    <a:pt x="210" y="412"/>
                    <a:pt x="217" y="412"/>
                    <a:pt x="223" y="412"/>
                  </a:cubicBezTo>
                  <a:lnTo>
                    <a:pt x="948" y="412"/>
                  </a:lnTo>
                  <a:cubicBezTo>
                    <a:pt x="1055" y="401"/>
                    <a:pt x="1135" y="313"/>
                    <a:pt x="1135" y="206"/>
                  </a:cubicBezTo>
                  <a:cubicBezTo>
                    <a:pt x="1135" y="99"/>
                    <a:pt x="1055" y="12"/>
                    <a:pt x="948" y="1"/>
                  </a:cubicBezTo>
                  <a:lnTo>
                    <a:pt x="223" y="1"/>
                  </a:lnTo>
                  <a:cubicBezTo>
                    <a:pt x="217" y="1"/>
                    <a:pt x="210"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790532" y="1601451"/>
              <a:ext cx="99978" cy="96175"/>
            </a:xfrm>
            <a:custGeom>
              <a:avLst/>
              <a:gdLst/>
              <a:ahLst/>
              <a:cxnLst/>
              <a:rect l="l" t="t" r="r" b="b"/>
              <a:pathLst>
                <a:path w="3707" h="3566" extrusionOk="0">
                  <a:moveTo>
                    <a:pt x="1922" y="411"/>
                  </a:moveTo>
                  <a:cubicBezTo>
                    <a:pt x="2100" y="411"/>
                    <a:pt x="2278" y="446"/>
                    <a:pt x="2448" y="517"/>
                  </a:cubicBezTo>
                  <a:cubicBezTo>
                    <a:pt x="2962" y="729"/>
                    <a:pt x="3296" y="1229"/>
                    <a:pt x="3296" y="1783"/>
                  </a:cubicBezTo>
                  <a:cubicBezTo>
                    <a:pt x="3294" y="2541"/>
                    <a:pt x="2680" y="3155"/>
                    <a:pt x="1922" y="3155"/>
                  </a:cubicBezTo>
                  <a:cubicBezTo>
                    <a:pt x="1368" y="3155"/>
                    <a:pt x="868" y="2820"/>
                    <a:pt x="656" y="2307"/>
                  </a:cubicBezTo>
                  <a:cubicBezTo>
                    <a:pt x="444" y="1796"/>
                    <a:pt x="562" y="1205"/>
                    <a:pt x="953" y="814"/>
                  </a:cubicBezTo>
                  <a:cubicBezTo>
                    <a:pt x="1215" y="551"/>
                    <a:pt x="1566" y="411"/>
                    <a:pt x="1922" y="411"/>
                  </a:cubicBezTo>
                  <a:close/>
                  <a:moveTo>
                    <a:pt x="1923" y="0"/>
                  </a:moveTo>
                  <a:cubicBezTo>
                    <a:pt x="1460" y="0"/>
                    <a:pt x="1004" y="182"/>
                    <a:pt x="662" y="523"/>
                  </a:cubicBezTo>
                  <a:cubicBezTo>
                    <a:pt x="154" y="1032"/>
                    <a:pt x="1" y="1799"/>
                    <a:pt x="276" y="2465"/>
                  </a:cubicBezTo>
                  <a:cubicBezTo>
                    <a:pt x="553" y="3133"/>
                    <a:pt x="1202" y="3565"/>
                    <a:pt x="1922" y="3565"/>
                  </a:cubicBezTo>
                  <a:cubicBezTo>
                    <a:pt x="2907" y="3565"/>
                    <a:pt x="3704" y="2768"/>
                    <a:pt x="3706" y="1783"/>
                  </a:cubicBezTo>
                  <a:cubicBezTo>
                    <a:pt x="3706" y="1063"/>
                    <a:pt x="3272" y="412"/>
                    <a:pt x="2606" y="137"/>
                  </a:cubicBezTo>
                  <a:cubicBezTo>
                    <a:pt x="2385" y="45"/>
                    <a:pt x="2153"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836705" y="1621328"/>
              <a:ext cx="11327" cy="37057"/>
            </a:xfrm>
            <a:custGeom>
              <a:avLst/>
              <a:gdLst/>
              <a:ahLst/>
              <a:cxnLst/>
              <a:rect l="l" t="t" r="r" b="b"/>
              <a:pathLst>
                <a:path w="420" h="1374" extrusionOk="0">
                  <a:moveTo>
                    <a:pt x="210" y="0"/>
                  </a:moveTo>
                  <a:cubicBezTo>
                    <a:pt x="99" y="0"/>
                    <a:pt x="5" y="92"/>
                    <a:pt x="5" y="206"/>
                  </a:cubicBezTo>
                  <a:lnTo>
                    <a:pt x="5" y="1160"/>
                  </a:lnTo>
                  <a:cubicBezTo>
                    <a:pt x="1" y="1276"/>
                    <a:pt x="95" y="1374"/>
                    <a:pt x="210" y="1374"/>
                  </a:cubicBezTo>
                  <a:cubicBezTo>
                    <a:pt x="328" y="1374"/>
                    <a:pt x="420" y="1276"/>
                    <a:pt x="418" y="1160"/>
                  </a:cubicBezTo>
                  <a:lnTo>
                    <a:pt x="418" y="206"/>
                  </a:lnTo>
                  <a:cubicBezTo>
                    <a:pt x="418" y="92"/>
                    <a:pt x="324"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855854" y="1405514"/>
              <a:ext cx="237228" cy="204810"/>
            </a:xfrm>
            <a:custGeom>
              <a:avLst/>
              <a:gdLst/>
              <a:ahLst/>
              <a:cxnLst/>
              <a:rect l="l" t="t" r="r" b="b"/>
              <a:pathLst>
                <a:path w="8796" h="7594" extrusionOk="0">
                  <a:moveTo>
                    <a:pt x="206" y="0"/>
                  </a:moveTo>
                  <a:cubicBezTo>
                    <a:pt x="92" y="0"/>
                    <a:pt x="0" y="92"/>
                    <a:pt x="0" y="205"/>
                  </a:cubicBezTo>
                  <a:lnTo>
                    <a:pt x="0" y="5138"/>
                  </a:lnTo>
                  <a:cubicBezTo>
                    <a:pt x="0" y="5251"/>
                    <a:pt x="92" y="5345"/>
                    <a:pt x="206" y="5345"/>
                  </a:cubicBezTo>
                  <a:lnTo>
                    <a:pt x="2051" y="5345"/>
                  </a:lnTo>
                  <a:cubicBezTo>
                    <a:pt x="2057" y="5346"/>
                    <a:pt x="2063" y="5346"/>
                    <a:pt x="2069" y="5346"/>
                  </a:cubicBezTo>
                  <a:cubicBezTo>
                    <a:pt x="2181" y="5346"/>
                    <a:pt x="2275" y="5254"/>
                    <a:pt x="2275" y="5140"/>
                  </a:cubicBezTo>
                  <a:cubicBezTo>
                    <a:pt x="2275" y="5026"/>
                    <a:pt x="2181" y="4934"/>
                    <a:pt x="2069" y="4934"/>
                  </a:cubicBezTo>
                  <a:cubicBezTo>
                    <a:pt x="2063" y="4934"/>
                    <a:pt x="2057" y="4934"/>
                    <a:pt x="2051" y="4935"/>
                  </a:cubicBezTo>
                  <a:lnTo>
                    <a:pt x="411" y="4935"/>
                  </a:lnTo>
                  <a:lnTo>
                    <a:pt x="411" y="410"/>
                  </a:lnTo>
                  <a:lnTo>
                    <a:pt x="8387" y="410"/>
                  </a:lnTo>
                  <a:lnTo>
                    <a:pt x="8387" y="6677"/>
                  </a:lnTo>
                  <a:lnTo>
                    <a:pt x="7439" y="5037"/>
                  </a:lnTo>
                  <a:cubicBezTo>
                    <a:pt x="7403" y="4974"/>
                    <a:pt x="7338" y="4935"/>
                    <a:pt x="7266" y="4935"/>
                  </a:cubicBezTo>
                  <a:cubicBezTo>
                    <a:pt x="7264" y="4935"/>
                    <a:pt x="7262" y="4935"/>
                    <a:pt x="7260" y="4935"/>
                  </a:cubicBezTo>
                  <a:lnTo>
                    <a:pt x="2874" y="4935"/>
                  </a:lnTo>
                  <a:cubicBezTo>
                    <a:pt x="2623" y="4956"/>
                    <a:pt x="2623" y="5321"/>
                    <a:pt x="2874" y="5343"/>
                  </a:cubicBezTo>
                  <a:lnTo>
                    <a:pt x="7142" y="5343"/>
                  </a:lnTo>
                  <a:lnTo>
                    <a:pt x="8383" y="7491"/>
                  </a:lnTo>
                  <a:cubicBezTo>
                    <a:pt x="8422" y="7559"/>
                    <a:pt x="8491" y="7593"/>
                    <a:pt x="8560" y="7593"/>
                  </a:cubicBezTo>
                  <a:cubicBezTo>
                    <a:pt x="8628" y="7593"/>
                    <a:pt x="8697" y="7559"/>
                    <a:pt x="8736" y="7491"/>
                  </a:cubicBezTo>
                  <a:lnTo>
                    <a:pt x="8769" y="7437"/>
                  </a:lnTo>
                  <a:cubicBezTo>
                    <a:pt x="8787" y="7404"/>
                    <a:pt x="8795" y="7369"/>
                    <a:pt x="8795" y="7334"/>
                  </a:cubicBezTo>
                  <a:lnTo>
                    <a:pt x="8795" y="205"/>
                  </a:lnTo>
                  <a:cubicBezTo>
                    <a:pt x="8795" y="92"/>
                    <a:pt x="8704" y="0"/>
                    <a:pt x="8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901433" y="1432754"/>
              <a:ext cx="137520" cy="11166"/>
            </a:xfrm>
            <a:custGeom>
              <a:avLst/>
              <a:gdLst/>
              <a:ahLst/>
              <a:cxnLst/>
              <a:rect l="l" t="t" r="r" b="b"/>
              <a:pathLst>
                <a:path w="5099" h="414" extrusionOk="0">
                  <a:moveTo>
                    <a:pt x="199" y="1"/>
                  </a:moveTo>
                  <a:cubicBezTo>
                    <a:pt x="88" y="5"/>
                    <a:pt x="0" y="97"/>
                    <a:pt x="0" y="206"/>
                  </a:cubicBezTo>
                  <a:cubicBezTo>
                    <a:pt x="0" y="318"/>
                    <a:pt x="88" y="409"/>
                    <a:pt x="199" y="414"/>
                  </a:cubicBezTo>
                  <a:lnTo>
                    <a:pt x="4902" y="414"/>
                  </a:lnTo>
                  <a:cubicBezTo>
                    <a:pt x="5011" y="409"/>
                    <a:pt x="5099" y="318"/>
                    <a:pt x="5099" y="206"/>
                  </a:cubicBezTo>
                  <a:cubicBezTo>
                    <a:pt x="5099" y="97"/>
                    <a:pt x="5011" y="5"/>
                    <a:pt x="4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900003" y="1458510"/>
              <a:ext cx="138653" cy="11031"/>
            </a:xfrm>
            <a:custGeom>
              <a:avLst/>
              <a:gdLst/>
              <a:ahLst/>
              <a:cxnLst/>
              <a:rect l="l" t="t" r="r" b="b"/>
              <a:pathLst>
                <a:path w="5141" h="409" extrusionOk="0">
                  <a:moveTo>
                    <a:pt x="252" y="0"/>
                  </a:moveTo>
                  <a:cubicBezTo>
                    <a:pt x="1" y="22"/>
                    <a:pt x="1" y="387"/>
                    <a:pt x="252" y="408"/>
                  </a:cubicBezTo>
                  <a:lnTo>
                    <a:pt x="4955" y="408"/>
                  </a:lnTo>
                  <a:cubicBezTo>
                    <a:pt x="5060" y="400"/>
                    <a:pt x="5141" y="310"/>
                    <a:pt x="5141" y="205"/>
                  </a:cubicBezTo>
                  <a:cubicBezTo>
                    <a:pt x="5141" y="98"/>
                    <a:pt x="5060" y="9"/>
                    <a:pt x="4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900003" y="1484105"/>
              <a:ext cx="138653" cy="11058"/>
            </a:xfrm>
            <a:custGeom>
              <a:avLst/>
              <a:gdLst/>
              <a:ahLst/>
              <a:cxnLst/>
              <a:rect l="l" t="t" r="r" b="b"/>
              <a:pathLst>
                <a:path w="5141" h="410" extrusionOk="0">
                  <a:moveTo>
                    <a:pt x="252" y="1"/>
                  </a:moveTo>
                  <a:cubicBezTo>
                    <a:pt x="1" y="23"/>
                    <a:pt x="1" y="387"/>
                    <a:pt x="252" y="409"/>
                  </a:cubicBezTo>
                  <a:lnTo>
                    <a:pt x="4955" y="409"/>
                  </a:lnTo>
                  <a:cubicBezTo>
                    <a:pt x="5060" y="401"/>
                    <a:pt x="5141" y="311"/>
                    <a:pt x="5141" y="204"/>
                  </a:cubicBezTo>
                  <a:cubicBezTo>
                    <a:pt x="5141" y="99"/>
                    <a:pt x="5060" y="10"/>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901676" y="1509726"/>
              <a:ext cx="137115" cy="11058"/>
            </a:xfrm>
            <a:custGeom>
              <a:avLst/>
              <a:gdLst/>
              <a:ahLst/>
              <a:cxnLst/>
              <a:rect l="l" t="t" r="r" b="b"/>
              <a:pathLst>
                <a:path w="5084" h="410" extrusionOk="0">
                  <a:moveTo>
                    <a:pt x="190" y="1"/>
                  </a:moveTo>
                  <a:cubicBezTo>
                    <a:pt x="83" y="9"/>
                    <a:pt x="0" y="97"/>
                    <a:pt x="0" y="206"/>
                  </a:cubicBezTo>
                  <a:cubicBezTo>
                    <a:pt x="0" y="313"/>
                    <a:pt x="83" y="403"/>
                    <a:pt x="190" y="409"/>
                  </a:cubicBezTo>
                  <a:lnTo>
                    <a:pt x="4893" y="409"/>
                  </a:lnTo>
                  <a:cubicBezTo>
                    <a:pt x="5000" y="403"/>
                    <a:pt x="5083" y="313"/>
                    <a:pt x="5083" y="206"/>
                  </a:cubicBezTo>
                  <a:cubicBezTo>
                    <a:pt x="5083" y="97"/>
                    <a:pt x="5000" y="9"/>
                    <a:pt x="4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64"/>
          <p:cNvGrpSpPr/>
          <p:nvPr/>
        </p:nvGrpSpPr>
        <p:grpSpPr>
          <a:xfrm>
            <a:off x="8052708" y="3813665"/>
            <a:ext cx="365767" cy="376852"/>
            <a:chOff x="8052798" y="3813665"/>
            <a:chExt cx="365767" cy="376852"/>
          </a:xfrm>
        </p:grpSpPr>
        <p:sp>
          <p:nvSpPr>
            <p:cNvPr id="3349" name="Google Shape;3349;p64"/>
            <p:cNvSpPr/>
            <p:nvPr/>
          </p:nvSpPr>
          <p:spPr>
            <a:xfrm>
              <a:off x="8183764" y="4089029"/>
              <a:ext cx="23464" cy="34198"/>
            </a:xfrm>
            <a:custGeom>
              <a:avLst/>
              <a:gdLst/>
              <a:ahLst/>
              <a:cxnLst/>
              <a:rect l="l" t="t" r="r" b="b"/>
              <a:pathLst>
                <a:path w="870" h="1268" extrusionOk="0">
                  <a:moveTo>
                    <a:pt x="441" y="239"/>
                  </a:moveTo>
                  <a:cubicBezTo>
                    <a:pt x="539" y="239"/>
                    <a:pt x="598" y="293"/>
                    <a:pt x="598" y="411"/>
                  </a:cubicBezTo>
                  <a:lnTo>
                    <a:pt x="598" y="431"/>
                  </a:lnTo>
                  <a:cubicBezTo>
                    <a:pt x="598" y="549"/>
                    <a:pt x="539" y="603"/>
                    <a:pt x="441" y="603"/>
                  </a:cubicBezTo>
                  <a:lnTo>
                    <a:pt x="271" y="603"/>
                  </a:lnTo>
                  <a:lnTo>
                    <a:pt x="271" y="239"/>
                  </a:lnTo>
                  <a:close/>
                  <a:moveTo>
                    <a:pt x="101" y="1"/>
                  </a:moveTo>
                  <a:cubicBezTo>
                    <a:pt x="42" y="1"/>
                    <a:pt x="0" y="40"/>
                    <a:pt x="0" y="84"/>
                  </a:cubicBezTo>
                  <a:lnTo>
                    <a:pt x="0" y="1184"/>
                  </a:lnTo>
                  <a:cubicBezTo>
                    <a:pt x="0" y="1239"/>
                    <a:pt x="68" y="1267"/>
                    <a:pt x="136" y="1267"/>
                  </a:cubicBezTo>
                  <a:cubicBezTo>
                    <a:pt x="205" y="1267"/>
                    <a:pt x="271" y="1241"/>
                    <a:pt x="271" y="1184"/>
                  </a:cubicBezTo>
                  <a:lnTo>
                    <a:pt x="271" y="811"/>
                  </a:lnTo>
                  <a:lnTo>
                    <a:pt x="443" y="811"/>
                  </a:lnTo>
                  <a:cubicBezTo>
                    <a:pt x="681" y="811"/>
                    <a:pt x="869" y="700"/>
                    <a:pt x="869" y="409"/>
                  </a:cubicBezTo>
                  <a:lnTo>
                    <a:pt x="869" y="400"/>
                  </a:lnTo>
                  <a:cubicBezTo>
                    <a:pt x="869" y="108"/>
                    <a:pt x="690" y="1"/>
                    <a:pt x="4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8210195" y="4089083"/>
              <a:ext cx="23572" cy="34495"/>
            </a:xfrm>
            <a:custGeom>
              <a:avLst/>
              <a:gdLst/>
              <a:ahLst/>
              <a:cxnLst/>
              <a:rect l="l" t="t" r="r" b="b"/>
              <a:pathLst>
                <a:path w="874" h="1279" extrusionOk="0">
                  <a:moveTo>
                    <a:pt x="134" y="1"/>
                  </a:moveTo>
                  <a:cubicBezTo>
                    <a:pt x="134" y="1"/>
                    <a:pt x="134" y="1"/>
                    <a:pt x="135" y="1"/>
                  </a:cubicBezTo>
                  <a:lnTo>
                    <a:pt x="135" y="1"/>
                  </a:lnTo>
                  <a:cubicBezTo>
                    <a:pt x="135" y="1"/>
                    <a:pt x="136" y="1"/>
                    <a:pt x="136" y="1"/>
                  </a:cubicBezTo>
                  <a:close/>
                  <a:moveTo>
                    <a:pt x="739" y="1"/>
                  </a:moveTo>
                  <a:cubicBezTo>
                    <a:pt x="671" y="1"/>
                    <a:pt x="603" y="25"/>
                    <a:pt x="603" y="82"/>
                  </a:cubicBezTo>
                  <a:lnTo>
                    <a:pt x="603" y="870"/>
                  </a:lnTo>
                  <a:cubicBezTo>
                    <a:pt x="603" y="986"/>
                    <a:pt x="540" y="1043"/>
                    <a:pt x="437" y="1043"/>
                  </a:cubicBezTo>
                  <a:cubicBezTo>
                    <a:pt x="332" y="1043"/>
                    <a:pt x="269" y="988"/>
                    <a:pt x="269" y="870"/>
                  </a:cubicBezTo>
                  <a:lnTo>
                    <a:pt x="269" y="82"/>
                  </a:lnTo>
                  <a:cubicBezTo>
                    <a:pt x="269" y="25"/>
                    <a:pt x="202" y="1"/>
                    <a:pt x="135" y="1"/>
                  </a:cubicBezTo>
                  <a:lnTo>
                    <a:pt x="135" y="1"/>
                  </a:lnTo>
                  <a:cubicBezTo>
                    <a:pt x="65" y="1"/>
                    <a:pt x="1" y="25"/>
                    <a:pt x="1" y="82"/>
                  </a:cubicBezTo>
                  <a:lnTo>
                    <a:pt x="1" y="870"/>
                  </a:lnTo>
                  <a:cubicBezTo>
                    <a:pt x="1" y="1167"/>
                    <a:pt x="193" y="1278"/>
                    <a:pt x="437" y="1278"/>
                  </a:cubicBezTo>
                  <a:cubicBezTo>
                    <a:pt x="684" y="1278"/>
                    <a:pt x="874" y="1167"/>
                    <a:pt x="874" y="870"/>
                  </a:cubicBezTo>
                  <a:lnTo>
                    <a:pt x="874" y="82"/>
                  </a:lnTo>
                  <a:cubicBezTo>
                    <a:pt x="874" y="25"/>
                    <a:pt x="804"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8237057" y="4088813"/>
              <a:ext cx="22924" cy="34926"/>
            </a:xfrm>
            <a:custGeom>
              <a:avLst/>
              <a:gdLst/>
              <a:ahLst/>
              <a:cxnLst/>
              <a:rect l="l" t="t" r="r" b="b"/>
              <a:pathLst>
                <a:path w="850" h="1295" extrusionOk="0">
                  <a:moveTo>
                    <a:pt x="474" y="0"/>
                  </a:moveTo>
                  <a:cubicBezTo>
                    <a:pt x="258" y="0"/>
                    <a:pt x="31" y="98"/>
                    <a:pt x="31" y="358"/>
                  </a:cubicBezTo>
                  <a:cubicBezTo>
                    <a:pt x="31" y="764"/>
                    <a:pt x="581" y="727"/>
                    <a:pt x="581" y="937"/>
                  </a:cubicBezTo>
                  <a:cubicBezTo>
                    <a:pt x="581" y="1020"/>
                    <a:pt x="491" y="1053"/>
                    <a:pt x="413" y="1053"/>
                  </a:cubicBezTo>
                  <a:cubicBezTo>
                    <a:pt x="251" y="1053"/>
                    <a:pt x="199" y="924"/>
                    <a:pt x="118" y="924"/>
                  </a:cubicBezTo>
                  <a:cubicBezTo>
                    <a:pt x="50" y="924"/>
                    <a:pt x="0" y="1011"/>
                    <a:pt x="0" y="1070"/>
                  </a:cubicBezTo>
                  <a:cubicBezTo>
                    <a:pt x="0" y="1184"/>
                    <a:pt x="190" y="1295"/>
                    <a:pt x="417" y="1295"/>
                  </a:cubicBezTo>
                  <a:cubicBezTo>
                    <a:pt x="668" y="1295"/>
                    <a:pt x="850" y="1157"/>
                    <a:pt x="850" y="911"/>
                  </a:cubicBezTo>
                  <a:cubicBezTo>
                    <a:pt x="850" y="474"/>
                    <a:pt x="302" y="507"/>
                    <a:pt x="302" y="332"/>
                  </a:cubicBezTo>
                  <a:cubicBezTo>
                    <a:pt x="302" y="277"/>
                    <a:pt x="352" y="229"/>
                    <a:pt x="474" y="229"/>
                  </a:cubicBezTo>
                  <a:cubicBezTo>
                    <a:pt x="616" y="229"/>
                    <a:pt x="649" y="295"/>
                    <a:pt x="712" y="295"/>
                  </a:cubicBezTo>
                  <a:cubicBezTo>
                    <a:pt x="788" y="295"/>
                    <a:pt x="819" y="199"/>
                    <a:pt x="819" y="153"/>
                  </a:cubicBezTo>
                  <a:cubicBezTo>
                    <a:pt x="819" y="18"/>
                    <a:pt x="566" y="0"/>
                    <a:pt x="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8263542" y="4089029"/>
              <a:ext cx="24057" cy="34198"/>
            </a:xfrm>
            <a:custGeom>
              <a:avLst/>
              <a:gdLst/>
              <a:ahLst/>
              <a:cxnLst/>
              <a:rect l="l" t="t" r="r" b="b"/>
              <a:pathLst>
                <a:path w="892" h="1268" extrusionOk="0">
                  <a:moveTo>
                    <a:pt x="138" y="1"/>
                  </a:moveTo>
                  <a:lnTo>
                    <a:pt x="138" y="3"/>
                  </a:lnTo>
                  <a:cubicBezTo>
                    <a:pt x="71" y="3"/>
                    <a:pt x="1" y="27"/>
                    <a:pt x="1" y="84"/>
                  </a:cubicBezTo>
                  <a:lnTo>
                    <a:pt x="1" y="1184"/>
                  </a:lnTo>
                  <a:cubicBezTo>
                    <a:pt x="1" y="1239"/>
                    <a:pt x="68" y="1267"/>
                    <a:pt x="138" y="1267"/>
                  </a:cubicBezTo>
                  <a:cubicBezTo>
                    <a:pt x="206" y="1267"/>
                    <a:pt x="274" y="1241"/>
                    <a:pt x="274" y="1184"/>
                  </a:cubicBezTo>
                  <a:lnTo>
                    <a:pt x="274" y="715"/>
                  </a:lnTo>
                  <a:lnTo>
                    <a:pt x="619" y="715"/>
                  </a:lnTo>
                  <a:lnTo>
                    <a:pt x="619" y="1184"/>
                  </a:lnTo>
                  <a:cubicBezTo>
                    <a:pt x="619" y="1239"/>
                    <a:pt x="686" y="1267"/>
                    <a:pt x="756" y="1267"/>
                  </a:cubicBezTo>
                  <a:cubicBezTo>
                    <a:pt x="824" y="1267"/>
                    <a:pt x="892" y="1241"/>
                    <a:pt x="892" y="1184"/>
                  </a:cubicBezTo>
                  <a:lnTo>
                    <a:pt x="892" y="84"/>
                  </a:lnTo>
                  <a:cubicBezTo>
                    <a:pt x="892" y="25"/>
                    <a:pt x="824" y="1"/>
                    <a:pt x="756" y="1"/>
                  </a:cubicBezTo>
                  <a:cubicBezTo>
                    <a:pt x="689" y="1"/>
                    <a:pt x="619" y="25"/>
                    <a:pt x="619" y="84"/>
                  </a:cubicBezTo>
                  <a:lnTo>
                    <a:pt x="619" y="507"/>
                  </a:lnTo>
                  <a:lnTo>
                    <a:pt x="274" y="507"/>
                  </a:lnTo>
                  <a:lnTo>
                    <a:pt x="274" y="84"/>
                  </a:lnTo>
                  <a:cubicBezTo>
                    <a:pt x="274" y="25"/>
                    <a:pt x="206"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8195065" y="3880281"/>
              <a:ext cx="82178" cy="77781"/>
            </a:xfrm>
            <a:custGeom>
              <a:avLst/>
              <a:gdLst/>
              <a:ahLst/>
              <a:cxnLst/>
              <a:rect l="l" t="t" r="r" b="b"/>
              <a:pathLst>
                <a:path w="3047" h="2884" extrusionOk="0">
                  <a:moveTo>
                    <a:pt x="1725" y="420"/>
                  </a:moveTo>
                  <a:lnTo>
                    <a:pt x="1725" y="1040"/>
                  </a:lnTo>
                  <a:cubicBezTo>
                    <a:pt x="1725" y="1155"/>
                    <a:pt x="1819" y="1249"/>
                    <a:pt x="1935" y="1249"/>
                  </a:cubicBezTo>
                  <a:lnTo>
                    <a:pt x="2348" y="1249"/>
                  </a:lnTo>
                  <a:lnTo>
                    <a:pt x="1522" y="2330"/>
                  </a:lnTo>
                  <a:lnTo>
                    <a:pt x="697" y="1249"/>
                  </a:lnTo>
                  <a:lnTo>
                    <a:pt x="1110" y="1249"/>
                  </a:lnTo>
                  <a:cubicBezTo>
                    <a:pt x="1225" y="1249"/>
                    <a:pt x="1319" y="1155"/>
                    <a:pt x="1319" y="1040"/>
                  </a:cubicBezTo>
                  <a:lnTo>
                    <a:pt x="1319" y="420"/>
                  </a:lnTo>
                  <a:close/>
                  <a:moveTo>
                    <a:pt x="1110" y="0"/>
                  </a:moveTo>
                  <a:cubicBezTo>
                    <a:pt x="994" y="0"/>
                    <a:pt x="900" y="94"/>
                    <a:pt x="900" y="210"/>
                  </a:cubicBezTo>
                  <a:lnTo>
                    <a:pt x="900" y="830"/>
                  </a:lnTo>
                  <a:lnTo>
                    <a:pt x="271" y="830"/>
                  </a:lnTo>
                  <a:cubicBezTo>
                    <a:pt x="99" y="830"/>
                    <a:pt x="0" y="1029"/>
                    <a:pt x="105" y="1169"/>
                  </a:cubicBezTo>
                  <a:lnTo>
                    <a:pt x="1356" y="2802"/>
                  </a:lnTo>
                  <a:cubicBezTo>
                    <a:pt x="1398" y="2856"/>
                    <a:pt x="1460" y="2884"/>
                    <a:pt x="1522" y="2884"/>
                  </a:cubicBezTo>
                  <a:cubicBezTo>
                    <a:pt x="1584" y="2884"/>
                    <a:pt x="1647" y="2856"/>
                    <a:pt x="1688" y="2802"/>
                  </a:cubicBezTo>
                  <a:lnTo>
                    <a:pt x="2939" y="1169"/>
                  </a:lnTo>
                  <a:cubicBezTo>
                    <a:pt x="3046" y="1029"/>
                    <a:pt x="2946" y="830"/>
                    <a:pt x="2773" y="830"/>
                  </a:cubicBezTo>
                  <a:lnTo>
                    <a:pt x="2145" y="830"/>
                  </a:lnTo>
                  <a:lnTo>
                    <a:pt x="2145" y="210"/>
                  </a:lnTo>
                  <a:cubicBezTo>
                    <a:pt x="2145" y="94"/>
                    <a:pt x="2051" y="0"/>
                    <a:pt x="1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8144065" y="3936055"/>
              <a:ext cx="184771" cy="91644"/>
            </a:xfrm>
            <a:custGeom>
              <a:avLst/>
              <a:gdLst/>
              <a:ahLst/>
              <a:cxnLst/>
              <a:rect l="l" t="t" r="r" b="b"/>
              <a:pathLst>
                <a:path w="6851" h="3398" extrusionOk="0">
                  <a:moveTo>
                    <a:pt x="6431" y="419"/>
                  </a:moveTo>
                  <a:lnTo>
                    <a:pt x="6431" y="2978"/>
                  </a:lnTo>
                  <a:lnTo>
                    <a:pt x="420" y="2978"/>
                  </a:lnTo>
                  <a:lnTo>
                    <a:pt x="420" y="419"/>
                  </a:lnTo>
                  <a:lnTo>
                    <a:pt x="1219" y="419"/>
                  </a:lnTo>
                  <a:lnTo>
                    <a:pt x="1219" y="1970"/>
                  </a:lnTo>
                  <a:cubicBezTo>
                    <a:pt x="1219" y="2085"/>
                    <a:pt x="1313" y="2179"/>
                    <a:pt x="1431" y="2179"/>
                  </a:cubicBezTo>
                  <a:lnTo>
                    <a:pt x="5420" y="2179"/>
                  </a:lnTo>
                  <a:cubicBezTo>
                    <a:pt x="5536" y="2179"/>
                    <a:pt x="5630" y="2085"/>
                    <a:pt x="5630" y="1970"/>
                  </a:cubicBezTo>
                  <a:lnTo>
                    <a:pt x="5630" y="419"/>
                  </a:lnTo>
                  <a:close/>
                  <a:moveTo>
                    <a:pt x="210" y="0"/>
                  </a:moveTo>
                  <a:cubicBezTo>
                    <a:pt x="94" y="0"/>
                    <a:pt x="0" y="94"/>
                    <a:pt x="0" y="210"/>
                  </a:cubicBezTo>
                  <a:lnTo>
                    <a:pt x="0" y="3188"/>
                  </a:lnTo>
                  <a:cubicBezTo>
                    <a:pt x="0" y="3302"/>
                    <a:pt x="92" y="3398"/>
                    <a:pt x="206" y="3398"/>
                  </a:cubicBezTo>
                  <a:cubicBezTo>
                    <a:pt x="208" y="3398"/>
                    <a:pt x="209" y="3398"/>
                    <a:pt x="210" y="3398"/>
                  </a:cubicBezTo>
                  <a:lnTo>
                    <a:pt x="6640" y="3398"/>
                  </a:lnTo>
                  <a:cubicBezTo>
                    <a:pt x="6756" y="3398"/>
                    <a:pt x="6850" y="3304"/>
                    <a:pt x="6850" y="3188"/>
                  </a:cubicBezTo>
                  <a:lnTo>
                    <a:pt x="6850" y="210"/>
                  </a:lnTo>
                  <a:cubicBezTo>
                    <a:pt x="6850" y="94"/>
                    <a:pt x="6756" y="0"/>
                    <a:pt x="6640" y="0"/>
                  </a:cubicBezTo>
                  <a:lnTo>
                    <a:pt x="5420" y="0"/>
                  </a:lnTo>
                  <a:cubicBezTo>
                    <a:pt x="5304" y="0"/>
                    <a:pt x="5210" y="94"/>
                    <a:pt x="5210" y="210"/>
                  </a:cubicBezTo>
                  <a:lnTo>
                    <a:pt x="5210" y="1758"/>
                  </a:lnTo>
                  <a:lnTo>
                    <a:pt x="1640" y="1758"/>
                  </a:lnTo>
                  <a:lnTo>
                    <a:pt x="1640" y="210"/>
                  </a:lnTo>
                  <a:cubicBezTo>
                    <a:pt x="1640" y="94"/>
                    <a:pt x="1546" y="0"/>
                    <a:pt x="1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8097595" y="4055640"/>
              <a:ext cx="275229" cy="99978"/>
            </a:xfrm>
            <a:custGeom>
              <a:avLst/>
              <a:gdLst/>
              <a:ahLst/>
              <a:cxnLst/>
              <a:rect l="l" t="t" r="r" b="b"/>
              <a:pathLst>
                <a:path w="10205" h="3707" extrusionOk="0">
                  <a:moveTo>
                    <a:pt x="1852" y="1"/>
                  </a:moveTo>
                  <a:cubicBezTo>
                    <a:pt x="830" y="3"/>
                    <a:pt x="1" y="831"/>
                    <a:pt x="1" y="1855"/>
                  </a:cubicBezTo>
                  <a:cubicBezTo>
                    <a:pt x="1" y="2876"/>
                    <a:pt x="830" y="3704"/>
                    <a:pt x="1852" y="3706"/>
                  </a:cubicBezTo>
                  <a:lnTo>
                    <a:pt x="8353" y="3706"/>
                  </a:lnTo>
                  <a:cubicBezTo>
                    <a:pt x="9374" y="3706"/>
                    <a:pt x="10204" y="2876"/>
                    <a:pt x="10204" y="1855"/>
                  </a:cubicBezTo>
                  <a:cubicBezTo>
                    <a:pt x="10204" y="831"/>
                    <a:pt x="9374" y="1"/>
                    <a:pt x="8353" y="1"/>
                  </a:cubicBezTo>
                  <a:lnTo>
                    <a:pt x="3992" y="1"/>
                  </a:lnTo>
                  <a:cubicBezTo>
                    <a:pt x="3876" y="1"/>
                    <a:pt x="3783" y="95"/>
                    <a:pt x="3783" y="210"/>
                  </a:cubicBezTo>
                  <a:cubicBezTo>
                    <a:pt x="3783" y="328"/>
                    <a:pt x="3876" y="422"/>
                    <a:pt x="3992" y="422"/>
                  </a:cubicBezTo>
                  <a:lnTo>
                    <a:pt x="8353" y="422"/>
                  </a:lnTo>
                  <a:cubicBezTo>
                    <a:pt x="9143" y="422"/>
                    <a:pt x="9785" y="1062"/>
                    <a:pt x="9785" y="1855"/>
                  </a:cubicBezTo>
                  <a:cubicBezTo>
                    <a:pt x="9785" y="2645"/>
                    <a:pt x="9143" y="3287"/>
                    <a:pt x="8353" y="3287"/>
                  </a:cubicBezTo>
                  <a:lnTo>
                    <a:pt x="1852" y="3287"/>
                  </a:lnTo>
                  <a:cubicBezTo>
                    <a:pt x="1062" y="3287"/>
                    <a:pt x="420" y="2645"/>
                    <a:pt x="420" y="1855"/>
                  </a:cubicBezTo>
                  <a:cubicBezTo>
                    <a:pt x="420" y="1062"/>
                    <a:pt x="1062" y="422"/>
                    <a:pt x="1852" y="422"/>
                  </a:cubicBezTo>
                  <a:lnTo>
                    <a:pt x="3154" y="422"/>
                  </a:lnTo>
                  <a:cubicBezTo>
                    <a:pt x="3269" y="422"/>
                    <a:pt x="3363" y="328"/>
                    <a:pt x="3363" y="210"/>
                  </a:cubicBezTo>
                  <a:cubicBezTo>
                    <a:pt x="3363" y="95"/>
                    <a:pt x="3269" y="1"/>
                    <a:pt x="3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8052798" y="3813665"/>
              <a:ext cx="365767" cy="376852"/>
            </a:xfrm>
            <a:custGeom>
              <a:avLst/>
              <a:gdLst/>
              <a:ahLst/>
              <a:cxnLst/>
              <a:rect l="l" t="t" r="r" b="b"/>
              <a:pathLst>
                <a:path w="13562" h="13973" extrusionOk="0">
                  <a:moveTo>
                    <a:pt x="13142" y="420"/>
                  </a:moveTo>
                  <a:lnTo>
                    <a:pt x="13142" y="1208"/>
                  </a:lnTo>
                  <a:lnTo>
                    <a:pt x="422" y="1208"/>
                  </a:lnTo>
                  <a:lnTo>
                    <a:pt x="422" y="420"/>
                  </a:lnTo>
                  <a:close/>
                  <a:moveTo>
                    <a:pt x="13356" y="1"/>
                  </a:moveTo>
                  <a:cubicBezTo>
                    <a:pt x="13355" y="1"/>
                    <a:pt x="13353" y="1"/>
                    <a:pt x="13352" y="1"/>
                  </a:cubicBezTo>
                  <a:lnTo>
                    <a:pt x="210" y="1"/>
                  </a:lnTo>
                  <a:cubicBezTo>
                    <a:pt x="94" y="1"/>
                    <a:pt x="0" y="95"/>
                    <a:pt x="0" y="211"/>
                  </a:cubicBezTo>
                  <a:lnTo>
                    <a:pt x="0" y="13763"/>
                  </a:lnTo>
                  <a:cubicBezTo>
                    <a:pt x="0" y="13879"/>
                    <a:pt x="94" y="13973"/>
                    <a:pt x="210" y="13973"/>
                  </a:cubicBezTo>
                  <a:lnTo>
                    <a:pt x="13352" y="13973"/>
                  </a:lnTo>
                  <a:cubicBezTo>
                    <a:pt x="13468" y="13973"/>
                    <a:pt x="13562" y="13879"/>
                    <a:pt x="13562" y="13763"/>
                  </a:cubicBezTo>
                  <a:lnTo>
                    <a:pt x="13562" y="7078"/>
                  </a:lnTo>
                  <a:cubicBezTo>
                    <a:pt x="13562" y="6962"/>
                    <a:pt x="13468" y="6868"/>
                    <a:pt x="13352" y="6868"/>
                  </a:cubicBezTo>
                  <a:cubicBezTo>
                    <a:pt x="13236" y="6868"/>
                    <a:pt x="13142" y="6962"/>
                    <a:pt x="13142" y="7078"/>
                  </a:cubicBezTo>
                  <a:lnTo>
                    <a:pt x="13142" y="13554"/>
                  </a:lnTo>
                  <a:lnTo>
                    <a:pt x="422" y="13554"/>
                  </a:lnTo>
                  <a:lnTo>
                    <a:pt x="422" y="1628"/>
                  </a:lnTo>
                  <a:lnTo>
                    <a:pt x="13142" y="1628"/>
                  </a:lnTo>
                  <a:lnTo>
                    <a:pt x="13142" y="6237"/>
                  </a:lnTo>
                  <a:cubicBezTo>
                    <a:pt x="13142" y="6353"/>
                    <a:pt x="13236" y="6447"/>
                    <a:pt x="13352" y="6447"/>
                  </a:cubicBezTo>
                  <a:cubicBezTo>
                    <a:pt x="13468" y="6447"/>
                    <a:pt x="13562" y="6353"/>
                    <a:pt x="13562" y="6237"/>
                  </a:cubicBezTo>
                  <a:lnTo>
                    <a:pt x="13562" y="211"/>
                  </a:lnTo>
                  <a:cubicBezTo>
                    <a:pt x="13562" y="96"/>
                    <a:pt x="13470" y="1"/>
                    <a:pt x="13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64"/>
          <p:cNvGrpSpPr/>
          <p:nvPr/>
        </p:nvGrpSpPr>
        <p:grpSpPr>
          <a:xfrm>
            <a:off x="7256823" y="3813665"/>
            <a:ext cx="329492" cy="376852"/>
            <a:chOff x="7256913" y="3813665"/>
            <a:chExt cx="329492" cy="376852"/>
          </a:xfrm>
        </p:grpSpPr>
        <p:sp>
          <p:nvSpPr>
            <p:cNvPr id="3358" name="Google Shape;3358;p64"/>
            <p:cNvSpPr/>
            <p:nvPr/>
          </p:nvSpPr>
          <p:spPr>
            <a:xfrm>
              <a:off x="7256913" y="3813665"/>
              <a:ext cx="329492" cy="376852"/>
            </a:xfrm>
            <a:custGeom>
              <a:avLst/>
              <a:gdLst/>
              <a:ahLst/>
              <a:cxnLst/>
              <a:rect l="l" t="t" r="r" b="b"/>
              <a:pathLst>
                <a:path w="12217" h="13973" extrusionOk="0">
                  <a:moveTo>
                    <a:pt x="7557" y="411"/>
                  </a:moveTo>
                  <a:lnTo>
                    <a:pt x="7557" y="820"/>
                  </a:lnTo>
                  <a:lnTo>
                    <a:pt x="4531" y="820"/>
                  </a:lnTo>
                  <a:lnTo>
                    <a:pt x="4531" y="411"/>
                  </a:lnTo>
                  <a:close/>
                  <a:moveTo>
                    <a:pt x="6370" y="1230"/>
                  </a:moveTo>
                  <a:lnTo>
                    <a:pt x="6370" y="2298"/>
                  </a:lnTo>
                  <a:lnTo>
                    <a:pt x="5717" y="2298"/>
                  </a:lnTo>
                  <a:lnTo>
                    <a:pt x="5717" y="1230"/>
                  </a:lnTo>
                  <a:close/>
                  <a:moveTo>
                    <a:pt x="7158" y="2711"/>
                  </a:moveTo>
                  <a:lnTo>
                    <a:pt x="7158" y="3761"/>
                  </a:lnTo>
                  <a:lnTo>
                    <a:pt x="4931" y="3761"/>
                  </a:lnTo>
                  <a:lnTo>
                    <a:pt x="4931" y="2711"/>
                  </a:lnTo>
                  <a:close/>
                  <a:moveTo>
                    <a:pt x="7158" y="4174"/>
                  </a:moveTo>
                  <a:lnTo>
                    <a:pt x="7158" y="6071"/>
                  </a:lnTo>
                  <a:cubicBezTo>
                    <a:pt x="7158" y="6479"/>
                    <a:pt x="7011" y="6599"/>
                    <a:pt x="6044" y="6599"/>
                  </a:cubicBezTo>
                  <a:cubicBezTo>
                    <a:pt x="5182" y="6599"/>
                    <a:pt x="4931" y="6529"/>
                    <a:pt x="4931" y="6071"/>
                  </a:cubicBezTo>
                  <a:lnTo>
                    <a:pt x="4931" y="4174"/>
                  </a:lnTo>
                  <a:close/>
                  <a:moveTo>
                    <a:pt x="11062" y="5455"/>
                  </a:moveTo>
                  <a:cubicBezTo>
                    <a:pt x="11230" y="5455"/>
                    <a:pt x="11365" y="5591"/>
                    <a:pt x="11365" y="5759"/>
                  </a:cubicBezTo>
                  <a:lnTo>
                    <a:pt x="11365" y="12584"/>
                  </a:lnTo>
                  <a:cubicBezTo>
                    <a:pt x="11365" y="12602"/>
                    <a:pt x="11368" y="12619"/>
                    <a:pt x="11374" y="12637"/>
                  </a:cubicBezTo>
                  <a:lnTo>
                    <a:pt x="10955" y="12637"/>
                  </a:lnTo>
                  <a:lnTo>
                    <a:pt x="10955" y="10036"/>
                  </a:lnTo>
                  <a:cubicBezTo>
                    <a:pt x="10955" y="9923"/>
                    <a:pt x="10863" y="9831"/>
                    <a:pt x="10750" y="9831"/>
                  </a:cubicBezTo>
                  <a:cubicBezTo>
                    <a:pt x="10636" y="9831"/>
                    <a:pt x="10542" y="9923"/>
                    <a:pt x="10544" y="10036"/>
                  </a:cubicBezTo>
                  <a:lnTo>
                    <a:pt x="10544" y="12637"/>
                  </a:lnTo>
                  <a:lnTo>
                    <a:pt x="1797" y="12637"/>
                  </a:lnTo>
                  <a:lnTo>
                    <a:pt x="1800" y="6388"/>
                  </a:lnTo>
                  <a:cubicBezTo>
                    <a:pt x="1800" y="6326"/>
                    <a:pt x="1848" y="6278"/>
                    <a:pt x="1909" y="6276"/>
                  </a:cubicBezTo>
                  <a:lnTo>
                    <a:pt x="4535" y="6276"/>
                  </a:lnTo>
                  <a:cubicBezTo>
                    <a:pt x="4586" y="6580"/>
                    <a:pt x="4754" y="6789"/>
                    <a:pt x="5038" y="6901"/>
                  </a:cubicBezTo>
                  <a:cubicBezTo>
                    <a:pt x="5265" y="6988"/>
                    <a:pt x="5549" y="7005"/>
                    <a:pt x="5837" y="7010"/>
                  </a:cubicBezTo>
                  <a:lnTo>
                    <a:pt x="5837" y="8564"/>
                  </a:lnTo>
                  <a:cubicBezTo>
                    <a:pt x="5837" y="8678"/>
                    <a:pt x="5931" y="8772"/>
                    <a:pt x="6044" y="8772"/>
                  </a:cubicBezTo>
                  <a:cubicBezTo>
                    <a:pt x="6158" y="8772"/>
                    <a:pt x="6249" y="8678"/>
                    <a:pt x="6249" y="8564"/>
                  </a:cubicBezTo>
                  <a:lnTo>
                    <a:pt x="6249" y="7010"/>
                  </a:lnTo>
                  <a:cubicBezTo>
                    <a:pt x="6538" y="7005"/>
                    <a:pt x="6824" y="6990"/>
                    <a:pt x="7051" y="6901"/>
                  </a:cubicBezTo>
                  <a:cubicBezTo>
                    <a:pt x="7332" y="6791"/>
                    <a:pt x="7501" y="6580"/>
                    <a:pt x="7553" y="6276"/>
                  </a:cubicBezTo>
                  <a:lnTo>
                    <a:pt x="10433" y="6276"/>
                  </a:lnTo>
                  <a:cubicBezTo>
                    <a:pt x="10492" y="6278"/>
                    <a:pt x="10542" y="6326"/>
                    <a:pt x="10542" y="6388"/>
                  </a:cubicBezTo>
                  <a:lnTo>
                    <a:pt x="10542" y="9211"/>
                  </a:lnTo>
                  <a:cubicBezTo>
                    <a:pt x="10542" y="9327"/>
                    <a:pt x="10634" y="9418"/>
                    <a:pt x="10747" y="9418"/>
                  </a:cubicBezTo>
                  <a:cubicBezTo>
                    <a:pt x="10861" y="9418"/>
                    <a:pt x="10953" y="9327"/>
                    <a:pt x="10953" y="9211"/>
                  </a:cubicBezTo>
                  <a:lnTo>
                    <a:pt x="10953" y="6388"/>
                  </a:lnTo>
                  <a:cubicBezTo>
                    <a:pt x="10953" y="6099"/>
                    <a:pt x="10719" y="5866"/>
                    <a:pt x="10431" y="5866"/>
                  </a:cubicBezTo>
                  <a:lnTo>
                    <a:pt x="7568" y="5866"/>
                  </a:lnTo>
                  <a:lnTo>
                    <a:pt x="7568" y="5455"/>
                  </a:lnTo>
                  <a:close/>
                  <a:moveTo>
                    <a:pt x="4190" y="13047"/>
                  </a:moveTo>
                  <a:lnTo>
                    <a:pt x="4190" y="13560"/>
                  </a:lnTo>
                  <a:lnTo>
                    <a:pt x="627" y="13560"/>
                  </a:lnTo>
                  <a:cubicBezTo>
                    <a:pt x="507" y="13560"/>
                    <a:pt x="411" y="13464"/>
                    <a:pt x="411" y="13344"/>
                  </a:cubicBezTo>
                  <a:lnTo>
                    <a:pt x="413" y="13344"/>
                  </a:lnTo>
                  <a:lnTo>
                    <a:pt x="413" y="13047"/>
                  </a:lnTo>
                  <a:close/>
                  <a:moveTo>
                    <a:pt x="7616" y="13049"/>
                  </a:moveTo>
                  <a:lnTo>
                    <a:pt x="7616" y="13560"/>
                  </a:lnTo>
                  <a:lnTo>
                    <a:pt x="4603" y="13560"/>
                  </a:lnTo>
                  <a:lnTo>
                    <a:pt x="4603" y="13049"/>
                  </a:lnTo>
                  <a:close/>
                  <a:moveTo>
                    <a:pt x="11806" y="13049"/>
                  </a:moveTo>
                  <a:lnTo>
                    <a:pt x="11806" y="13344"/>
                  </a:lnTo>
                  <a:cubicBezTo>
                    <a:pt x="11806" y="13464"/>
                    <a:pt x="11710" y="13560"/>
                    <a:pt x="11590" y="13560"/>
                  </a:cubicBezTo>
                  <a:lnTo>
                    <a:pt x="8027" y="13560"/>
                  </a:lnTo>
                  <a:lnTo>
                    <a:pt x="8027" y="13049"/>
                  </a:lnTo>
                  <a:close/>
                  <a:moveTo>
                    <a:pt x="4326" y="1"/>
                  </a:moveTo>
                  <a:cubicBezTo>
                    <a:pt x="4212" y="1"/>
                    <a:pt x="4121" y="93"/>
                    <a:pt x="4121" y="206"/>
                  </a:cubicBezTo>
                  <a:lnTo>
                    <a:pt x="4121" y="1025"/>
                  </a:lnTo>
                  <a:cubicBezTo>
                    <a:pt x="4121" y="1138"/>
                    <a:pt x="4212" y="1232"/>
                    <a:pt x="4326" y="1232"/>
                  </a:cubicBezTo>
                  <a:lnTo>
                    <a:pt x="5306" y="1232"/>
                  </a:lnTo>
                  <a:lnTo>
                    <a:pt x="5306" y="2300"/>
                  </a:lnTo>
                  <a:lnTo>
                    <a:pt x="3996" y="2300"/>
                  </a:lnTo>
                  <a:cubicBezTo>
                    <a:pt x="3885" y="2302"/>
                    <a:pt x="3797" y="2394"/>
                    <a:pt x="3797" y="2505"/>
                  </a:cubicBezTo>
                  <a:cubicBezTo>
                    <a:pt x="3797" y="2617"/>
                    <a:pt x="3885" y="2706"/>
                    <a:pt x="3996" y="2711"/>
                  </a:cubicBezTo>
                  <a:lnTo>
                    <a:pt x="4518" y="2711"/>
                  </a:lnTo>
                  <a:lnTo>
                    <a:pt x="4518" y="5866"/>
                  </a:lnTo>
                  <a:lnTo>
                    <a:pt x="1909" y="5866"/>
                  </a:lnTo>
                  <a:cubicBezTo>
                    <a:pt x="1620" y="5866"/>
                    <a:pt x="1387" y="6099"/>
                    <a:pt x="1387" y="6388"/>
                  </a:cubicBezTo>
                  <a:lnTo>
                    <a:pt x="1387" y="12637"/>
                  </a:lnTo>
                  <a:lnTo>
                    <a:pt x="968" y="12637"/>
                  </a:lnTo>
                  <a:cubicBezTo>
                    <a:pt x="972" y="12619"/>
                    <a:pt x="976" y="12602"/>
                    <a:pt x="976" y="12584"/>
                  </a:cubicBezTo>
                  <a:lnTo>
                    <a:pt x="976" y="5759"/>
                  </a:lnTo>
                  <a:cubicBezTo>
                    <a:pt x="976" y="5591"/>
                    <a:pt x="1112" y="5455"/>
                    <a:pt x="1280" y="5455"/>
                  </a:cubicBezTo>
                  <a:lnTo>
                    <a:pt x="3900" y="5455"/>
                  </a:lnTo>
                  <a:cubicBezTo>
                    <a:pt x="3903" y="5455"/>
                    <a:pt x="3905" y="5455"/>
                    <a:pt x="3908" y="5455"/>
                  </a:cubicBezTo>
                  <a:cubicBezTo>
                    <a:pt x="4022" y="5455"/>
                    <a:pt x="4114" y="5363"/>
                    <a:pt x="4114" y="5248"/>
                  </a:cubicBezTo>
                  <a:cubicBezTo>
                    <a:pt x="4114" y="5135"/>
                    <a:pt x="4022" y="5042"/>
                    <a:pt x="3908" y="5042"/>
                  </a:cubicBezTo>
                  <a:cubicBezTo>
                    <a:pt x="3905" y="5042"/>
                    <a:pt x="3903" y="5042"/>
                    <a:pt x="3900" y="5043"/>
                  </a:cubicBezTo>
                  <a:lnTo>
                    <a:pt x="1280" y="5043"/>
                  </a:lnTo>
                  <a:cubicBezTo>
                    <a:pt x="885" y="5043"/>
                    <a:pt x="564" y="5364"/>
                    <a:pt x="564" y="5759"/>
                  </a:cubicBezTo>
                  <a:lnTo>
                    <a:pt x="564" y="12584"/>
                  </a:lnTo>
                  <a:cubicBezTo>
                    <a:pt x="564" y="12602"/>
                    <a:pt x="566" y="12619"/>
                    <a:pt x="570" y="12637"/>
                  </a:cubicBezTo>
                  <a:lnTo>
                    <a:pt x="206" y="12637"/>
                  </a:lnTo>
                  <a:cubicBezTo>
                    <a:pt x="92" y="12637"/>
                    <a:pt x="0" y="12728"/>
                    <a:pt x="0" y="12844"/>
                  </a:cubicBezTo>
                  <a:lnTo>
                    <a:pt x="0" y="13346"/>
                  </a:lnTo>
                  <a:cubicBezTo>
                    <a:pt x="0" y="13691"/>
                    <a:pt x="282" y="13973"/>
                    <a:pt x="627" y="13973"/>
                  </a:cubicBezTo>
                  <a:lnTo>
                    <a:pt x="11590" y="13973"/>
                  </a:lnTo>
                  <a:cubicBezTo>
                    <a:pt x="11937" y="13973"/>
                    <a:pt x="12217" y="13691"/>
                    <a:pt x="12217" y="13346"/>
                  </a:cubicBezTo>
                  <a:lnTo>
                    <a:pt x="12217" y="12844"/>
                  </a:lnTo>
                  <a:cubicBezTo>
                    <a:pt x="12217" y="12728"/>
                    <a:pt x="12125" y="12637"/>
                    <a:pt x="12012" y="12637"/>
                  </a:cubicBezTo>
                  <a:lnTo>
                    <a:pt x="11771" y="12637"/>
                  </a:lnTo>
                  <a:cubicBezTo>
                    <a:pt x="11776" y="12619"/>
                    <a:pt x="11778" y="12602"/>
                    <a:pt x="11778" y="12584"/>
                  </a:cubicBezTo>
                  <a:lnTo>
                    <a:pt x="11778" y="5759"/>
                  </a:lnTo>
                  <a:cubicBezTo>
                    <a:pt x="11778" y="5364"/>
                    <a:pt x="11457" y="5043"/>
                    <a:pt x="11062" y="5043"/>
                  </a:cubicBezTo>
                  <a:lnTo>
                    <a:pt x="7568" y="5043"/>
                  </a:lnTo>
                  <a:lnTo>
                    <a:pt x="7568" y="2711"/>
                  </a:lnTo>
                  <a:lnTo>
                    <a:pt x="8095" y="2711"/>
                  </a:lnTo>
                  <a:cubicBezTo>
                    <a:pt x="8206" y="2706"/>
                    <a:pt x="8293" y="2617"/>
                    <a:pt x="8293" y="2505"/>
                  </a:cubicBezTo>
                  <a:cubicBezTo>
                    <a:pt x="8293" y="2394"/>
                    <a:pt x="8206" y="2302"/>
                    <a:pt x="8095" y="2300"/>
                  </a:cubicBezTo>
                  <a:lnTo>
                    <a:pt x="6784" y="2300"/>
                  </a:lnTo>
                  <a:lnTo>
                    <a:pt x="6784" y="1232"/>
                  </a:lnTo>
                  <a:lnTo>
                    <a:pt x="7765" y="1232"/>
                  </a:lnTo>
                  <a:cubicBezTo>
                    <a:pt x="7878" y="1232"/>
                    <a:pt x="7970" y="1138"/>
                    <a:pt x="7970" y="1025"/>
                  </a:cubicBezTo>
                  <a:lnTo>
                    <a:pt x="7970" y="206"/>
                  </a:lnTo>
                  <a:cubicBezTo>
                    <a:pt x="7970" y="93"/>
                    <a:pt x="7878" y="1"/>
                    <a:pt x="7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7357727" y="4088678"/>
              <a:ext cx="35412" cy="33847"/>
            </a:xfrm>
            <a:custGeom>
              <a:avLst/>
              <a:gdLst/>
              <a:ahLst/>
              <a:cxnLst/>
              <a:rect l="l" t="t" r="r" b="b"/>
              <a:pathLst>
                <a:path w="1313" h="1255" extrusionOk="0">
                  <a:moveTo>
                    <a:pt x="900" y="413"/>
                  </a:moveTo>
                  <a:lnTo>
                    <a:pt x="900" y="844"/>
                  </a:lnTo>
                  <a:lnTo>
                    <a:pt x="413" y="844"/>
                  </a:lnTo>
                  <a:lnTo>
                    <a:pt x="413" y="413"/>
                  </a:lnTo>
                  <a:close/>
                  <a:moveTo>
                    <a:pt x="208" y="1"/>
                  </a:moveTo>
                  <a:cubicBezTo>
                    <a:pt x="94" y="1"/>
                    <a:pt x="0" y="92"/>
                    <a:pt x="0" y="206"/>
                  </a:cubicBezTo>
                  <a:lnTo>
                    <a:pt x="0" y="1049"/>
                  </a:lnTo>
                  <a:cubicBezTo>
                    <a:pt x="0" y="1162"/>
                    <a:pt x="94" y="1254"/>
                    <a:pt x="208" y="1254"/>
                  </a:cubicBezTo>
                  <a:lnTo>
                    <a:pt x="1105" y="1254"/>
                  </a:lnTo>
                  <a:cubicBezTo>
                    <a:pt x="1219" y="1254"/>
                    <a:pt x="1313" y="1162"/>
                    <a:pt x="1313" y="1049"/>
                  </a:cubicBezTo>
                  <a:lnTo>
                    <a:pt x="1311" y="1049"/>
                  </a:lnTo>
                  <a:lnTo>
                    <a:pt x="1311" y="206"/>
                  </a:lnTo>
                  <a:cubicBezTo>
                    <a:pt x="1311" y="92"/>
                    <a:pt x="1219"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7405653" y="4088678"/>
              <a:ext cx="35358" cy="33847"/>
            </a:xfrm>
            <a:custGeom>
              <a:avLst/>
              <a:gdLst/>
              <a:ahLst/>
              <a:cxnLst/>
              <a:rect l="l" t="t" r="r" b="b"/>
              <a:pathLst>
                <a:path w="1311" h="1255" extrusionOk="0">
                  <a:moveTo>
                    <a:pt x="898" y="411"/>
                  </a:moveTo>
                  <a:lnTo>
                    <a:pt x="898" y="844"/>
                  </a:lnTo>
                  <a:lnTo>
                    <a:pt x="411" y="844"/>
                  </a:lnTo>
                  <a:lnTo>
                    <a:pt x="411" y="411"/>
                  </a:lnTo>
                  <a:close/>
                  <a:moveTo>
                    <a:pt x="206" y="1"/>
                  </a:moveTo>
                  <a:cubicBezTo>
                    <a:pt x="93" y="1"/>
                    <a:pt x="1" y="92"/>
                    <a:pt x="1" y="206"/>
                  </a:cubicBezTo>
                  <a:lnTo>
                    <a:pt x="1" y="1049"/>
                  </a:lnTo>
                  <a:cubicBezTo>
                    <a:pt x="1" y="1162"/>
                    <a:pt x="93" y="1254"/>
                    <a:pt x="206" y="1254"/>
                  </a:cubicBezTo>
                  <a:lnTo>
                    <a:pt x="1106" y="1254"/>
                  </a:lnTo>
                  <a:cubicBezTo>
                    <a:pt x="1219" y="1254"/>
                    <a:pt x="1311" y="1162"/>
                    <a:pt x="1311" y="1049"/>
                  </a:cubicBezTo>
                  <a:lnTo>
                    <a:pt x="1311" y="206"/>
                  </a:lnTo>
                  <a:cubicBezTo>
                    <a:pt x="1311" y="92"/>
                    <a:pt x="1219"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7453525" y="4088678"/>
              <a:ext cx="35439" cy="33847"/>
            </a:xfrm>
            <a:custGeom>
              <a:avLst/>
              <a:gdLst/>
              <a:ahLst/>
              <a:cxnLst/>
              <a:rect l="l" t="t" r="r" b="b"/>
              <a:pathLst>
                <a:path w="1314" h="1255" extrusionOk="0">
                  <a:moveTo>
                    <a:pt x="901" y="411"/>
                  </a:moveTo>
                  <a:lnTo>
                    <a:pt x="901" y="844"/>
                  </a:lnTo>
                  <a:lnTo>
                    <a:pt x="414" y="844"/>
                  </a:lnTo>
                  <a:lnTo>
                    <a:pt x="414" y="411"/>
                  </a:lnTo>
                  <a:close/>
                  <a:moveTo>
                    <a:pt x="208" y="1"/>
                  </a:moveTo>
                  <a:cubicBezTo>
                    <a:pt x="95" y="1"/>
                    <a:pt x="1" y="92"/>
                    <a:pt x="1" y="206"/>
                  </a:cubicBezTo>
                  <a:lnTo>
                    <a:pt x="1" y="1049"/>
                  </a:lnTo>
                  <a:cubicBezTo>
                    <a:pt x="1" y="1162"/>
                    <a:pt x="95" y="1254"/>
                    <a:pt x="208" y="1254"/>
                  </a:cubicBezTo>
                  <a:lnTo>
                    <a:pt x="1106" y="1254"/>
                  </a:lnTo>
                  <a:cubicBezTo>
                    <a:pt x="1219" y="1254"/>
                    <a:pt x="1313" y="1162"/>
                    <a:pt x="1313" y="1049"/>
                  </a:cubicBezTo>
                  <a:lnTo>
                    <a:pt x="1313" y="206"/>
                  </a:lnTo>
                  <a:cubicBezTo>
                    <a:pt x="1313" y="92"/>
                    <a:pt x="1219"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64"/>
          <p:cNvGrpSpPr/>
          <p:nvPr/>
        </p:nvGrpSpPr>
        <p:grpSpPr>
          <a:xfrm>
            <a:off x="6418946" y="3835349"/>
            <a:ext cx="377041" cy="333835"/>
            <a:chOff x="6419036" y="3835349"/>
            <a:chExt cx="377041" cy="333835"/>
          </a:xfrm>
        </p:grpSpPr>
        <p:sp>
          <p:nvSpPr>
            <p:cNvPr id="3363" name="Google Shape;3363;p64"/>
            <p:cNvSpPr/>
            <p:nvPr/>
          </p:nvSpPr>
          <p:spPr>
            <a:xfrm>
              <a:off x="6419036" y="3835349"/>
              <a:ext cx="377041" cy="333835"/>
            </a:xfrm>
            <a:custGeom>
              <a:avLst/>
              <a:gdLst/>
              <a:ahLst/>
              <a:cxnLst/>
              <a:rect l="l" t="t" r="r" b="b"/>
              <a:pathLst>
                <a:path w="13980" h="12378" extrusionOk="0">
                  <a:moveTo>
                    <a:pt x="7556" y="413"/>
                  </a:moveTo>
                  <a:lnTo>
                    <a:pt x="7556" y="981"/>
                  </a:lnTo>
                  <a:lnTo>
                    <a:pt x="418" y="981"/>
                  </a:lnTo>
                  <a:lnTo>
                    <a:pt x="418" y="413"/>
                  </a:lnTo>
                  <a:close/>
                  <a:moveTo>
                    <a:pt x="10560" y="2219"/>
                  </a:moveTo>
                  <a:lnTo>
                    <a:pt x="10560" y="2784"/>
                  </a:lnTo>
                  <a:lnTo>
                    <a:pt x="3422" y="2784"/>
                  </a:lnTo>
                  <a:lnTo>
                    <a:pt x="3422" y="2219"/>
                  </a:lnTo>
                  <a:close/>
                  <a:moveTo>
                    <a:pt x="13565" y="4020"/>
                  </a:moveTo>
                  <a:lnTo>
                    <a:pt x="13565" y="4586"/>
                  </a:lnTo>
                  <a:lnTo>
                    <a:pt x="6427" y="4586"/>
                  </a:lnTo>
                  <a:lnTo>
                    <a:pt x="6427" y="4020"/>
                  </a:lnTo>
                  <a:close/>
                  <a:moveTo>
                    <a:pt x="4776" y="7636"/>
                  </a:moveTo>
                  <a:cubicBezTo>
                    <a:pt x="5968" y="7636"/>
                    <a:pt x="6933" y="8603"/>
                    <a:pt x="6936" y="9793"/>
                  </a:cubicBezTo>
                  <a:cubicBezTo>
                    <a:pt x="6936" y="10667"/>
                    <a:pt x="6409" y="11455"/>
                    <a:pt x="5601" y="11789"/>
                  </a:cubicBezTo>
                  <a:cubicBezTo>
                    <a:pt x="5335" y="11900"/>
                    <a:pt x="5055" y="11953"/>
                    <a:pt x="4777" y="11953"/>
                  </a:cubicBezTo>
                  <a:cubicBezTo>
                    <a:pt x="4216" y="11953"/>
                    <a:pt x="3663" y="11734"/>
                    <a:pt x="3250" y="11322"/>
                  </a:cubicBezTo>
                  <a:cubicBezTo>
                    <a:pt x="2632" y="10704"/>
                    <a:pt x="2446" y="9776"/>
                    <a:pt x="2783" y="8968"/>
                  </a:cubicBezTo>
                  <a:cubicBezTo>
                    <a:pt x="3117" y="8162"/>
                    <a:pt x="3903" y="7636"/>
                    <a:pt x="4776" y="7636"/>
                  </a:cubicBezTo>
                  <a:close/>
                  <a:moveTo>
                    <a:pt x="210" y="0"/>
                  </a:moveTo>
                  <a:cubicBezTo>
                    <a:pt x="97" y="0"/>
                    <a:pt x="5" y="92"/>
                    <a:pt x="5" y="208"/>
                  </a:cubicBezTo>
                  <a:lnTo>
                    <a:pt x="5" y="1673"/>
                  </a:lnTo>
                  <a:cubicBezTo>
                    <a:pt x="1" y="1791"/>
                    <a:pt x="95" y="1887"/>
                    <a:pt x="210" y="1887"/>
                  </a:cubicBezTo>
                  <a:cubicBezTo>
                    <a:pt x="328" y="1887"/>
                    <a:pt x="422" y="1791"/>
                    <a:pt x="418" y="1673"/>
                  </a:cubicBezTo>
                  <a:lnTo>
                    <a:pt x="418" y="1393"/>
                  </a:lnTo>
                  <a:lnTo>
                    <a:pt x="7556" y="1393"/>
                  </a:lnTo>
                  <a:lnTo>
                    <a:pt x="7556" y="1802"/>
                  </a:lnTo>
                  <a:lnTo>
                    <a:pt x="3215" y="1802"/>
                  </a:lnTo>
                  <a:cubicBezTo>
                    <a:pt x="3101" y="1802"/>
                    <a:pt x="3010" y="1896"/>
                    <a:pt x="3010" y="2009"/>
                  </a:cubicBezTo>
                  <a:lnTo>
                    <a:pt x="3010" y="6383"/>
                  </a:lnTo>
                  <a:lnTo>
                    <a:pt x="418" y="6383"/>
                  </a:lnTo>
                  <a:lnTo>
                    <a:pt x="418" y="2500"/>
                  </a:lnTo>
                  <a:cubicBezTo>
                    <a:pt x="422" y="2383"/>
                    <a:pt x="328" y="2287"/>
                    <a:pt x="210" y="2287"/>
                  </a:cubicBezTo>
                  <a:cubicBezTo>
                    <a:pt x="95" y="2287"/>
                    <a:pt x="1" y="2383"/>
                    <a:pt x="5" y="2500"/>
                  </a:cubicBezTo>
                  <a:lnTo>
                    <a:pt x="5" y="6590"/>
                  </a:lnTo>
                  <a:cubicBezTo>
                    <a:pt x="5" y="6704"/>
                    <a:pt x="97" y="6798"/>
                    <a:pt x="210" y="6798"/>
                  </a:cubicBezTo>
                  <a:lnTo>
                    <a:pt x="3010" y="6798"/>
                  </a:lnTo>
                  <a:lnTo>
                    <a:pt x="3010" y="7188"/>
                  </a:lnTo>
                  <a:cubicBezTo>
                    <a:pt x="3005" y="7304"/>
                    <a:pt x="3099" y="7402"/>
                    <a:pt x="3215" y="7402"/>
                  </a:cubicBezTo>
                  <a:cubicBezTo>
                    <a:pt x="3333" y="7402"/>
                    <a:pt x="3427" y="7304"/>
                    <a:pt x="3422" y="7188"/>
                  </a:cubicBezTo>
                  <a:lnTo>
                    <a:pt x="3422" y="3197"/>
                  </a:lnTo>
                  <a:lnTo>
                    <a:pt x="10560" y="3197"/>
                  </a:lnTo>
                  <a:lnTo>
                    <a:pt x="10560" y="3608"/>
                  </a:lnTo>
                  <a:lnTo>
                    <a:pt x="6222" y="3608"/>
                  </a:lnTo>
                  <a:cubicBezTo>
                    <a:pt x="6106" y="3608"/>
                    <a:pt x="6014" y="3699"/>
                    <a:pt x="6014" y="3813"/>
                  </a:cubicBezTo>
                  <a:lnTo>
                    <a:pt x="6014" y="7538"/>
                  </a:lnTo>
                  <a:cubicBezTo>
                    <a:pt x="5620" y="7321"/>
                    <a:pt x="5192" y="7217"/>
                    <a:pt x="4770" y="7217"/>
                  </a:cubicBezTo>
                  <a:cubicBezTo>
                    <a:pt x="3902" y="7217"/>
                    <a:pt x="3057" y="7655"/>
                    <a:pt x="2571" y="8444"/>
                  </a:cubicBezTo>
                  <a:cubicBezTo>
                    <a:pt x="1848" y="9614"/>
                    <a:pt x="2173" y="11147"/>
                    <a:pt x="3309" y="11924"/>
                  </a:cubicBezTo>
                  <a:cubicBezTo>
                    <a:pt x="3754" y="12230"/>
                    <a:pt x="4263" y="12378"/>
                    <a:pt x="4768" y="12378"/>
                  </a:cubicBezTo>
                  <a:cubicBezTo>
                    <a:pt x="5548" y="12378"/>
                    <a:pt x="6317" y="12025"/>
                    <a:pt x="6822" y="11359"/>
                  </a:cubicBezTo>
                  <a:cubicBezTo>
                    <a:pt x="7656" y="10265"/>
                    <a:pt x="7481" y="8706"/>
                    <a:pt x="6427" y="7822"/>
                  </a:cubicBezTo>
                  <a:lnTo>
                    <a:pt x="6427" y="5001"/>
                  </a:lnTo>
                  <a:lnTo>
                    <a:pt x="13565" y="5001"/>
                  </a:lnTo>
                  <a:lnTo>
                    <a:pt x="13565" y="9990"/>
                  </a:lnTo>
                  <a:lnTo>
                    <a:pt x="7970" y="9990"/>
                  </a:lnTo>
                  <a:cubicBezTo>
                    <a:pt x="7968" y="9990"/>
                    <a:pt x="7965" y="9990"/>
                    <a:pt x="7963" y="9990"/>
                  </a:cubicBezTo>
                  <a:cubicBezTo>
                    <a:pt x="7848" y="9990"/>
                    <a:pt x="7756" y="10082"/>
                    <a:pt x="7756" y="10197"/>
                  </a:cubicBezTo>
                  <a:cubicBezTo>
                    <a:pt x="7756" y="10312"/>
                    <a:pt x="7848" y="10405"/>
                    <a:pt x="7963" y="10405"/>
                  </a:cubicBezTo>
                  <a:cubicBezTo>
                    <a:pt x="7965" y="10405"/>
                    <a:pt x="7968" y="10405"/>
                    <a:pt x="7970" y="10405"/>
                  </a:cubicBezTo>
                  <a:lnTo>
                    <a:pt x="13772" y="10405"/>
                  </a:lnTo>
                  <a:cubicBezTo>
                    <a:pt x="13888" y="10405"/>
                    <a:pt x="13979" y="10311"/>
                    <a:pt x="13979" y="10197"/>
                  </a:cubicBezTo>
                  <a:lnTo>
                    <a:pt x="13979" y="3813"/>
                  </a:lnTo>
                  <a:cubicBezTo>
                    <a:pt x="13979" y="3699"/>
                    <a:pt x="13888" y="3608"/>
                    <a:pt x="13772" y="3608"/>
                  </a:cubicBezTo>
                  <a:lnTo>
                    <a:pt x="10975" y="3608"/>
                  </a:lnTo>
                  <a:lnTo>
                    <a:pt x="10975" y="2011"/>
                  </a:lnTo>
                  <a:cubicBezTo>
                    <a:pt x="10975" y="1896"/>
                    <a:pt x="10881" y="1804"/>
                    <a:pt x="10768" y="1804"/>
                  </a:cubicBezTo>
                  <a:lnTo>
                    <a:pt x="7970" y="1804"/>
                  </a:lnTo>
                  <a:lnTo>
                    <a:pt x="7970" y="208"/>
                  </a:lnTo>
                  <a:cubicBezTo>
                    <a:pt x="7970" y="92"/>
                    <a:pt x="7877" y="0"/>
                    <a:pt x="7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6500297" y="4063030"/>
              <a:ext cx="93424" cy="66400"/>
            </a:xfrm>
            <a:custGeom>
              <a:avLst/>
              <a:gdLst/>
              <a:ahLst/>
              <a:cxnLst/>
              <a:rect l="l" t="t" r="r" b="b"/>
              <a:pathLst>
                <a:path w="3464" h="2462" extrusionOk="0">
                  <a:moveTo>
                    <a:pt x="2642" y="1217"/>
                  </a:moveTo>
                  <a:cubicBezTo>
                    <a:pt x="2802" y="1217"/>
                    <a:pt x="2959" y="1312"/>
                    <a:pt x="3025" y="1480"/>
                  </a:cubicBezTo>
                  <a:cubicBezTo>
                    <a:pt x="3127" y="1745"/>
                    <a:pt x="2931" y="2033"/>
                    <a:pt x="2646" y="2033"/>
                  </a:cubicBezTo>
                  <a:cubicBezTo>
                    <a:pt x="2645" y="2033"/>
                    <a:pt x="2644" y="2033"/>
                    <a:pt x="2643" y="2033"/>
                  </a:cubicBezTo>
                  <a:lnTo>
                    <a:pt x="2643" y="2035"/>
                  </a:lnTo>
                  <a:cubicBezTo>
                    <a:pt x="2543" y="2035"/>
                    <a:pt x="2444" y="1998"/>
                    <a:pt x="2370" y="1930"/>
                  </a:cubicBezTo>
                  <a:cubicBezTo>
                    <a:pt x="2331" y="1894"/>
                    <a:pt x="2281" y="1876"/>
                    <a:pt x="2231" y="1876"/>
                  </a:cubicBezTo>
                  <a:cubicBezTo>
                    <a:pt x="2182" y="1876"/>
                    <a:pt x="2132" y="1894"/>
                    <a:pt x="2093" y="1930"/>
                  </a:cubicBezTo>
                  <a:cubicBezTo>
                    <a:pt x="2017" y="1998"/>
                    <a:pt x="1919" y="2035"/>
                    <a:pt x="1820" y="2035"/>
                  </a:cubicBezTo>
                  <a:cubicBezTo>
                    <a:pt x="1776" y="2035"/>
                    <a:pt x="1732" y="2028"/>
                    <a:pt x="1689" y="2013"/>
                  </a:cubicBezTo>
                  <a:cubicBezTo>
                    <a:pt x="1815" y="1771"/>
                    <a:pt x="1815" y="1482"/>
                    <a:pt x="1689" y="1240"/>
                  </a:cubicBezTo>
                  <a:cubicBezTo>
                    <a:pt x="1731" y="1226"/>
                    <a:pt x="1776" y="1219"/>
                    <a:pt x="1819" y="1219"/>
                  </a:cubicBezTo>
                  <a:cubicBezTo>
                    <a:pt x="1919" y="1219"/>
                    <a:pt x="2017" y="1255"/>
                    <a:pt x="2093" y="1323"/>
                  </a:cubicBezTo>
                  <a:cubicBezTo>
                    <a:pt x="2132" y="1359"/>
                    <a:pt x="2182" y="1377"/>
                    <a:pt x="2231" y="1377"/>
                  </a:cubicBezTo>
                  <a:cubicBezTo>
                    <a:pt x="2281" y="1377"/>
                    <a:pt x="2331" y="1359"/>
                    <a:pt x="2370" y="1323"/>
                  </a:cubicBezTo>
                  <a:cubicBezTo>
                    <a:pt x="2449" y="1251"/>
                    <a:pt x="2546" y="1217"/>
                    <a:pt x="2642" y="1217"/>
                  </a:cubicBezTo>
                  <a:close/>
                  <a:moveTo>
                    <a:pt x="953" y="1209"/>
                  </a:moveTo>
                  <a:cubicBezTo>
                    <a:pt x="1180" y="1216"/>
                    <a:pt x="1359" y="1402"/>
                    <a:pt x="1359" y="1626"/>
                  </a:cubicBezTo>
                  <a:cubicBezTo>
                    <a:pt x="1359" y="1853"/>
                    <a:pt x="1180" y="2037"/>
                    <a:pt x="953" y="2043"/>
                  </a:cubicBezTo>
                  <a:cubicBezTo>
                    <a:pt x="728" y="2037"/>
                    <a:pt x="547" y="1853"/>
                    <a:pt x="547" y="1626"/>
                  </a:cubicBezTo>
                  <a:cubicBezTo>
                    <a:pt x="547" y="1402"/>
                    <a:pt x="728" y="1216"/>
                    <a:pt x="953" y="1209"/>
                  </a:cubicBezTo>
                  <a:close/>
                  <a:moveTo>
                    <a:pt x="1281" y="1"/>
                  </a:moveTo>
                  <a:cubicBezTo>
                    <a:pt x="1203" y="1"/>
                    <a:pt x="1129" y="45"/>
                    <a:pt x="1095" y="120"/>
                  </a:cubicBezTo>
                  <a:lnTo>
                    <a:pt x="861" y="688"/>
                  </a:lnTo>
                  <a:lnTo>
                    <a:pt x="669" y="142"/>
                  </a:lnTo>
                  <a:cubicBezTo>
                    <a:pt x="638" y="59"/>
                    <a:pt x="559" y="6"/>
                    <a:pt x="474" y="6"/>
                  </a:cubicBezTo>
                  <a:cubicBezTo>
                    <a:pt x="452" y="6"/>
                    <a:pt x="429" y="9"/>
                    <a:pt x="407" y="17"/>
                  </a:cubicBezTo>
                  <a:cubicBezTo>
                    <a:pt x="300" y="54"/>
                    <a:pt x="243" y="172"/>
                    <a:pt x="278" y="279"/>
                  </a:cubicBezTo>
                  <a:lnTo>
                    <a:pt x="508" y="930"/>
                  </a:lnTo>
                  <a:cubicBezTo>
                    <a:pt x="115" y="1177"/>
                    <a:pt x="1" y="1696"/>
                    <a:pt x="254" y="2085"/>
                  </a:cubicBezTo>
                  <a:cubicBezTo>
                    <a:pt x="413" y="2329"/>
                    <a:pt x="679" y="2461"/>
                    <a:pt x="949" y="2461"/>
                  </a:cubicBezTo>
                  <a:cubicBezTo>
                    <a:pt x="1109" y="2461"/>
                    <a:pt x="1271" y="2415"/>
                    <a:pt x="1414" y="2319"/>
                  </a:cubicBezTo>
                  <a:cubicBezTo>
                    <a:pt x="1436" y="2347"/>
                    <a:pt x="1464" y="2369"/>
                    <a:pt x="1497" y="2382"/>
                  </a:cubicBezTo>
                  <a:cubicBezTo>
                    <a:pt x="1651" y="2340"/>
                    <a:pt x="1809" y="2319"/>
                    <a:pt x="1968" y="2319"/>
                  </a:cubicBezTo>
                  <a:cubicBezTo>
                    <a:pt x="2198" y="2319"/>
                    <a:pt x="2427" y="2363"/>
                    <a:pt x="2643" y="2450"/>
                  </a:cubicBezTo>
                  <a:cubicBezTo>
                    <a:pt x="3095" y="2450"/>
                    <a:pt x="3464" y="2081"/>
                    <a:pt x="3464" y="1626"/>
                  </a:cubicBezTo>
                  <a:cubicBezTo>
                    <a:pt x="3464" y="1174"/>
                    <a:pt x="3095" y="805"/>
                    <a:pt x="2643" y="805"/>
                  </a:cubicBezTo>
                  <a:cubicBezTo>
                    <a:pt x="2515" y="879"/>
                    <a:pt x="2373" y="915"/>
                    <a:pt x="2230" y="915"/>
                  </a:cubicBezTo>
                  <a:cubicBezTo>
                    <a:pt x="2088" y="915"/>
                    <a:pt x="1945" y="879"/>
                    <a:pt x="1818" y="805"/>
                  </a:cubicBezTo>
                  <a:cubicBezTo>
                    <a:pt x="1734" y="893"/>
                    <a:pt x="1620" y="938"/>
                    <a:pt x="1507" y="938"/>
                  </a:cubicBezTo>
                  <a:cubicBezTo>
                    <a:pt x="1413" y="938"/>
                    <a:pt x="1320" y="908"/>
                    <a:pt x="1241" y="847"/>
                  </a:cubicBezTo>
                  <a:lnTo>
                    <a:pt x="1477" y="277"/>
                  </a:lnTo>
                  <a:cubicBezTo>
                    <a:pt x="1514" y="174"/>
                    <a:pt x="1462" y="59"/>
                    <a:pt x="1361" y="17"/>
                  </a:cubicBezTo>
                  <a:cubicBezTo>
                    <a:pt x="1335" y="6"/>
                    <a:pt x="1308" y="1"/>
                    <a:pt x="1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64"/>
          <p:cNvGrpSpPr/>
          <p:nvPr/>
        </p:nvGrpSpPr>
        <p:grpSpPr>
          <a:xfrm>
            <a:off x="8062821" y="3211695"/>
            <a:ext cx="345540" cy="376879"/>
            <a:chOff x="8062912" y="3211695"/>
            <a:chExt cx="345540" cy="376879"/>
          </a:xfrm>
        </p:grpSpPr>
        <p:sp>
          <p:nvSpPr>
            <p:cNvPr id="3366" name="Google Shape;3366;p64"/>
            <p:cNvSpPr/>
            <p:nvPr/>
          </p:nvSpPr>
          <p:spPr>
            <a:xfrm>
              <a:off x="8062912" y="3336027"/>
              <a:ext cx="345540" cy="252547"/>
            </a:xfrm>
            <a:custGeom>
              <a:avLst/>
              <a:gdLst/>
              <a:ahLst/>
              <a:cxnLst/>
              <a:rect l="l" t="t" r="r" b="b"/>
              <a:pathLst>
                <a:path w="12812" h="9364" extrusionOk="0">
                  <a:moveTo>
                    <a:pt x="10946" y="1291"/>
                  </a:moveTo>
                  <a:cubicBezTo>
                    <a:pt x="11010" y="1291"/>
                    <a:pt x="11062" y="1341"/>
                    <a:pt x="11062" y="1405"/>
                  </a:cubicBezTo>
                  <a:lnTo>
                    <a:pt x="11062" y="7970"/>
                  </a:lnTo>
                  <a:lnTo>
                    <a:pt x="1881" y="7970"/>
                  </a:lnTo>
                  <a:lnTo>
                    <a:pt x="1881" y="1405"/>
                  </a:lnTo>
                  <a:cubicBezTo>
                    <a:pt x="1881" y="1341"/>
                    <a:pt x="1931" y="1291"/>
                    <a:pt x="1994" y="1291"/>
                  </a:cubicBezTo>
                  <a:close/>
                  <a:moveTo>
                    <a:pt x="7988" y="8396"/>
                  </a:moveTo>
                  <a:lnTo>
                    <a:pt x="7988" y="8940"/>
                  </a:lnTo>
                  <a:lnTo>
                    <a:pt x="4822" y="8940"/>
                  </a:lnTo>
                  <a:lnTo>
                    <a:pt x="4822" y="8396"/>
                  </a:lnTo>
                  <a:close/>
                  <a:moveTo>
                    <a:pt x="12385" y="8396"/>
                  </a:moveTo>
                  <a:lnTo>
                    <a:pt x="12385" y="8708"/>
                  </a:lnTo>
                  <a:cubicBezTo>
                    <a:pt x="12385" y="8837"/>
                    <a:pt x="12283" y="8940"/>
                    <a:pt x="12156" y="8940"/>
                  </a:cubicBezTo>
                  <a:lnTo>
                    <a:pt x="8416" y="8940"/>
                  </a:lnTo>
                  <a:lnTo>
                    <a:pt x="8416" y="8396"/>
                  </a:lnTo>
                  <a:close/>
                  <a:moveTo>
                    <a:pt x="1333" y="1"/>
                  </a:moveTo>
                  <a:cubicBezTo>
                    <a:pt x="924" y="1"/>
                    <a:pt x="592" y="333"/>
                    <a:pt x="592" y="741"/>
                  </a:cubicBezTo>
                  <a:lnTo>
                    <a:pt x="592" y="7918"/>
                  </a:lnTo>
                  <a:cubicBezTo>
                    <a:pt x="592" y="7935"/>
                    <a:pt x="595" y="7953"/>
                    <a:pt x="599" y="7970"/>
                  </a:cubicBezTo>
                  <a:lnTo>
                    <a:pt x="212" y="7970"/>
                  </a:lnTo>
                  <a:cubicBezTo>
                    <a:pt x="95" y="7970"/>
                    <a:pt x="1" y="8064"/>
                    <a:pt x="1" y="8182"/>
                  </a:cubicBezTo>
                  <a:lnTo>
                    <a:pt x="1" y="8708"/>
                  </a:lnTo>
                  <a:cubicBezTo>
                    <a:pt x="1" y="9071"/>
                    <a:pt x="293" y="9363"/>
                    <a:pt x="656" y="9363"/>
                  </a:cubicBezTo>
                  <a:lnTo>
                    <a:pt x="2151" y="9363"/>
                  </a:lnTo>
                  <a:cubicBezTo>
                    <a:pt x="2267" y="9359"/>
                    <a:pt x="2357" y="9265"/>
                    <a:pt x="2357" y="9152"/>
                  </a:cubicBezTo>
                  <a:cubicBezTo>
                    <a:pt x="2357" y="9036"/>
                    <a:pt x="2267" y="8942"/>
                    <a:pt x="2151" y="8940"/>
                  </a:cubicBezTo>
                  <a:lnTo>
                    <a:pt x="656" y="8940"/>
                  </a:lnTo>
                  <a:cubicBezTo>
                    <a:pt x="529" y="8938"/>
                    <a:pt x="424" y="8835"/>
                    <a:pt x="424" y="8708"/>
                  </a:cubicBezTo>
                  <a:lnTo>
                    <a:pt x="424" y="8394"/>
                  </a:lnTo>
                  <a:lnTo>
                    <a:pt x="4396" y="8394"/>
                  </a:lnTo>
                  <a:lnTo>
                    <a:pt x="4396" y="8940"/>
                  </a:lnTo>
                  <a:lnTo>
                    <a:pt x="3005" y="8940"/>
                  </a:lnTo>
                  <a:cubicBezTo>
                    <a:pt x="3002" y="8940"/>
                    <a:pt x="3000" y="8940"/>
                    <a:pt x="2997" y="8940"/>
                  </a:cubicBezTo>
                  <a:cubicBezTo>
                    <a:pt x="2879" y="8940"/>
                    <a:pt x="2785" y="9034"/>
                    <a:pt x="2785" y="9152"/>
                  </a:cubicBezTo>
                  <a:cubicBezTo>
                    <a:pt x="2785" y="9269"/>
                    <a:pt x="2879" y="9364"/>
                    <a:pt x="2997" y="9364"/>
                  </a:cubicBezTo>
                  <a:cubicBezTo>
                    <a:pt x="3000" y="9364"/>
                    <a:pt x="3002" y="9364"/>
                    <a:pt x="3005" y="9363"/>
                  </a:cubicBezTo>
                  <a:lnTo>
                    <a:pt x="12156" y="9363"/>
                  </a:lnTo>
                  <a:cubicBezTo>
                    <a:pt x="12519" y="9363"/>
                    <a:pt x="12811" y="9071"/>
                    <a:pt x="12811" y="8708"/>
                  </a:cubicBezTo>
                  <a:lnTo>
                    <a:pt x="12811" y="8182"/>
                  </a:lnTo>
                  <a:cubicBezTo>
                    <a:pt x="12811" y="8066"/>
                    <a:pt x="12719" y="7970"/>
                    <a:pt x="12603" y="7970"/>
                  </a:cubicBezTo>
                  <a:cubicBezTo>
                    <a:pt x="12602" y="7970"/>
                    <a:pt x="12601" y="7970"/>
                    <a:pt x="12599" y="7970"/>
                  </a:cubicBezTo>
                  <a:lnTo>
                    <a:pt x="12344" y="7970"/>
                  </a:lnTo>
                  <a:cubicBezTo>
                    <a:pt x="12348" y="7953"/>
                    <a:pt x="12350" y="7935"/>
                    <a:pt x="12350" y="7918"/>
                  </a:cubicBezTo>
                  <a:lnTo>
                    <a:pt x="12350" y="741"/>
                  </a:lnTo>
                  <a:cubicBezTo>
                    <a:pt x="12350" y="333"/>
                    <a:pt x="12019" y="1"/>
                    <a:pt x="11610" y="1"/>
                  </a:cubicBezTo>
                  <a:lnTo>
                    <a:pt x="5462" y="1"/>
                  </a:lnTo>
                  <a:cubicBezTo>
                    <a:pt x="5344" y="1"/>
                    <a:pt x="5248" y="97"/>
                    <a:pt x="5248" y="215"/>
                  </a:cubicBezTo>
                  <a:cubicBezTo>
                    <a:pt x="5248" y="330"/>
                    <a:pt x="5344" y="427"/>
                    <a:pt x="5462" y="427"/>
                  </a:cubicBezTo>
                  <a:lnTo>
                    <a:pt x="11610" y="427"/>
                  </a:lnTo>
                  <a:cubicBezTo>
                    <a:pt x="11785" y="427"/>
                    <a:pt x="11925" y="568"/>
                    <a:pt x="11925" y="741"/>
                  </a:cubicBezTo>
                  <a:lnTo>
                    <a:pt x="11925" y="7918"/>
                  </a:lnTo>
                  <a:cubicBezTo>
                    <a:pt x="11925" y="7935"/>
                    <a:pt x="11927" y="7953"/>
                    <a:pt x="11931" y="7970"/>
                  </a:cubicBezTo>
                  <a:lnTo>
                    <a:pt x="11488" y="7970"/>
                  </a:lnTo>
                  <a:lnTo>
                    <a:pt x="11488" y="1405"/>
                  </a:lnTo>
                  <a:cubicBezTo>
                    <a:pt x="11488" y="1108"/>
                    <a:pt x="11246" y="865"/>
                    <a:pt x="10946" y="865"/>
                  </a:cubicBezTo>
                  <a:lnTo>
                    <a:pt x="1994" y="865"/>
                  </a:lnTo>
                  <a:cubicBezTo>
                    <a:pt x="1697" y="865"/>
                    <a:pt x="1455" y="1108"/>
                    <a:pt x="1455" y="1405"/>
                  </a:cubicBezTo>
                  <a:lnTo>
                    <a:pt x="1455" y="7970"/>
                  </a:lnTo>
                  <a:lnTo>
                    <a:pt x="1012" y="7970"/>
                  </a:lnTo>
                  <a:cubicBezTo>
                    <a:pt x="1016" y="7953"/>
                    <a:pt x="1018" y="7935"/>
                    <a:pt x="1018" y="7918"/>
                  </a:cubicBezTo>
                  <a:lnTo>
                    <a:pt x="1018" y="741"/>
                  </a:lnTo>
                  <a:cubicBezTo>
                    <a:pt x="1018" y="568"/>
                    <a:pt x="1158" y="427"/>
                    <a:pt x="1330" y="427"/>
                  </a:cubicBezTo>
                  <a:lnTo>
                    <a:pt x="4610" y="427"/>
                  </a:lnTo>
                  <a:cubicBezTo>
                    <a:pt x="4728" y="427"/>
                    <a:pt x="4822" y="330"/>
                    <a:pt x="4822" y="215"/>
                  </a:cubicBezTo>
                  <a:cubicBezTo>
                    <a:pt x="4822" y="97"/>
                    <a:pt x="4728" y="1"/>
                    <a:pt x="4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8102369" y="3211695"/>
              <a:ext cx="267327" cy="105965"/>
            </a:xfrm>
            <a:custGeom>
              <a:avLst/>
              <a:gdLst/>
              <a:ahLst/>
              <a:cxnLst/>
              <a:rect l="l" t="t" r="r" b="b"/>
              <a:pathLst>
                <a:path w="9912" h="3929" extrusionOk="0">
                  <a:moveTo>
                    <a:pt x="4951" y="650"/>
                  </a:moveTo>
                  <a:cubicBezTo>
                    <a:pt x="5291" y="650"/>
                    <a:pt x="5461" y="1060"/>
                    <a:pt x="5219" y="1303"/>
                  </a:cubicBezTo>
                  <a:cubicBezTo>
                    <a:pt x="5142" y="1380"/>
                    <a:pt x="5046" y="1415"/>
                    <a:pt x="4953" y="1415"/>
                  </a:cubicBezTo>
                  <a:cubicBezTo>
                    <a:pt x="4757" y="1415"/>
                    <a:pt x="4568" y="1263"/>
                    <a:pt x="4568" y="1032"/>
                  </a:cubicBezTo>
                  <a:cubicBezTo>
                    <a:pt x="4568" y="820"/>
                    <a:pt x="4739" y="650"/>
                    <a:pt x="4951" y="650"/>
                  </a:cubicBezTo>
                  <a:close/>
                  <a:moveTo>
                    <a:pt x="5719" y="1277"/>
                  </a:moveTo>
                  <a:lnTo>
                    <a:pt x="6051" y="1331"/>
                  </a:lnTo>
                  <a:cubicBezTo>
                    <a:pt x="5933" y="1670"/>
                    <a:pt x="5913" y="2036"/>
                    <a:pt x="5990" y="2386"/>
                  </a:cubicBezTo>
                  <a:lnTo>
                    <a:pt x="5254" y="2268"/>
                  </a:lnTo>
                  <a:cubicBezTo>
                    <a:pt x="5153" y="2252"/>
                    <a:pt x="5050" y="2243"/>
                    <a:pt x="4948" y="2243"/>
                  </a:cubicBezTo>
                  <a:cubicBezTo>
                    <a:pt x="4846" y="2243"/>
                    <a:pt x="4744" y="2252"/>
                    <a:pt x="4643" y="2268"/>
                  </a:cubicBezTo>
                  <a:lnTo>
                    <a:pt x="3977" y="2377"/>
                  </a:lnTo>
                  <a:cubicBezTo>
                    <a:pt x="4005" y="2242"/>
                    <a:pt x="4018" y="2104"/>
                    <a:pt x="4018" y="1967"/>
                  </a:cubicBezTo>
                  <a:cubicBezTo>
                    <a:pt x="4018" y="1748"/>
                    <a:pt x="3981" y="1530"/>
                    <a:pt x="3909" y="1325"/>
                  </a:cubicBezTo>
                  <a:lnTo>
                    <a:pt x="4182" y="1279"/>
                  </a:lnTo>
                  <a:cubicBezTo>
                    <a:pt x="4288" y="1611"/>
                    <a:pt x="4598" y="1838"/>
                    <a:pt x="4946" y="1838"/>
                  </a:cubicBezTo>
                  <a:cubicBezTo>
                    <a:pt x="4947" y="1838"/>
                    <a:pt x="4949" y="1838"/>
                    <a:pt x="4951" y="1838"/>
                  </a:cubicBezTo>
                  <a:cubicBezTo>
                    <a:pt x="5302" y="1838"/>
                    <a:pt x="5612" y="1611"/>
                    <a:pt x="5719" y="1277"/>
                  </a:cubicBezTo>
                  <a:close/>
                  <a:moveTo>
                    <a:pt x="2053" y="427"/>
                  </a:moveTo>
                  <a:cubicBezTo>
                    <a:pt x="2675" y="427"/>
                    <a:pt x="3237" y="801"/>
                    <a:pt x="3475" y="1377"/>
                  </a:cubicBezTo>
                  <a:cubicBezTo>
                    <a:pt x="3713" y="1951"/>
                    <a:pt x="3581" y="2613"/>
                    <a:pt x="3140" y="3052"/>
                  </a:cubicBezTo>
                  <a:cubicBezTo>
                    <a:pt x="2846" y="3346"/>
                    <a:pt x="2453" y="3503"/>
                    <a:pt x="2052" y="3503"/>
                  </a:cubicBezTo>
                  <a:cubicBezTo>
                    <a:pt x="1854" y="3503"/>
                    <a:pt x="1655" y="3464"/>
                    <a:pt x="1466" y="3386"/>
                  </a:cubicBezTo>
                  <a:cubicBezTo>
                    <a:pt x="891" y="3148"/>
                    <a:pt x="516" y="2587"/>
                    <a:pt x="516" y="1964"/>
                  </a:cubicBezTo>
                  <a:cubicBezTo>
                    <a:pt x="518" y="1115"/>
                    <a:pt x="1206" y="427"/>
                    <a:pt x="2053" y="427"/>
                  </a:cubicBezTo>
                  <a:close/>
                  <a:moveTo>
                    <a:pt x="7907" y="427"/>
                  </a:moveTo>
                  <a:cubicBezTo>
                    <a:pt x="8529" y="427"/>
                    <a:pt x="9090" y="803"/>
                    <a:pt x="9328" y="1377"/>
                  </a:cubicBezTo>
                  <a:cubicBezTo>
                    <a:pt x="9566" y="1951"/>
                    <a:pt x="9433" y="2613"/>
                    <a:pt x="8994" y="3052"/>
                  </a:cubicBezTo>
                  <a:cubicBezTo>
                    <a:pt x="8700" y="3346"/>
                    <a:pt x="8307" y="3503"/>
                    <a:pt x="7906" y="3503"/>
                  </a:cubicBezTo>
                  <a:cubicBezTo>
                    <a:pt x="7708" y="3503"/>
                    <a:pt x="7509" y="3464"/>
                    <a:pt x="7320" y="3386"/>
                  </a:cubicBezTo>
                  <a:cubicBezTo>
                    <a:pt x="6745" y="3148"/>
                    <a:pt x="6370" y="2587"/>
                    <a:pt x="6370" y="1964"/>
                  </a:cubicBezTo>
                  <a:cubicBezTo>
                    <a:pt x="6372" y="1115"/>
                    <a:pt x="7060" y="427"/>
                    <a:pt x="7907" y="427"/>
                  </a:cubicBezTo>
                  <a:close/>
                  <a:moveTo>
                    <a:pt x="7909" y="1"/>
                  </a:moveTo>
                  <a:cubicBezTo>
                    <a:pt x="7244" y="1"/>
                    <a:pt x="6607" y="340"/>
                    <a:pt x="6241" y="929"/>
                  </a:cubicBezTo>
                  <a:lnTo>
                    <a:pt x="5737" y="846"/>
                  </a:lnTo>
                  <a:cubicBezTo>
                    <a:pt x="5650" y="483"/>
                    <a:pt x="5327" y="224"/>
                    <a:pt x="4953" y="224"/>
                  </a:cubicBezTo>
                  <a:cubicBezTo>
                    <a:pt x="4951" y="224"/>
                    <a:pt x="4950" y="224"/>
                    <a:pt x="4948" y="224"/>
                  </a:cubicBezTo>
                  <a:cubicBezTo>
                    <a:pt x="4571" y="224"/>
                    <a:pt x="4247" y="484"/>
                    <a:pt x="4162" y="851"/>
                  </a:cubicBezTo>
                  <a:lnTo>
                    <a:pt x="3715" y="921"/>
                  </a:lnTo>
                  <a:cubicBezTo>
                    <a:pt x="3356" y="347"/>
                    <a:pt x="2728" y="3"/>
                    <a:pt x="2054" y="3"/>
                  </a:cubicBezTo>
                  <a:cubicBezTo>
                    <a:pt x="2036" y="3"/>
                    <a:pt x="2017" y="3"/>
                    <a:pt x="1998" y="4"/>
                  </a:cubicBezTo>
                  <a:cubicBezTo>
                    <a:pt x="1304" y="23"/>
                    <a:pt x="671" y="408"/>
                    <a:pt x="335" y="1017"/>
                  </a:cubicBezTo>
                  <a:cubicBezTo>
                    <a:pt x="1" y="1624"/>
                    <a:pt x="9" y="2364"/>
                    <a:pt x="363" y="2962"/>
                  </a:cubicBezTo>
                  <a:cubicBezTo>
                    <a:pt x="717" y="3561"/>
                    <a:pt x="1359" y="3927"/>
                    <a:pt x="2055" y="3927"/>
                  </a:cubicBezTo>
                  <a:cubicBezTo>
                    <a:pt x="2802" y="3927"/>
                    <a:pt x="3485" y="3502"/>
                    <a:pt x="3815" y="2831"/>
                  </a:cubicBezTo>
                  <a:lnTo>
                    <a:pt x="4710" y="2687"/>
                  </a:lnTo>
                  <a:cubicBezTo>
                    <a:pt x="4789" y="2674"/>
                    <a:pt x="4868" y="2667"/>
                    <a:pt x="4947" y="2667"/>
                  </a:cubicBezTo>
                  <a:cubicBezTo>
                    <a:pt x="5026" y="2667"/>
                    <a:pt x="5106" y="2674"/>
                    <a:pt x="5184" y="2687"/>
                  </a:cubicBezTo>
                  <a:lnTo>
                    <a:pt x="6154" y="2842"/>
                  </a:lnTo>
                  <a:cubicBezTo>
                    <a:pt x="6491" y="3517"/>
                    <a:pt x="7177" y="3929"/>
                    <a:pt x="7908" y="3929"/>
                  </a:cubicBezTo>
                  <a:cubicBezTo>
                    <a:pt x="8043" y="3929"/>
                    <a:pt x="8179" y="3915"/>
                    <a:pt x="8315" y="3886"/>
                  </a:cubicBezTo>
                  <a:cubicBezTo>
                    <a:pt x="9189" y="3700"/>
                    <a:pt x="9828" y="2947"/>
                    <a:pt x="9870" y="2056"/>
                  </a:cubicBezTo>
                  <a:cubicBezTo>
                    <a:pt x="9911" y="1163"/>
                    <a:pt x="9344" y="355"/>
                    <a:pt x="8490" y="89"/>
                  </a:cubicBezTo>
                  <a:cubicBezTo>
                    <a:pt x="8298" y="29"/>
                    <a:pt x="8102" y="1"/>
                    <a:pt x="7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8126453" y="3233379"/>
              <a:ext cx="65106" cy="62570"/>
            </a:xfrm>
            <a:custGeom>
              <a:avLst/>
              <a:gdLst/>
              <a:ahLst/>
              <a:cxnLst/>
              <a:rect l="l" t="t" r="r" b="b"/>
              <a:pathLst>
                <a:path w="2414" h="2320" extrusionOk="0">
                  <a:moveTo>
                    <a:pt x="1162" y="427"/>
                  </a:moveTo>
                  <a:cubicBezTo>
                    <a:pt x="1459" y="427"/>
                    <a:pt x="1726" y="606"/>
                    <a:pt x="1839" y="879"/>
                  </a:cubicBezTo>
                  <a:cubicBezTo>
                    <a:pt x="1953" y="1154"/>
                    <a:pt x="1892" y="1470"/>
                    <a:pt x="1680" y="1680"/>
                  </a:cubicBezTo>
                  <a:cubicBezTo>
                    <a:pt x="1539" y="1820"/>
                    <a:pt x="1351" y="1895"/>
                    <a:pt x="1160" y="1895"/>
                  </a:cubicBezTo>
                  <a:cubicBezTo>
                    <a:pt x="1066" y="1895"/>
                    <a:pt x="971" y="1877"/>
                    <a:pt x="881" y="1839"/>
                  </a:cubicBezTo>
                  <a:cubicBezTo>
                    <a:pt x="605" y="1726"/>
                    <a:pt x="426" y="1457"/>
                    <a:pt x="426" y="1160"/>
                  </a:cubicBezTo>
                  <a:cubicBezTo>
                    <a:pt x="426" y="754"/>
                    <a:pt x="756" y="427"/>
                    <a:pt x="1162" y="427"/>
                  </a:cubicBezTo>
                  <a:close/>
                  <a:moveTo>
                    <a:pt x="1161" y="0"/>
                  </a:moveTo>
                  <a:cubicBezTo>
                    <a:pt x="1012" y="0"/>
                    <a:pt x="861" y="29"/>
                    <a:pt x="717" y="88"/>
                  </a:cubicBezTo>
                  <a:cubicBezTo>
                    <a:pt x="284" y="267"/>
                    <a:pt x="1" y="691"/>
                    <a:pt x="1" y="1160"/>
                  </a:cubicBezTo>
                  <a:cubicBezTo>
                    <a:pt x="3" y="1800"/>
                    <a:pt x="520" y="2320"/>
                    <a:pt x="1162" y="2320"/>
                  </a:cubicBezTo>
                  <a:cubicBezTo>
                    <a:pt x="1630" y="2320"/>
                    <a:pt x="2053" y="2038"/>
                    <a:pt x="2234" y="1604"/>
                  </a:cubicBezTo>
                  <a:cubicBezTo>
                    <a:pt x="2413" y="1171"/>
                    <a:pt x="2313" y="671"/>
                    <a:pt x="1981" y="339"/>
                  </a:cubicBezTo>
                  <a:cubicBezTo>
                    <a:pt x="1759" y="118"/>
                    <a:pt x="1463"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8284335" y="3233379"/>
              <a:ext cx="65052" cy="62570"/>
            </a:xfrm>
            <a:custGeom>
              <a:avLst/>
              <a:gdLst/>
              <a:ahLst/>
              <a:cxnLst/>
              <a:rect l="l" t="t" r="r" b="b"/>
              <a:pathLst>
                <a:path w="2412" h="2320" extrusionOk="0">
                  <a:moveTo>
                    <a:pt x="1160" y="427"/>
                  </a:moveTo>
                  <a:cubicBezTo>
                    <a:pt x="1457" y="427"/>
                    <a:pt x="1725" y="606"/>
                    <a:pt x="1839" y="879"/>
                  </a:cubicBezTo>
                  <a:cubicBezTo>
                    <a:pt x="1953" y="1154"/>
                    <a:pt x="1889" y="1470"/>
                    <a:pt x="1680" y="1680"/>
                  </a:cubicBezTo>
                  <a:cubicBezTo>
                    <a:pt x="1539" y="1820"/>
                    <a:pt x="1351" y="1895"/>
                    <a:pt x="1159" y="1895"/>
                  </a:cubicBezTo>
                  <a:cubicBezTo>
                    <a:pt x="1065" y="1895"/>
                    <a:pt x="969" y="1877"/>
                    <a:pt x="878" y="1839"/>
                  </a:cubicBezTo>
                  <a:cubicBezTo>
                    <a:pt x="605" y="1726"/>
                    <a:pt x="426" y="1457"/>
                    <a:pt x="426" y="1160"/>
                  </a:cubicBezTo>
                  <a:cubicBezTo>
                    <a:pt x="426" y="754"/>
                    <a:pt x="756" y="427"/>
                    <a:pt x="1160" y="427"/>
                  </a:cubicBezTo>
                  <a:close/>
                  <a:moveTo>
                    <a:pt x="1160" y="0"/>
                  </a:moveTo>
                  <a:cubicBezTo>
                    <a:pt x="1011" y="0"/>
                    <a:pt x="860" y="29"/>
                    <a:pt x="717" y="88"/>
                  </a:cubicBezTo>
                  <a:cubicBezTo>
                    <a:pt x="282" y="267"/>
                    <a:pt x="1" y="691"/>
                    <a:pt x="1" y="1160"/>
                  </a:cubicBezTo>
                  <a:cubicBezTo>
                    <a:pt x="1" y="1800"/>
                    <a:pt x="520" y="2320"/>
                    <a:pt x="1160" y="2320"/>
                  </a:cubicBezTo>
                  <a:cubicBezTo>
                    <a:pt x="1629" y="2320"/>
                    <a:pt x="2053" y="2038"/>
                    <a:pt x="2232" y="1604"/>
                  </a:cubicBezTo>
                  <a:cubicBezTo>
                    <a:pt x="2411" y="1171"/>
                    <a:pt x="2313" y="671"/>
                    <a:pt x="1981" y="339"/>
                  </a:cubicBezTo>
                  <a:cubicBezTo>
                    <a:pt x="1759" y="118"/>
                    <a:pt x="1462"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8146654" y="3395037"/>
              <a:ext cx="177624" cy="11516"/>
            </a:xfrm>
            <a:custGeom>
              <a:avLst/>
              <a:gdLst/>
              <a:ahLst/>
              <a:cxnLst/>
              <a:rect l="l" t="t" r="r" b="b"/>
              <a:pathLst>
                <a:path w="6586" h="427" extrusionOk="0">
                  <a:moveTo>
                    <a:pt x="215" y="1"/>
                  </a:moveTo>
                  <a:cubicBezTo>
                    <a:pt x="97" y="1"/>
                    <a:pt x="1" y="97"/>
                    <a:pt x="1" y="212"/>
                  </a:cubicBezTo>
                  <a:cubicBezTo>
                    <a:pt x="1" y="330"/>
                    <a:pt x="97" y="426"/>
                    <a:pt x="215" y="426"/>
                  </a:cubicBezTo>
                  <a:lnTo>
                    <a:pt x="6374" y="426"/>
                  </a:lnTo>
                  <a:cubicBezTo>
                    <a:pt x="6490" y="426"/>
                    <a:pt x="6586" y="330"/>
                    <a:pt x="6586" y="212"/>
                  </a:cubicBezTo>
                  <a:cubicBezTo>
                    <a:pt x="6586" y="97"/>
                    <a:pt x="6490" y="1"/>
                    <a:pt x="6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8146896" y="3428075"/>
              <a:ext cx="177220" cy="11516"/>
            </a:xfrm>
            <a:custGeom>
              <a:avLst/>
              <a:gdLst/>
              <a:ahLst/>
              <a:cxnLst/>
              <a:rect l="l" t="t" r="r" b="b"/>
              <a:pathLst>
                <a:path w="6571" h="427" extrusionOk="0">
                  <a:moveTo>
                    <a:pt x="206" y="1"/>
                  </a:moveTo>
                  <a:cubicBezTo>
                    <a:pt x="90" y="3"/>
                    <a:pt x="0" y="99"/>
                    <a:pt x="0" y="212"/>
                  </a:cubicBezTo>
                  <a:cubicBezTo>
                    <a:pt x="0" y="328"/>
                    <a:pt x="90" y="422"/>
                    <a:pt x="206" y="426"/>
                  </a:cubicBezTo>
                  <a:lnTo>
                    <a:pt x="6365" y="426"/>
                  </a:lnTo>
                  <a:cubicBezTo>
                    <a:pt x="6479" y="422"/>
                    <a:pt x="6570" y="328"/>
                    <a:pt x="6570" y="212"/>
                  </a:cubicBezTo>
                  <a:cubicBezTo>
                    <a:pt x="6570" y="99"/>
                    <a:pt x="6479" y="3"/>
                    <a:pt x="6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8146654" y="3461060"/>
              <a:ext cx="177624" cy="11516"/>
            </a:xfrm>
            <a:custGeom>
              <a:avLst/>
              <a:gdLst/>
              <a:ahLst/>
              <a:cxnLst/>
              <a:rect l="l" t="t" r="r" b="b"/>
              <a:pathLst>
                <a:path w="6586" h="427" extrusionOk="0">
                  <a:moveTo>
                    <a:pt x="215" y="0"/>
                  </a:moveTo>
                  <a:cubicBezTo>
                    <a:pt x="97" y="0"/>
                    <a:pt x="1" y="96"/>
                    <a:pt x="1" y="214"/>
                  </a:cubicBezTo>
                  <a:cubicBezTo>
                    <a:pt x="1" y="330"/>
                    <a:pt x="97" y="426"/>
                    <a:pt x="215" y="426"/>
                  </a:cubicBezTo>
                  <a:lnTo>
                    <a:pt x="6374" y="426"/>
                  </a:lnTo>
                  <a:cubicBezTo>
                    <a:pt x="6490" y="426"/>
                    <a:pt x="6586" y="330"/>
                    <a:pt x="6586" y="214"/>
                  </a:cubicBezTo>
                  <a:cubicBezTo>
                    <a:pt x="6586" y="96"/>
                    <a:pt x="6490" y="0"/>
                    <a:pt x="6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8145656" y="3488920"/>
              <a:ext cx="180052" cy="40994"/>
            </a:xfrm>
            <a:custGeom>
              <a:avLst/>
              <a:gdLst/>
              <a:ahLst/>
              <a:cxnLst/>
              <a:rect l="l" t="t" r="r" b="b"/>
              <a:pathLst>
                <a:path w="6676" h="1520" extrusionOk="0">
                  <a:moveTo>
                    <a:pt x="6250" y="426"/>
                  </a:moveTo>
                  <a:lnTo>
                    <a:pt x="6250" y="1094"/>
                  </a:lnTo>
                  <a:lnTo>
                    <a:pt x="426" y="1094"/>
                  </a:lnTo>
                  <a:lnTo>
                    <a:pt x="426" y="426"/>
                  </a:lnTo>
                  <a:close/>
                  <a:moveTo>
                    <a:pt x="212" y="0"/>
                  </a:moveTo>
                  <a:cubicBezTo>
                    <a:pt x="94" y="0"/>
                    <a:pt x="0" y="94"/>
                    <a:pt x="0" y="212"/>
                  </a:cubicBezTo>
                  <a:lnTo>
                    <a:pt x="0" y="1306"/>
                  </a:lnTo>
                  <a:cubicBezTo>
                    <a:pt x="0" y="1424"/>
                    <a:pt x="94" y="1520"/>
                    <a:pt x="212" y="1520"/>
                  </a:cubicBezTo>
                  <a:lnTo>
                    <a:pt x="6464" y="1520"/>
                  </a:lnTo>
                  <a:cubicBezTo>
                    <a:pt x="6579" y="1520"/>
                    <a:pt x="6675" y="1424"/>
                    <a:pt x="6675" y="1306"/>
                  </a:cubicBezTo>
                  <a:lnTo>
                    <a:pt x="6675" y="212"/>
                  </a:lnTo>
                  <a:cubicBezTo>
                    <a:pt x="6675" y="94"/>
                    <a:pt x="6579" y="0"/>
                    <a:pt x="6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64"/>
          <p:cNvGrpSpPr/>
          <p:nvPr/>
        </p:nvGrpSpPr>
        <p:grpSpPr>
          <a:xfrm>
            <a:off x="7312948" y="3211722"/>
            <a:ext cx="217082" cy="376906"/>
            <a:chOff x="7313038" y="3211722"/>
            <a:chExt cx="217082" cy="376906"/>
          </a:xfrm>
        </p:grpSpPr>
        <p:sp>
          <p:nvSpPr>
            <p:cNvPr id="3375" name="Google Shape;3375;p64"/>
            <p:cNvSpPr/>
            <p:nvPr/>
          </p:nvSpPr>
          <p:spPr>
            <a:xfrm>
              <a:off x="7353142" y="3291068"/>
              <a:ext cx="136145" cy="192566"/>
            </a:xfrm>
            <a:custGeom>
              <a:avLst/>
              <a:gdLst/>
              <a:ahLst/>
              <a:cxnLst/>
              <a:rect l="l" t="t" r="r" b="b"/>
              <a:pathLst>
                <a:path w="5048" h="7140" extrusionOk="0">
                  <a:moveTo>
                    <a:pt x="1262" y="3253"/>
                  </a:moveTo>
                  <a:lnTo>
                    <a:pt x="1262" y="4109"/>
                  </a:lnTo>
                  <a:lnTo>
                    <a:pt x="760" y="4109"/>
                  </a:lnTo>
                  <a:lnTo>
                    <a:pt x="760" y="3253"/>
                  </a:lnTo>
                  <a:close/>
                  <a:moveTo>
                    <a:pt x="206" y="1"/>
                  </a:moveTo>
                  <a:cubicBezTo>
                    <a:pt x="94" y="1"/>
                    <a:pt x="0" y="91"/>
                    <a:pt x="0" y="205"/>
                  </a:cubicBezTo>
                  <a:cubicBezTo>
                    <a:pt x="0" y="321"/>
                    <a:pt x="94" y="411"/>
                    <a:pt x="206" y="411"/>
                  </a:cubicBezTo>
                  <a:cubicBezTo>
                    <a:pt x="212" y="411"/>
                    <a:pt x="219" y="411"/>
                    <a:pt x="225" y="410"/>
                  </a:cubicBezTo>
                  <a:lnTo>
                    <a:pt x="806" y="410"/>
                  </a:lnTo>
                  <a:lnTo>
                    <a:pt x="806" y="2842"/>
                  </a:lnTo>
                  <a:lnTo>
                    <a:pt x="555" y="2842"/>
                  </a:lnTo>
                  <a:cubicBezTo>
                    <a:pt x="441" y="2842"/>
                    <a:pt x="347" y="2934"/>
                    <a:pt x="347" y="3048"/>
                  </a:cubicBezTo>
                  <a:lnTo>
                    <a:pt x="347" y="4314"/>
                  </a:lnTo>
                  <a:cubicBezTo>
                    <a:pt x="347" y="4425"/>
                    <a:pt x="441" y="4519"/>
                    <a:pt x="555" y="4519"/>
                  </a:cubicBezTo>
                  <a:lnTo>
                    <a:pt x="834" y="4519"/>
                  </a:lnTo>
                  <a:lnTo>
                    <a:pt x="834" y="5225"/>
                  </a:lnTo>
                  <a:cubicBezTo>
                    <a:pt x="836" y="6203"/>
                    <a:pt x="1570" y="7022"/>
                    <a:pt x="2542" y="7129"/>
                  </a:cubicBezTo>
                  <a:cubicBezTo>
                    <a:pt x="2611" y="7136"/>
                    <a:pt x="2681" y="7140"/>
                    <a:pt x="2749" y="7140"/>
                  </a:cubicBezTo>
                  <a:cubicBezTo>
                    <a:pt x="3638" y="7140"/>
                    <a:pt x="4424" y="6523"/>
                    <a:pt x="4620" y="5639"/>
                  </a:cubicBezTo>
                  <a:cubicBezTo>
                    <a:pt x="4664" y="5680"/>
                    <a:pt x="4712" y="5697"/>
                    <a:pt x="4758" y="5697"/>
                  </a:cubicBezTo>
                  <a:cubicBezTo>
                    <a:pt x="4914" y="5697"/>
                    <a:pt x="5048" y="5499"/>
                    <a:pt x="4911" y="5349"/>
                  </a:cubicBezTo>
                  <a:lnTo>
                    <a:pt x="4585" y="4984"/>
                  </a:lnTo>
                  <a:cubicBezTo>
                    <a:pt x="4545" y="4939"/>
                    <a:pt x="4489" y="4916"/>
                    <a:pt x="4433" y="4916"/>
                  </a:cubicBezTo>
                  <a:cubicBezTo>
                    <a:pt x="4376" y="4916"/>
                    <a:pt x="4320" y="4939"/>
                    <a:pt x="4280" y="4984"/>
                  </a:cubicBezTo>
                  <a:lnTo>
                    <a:pt x="3954" y="5349"/>
                  </a:lnTo>
                  <a:cubicBezTo>
                    <a:pt x="3828" y="5488"/>
                    <a:pt x="3941" y="5694"/>
                    <a:pt x="4104" y="5694"/>
                  </a:cubicBezTo>
                  <a:cubicBezTo>
                    <a:pt x="4130" y="5694"/>
                    <a:pt x="4158" y="5688"/>
                    <a:pt x="4186" y="5677"/>
                  </a:cubicBezTo>
                  <a:lnTo>
                    <a:pt x="4186" y="5677"/>
                  </a:lnTo>
                  <a:cubicBezTo>
                    <a:pt x="3987" y="6311"/>
                    <a:pt x="3400" y="6729"/>
                    <a:pt x="2753" y="6729"/>
                  </a:cubicBezTo>
                  <a:cubicBezTo>
                    <a:pt x="2677" y="6729"/>
                    <a:pt x="2600" y="6724"/>
                    <a:pt x="2522" y="6712"/>
                  </a:cubicBezTo>
                  <a:cubicBezTo>
                    <a:pt x="1788" y="6600"/>
                    <a:pt x="1247" y="5967"/>
                    <a:pt x="1247" y="5225"/>
                  </a:cubicBezTo>
                  <a:lnTo>
                    <a:pt x="1247" y="4519"/>
                  </a:lnTo>
                  <a:lnTo>
                    <a:pt x="1467" y="4519"/>
                  </a:lnTo>
                  <a:cubicBezTo>
                    <a:pt x="1581" y="4519"/>
                    <a:pt x="1673" y="4428"/>
                    <a:pt x="1673" y="4314"/>
                  </a:cubicBezTo>
                  <a:lnTo>
                    <a:pt x="1673" y="3048"/>
                  </a:lnTo>
                  <a:cubicBezTo>
                    <a:pt x="1673" y="2934"/>
                    <a:pt x="1581" y="2842"/>
                    <a:pt x="1467" y="2842"/>
                  </a:cubicBezTo>
                  <a:lnTo>
                    <a:pt x="1216" y="2842"/>
                  </a:lnTo>
                  <a:lnTo>
                    <a:pt x="1216" y="410"/>
                  </a:lnTo>
                  <a:lnTo>
                    <a:pt x="1900" y="410"/>
                  </a:lnTo>
                  <a:cubicBezTo>
                    <a:pt x="2005" y="401"/>
                    <a:pt x="2085" y="312"/>
                    <a:pt x="2085" y="205"/>
                  </a:cubicBezTo>
                  <a:cubicBezTo>
                    <a:pt x="2085" y="100"/>
                    <a:pt x="2005" y="11"/>
                    <a:pt x="1900" y="2"/>
                  </a:cubicBezTo>
                  <a:lnTo>
                    <a:pt x="225" y="2"/>
                  </a:lnTo>
                  <a:cubicBezTo>
                    <a:pt x="219" y="1"/>
                    <a:pt x="212"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7313092" y="3345331"/>
              <a:ext cx="216974" cy="243296"/>
            </a:xfrm>
            <a:custGeom>
              <a:avLst/>
              <a:gdLst/>
              <a:ahLst/>
              <a:cxnLst/>
              <a:rect l="l" t="t" r="r" b="b"/>
              <a:pathLst>
                <a:path w="8045" h="9021" extrusionOk="0">
                  <a:moveTo>
                    <a:pt x="7632" y="6704"/>
                  </a:moveTo>
                  <a:lnTo>
                    <a:pt x="7632" y="8315"/>
                  </a:lnTo>
                  <a:cubicBezTo>
                    <a:pt x="7632" y="8477"/>
                    <a:pt x="7501" y="8610"/>
                    <a:pt x="7337" y="8610"/>
                  </a:cubicBezTo>
                  <a:lnTo>
                    <a:pt x="712" y="8610"/>
                  </a:lnTo>
                  <a:cubicBezTo>
                    <a:pt x="551" y="8610"/>
                    <a:pt x="417" y="8477"/>
                    <a:pt x="417" y="8315"/>
                  </a:cubicBezTo>
                  <a:lnTo>
                    <a:pt x="417" y="6704"/>
                  </a:lnTo>
                  <a:close/>
                  <a:moveTo>
                    <a:pt x="212" y="1"/>
                  </a:moveTo>
                  <a:cubicBezTo>
                    <a:pt x="94" y="1"/>
                    <a:pt x="0" y="101"/>
                    <a:pt x="9" y="219"/>
                  </a:cubicBezTo>
                  <a:lnTo>
                    <a:pt x="9" y="8333"/>
                  </a:lnTo>
                  <a:cubicBezTo>
                    <a:pt x="9" y="8713"/>
                    <a:pt x="315" y="9021"/>
                    <a:pt x="695" y="9021"/>
                  </a:cubicBezTo>
                  <a:lnTo>
                    <a:pt x="7357" y="9021"/>
                  </a:lnTo>
                  <a:cubicBezTo>
                    <a:pt x="7736" y="9021"/>
                    <a:pt x="8044" y="8713"/>
                    <a:pt x="8044" y="8333"/>
                  </a:cubicBezTo>
                  <a:lnTo>
                    <a:pt x="8044" y="3322"/>
                  </a:lnTo>
                  <a:cubicBezTo>
                    <a:pt x="8044" y="3208"/>
                    <a:pt x="7953" y="3117"/>
                    <a:pt x="7839" y="3117"/>
                  </a:cubicBezTo>
                  <a:lnTo>
                    <a:pt x="7837" y="3119"/>
                  </a:lnTo>
                  <a:cubicBezTo>
                    <a:pt x="7723" y="3119"/>
                    <a:pt x="7632" y="3210"/>
                    <a:pt x="7632" y="3324"/>
                  </a:cubicBezTo>
                  <a:lnTo>
                    <a:pt x="7632" y="6294"/>
                  </a:lnTo>
                  <a:lnTo>
                    <a:pt x="417" y="6294"/>
                  </a:lnTo>
                  <a:lnTo>
                    <a:pt x="417" y="219"/>
                  </a:lnTo>
                  <a:cubicBezTo>
                    <a:pt x="426" y="101"/>
                    <a:pt x="332"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7313038" y="3211722"/>
              <a:ext cx="217082" cy="206887"/>
            </a:xfrm>
            <a:custGeom>
              <a:avLst/>
              <a:gdLst/>
              <a:ahLst/>
              <a:cxnLst/>
              <a:rect l="l" t="t" r="r" b="b"/>
              <a:pathLst>
                <a:path w="8049" h="7671" extrusionOk="0">
                  <a:moveTo>
                    <a:pt x="7339" y="411"/>
                  </a:moveTo>
                  <a:cubicBezTo>
                    <a:pt x="7503" y="411"/>
                    <a:pt x="7634" y="542"/>
                    <a:pt x="7634" y="706"/>
                  </a:cubicBezTo>
                  <a:lnTo>
                    <a:pt x="7634" y="1634"/>
                  </a:lnTo>
                  <a:lnTo>
                    <a:pt x="419" y="1634"/>
                  </a:lnTo>
                  <a:lnTo>
                    <a:pt x="419" y="706"/>
                  </a:lnTo>
                  <a:cubicBezTo>
                    <a:pt x="419" y="542"/>
                    <a:pt x="550" y="411"/>
                    <a:pt x="714" y="411"/>
                  </a:cubicBezTo>
                  <a:close/>
                  <a:moveTo>
                    <a:pt x="697" y="0"/>
                  </a:moveTo>
                  <a:cubicBezTo>
                    <a:pt x="317" y="0"/>
                    <a:pt x="9" y="308"/>
                    <a:pt x="9" y="688"/>
                  </a:cubicBezTo>
                  <a:lnTo>
                    <a:pt x="9" y="4354"/>
                  </a:lnTo>
                  <a:cubicBezTo>
                    <a:pt x="0" y="4472"/>
                    <a:pt x="94" y="4575"/>
                    <a:pt x="214" y="4575"/>
                  </a:cubicBezTo>
                  <a:cubicBezTo>
                    <a:pt x="332" y="4575"/>
                    <a:pt x="426" y="4472"/>
                    <a:pt x="417" y="4354"/>
                  </a:cubicBezTo>
                  <a:lnTo>
                    <a:pt x="417" y="2046"/>
                  </a:lnTo>
                  <a:lnTo>
                    <a:pt x="7634" y="2046"/>
                  </a:lnTo>
                  <a:lnTo>
                    <a:pt x="7634" y="7457"/>
                  </a:lnTo>
                  <a:cubicBezTo>
                    <a:pt x="7629" y="7573"/>
                    <a:pt x="7723" y="7671"/>
                    <a:pt x="7839" y="7671"/>
                  </a:cubicBezTo>
                  <a:cubicBezTo>
                    <a:pt x="7957" y="7671"/>
                    <a:pt x="8049" y="7573"/>
                    <a:pt x="8044" y="7457"/>
                  </a:cubicBezTo>
                  <a:lnTo>
                    <a:pt x="8044" y="688"/>
                  </a:lnTo>
                  <a:cubicBezTo>
                    <a:pt x="8044" y="311"/>
                    <a:pt x="7738" y="3"/>
                    <a:pt x="7359" y="3"/>
                  </a:cubicBezTo>
                  <a:lnTo>
                    <a:pt x="7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7368785" y="3234566"/>
              <a:ext cx="67991" cy="11112"/>
            </a:xfrm>
            <a:custGeom>
              <a:avLst/>
              <a:gdLst/>
              <a:ahLst/>
              <a:cxnLst/>
              <a:rect l="l" t="t" r="r" b="b"/>
              <a:pathLst>
                <a:path w="2521" h="412" extrusionOk="0">
                  <a:moveTo>
                    <a:pt x="207" y="0"/>
                  </a:moveTo>
                  <a:cubicBezTo>
                    <a:pt x="93" y="0"/>
                    <a:pt x="1" y="93"/>
                    <a:pt x="1" y="206"/>
                  </a:cubicBezTo>
                  <a:cubicBezTo>
                    <a:pt x="1" y="319"/>
                    <a:pt x="93" y="411"/>
                    <a:pt x="207" y="411"/>
                  </a:cubicBezTo>
                  <a:cubicBezTo>
                    <a:pt x="210" y="411"/>
                    <a:pt x="212" y="411"/>
                    <a:pt x="215" y="411"/>
                  </a:cubicBezTo>
                  <a:lnTo>
                    <a:pt x="2309" y="411"/>
                  </a:lnTo>
                  <a:cubicBezTo>
                    <a:pt x="2311" y="411"/>
                    <a:pt x="2314" y="411"/>
                    <a:pt x="2317" y="411"/>
                  </a:cubicBezTo>
                  <a:cubicBezTo>
                    <a:pt x="2429" y="411"/>
                    <a:pt x="2521" y="319"/>
                    <a:pt x="2521" y="206"/>
                  </a:cubicBezTo>
                  <a:cubicBezTo>
                    <a:pt x="2521" y="93"/>
                    <a:pt x="2429" y="0"/>
                    <a:pt x="2317" y="0"/>
                  </a:cubicBezTo>
                  <a:cubicBezTo>
                    <a:pt x="2314" y="0"/>
                    <a:pt x="2311" y="1"/>
                    <a:pt x="2309" y="1"/>
                  </a:cubicBezTo>
                  <a:lnTo>
                    <a:pt x="215" y="1"/>
                  </a:lnTo>
                  <a:cubicBezTo>
                    <a:pt x="212" y="1"/>
                    <a:pt x="210"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7451070" y="3234566"/>
              <a:ext cx="23410" cy="11112"/>
            </a:xfrm>
            <a:custGeom>
              <a:avLst/>
              <a:gdLst/>
              <a:ahLst/>
              <a:cxnLst/>
              <a:rect l="l" t="t" r="r" b="b"/>
              <a:pathLst>
                <a:path w="868" h="412" extrusionOk="0">
                  <a:moveTo>
                    <a:pt x="204" y="0"/>
                  </a:moveTo>
                  <a:cubicBezTo>
                    <a:pt x="92" y="0"/>
                    <a:pt x="0" y="93"/>
                    <a:pt x="0" y="206"/>
                  </a:cubicBezTo>
                  <a:cubicBezTo>
                    <a:pt x="0" y="319"/>
                    <a:pt x="92" y="411"/>
                    <a:pt x="204" y="411"/>
                  </a:cubicBezTo>
                  <a:cubicBezTo>
                    <a:pt x="207" y="411"/>
                    <a:pt x="209" y="411"/>
                    <a:pt x="212" y="411"/>
                  </a:cubicBezTo>
                  <a:lnTo>
                    <a:pt x="655" y="411"/>
                  </a:lnTo>
                  <a:cubicBezTo>
                    <a:pt x="658" y="411"/>
                    <a:pt x="660" y="411"/>
                    <a:pt x="663" y="411"/>
                  </a:cubicBezTo>
                  <a:cubicBezTo>
                    <a:pt x="775" y="411"/>
                    <a:pt x="867" y="319"/>
                    <a:pt x="867" y="206"/>
                  </a:cubicBezTo>
                  <a:cubicBezTo>
                    <a:pt x="867" y="93"/>
                    <a:pt x="775" y="0"/>
                    <a:pt x="663" y="0"/>
                  </a:cubicBezTo>
                  <a:cubicBezTo>
                    <a:pt x="660" y="0"/>
                    <a:pt x="658" y="1"/>
                    <a:pt x="655" y="1"/>
                  </a:cubicBezTo>
                  <a:lnTo>
                    <a:pt x="212" y="1"/>
                  </a:lnTo>
                  <a:cubicBezTo>
                    <a:pt x="209" y="1"/>
                    <a:pt x="207"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7393894" y="3531370"/>
              <a:ext cx="48546" cy="41507"/>
            </a:xfrm>
            <a:custGeom>
              <a:avLst/>
              <a:gdLst/>
              <a:ahLst/>
              <a:cxnLst/>
              <a:rect l="l" t="t" r="r" b="b"/>
              <a:pathLst>
                <a:path w="1800" h="1539" extrusionOk="0">
                  <a:moveTo>
                    <a:pt x="1026" y="409"/>
                  </a:moveTo>
                  <a:cubicBezTo>
                    <a:pt x="1211" y="409"/>
                    <a:pt x="1389" y="553"/>
                    <a:pt x="1389" y="769"/>
                  </a:cubicBezTo>
                  <a:cubicBezTo>
                    <a:pt x="1387" y="968"/>
                    <a:pt x="1227" y="1129"/>
                    <a:pt x="1029" y="1129"/>
                  </a:cubicBezTo>
                  <a:cubicBezTo>
                    <a:pt x="710" y="1129"/>
                    <a:pt x="548" y="743"/>
                    <a:pt x="775" y="516"/>
                  </a:cubicBezTo>
                  <a:cubicBezTo>
                    <a:pt x="848" y="442"/>
                    <a:pt x="938" y="409"/>
                    <a:pt x="1026" y="409"/>
                  </a:cubicBezTo>
                  <a:close/>
                  <a:moveTo>
                    <a:pt x="1029" y="0"/>
                  </a:moveTo>
                  <a:cubicBezTo>
                    <a:pt x="343" y="0"/>
                    <a:pt x="0" y="828"/>
                    <a:pt x="485" y="1313"/>
                  </a:cubicBezTo>
                  <a:cubicBezTo>
                    <a:pt x="633" y="1460"/>
                    <a:pt x="829" y="1539"/>
                    <a:pt x="1030" y="1539"/>
                  </a:cubicBezTo>
                  <a:cubicBezTo>
                    <a:pt x="1129" y="1539"/>
                    <a:pt x="1228" y="1520"/>
                    <a:pt x="1323" y="1481"/>
                  </a:cubicBezTo>
                  <a:cubicBezTo>
                    <a:pt x="1612" y="1361"/>
                    <a:pt x="1799" y="1081"/>
                    <a:pt x="1799" y="769"/>
                  </a:cubicBezTo>
                  <a:cubicBezTo>
                    <a:pt x="1797" y="345"/>
                    <a:pt x="1454" y="0"/>
                    <a:pt x="1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64"/>
          <p:cNvGrpSpPr/>
          <p:nvPr/>
        </p:nvGrpSpPr>
        <p:grpSpPr>
          <a:xfrm>
            <a:off x="6440630" y="3211722"/>
            <a:ext cx="339984" cy="376906"/>
            <a:chOff x="6440720" y="3211722"/>
            <a:chExt cx="339984" cy="376906"/>
          </a:xfrm>
        </p:grpSpPr>
        <p:sp>
          <p:nvSpPr>
            <p:cNvPr id="3382" name="Google Shape;3382;p64"/>
            <p:cNvSpPr/>
            <p:nvPr/>
          </p:nvSpPr>
          <p:spPr>
            <a:xfrm>
              <a:off x="6605075" y="3470823"/>
              <a:ext cx="14213" cy="12244"/>
            </a:xfrm>
            <a:custGeom>
              <a:avLst/>
              <a:gdLst/>
              <a:ahLst/>
              <a:cxnLst/>
              <a:rect l="l" t="t" r="r" b="b"/>
              <a:pathLst>
                <a:path w="527" h="454" extrusionOk="0">
                  <a:moveTo>
                    <a:pt x="302" y="1"/>
                  </a:moveTo>
                  <a:cubicBezTo>
                    <a:pt x="101" y="1"/>
                    <a:pt x="0" y="245"/>
                    <a:pt x="142" y="387"/>
                  </a:cubicBezTo>
                  <a:cubicBezTo>
                    <a:pt x="188" y="433"/>
                    <a:pt x="245" y="454"/>
                    <a:pt x="300" y="454"/>
                  </a:cubicBezTo>
                  <a:cubicBezTo>
                    <a:pt x="416" y="454"/>
                    <a:pt x="527" y="364"/>
                    <a:pt x="527" y="228"/>
                  </a:cubicBezTo>
                  <a:cubicBezTo>
                    <a:pt x="527" y="103"/>
                    <a:pt x="426"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6530989" y="3233676"/>
              <a:ext cx="11112" cy="26538"/>
            </a:xfrm>
            <a:custGeom>
              <a:avLst/>
              <a:gdLst/>
              <a:ahLst/>
              <a:cxnLst/>
              <a:rect l="l" t="t" r="r" b="b"/>
              <a:pathLst>
                <a:path w="412" h="984" extrusionOk="0">
                  <a:moveTo>
                    <a:pt x="206" y="1"/>
                  </a:moveTo>
                  <a:cubicBezTo>
                    <a:pt x="92" y="1"/>
                    <a:pt x="1" y="93"/>
                    <a:pt x="1" y="206"/>
                  </a:cubicBezTo>
                  <a:lnTo>
                    <a:pt x="1" y="778"/>
                  </a:lnTo>
                  <a:cubicBezTo>
                    <a:pt x="1" y="892"/>
                    <a:pt x="92" y="983"/>
                    <a:pt x="206" y="983"/>
                  </a:cubicBezTo>
                  <a:cubicBezTo>
                    <a:pt x="319" y="983"/>
                    <a:pt x="411" y="892"/>
                    <a:pt x="411" y="778"/>
                  </a:cubicBezTo>
                  <a:lnTo>
                    <a:pt x="411" y="206"/>
                  </a:lnTo>
                  <a:cubicBezTo>
                    <a:pt x="411" y="93"/>
                    <a:pt x="319"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6557905" y="3233676"/>
              <a:ext cx="11166" cy="26538"/>
            </a:xfrm>
            <a:custGeom>
              <a:avLst/>
              <a:gdLst/>
              <a:ahLst/>
              <a:cxnLst/>
              <a:rect l="l" t="t" r="r" b="b"/>
              <a:pathLst>
                <a:path w="414" h="984" extrusionOk="0">
                  <a:moveTo>
                    <a:pt x="208" y="1"/>
                  </a:moveTo>
                  <a:cubicBezTo>
                    <a:pt x="94" y="1"/>
                    <a:pt x="3" y="93"/>
                    <a:pt x="0" y="206"/>
                  </a:cubicBezTo>
                  <a:lnTo>
                    <a:pt x="0" y="778"/>
                  </a:lnTo>
                  <a:cubicBezTo>
                    <a:pt x="0" y="892"/>
                    <a:pt x="94" y="983"/>
                    <a:pt x="208" y="983"/>
                  </a:cubicBezTo>
                  <a:cubicBezTo>
                    <a:pt x="321" y="983"/>
                    <a:pt x="413" y="892"/>
                    <a:pt x="413" y="778"/>
                  </a:cubicBezTo>
                  <a:lnTo>
                    <a:pt x="413" y="206"/>
                  </a:lnTo>
                  <a:cubicBezTo>
                    <a:pt x="413" y="93"/>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6584821" y="3233676"/>
              <a:ext cx="11327" cy="26700"/>
            </a:xfrm>
            <a:custGeom>
              <a:avLst/>
              <a:gdLst/>
              <a:ahLst/>
              <a:cxnLst/>
              <a:rect l="l" t="t" r="r" b="b"/>
              <a:pathLst>
                <a:path w="420" h="990" extrusionOk="0">
                  <a:moveTo>
                    <a:pt x="210" y="1"/>
                  </a:moveTo>
                  <a:cubicBezTo>
                    <a:pt x="96" y="1"/>
                    <a:pt x="2" y="93"/>
                    <a:pt x="5" y="206"/>
                  </a:cubicBezTo>
                  <a:lnTo>
                    <a:pt x="5" y="778"/>
                  </a:lnTo>
                  <a:cubicBezTo>
                    <a:pt x="0" y="894"/>
                    <a:pt x="92" y="990"/>
                    <a:pt x="210" y="990"/>
                  </a:cubicBezTo>
                  <a:cubicBezTo>
                    <a:pt x="326" y="990"/>
                    <a:pt x="419" y="894"/>
                    <a:pt x="415" y="778"/>
                  </a:cubicBezTo>
                  <a:lnTo>
                    <a:pt x="415" y="206"/>
                  </a:lnTo>
                  <a:cubicBezTo>
                    <a:pt x="415" y="93"/>
                    <a:pt x="323"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6611845" y="3233676"/>
              <a:ext cx="11166" cy="26538"/>
            </a:xfrm>
            <a:custGeom>
              <a:avLst/>
              <a:gdLst/>
              <a:ahLst/>
              <a:cxnLst/>
              <a:rect l="l" t="t" r="r" b="b"/>
              <a:pathLst>
                <a:path w="414" h="984" extrusionOk="0">
                  <a:moveTo>
                    <a:pt x="208" y="1"/>
                  </a:moveTo>
                  <a:cubicBezTo>
                    <a:pt x="94" y="1"/>
                    <a:pt x="0" y="93"/>
                    <a:pt x="0" y="206"/>
                  </a:cubicBezTo>
                  <a:lnTo>
                    <a:pt x="0" y="778"/>
                  </a:lnTo>
                  <a:cubicBezTo>
                    <a:pt x="0" y="892"/>
                    <a:pt x="94" y="983"/>
                    <a:pt x="208" y="983"/>
                  </a:cubicBezTo>
                  <a:cubicBezTo>
                    <a:pt x="321" y="983"/>
                    <a:pt x="413" y="892"/>
                    <a:pt x="413" y="778"/>
                  </a:cubicBezTo>
                  <a:lnTo>
                    <a:pt x="413" y="206"/>
                  </a:lnTo>
                  <a:cubicBezTo>
                    <a:pt x="413" y="93"/>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6530989" y="3336323"/>
              <a:ext cx="11112" cy="26538"/>
            </a:xfrm>
            <a:custGeom>
              <a:avLst/>
              <a:gdLst/>
              <a:ahLst/>
              <a:cxnLst/>
              <a:rect l="l" t="t" r="r" b="b"/>
              <a:pathLst>
                <a:path w="412" h="984" extrusionOk="0">
                  <a:moveTo>
                    <a:pt x="206" y="1"/>
                  </a:moveTo>
                  <a:cubicBezTo>
                    <a:pt x="92" y="1"/>
                    <a:pt x="1" y="92"/>
                    <a:pt x="1" y="206"/>
                  </a:cubicBezTo>
                  <a:lnTo>
                    <a:pt x="1" y="778"/>
                  </a:lnTo>
                  <a:cubicBezTo>
                    <a:pt x="1" y="892"/>
                    <a:pt x="92" y="983"/>
                    <a:pt x="206" y="983"/>
                  </a:cubicBezTo>
                  <a:cubicBezTo>
                    <a:pt x="319" y="983"/>
                    <a:pt x="411" y="892"/>
                    <a:pt x="411" y="778"/>
                  </a:cubicBezTo>
                  <a:lnTo>
                    <a:pt x="411" y="206"/>
                  </a:lnTo>
                  <a:cubicBezTo>
                    <a:pt x="411" y="92"/>
                    <a:pt x="319"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6557905" y="3336323"/>
              <a:ext cx="11166" cy="26538"/>
            </a:xfrm>
            <a:custGeom>
              <a:avLst/>
              <a:gdLst/>
              <a:ahLst/>
              <a:cxnLst/>
              <a:rect l="l" t="t" r="r" b="b"/>
              <a:pathLst>
                <a:path w="414" h="984" extrusionOk="0">
                  <a:moveTo>
                    <a:pt x="208" y="1"/>
                  </a:moveTo>
                  <a:cubicBezTo>
                    <a:pt x="94" y="1"/>
                    <a:pt x="0" y="92"/>
                    <a:pt x="0" y="206"/>
                  </a:cubicBezTo>
                  <a:lnTo>
                    <a:pt x="0" y="778"/>
                  </a:lnTo>
                  <a:cubicBezTo>
                    <a:pt x="0" y="892"/>
                    <a:pt x="94" y="983"/>
                    <a:pt x="208" y="983"/>
                  </a:cubicBezTo>
                  <a:cubicBezTo>
                    <a:pt x="321" y="983"/>
                    <a:pt x="413" y="892"/>
                    <a:pt x="413" y="778"/>
                  </a:cubicBezTo>
                  <a:lnTo>
                    <a:pt x="413" y="206"/>
                  </a:lnTo>
                  <a:cubicBezTo>
                    <a:pt x="413" y="92"/>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6584821" y="3336162"/>
              <a:ext cx="11327" cy="26916"/>
            </a:xfrm>
            <a:custGeom>
              <a:avLst/>
              <a:gdLst/>
              <a:ahLst/>
              <a:cxnLst/>
              <a:rect l="l" t="t" r="r" b="b"/>
              <a:pathLst>
                <a:path w="420" h="998" extrusionOk="0">
                  <a:moveTo>
                    <a:pt x="210" y="0"/>
                  </a:moveTo>
                  <a:cubicBezTo>
                    <a:pt x="92" y="0"/>
                    <a:pt x="0" y="96"/>
                    <a:pt x="5" y="212"/>
                  </a:cubicBezTo>
                  <a:lnTo>
                    <a:pt x="5" y="784"/>
                  </a:lnTo>
                  <a:cubicBezTo>
                    <a:pt x="0" y="900"/>
                    <a:pt x="92" y="998"/>
                    <a:pt x="210" y="998"/>
                  </a:cubicBezTo>
                  <a:cubicBezTo>
                    <a:pt x="326" y="998"/>
                    <a:pt x="419" y="900"/>
                    <a:pt x="415" y="784"/>
                  </a:cubicBezTo>
                  <a:lnTo>
                    <a:pt x="415" y="212"/>
                  </a:lnTo>
                  <a:cubicBezTo>
                    <a:pt x="419" y="96"/>
                    <a:pt x="326"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6611845" y="3336323"/>
              <a:ext cx="11166" cy="26538"/>
            </a:xfrm>
            <a:custGeom>
              <a:avLst/>
              <a:gdLst/>
              <a:ahLst/>
              <a:cxnLst/>
              <a:rect l="l" t="t" r="r" b="b"/>
              <a:pathLst>
                <a:path w="414" h="984" extrusionOk="0">
                  <a:moveTo>
                    <a:pt x="208" y="1"/>
                  </a:moveTo>
                  <a:cubicBezTo>
                    <a:pt x="94" y="1"/>
                    <a:pt x="0" y="92"/>
                    <a:pt x="0" y="206"/>
                  </a:cubicBezTo>
                  <a:lnTo>
                    <a:pt x="0" y="778"/>
                  </a:lnTo>
                  <a:cubicBezTo>
                    <a:pt x="0" y="892"/>
                    <a:pt x="94" y="983"/>
                    <a:pt x="208" y="983"/>
                  </a:cubicBezTo>
                  <a:cubicBezTo>
                    <a:pt x="321" y="983"/>
                    <a:pt x="413" y="892"/>
                    <a:pt x="413" y="778"/>
                  </a:cubicBezTo>
                  <a:lnTo>
                    <a:pt x="413" y="206"/>
                  </a:lnTo>
                  <a:cubicBezTo>
                    <a:pt x="413" y="92"/>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6509979" y="3211722"/>
              <a:ext cx="206132" cy="376906"/>
            </a:xfrm>
            <a:custGeom>
              <a:avLst/>
              <a:gdLst/>
              <a:ahLst/>
              <a:cxnLst/>
              <a:rect l="l" t="t" r="r" b="b"/>
              <a:pathLst>
                <a:path w="7643" h="13975" extrusionOk="0">
                  <a:moveTo>
                    <a:pt x="7227" y="413"/>
                  </a:moveTo>
                  <a:lnTo>
                    <a:pt x="7227" y="2354"/>
                  </a:lnTo>
                  <a:lnTo>
                    <a:pt x="411" y="2354"/>
                  </a:lnTo>
                  <a:lnTo>
                    <a:pt x="411" y="413"/>
                  </a:lnTo>
                  <a:close/>
                  <a:moveTo>
                    <a:pt x="3819" y="7776"/>
                  </a:moveTo>
                  <a:lnTo>
                    <a:pt x="5258" y="10267"/>
                  </a:lnTo>
                  <a:lnTo>
                    <a:pt x="2382" y="10267"/>
                  </a:lnTo>
                  <a:lnTo>
                    <a:pt x="3819" y="7776"/>
                  </a:lnTo>
                  <a:close/>
                  <a:moveTo>
                    <a:pt x="205" y="0"/>
                  </a:moveTo>
                  <a:cubicBezTo>
                    <a:pt x="92" y="0"/>
                    <a:pt x="0" y="92"/>
                    <a:pt x="0" y="206"/>
                  </a:cubicBezTo>
                  <a:lnTo>
                    <a:pt x="0" y="2559"/>
                  </a:lnTo>
                  <a:cubicBezTo>
                    <a:pt x="0" y="2673"/>
                    <a:pt x="92" y="2765"/>
                    <a:pt x="205" y="2765"/>
                  </a:cubicBezTo>
                  <a:lnTo>
                    <a:pt x="3614" y="2765"/>
                  </a:lnTo>
                  <a:lnTo>
                    <a:pt x="3614" y="3806"/>
                  </a:lnTo>
                  <a:lnTo>
                    <a:pt x="205" y="3806"/>
                  </a:lnTo>
                  <a:cubicBezTo>
                    <a:pt x="92" y="3806"/>
                    <a:pt x="0" y="3900"/>
                    <a:pt x="0" y="4014"/>
                  </a:cubicBezTo>
                  <a:lnTo>
                    <a:pt x="0" y="6365"/>
                  </a:lnTo>
                  <a:cubicBezTo>
                    <a:pt x="0" y="6479"/>
                    <a:pt x="92" y="6573"/>
                    <a:pt x="205" y="6573"/>
                  </a:cubicBezTo>
                  <a:lnTo>
                    <a:pt x="3614" y="6573"/>
                  </a:lnTo>
                  <a:lnTo>
                    <a:pt x="3614" y="7309"/>
                  </a:lnTo>
                  <a:lnTo>
                    <a:pt x="1847" y="10370"/>
                  </a:lnTo>
                  <a:cubicBezTo>
                    <a:pt x="1766" y="10507"/>
                    <a:pt x="1867" y="10678"/>
                    <a:pt x="2024" y="10678"/>
                  </a:cubicBezTo>
                  <a:lnTo>
                    <a:pt x="3614" y="10678"/>
                  </a:lnTo>
                  <a:lnTo>
                    <a:pt x="3614" y="11199"/>
                  </a:lnTo>
                  <a:lnTo>
                    <a:pt x="3614" y="11210"/>
                  </a:lnTo>
                  <a:lnTo>
                    <a:pt x="205" y="11210"/>
                  </a:lnTo>
                  <a:cubicBezTo>
                    <a:pt x="92" y="11210"/>
                    <a:pt x="0" y="11302"/>
                    <a:pt x="0" y="11416"/>
                  </a:cubicBezTo>
                  <a:lnTo>
                    <a:pt x="0" y="13769"/>
                  </a:lnTo>
                  <a:cubicBezTo>
                    <a:pt x="0" y="13883"/>
                    <a:pt x="92" y="13975"/>
                    <a:pt x="205" y="13975"/>
                  </a:cubicBezTo>
                  <a:lnTo>
                    <a:pt x="7433" y="13975"/>
                  </a:lnTo>
                  <a:cubicBezTo>
                    <a:pt x="7546" y="13975"/>
                    <a:pt x="7638" y="13883"/>
                    <a:pt x="7638" y="13769"/>
                  </a:cubicBezTo>
                  <a:lnTo>
                    <a:pt x="7638" y="13464"/>
                  </a:lnTo>
                  <a:cubicBezTo>
                    <a:pt x="7642" y="13348"/>
                    <a:pt x="7551" y="13252"/>
                    <a:pt x="7433" y="13252"/>
                  </a:cubicBezTo>
                  <a:cubicBezTo>
                    <a:pt x="7317" y="13252"/>
                    <a:pt x="7223" y="13348"/>
                    <a:pt x="7227" y="13464"/>
                  </a:cubicBezTo>
                  <a:lnTo>
                    <a:pt x="7227" y="13564"/>
                  </a:lnTo>
                  <a:lnTo>
                    <a:pt x="411" y="13564"/>
                  </a:lnTo>
                  <a:lnTo>
                    <a:pt x="411" y="11621"/>
                  </a:lnTo>
                  <a:lnTo>
                    <a:pt x="7227" y="11621"/>
                  </a:lnTo>
                  <a:lnTo>
                    <a:pt x="7227" y="12641"/>
                  </a:lnTo>
                  <a:cubicBezTo>
                    <a:pt x="7223" y="12758"/>
                    <a:pt x="7317" y="12855"/>
                    <a:pt x="7433" y="12855"/>
                  </a:cubicBezTo>
                  <a:cubicBezTo>
                    <a:pt x="7551" y="12855"/>
                    <a:pt x="7642" y="12758"/>
                    <a:pt x="7638" y="12641"/>
                  </a:cubicBezTo>
                  <a:lnTo>
                    <a:pt x="7638" y="11416"/>
                  </a:lnTo>
                  <a:cubicBezTo>
                    <a:pt x="7638" y="11303"/>
                    <a:pt x="7548" y="11210"/>
                    <a:pt x="7437" y="11210"/>
                  </a:cubicBezTo>
                  <a:cubicBezTo>
                    <a:pt x="7435" y="11210"/>
                    <a:pt x="7434" y="11210"/>
                    <a:pt x="7433" y="11210"/>
                  </a:cubicBezTo>
                  <a:lnTo>
                    <a:pt x="4024" y="11210"/>
                  </a:lnTo>
                  <a:lnTo>
                    <a:pt x="4024" y="11199"/>
                  </a:lnTo>
                  <a:lnTo>
                    <a:pt x="4024" y="10678"/>
                  </a:lnTo>
                  <a:lnTo>
                    <a:pt x="5614" y="10678"/>
                  </a:lnTo>
                  <a:cubicBezTo>
                    <a:pt x="5727" y="10678"/>
                    <a:pt x="5819" y="10586"/>
                    <a:pt x="5819" y="10472"/>
                  </a:cubicBezTo>
                  <a:cubicBezTo>
                    <a:pt x="5819" y="10435"/>
                    <a:pt x="5810" y="10400"/>
                    <a:pt x="5793" y="10370"/>
                  </a:cubicBezTo>
                  <a:lnTo>
                    <a:pt x="4024" y="7309"/>
                  </a:lnTo>
                  <a:lnTo>
                    <a:pt x="4024" y="6571"/>
                  </a:lnTo>
                  <a:lnTo>
                    <a:pt x="4963" y="6571"/>
                  </a:lnTo>
                  <a:cubicBezTo>
                    <a:pt x="4964" y="6571"/>
                    <a:pt x="4966" y="6571"/>
                    <a:pt x="4967" y="6571"/>
                  </a:cubicBezTo>
                  <a:cubicBezTo>
                    <a:pt x="5079" y="6571"/>
                    <a:pt x="5168" y="6478"/>
                    <a:pt x="5168" y="6365"/>
                  </a:cubicBezTo>
                  <a:cubicBezTo>
                    <a:pt x="5168" y="6252"/>
                    <a:pt x="5077" y="6160"/>
                    <a:pt x="4963" y="6160"/>
                  </a:cubicBezTo>
                  <a:lnTo>
                    <a:pt x="411" y="6160"/>
                  </a:lnTo>
                  <a:lnTo>
                    <a:pt x="411" y="4219"/>
                  </a:lnTo>
                  <a:lnTo>
                    <a:pt x="7227" y="4219"/>
                  </a:lnTo>
                  <a:lnTo>
                    <a:pt x="7227" y="6160"/>
                  </a:lnTo>
                  <a:lnTo>
                    <a:pt x="5786" y="6160"/>
                  </a:lnTo>
                  <a:cubicBezTo>
                    <a:pt x="5673" y="6160"/>
                    <a:pt x="5581" y="6252"/>
                    <a:pt x="5581" y="6365"/>
                  </a:cubicBezTo>
                  <a:cubicBezTo>
                    <a:pt x="5581" y="6478"/>
                    <a:pt x="5671" y="6571"/>
                    <a:pt x="5782" y="6571"/>
                  </a:cubicBezTo>
                  <a:cubicBezTo>
                    <a:pt x="5784" y="6571"/>
                    <a:pt x="5785" y="6571"/>
                    <a:pt x="5786" y="6571"/>
                  </a:cubicBezTo>
                  <a:lnTo>
                    <a:pt x="7433" y="6571"/>
                  </a:lnTo>
                  <a:cubicBezTo>
                    <a:pt x="7546" y="6571"/>
                    <a:pt x="7638" y="6479"/>
                    <a:pt x="7638" y="6365"/>
                  </a:cubicBezTo>
                  <a:lnTo>
                    <a:pt x="7638" y="4014"/>
                  </a:lnTo>
                  <a:cubicBezTo>
                    <a:pt x="7638" y="3900"/>
                    <a:pt x="7546" y="3806"/>
                    <a:pt x="7433" y="3806"/>
                  </a:cubicBezTo>
                  <a:lnTo>
                    <a:pt x="4026" y="3806"/>
                  </a:lnTo>
                  <a:lnTo>
                    <a:pt x="4026" y="2765"/>
                  </a:lnTo>
                  <a:lnTo>
                    <a:pt x="7433" y="2765"/>
                  </a:lnTo>
                  <a:cubicBezTo>
                    <a:pt x="7546" y="2765"/>
                    <a:pt x="7638" y="2673"/>
                    <a:pt x="7638" y="2559"/>
                  </a:cubicBezTo>
                  <a:lnTo>
                    <a:pt x="7638" y="206"/>
                  </a:lnTo>
                  <a:cubicBezTo>
                    <a:pt x="7638" y="92"/>
                    <a:pt x="7546" y="0"/>
                    <a:pt x="7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6530989" y="3535955"/>
              <a:ext cx="11112" cy="26538"/>
            </a:xfrm>
            <a:custGeom>
              <a:avLst/>
              <a:gdLst/>
              <a:ahLst/>
              <a:cxnLst/>
              <a:rect l="l" t="t" r="r" b="b"/>
              <a:pathLst>
                <a:path w="412" h="984" extrusionOk="0">
                  <a:moveTo>
                    <a:pt x="206" y="1"/>
                  </a:moveTo>
                  <a:cubicBezTo>
                    <a:pt x="92" y="1"/>
                    <a:pt x="1" y="92"/>
                    <a:pt x="1" y="208"/>
                  </a:cubicBezTo>
                  <a:lnTo>
                    <a:pt x="1" y="778"/>
                  </a:lnTo>
                  <a:cubicBezTo>
                    <a:pt x="1" y="892"/>
                    <a:pt x="92" y="983"/>
                    <a:pt x="206" y="983"/>
                  </a:cubicBezTo>
                  <a:cubicBezTo>
                    <a:pt x="319" y="983"/>
                    <a:pt x="411" y="892"/>
                    <a:pt x="411" y="778"/>
                  </a:cubicBezTo>
                  <a:lnTo>
                    <a:pt x="411" y="208"/>
                  </a:lnTo>
                  <a:cubicBezTo>
                    <a:pt x="411" y="92"/>
                    <a:pt x="319"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6557905" y="3535955"/>
              <a:ext cx="11166" cy="26538"/>
            </a:xfrm>
            <a:custGeom>
              <a:avLst/>
              <a:gdLst/>
              <a:ahLst/>
              <a:cxnLst/>
              <a:rect l="l" t="t" r="r" b="b"/>
              <a:pathLst>
                <a:path w="414" h="984" extrusionOk="0">
                  <a:moveTo>
                    <a:pt x="208" y="1"/>
                  </a:moveTo>
                  <a:cubicBezTo>
                    <a:pt x="94" y="1"/>
                    <a:pt x="0" y="92"/>
                    <a:pt x="0" y="208"/>
                  </a:cubicBezTo>
                  <a:lnTo>
                    <a:pt x="0" y="778"/>
                  </a:lnTo>
                  <a:cubicBezTo>
                    <a:pt x="0" y="892"/>
                    <a:pt x="94" y="983"/>
                    <a:pt x="208" y="983"/>
                  </a:cubicBezTo>
                  <a:cubicBezTo>
                    <a:pt x="321" y="983"/>
                    <a:pt x="413" y="892"/>
                    <a:pt x="413" y="778"/>
                  </a:cubicBezTo>
                  <a:lnTo>
                    <a:pt x="413" y="208"/>
                  </a:lnTo>
                  <a:cubicBezTo>
                    <a:pt x="413" y="92"/>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6584821" y="3535793"/>
              <a:ext cx="11327" cy="26916"/>
            </a:xfrm>
            <a:custGeom>
              <a:avLst/>
              <a:gdLst/>
              <a:ahLst/>
              <a:cxnLst/>
              <a:rect l="l" t="t" r="r" b="b"/>
              <a:pathLst>
                <a:path w="420" h="998" extrusionOk="0">
                  <a:moveTo>
                    <a:pt x="210" y="0"/>
                  </a:moveTo>
                  <a:cubicBezTo>
                    <a:pt x="92" y="0"/>
                    <a:pt x="0" y="96"/>
                    <a:pt x="5" y="214"/>
                  </a:cubicBezTo>
                  <a:lnTo>
                    <a:pt x="5" y="784"/>
                  </a:lnTo>
                  <a:cubicBezTo>
                    <a:pt x="0" y="900"/>
                    <a:pt x="92" y="998"/>
                    <a:pt x="210" y="998"/>
                  </a:cubicBezTo>
                  <a:cubicBezTo>
                    <a:pt x="326" y="998"/>
                    <a:pt x="419" y="900"/>
                    <a:pt x="415" y="784"/>
                  </a:cubicBezTo>
                  <a:lnTo>
                    <a:pt x="415" y="214"/>
                  </a:lnTo>
                  <a:cubicBezTo>
                    <a:pt x="419" y="96"/>
                    <a:pt x="326"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6611845" y="3535955"/>
              <a:ext cx="11166" cy="26538"/>
            </a:xfrm>
            <a:custGeom>
              <a:avLst/>
              <a:gdLst/>
              <a:ahLst/>
              <a:cxnLst/>
              <a:rect l="l" t="t" r="r" b="b"/>
              <a:pathLst>
                <a:path w="414" h="984" extrusionOk="0">
                  <a:moveTo>
                    <a:pt x="208" y="1"/>
                  </a:moveTo>
                  <a:cubicBezTo>
                    <a:pt x="94" y="1"/>
                    <a:pt x="0" y="92"/>
                    <a:pt x="0" y="208"/>
                  </a:cubicBezTo>
                  <a:lnTo>
                    <a:pt x="0" y="778"/>
                  </a:lnTo>
                  <a:cubicBezTo>
                    <a:pt x="0" y="892"/>
                    <a:pt x="94" y="983"/>
                    <a:pt x="208" y="983"/>
                  </a:cubicBezTo>
                  <a:cubicBezTo>
                    <a:pt x="321" y="983"/>
                    <a:pt x="413" y="892"/>
                    <a:pt x="413" y="778"/>
                  </a:cubicBezTo>
                  <a:lnTo>
                    <a:pt x="413" y="208"/>
                  </a:lnTo>
                  <a:cubicBezTo>
                    <a:pt x="413" y="92"/>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6440720" y="3427671"/>
              <a:ext cx="133097" cy="42694"/>
            </a:xfrm>
            <a:custGeom>
              <a:avLst/>
              <a:gdLst/>
              <a:ahLst/>
              <a:cxnLst/>
              <a:rect l="l" t="t" r="r" b="b"/>
              <a:pathLst>
                <a:path w="4935" h="1583" extrusionOk="0">
                  <a:moveTo>
                    <a:pt x="796" y="410"/>
                  </a:moveTo>
                  <a:cubicBezTo>
                    <a:pt x="991" y="410"/>
                    <a:pt x="1179" y="562"/>
                    <a:pt x="1179" y="791"/>
                  </a:cubicBezTo>
                  <a:cubicBezTo>
                    <a:pt x="1179" y="1000"/>
                    <a:pt x="1009" y="1171"/>
                    <a:pt x="799" y="1171"/>
                  </a:cubicBezTo>
                  <a:cubicBezTo>
                    <a:pt x="459" y="1171"/>
                    <a:pt x="291" y="762"/>
                    <a:pt x="531" y="522"/>
                  </a:cubicBezTo>
                  <a:cubicBezTo>
                    <a:pt x="608" y="444"/>
                    <a:pt x="703" y="410"/>
                    <a:pt x="796" y="410"/>
                  </a:cubicBezTo>
                  <a:close/>
                  <a:moveTo>
                    <a:pt x="800" y="0"/>
                  </a:moveTo>
                  <a:cubicBezTo>
                    <a:pt x="761" y="0"/>
                    <a:pt x="721" y="3"/>
                    <a:pt x="682" y="9"/>
                  </a:cubicBezTo>
                  <a:cubicBezTo>
                    <a:pt x="289" y="66"/>
                    <a:pt x="0" y="406"/>
                    <a:pt x="7" y="804"/>
                  </a:cubicBezTo>
                  <a:cubicBezTo>
                    <a:pt x="13" y="1201"/>
                    <a:pt x="313" y="1531"/>
                    <a:pt x="708" y="1577"/>
                  </a:cubicBezTo>
                  <a:cubicBezTo>
                    <a:pt x="739" y="1580"/>
                    <a:pt x="770" y="1582"/>
                    <a:pt x="800" y="1582"/>
                  </a:cubicBezTo>
                  <a:cubicBezTo>
                    <a:pt x="1159" y="1582"/>
                    <a:pt x="1477" y="1339"/>
                    <a:pt x="1566" y="985"/>
                  </a:cubicBezTo>
                  <a:lnTo>
                    <a:pt x="4730" y="985"/>
                  </a:lnTo>
                  <a:cubicBezTo>
                    <a:pt x="4843" y="985"/>
                    <a:pt x="4935" y="891"/>
                    <a:pt x="4935" y="778"/>
                  </a:cubicBezTo>
                  <a:cubicBezTo>
                    <a:pt x="4935" y="664"/>
                    <a:pt x="4843" y="572"/>
                    <a:pt x="4730" y="572"/>
                  </a:cubicBezTo>
                  <a:lnTo>
                    <a:pt x="1559" y="572"/>
                  </a:lnTo>
                  <a:cubicBezTo>
                    <a:pt x="1461" y="229"/>
                    <a:pt x="1148" y="0"/>
                    <a:pt x="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6607422" y="3438567"/>
              <a:ext cx="11166" cy="29101"/>
            </a:xfrm>
            <a:custGeom>
              <a:avLst/>
              <a:gdLst/>
              <a:ahLst/>
              <a:cxnLst/>
              <a:rect l="l" t="t" r="r" b="b"/>
              <a:pathLst>
                <a:path w="414" h="1079" extrusionOk="0">
                  <a:moveTo>
                    <a:pt x="202" y="0"/>
                  </a:moveTo>
                  <a:cubicBezTo>
                    <a:pt x="90" y="0"/>
                    <a:pt x="1" y="93"/>
                    <a:pt x="1" y="205"/>
                  </a:cubicBezTo>
                  <a:lnTo>
                    <a:pt x="1" y="874"/>
                  </a:lnTo>
                  <a:cubicBezTo>
                    <a:pt x="1" y="987"/>
                    <a:pt x="92" y="1079"/>
                    <a:pt x="206" y="1079"/>
                  </a:cubicBezTo>
                  <a:cubicBezTo>
                    <a:pt x="320" y="1079"/>
                    <a:pt x="413" y="987"/>
                    <a:pt x="413" y="874"/>
                  </a:cubicBezTo>
                  <a:lnTo>
                    <a:pt x="413" y="205"/>
                  </a:lnTo>
                  <a:cubicBezTo>
                    <a:pt x="413" y="92"/>
                    <a:pt x="320" y="0"/>
                    <a:pt x="206" y="0"/>
                  </a:cubicBezTo>
                  <a:cubicBezTo>
                    <a:pt x="205" y="0"/>
                    <a:pt x="203"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6651949" y="3427617"/>
              <a:ext cx="128755" cy="42720"/>
            </a:xfrm>
            <a:custGeom>
              <a:avLst/>
              <a:gdLst/>
              <a:ahLst/>
              <a:cxnLst/>
              <a:rect l="l" t="t" r="r" b="b"/>
              <a:pathLst>
                <a:path w="4774" h="1584" extrusionOk="0">
                  <a:moveTo>
                    <a:pt x="3742" y="413"/>
                  </a:moveTo>
                  <a:cubicBezTo>
                    <a:pt x="3938" y="413"/>
                    <a:pt x="4125" y="564"/>
                    <a:pt x="4125" y="795"/>
                  </a:cubicBezTo>
                  <a:cubicBezTo>
                    <a:pt x="4125" y="1004"/>
                    <a:pt x="3955" y="1173"/>
                    <a:pt x="3745" y="1175"/>
                  </a:cubicBezTo>
                  <a:cubicBezTo>
                    <a:pt x="3407" y="1175"/>
                    <a:pt x="3236" y="764"/>
                    <a:pt x="3477" y="524"/>
                  </a:cubicBezTo>
                  <a:cubicBezTo>
                    <a:pt x="3554" y="447"/>
                    <a:pt x="3649" y="413"/>
                    <a:pt x="3742" y="413"/>
                  </a:cubicBezTo>
                  <a:close/>
                  <a:moveTo>
                    <a:pt x="3745" y="0"/>
                  </a:moveTo>
                  <a:cubicBezTo>
                    <a:pt x="3391" y="0"/>
                    <a:pt x="3081" y="234"/>
                    <a:pt x="2983" y="574"/>
                  </a:cubicBezTo>
                  <a:lnTo>
                    <a:pt x="208" y="574"/>
                  </a:lnTo>
                  <a:cubicBezTo>
                    <a:pt x="92" y="574"/>
                    <a:pt x="0" y="666"/>
                    <a:pt x="0" y="780"/>
                  </a:cubicBezTo>
                  <a:cubicBezTo>
                    <a:pt x="0" y="893"/>
                    <a:pt x="92" y="985"/>
                    <a:pt x="208" y="985"/>
                  </a:cubicBezTo>
                  <a:lnTo>
                    <a:pt x="2977" y="985"/>
                  </a:lnTo>
                  <a:cubicBezTo>
                    <a:pt x="3073" y="1368"/>
                    <a:pt x="3408" y="1583"/>
                    <a:pt x="3748" y="1583"/>
                  </a:cubicBezTo>
                  <a:cubicBezTo>
                    <a:pt x="3976" y="1583"/>
                    <a:pt x="4206" y="1486"/>
                    <a:pt x="4370" y="1277"/>
                  </a:cubicBezTo>
                  <a:cubicBezTo>
                    <a:pt x="4774" y="758"/>
                    <a:pt x="4405" y="0"/>
                    <a:pt x="3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64"/>
          <p:cNvGrpSpPr/>
          <p:nvPr/>
        </p:nvGrpSpPr>
        <p:grpSpPr>
          <a:xfrm>
            <a:off x="5607581" y="3813665"/>
            <a:ext cx="371728" cy="376852"/>
            <a:chOff x="5607671" y="3813665"/>
            <a:chExt cx="371728" cy="376852"/>
          </a:xfrm>
        </p:grpSpPr>
        <p:sp>
          <p:nvSpPr>
            <p:cNvPr id="3400" name="Google Shape;3400;p64"/>
            <p:cNvSpPr/>
            <p:nvPr/>
          </p:nvSpPr>
          <p:spPr>
            <a:xfrm>
              <a:off x="5840692" y="4028724"/>
              <a:ext cx="33766" cy="30611"/>
            </a:xfrm>
            <a:custGeom>
              <a:avLst/>
              <a:gdLst/>
              <a:ahLst/>
              <a:cxnLst/>
              <a:rect l="l" t="t" r="r" b="b"/>
              <a:pathLst>
                <a:path w="1252" h="1135" extrusionOk="0">
                  <a:moveTo>
                    <a:pt x="750" y="418"/>
                  </a:moveTo>
                  <a:cubicBezTo>
                    <a:pt x="835" y="418"/>
                    <a:pt x="837" y="571"/>
                    <a:pt x="837" y="571"/>
                  </a:cubicBezTo>
                  <a:cubicBezTo>
                    <a:pt x="837" y="573"/>
                    <a:pt x="835" y="719"/>
                    <a:pt x="750" y="719"/>
                  </a:cubicBezTo>
                  <a:lnTo>
                    <a:pt x="416" y="719"/>
                  </a:lnTo>
                  <a:lnTo>
                    <a:pt x="416" y="418"/>
                  </a:lnTo>
                  <a:close/>
                  <a:moveTo>
                    <a:pt x="208" y="1"/>
                  </a:moveTo>
                  <a:cubicBezTo>
                    <a:pt x="95" y="1"/>
                    <a:pt x="1" y="95"/>
                    <a:pt x="1" y="208"/>
                  </a:cubicBezTo>
                  <a:lnTo>
                    <a:pt x="1" y="927"/>
                  </a:lnTo>
                  <a:cubicBezTo>
                    <a:pt x="1" y="1040"/>
                    <a:pt x="95" y="1134"/>
                    <a:pt x="208" y="1134"/>
                  </a:cubicBezTo>
                  <a:lnTo>
                    <a:pt x="750" y="1134"/>
                  </a:lnTo>
                  <a:cubicBezTo>
                    <a:pt x="1036" y="1134"/>
                    <a:pt x="1252" y="892"/>
                    <a:pt x="1252" y="571"/>
                  </a:cubicBezTo>
                  <a:cubicBezTo>
                    <a:pt x="1252" y="241"/>
                    <a:pt x="1040"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5840692" y="4064729"/>
              <a:ext cx="36302" cy="39053"/>
            </a:xfrm>
            <a:custGeom>
              <a:avLst/>
              <a:gdLst/>
              <a:ahLst/>
              <a:cxnLst/>
              <a:rect l="l" t="t" r="r" b="b"/>
              <a:pathLst>
                <a:path w="1346" h="1448" extrusionOk="0">
                  <a:moveTo>
                    <a:pt x="726" y="417"/>
                  </a:moveTo>
                  <a:cubicBezTo>
                    <a:pt x="870" y="417"/>
                    <a:pt x="929" y="454"/>
                    <a:pt x="929" y="683"/>
                  </a:cubicBezTo>
                  <a:lnTo>
                    <a:pt x="929" y="766"/>
                  </a:lnTo>
                  <a:cubicBezTo>
                    <a:pt x="929" y="1011"/>
                    <a:pt x="837" y="1033"/>
                    <a:pt x="726" y="1033"/>
                  </a:cubicBezTo>
                  <a:lnTo>
                    <a:pt x="418" y="1033"/>
                  </a:lnTo>
                  <a:lnTo>
                    <a:pt x="418" y="417"/>
                  </a:lnTo>
                  <a:close/>
                  <a:moveTo>
                    <a:pt x="726" y="0"/>
                  </a:moveTo>
                  <a:lnTo>
                    <a:pt x="726" y="2"/>
                  </a:lnTo>
                  <a:lnTo>
                    <a:pt x="208" y="2"/>
                  </a:lnTo>
                  <a:cubicBezTo>
                    <a:pt x="95" y="2"/>
                    <a:pt x="1" y="94"/>
                    <a:pt x="1" y="210"/>
                  </a:cubicBezTo>
                  <a:lnTo>
                    <a:pt x="1" y="1240"/>
                  </a:lnTo>
                  <a:cubicBezTo>
                    <a:pt x="1" y="1354"/>
                    <a:pt x="95" y="1448"/>
                    <a:pt x="208" y="1448"/>
                  </a:cubicBezTo>
                  <a:lnTo>
                    <a:pt x="726" y="1448"/>
                  </a:lnTo>
                  <a:cubicBezTo>
                    <a:pt x="1112" y="1448"/>
                    <a:pt x="1346" y="1192"/>
                    <a:pt x="1346" y="764"/>
                  </a:cubicBezTo>
                  <a:lnTo>
                    <a:pt x="1346" y="683"/>
                  </a:lnTo>
                  <a:cubicBezTo>
                    <a:pt x="1346" y="90"/>
                    <a:pt x="957"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5607671" y="3813665"/>
              <a:ext cx="371728" cy="376852"/>
            </a:xfrm>
            <a:custGeom>
              <a:avLst/>
              <a:gdLst/>
              <a:ahLst/>
              <a:cxnLst/>
              <a:rect l="l" t="t" r="r" b="b"/>
              <a:pathLst>
                <a:path w="13783" h="13973" extrusionOk="0">
                  <a:moveTo>
                    <a:pt x="9165" y="1730"/>
                  </a:moveTo>
                  <a:cubicBezTo>
                    <a:pt x="9678" y="1730"/>
                    <a:pt x="9936" y="2350"/>
                    <a:pt x="9573" y="2713"/>
                  </a:cubicBezTo>
                  <a:cubicBezTo>
                    <a:pt x="9455" y="2831"/>
                    <a:pt x="9310" y="2884"/>
                    <a:pt x="9168" y="2884"/>
                  </a:cubicBezTo>
                  <a:cubicBezTo>
                    <a:pt x="8872" y="2884"/>
                    <a:pt x="8588" y="2654"/>
                    <a:pt x="8588" y="2307"/>
                  </a:cubicBezTo>
                  <a:cubicBezTo>
                    <a:pt x="8588" y="1988"/>
                    <a:pt x="8846" y="1730"/>
                    <a:pt x="9165" y="1730"/>
                  </a:cubicBezTo>
                  <a:close/>
                  <a:moveTo>
                    <a:pt x="8182" y="2438"/>
                  </a:moveTo>
                  <a:cubicBezTo>
                    <a:pt x="8241" y="2883"/>
                    <a:pt x="8593" y="3232"/>
                    <a:pt x="9036" y="3289"/>
                  </a:cubicBezTo>
                  <a:lnTo>
                    <a:pt x="9036" y="4737"/>
                  </a:lnTo>
                  <a:cubicBezTo>
                    <a:pt x="7202" y="4785"/>
                    <a:pt x="5632" y="5907"/>
                    <a:pt x="4933" y="7497"/>
                  </a:cubicBezTo>
                  <a:lnTo>
                    <a:pt x="3400" y="7497"/>
                  </a:lnTo>
                  <a:cubicBezTo>
                    <a:pt x="3368" y="7060"/>
                    <a:pt x="3051" y="6695"/>
                    <a:pt x="2621" y="6602"/>
                  </a:cubicBezTo>
                  <a:lnTo>
                    <a:pt x="2621" y="5444"/>
                  </a:lnTo>
                  <a:lnTo>
                    <a:pt x="4254" y="5444"/>
                  </a:lnTo>
                  <a:cubicBezTo>
                    <a:pt x="4370" y="5444"/>
                    <a:pt x="4462" y="5350"/>
                    <a:pt x="4462" y="5237"/>
                  </a:cubicBezTo>
                  <a:lnTo>
                    <a:pt x="4462" y="3829"/>
                  </a:lnTo>
                  <a:cubicBezTo>
                    <a:pt x="5023" y="3621"/>
                    <a:pt x="5280" y="2975"/>
                    <a:pt x="5016" y="2438"/>
                  </a:cubicBezTo>
                  <a:close/>
                  <a:moveTo>
                    <a:pt x="2408" y="6993"/>
                  </a:moveTo>
                  <a:cubicBezTo>
                    <a:pt x="2705" y="6993"/>
                    <a:pt x="2990" y="7224"/>
                    <a:pt x="2990" y="7571"/>
                  </a:cubicBezTo>
                  <a:cubicBezTo>
                    <a:pt x="2988" y="7888"/>
                    <a:pt x="2730" y="8147"/>
                    <a:pt x="2414" y="8147"/>
                  </a:cubicBezTo>
                  <a:cubicBezTo>
                    <a:pt x="1898" y="8147"/>
                    <a:pt x="1643" y="7525"/>
                    <a:pt x="2005" y="7163"/>
                  </a:cubicBezTo>
                  <a:cubicBezTo>
                    <a:pt x="2122" y="7046"/>
                    <a:pt x="2266" y="6993"/>
                    <a:pt x="2408" y="6993"/>
                  </a:cubicBezTo>
                  <a:close/>
                  <a:moveTo>
                    <a:pt x="9163" y="5150"/>
                  </a:moveTo>
                  <a:cubicBezTo>
                    <a:pt x="11482" y="5150"/>
                    <a:pt x="13368" y="7036"/>
                    <a:pt x="13368" y="9355"/>
                  </a:cubicBezTo>
                  <a:cubicBezTo>
                    <a:pt x="13368" y="11674"/>
                    <a:pt x="11482" y="13560"/>
                    <a:pt x="9163" y="13560"/>
                  </a:cubicBezTo>
                  <a:cubicBezTo>
                    <a:pt x="6844" y="13560"/>
                    <a:pt x="4959" y="11674"/>
                    <a:pt x="4959" y="9355"/>
                  </a:cubicBezTo>
                  <a:cubicBezTo>
                    <a:pt x="4959" y="7036"/>
                    <a:pt x="6844" y="5150"/>
                    <a:pt x="9163" y="5150"/>
                  </a:cubicBezTo>
                  <a:close/>
                  <a:moveTo>
                    <a:pt x="2526" y="1"/>
                  </a:moveTo>
                  <a:cubicBezTo>
                    <a:pt x="2521" y="1"/>
                    <a:pt x="2515" y="1"/>
                    <a:pt x="2510" y="1"/>
                  </a:cubicBezTo>
                  <a:cubicBezTo>
                    <a:pt x="2506" y="1"/>
                    <a:pt x="2502" y="1"/>
                    <a:pt x="2498" y="1"/>
                  </a:cubicBezTo>
                  <a:cubicBezTo>
                    <a:pt x="2098" y="1"/>
                    <a:pt x="1707" y="114"/>
                    <a:pt x="1372" y="328"/>
                  </a:cubicBezTo>
                  <a:cubicBezTo>
                    <a:pt x="1274" y="390"/>
                    <a:pt x="1245" y="518"/>
                    <a:pt x="1309" y="614"/>
                  </a:cubicBezTo>
                  <a:cubicBezTo>
                    <a:pt x="1348" y="677"/>
                    <a:pt x="1414" y="712"/>
                    <a:pt x="1483" y="712"/>
                  </a:cubicBezTo>
                  <a:cubicBezTo>
                    <a:pt x="1521" y="712"/>
                    <a:pt x="1560" y="701"/>
                    <a:pt x="1595" y="678"/>
                  </a:cubicBezTo>
                  <a:cubicBezTo>
                    <a:pt x="1864" y="507"/>
                    <a:pt x="2177" y="416"/>
                    <a:pt x="2498" y="416"/>
                  </a:cubicBezTo>
                  <a:cubicBezTo>
                    <a:pt x="2502" y="416"/>
                    <a:pt x="2506" y="416"/>
                    <a:pt x="2510" y="416"/>
                  </a:cubicBezTo>
                  <a:cubicBezTo>
                    <a:pt x="2515" y="416"/>
                    <a:pt x="2521" y="416"/>
                    <a:pt x="2526" y="416"/>
                  </a:cubicBezTo>
                  <a:cubicBezTo>
                    <a:pt x="2957" y="416"/>
                    <a:pt x="3369" y="583"/>
                    <a:pt x="3680" y="881"/>
                  </a:cubicBezTo>
                  <a:cubicBezTo>
                    <a:pt x="3992" y="1180"/>
                    <a:pt x="4167" y="1595"/>
                    <a:pt x="4165" y="2025"/>
                  </a:cubicBezTo>
                  <a:lnTo>
                    <a:pt x="4165" y="2125"/>
                  </a:lnTo>
                  <a:cubicBezTo>
                    <a:pt x="4165" y="2213"/>
                    <a:pt x="4221" y="2291"/>
                    <a:pt x="4304" y="2320"/>
                  </a:cubicBezTo>
                  <a:cubicBezTo>
                    <a:pt x="4359" y="2339"/>
                    <a:pt x="4411" y="2368"/>
                    <a:pt x="4459" y="2403"/>
                  </a:cubicBezTo>
                  <a:lnTo>
                    <a:pt x="4462" y="2405"/>
                  </a:lnTo>
                  <a:cubicBezTo>
                    <a:pt x="4883" y="2711"/>
                    <a:pt x="4732" y="3374"/>
                    <a:pt x="4219" y="3468"/>
                  </a:cubicBezTo>
                  <a:cubicBezTo>
                    <a:pt x="4119" y="3488"/>
                    <a:pt x="4049" y="3573"/>
                    <a:pt x="4049" y="3673"/>
                  </a:cubicBezTo>
                  <a:lnTo>
                    <a:pt x="4049" y="5029"/>
                  </a:lnTo>
                  <a:lnTo>
                    <a:pt x="3684" y="5029"/>
                  </a:lnTo>
                  <a:lnTo>
                    <a:pt x="3684" y="4381"/>
                  </a:lnTo>
                  <a:cubicBezTo>
                    <a:pt x="3684" y="4265"/>
                    <a:pt x="3590" y="4174"/>
                    <a:pt x="3477" y="4174"/>
                  </a:cubicBezTo>
                  <a:cubicBezTo>
                    <a:pt x="3361" y="4174"/>
                    <a:pt x="3269" y="4265"/>
                    <a:pt x="3269" y="4381"/>
                  </a:cubicBezTo>
                  <a:lnTo>
                    <a:pt x="3269" y="5029"/>
                  </a:lnTo>
                  <a:lnTo>
                    <a:pt x="3073" y="5029"/>
                  </a:lnTo>
                  <a:lnTo>
                    <a:pt x="3073" y="4636"/>
                  </a:lnTo>
                  <a:cubicBezTo>
                    <a:pt x="3077" y="4519"/>
                    <a:pt x="2983" y="4420"/>
                    <a:pt x="2865" y="4420"/>
                  </a:cubicBezTo>
                  <a:cubicBezTo>
                    <a:pt x="2748" y="4420"/>
                    <a:pt x="2654" y="4519"/>
                    <a:pt x="2658" y="4636"/>
                  </a:cubicBezTo>
                  <a:lnTo>
                    <a:pt x="2658" y="5029"/>
                  </a:lnTo>
                  <a:lnTo>
                    <a:pt x="2464" y="5029"/>
                  </a:lnTo>
                  <a:lnTo>
                    <a:pt x="2464" y="4636"/>
                  </a:lnTo>
                  <a:cubicBezTo>
                    <a:pt x="2468" y="4519"/>
                    <a:pt x="2374" y="4420"/>
                    <a:pt x="2256" y="4420"/>
                  </a:cubicBezTo>
                  <a:cubicBezTo>
                    <a:pt x="2138" y="4420"/>
                    <a:pt x="2045" y="4519"/>
                    <a:pt x="2049" y="4636"/>
                  </a:cubicBezTo>
                  <a:lnTo>
                    <a:pt x="2049" y="5029"/>
                  </a:lnTo>
                  <a:lnTo>
                    <a:pt x="1855" y="5029"/>
                  </a:lnTo>
                  <a:lnTo>
                    <a:pt x="1855" y="4283"/>
                  </a:lnTo>
                  <a:cubicBezTo>
                    <a:pt x="1855" y="4169"/>
                    <a:pt x="1761" y="4075"/>
                    <a:pt x="1647" y="4075"/>
                  </a:cubicBezTo>
                  <a:cubicBezTo>
                    <a:pt x="1531" y="4075"/>
                    <a:pt x="1440" y="4169"/>
                    <a:pt x="1440" y="4283"/>
                  </a:cubicBezTo>
                  <a:lnTo>
                    <a:pt x="1440" y="5029"/>
                  </a:lnTo>
                  <a:lnTo>
                    <a:pt x="1197" y="5029"/>
                  </a:lnTo>
                  <a:lnTo>
                    <a:pt x="1197" y="3684"/>
                  </a:lnTo>
                  <a:cubicBezTo>
                    <a:pt x="1197" y="3573"/>
                    <a:pt x="1108" y="3479"/>
                    <a:pt x="994" y="3477"/>
                  </a:cubicBezTo>
                  <a:cubicBezTo>
                    <a:pt x="723" y="3470"/>
                    <a:pt x="492" y="3278"/>
                    <a:pt x="433" y="3014"/>
                  </a:cubicBezTo>
                  <a:cubicBezTo>
                    <a:pt x="372" y="2750"/>
                    <a:pt x="501" y="2477"/>
                    <a:pt x="741" y="2355"/>
                  </a:cubicBezTo>
                  <a:cubicBezTo>
                    <a:pt x="811" y="2318"/>
                    <a:pt x="855" y="2248"/>
                    <a:pt x="855" y="2169"/>
                  </a:cubicBezTo>
                  <a:lnTo>
                    <a:pt x="855" y="2025"/>
                  </a:lnTo>
                  <a:cubicBezTo>
                    <a:pt x="852" y="1724"/>
                    <a:pt x="937" y="1427"/>
                    <a:pt x="1101" y="1171"/>
                  </a:cubicBezTo>
                  <a:cubicBezTo>
                    <a:pt x="1158" y="1075"/>
                    <a:pt x="1130" y="949"/>
                    <a:pt x="1034" y="890"/>
                  </a:cubicBezTo>
                  <a:cubicBezTo>
                    <a:pt x="999" y="867"/>
                    <a:pt x="961" y="857"/>
                    <a:pt x="922" y="857"/>
                  </a:cubicBezTo>
                  <a:cubicBezTo>
                    <a:pt x="856" y="857"/>
                    <a:pt x="790" y="889"/>
                    <a:pt x="750" y="949"/>
                  </a:cubicBezTo>
                  <a:cubicBezTo>
                    <a:pt x="547" y="1269"/>
                    <a:pt x="437" y="1643"/>
                    <a:pt x="440" y="2025"/>
                  </a:cubicBezTo>
                  <a:lnTo>
                    <a:pt x="440" y="2053"/>
                  </a:lnTo>
                  <a:cubicBezTo>
                    <a:pt x="165" y="2241"/>
                    <a:pt x="1" y="2551"/>
                    <a:pt x="3" y="2883"/>
                  </a:cubicBezTo>
                  <a:cubicBezTo>
                    <a:pt x="5" y="3350"/>
                    <a:pt x="326" y="3754"/>
                    <a:pt x="780" y="3866"/>
                  </a:cubicBezTo>
                  <a:lnTo>
                    <a:pt x="780" y="5235"/>
                  </a:lnTo>
                  <a:cubicBezTo>
                    <a:pt x="780" y="5350"/>
                    <a:pt x="874" y="5442"/>
                    <a:pt x="990" y="5442"/>
                  </a:cubicBezTo>
                  <a:lnTo>
                    <a:pt x="2206" y="5442"/>
                  </a:lnTo>
                  <a:lnTo>
                    <a:pt x="2206" y="6599"/>
                  </a:lnTo>
                  <a:cubicBezTo>
                    <a:pt x="1468" y="6757"/>
                    <a:pt x="1169" y="7647"/>
                    <a:pt x="1662" y="8219"/>
                  </a:cubicBezTo>
                  <a:cubicBezTo>
                    <a:pt x="1865" y="8452"/>
                    <a:pt x="2139" y="8562"/>
                    <a:pt x="2410" y="8562"/>
                  </a:cubicBezTo>
                  <a:cubicBezTo>
                    <a:pt x="2803" y="8562"/>
                    <a:pt x="3190" y="8332"/>
                    <a:pt x="3344" y="7912"/>
                  </a:cubicBezTo>
                  <a:lnTo>
                    <a:pt x="4774" y="7912"/>
                  </a:lnTo>
                  <a:cubicBezTo>
                    <a:pt x="4621" y="8377"/>
                    <a:pt x="4542" y="8864"/>
                    <a:pt x="4545" y="9353"/>
                  </a:cubicBezTo>
                  <a:cubicBezTo>
                    <a:pt x="4545" y="11901"/>
                    <a:pt x="6617" y="13973"/>
                    <a:pt x="9163" y="13973"/>
                  </a:cubicBezTo>
                  <a:cubicBezTo>
                    <a:pt x="11711" y="13973"/>
                    <a:pt x="13783" y="11901"/>
                    <a:pt x="13783" y="9353"/>
                  </a:cubicBezTo>
                  <a:cubicBezTo>
                    <a:pt x="13783" y="6903"/>
                    <a:pt x="11866" y="4894"/>
                    <a:pt x="9453" y="4743"/>
                  </a:cubicBezTo>
                  <a:lnTo>
                    <a:pt x="9453" y="3254"/>
                  </a:lnTo>
                  <a:cubicBezTo>
                    <a:pt x="10169" y="3038"/>
                    <a:pt x="10396" y="2132"/>
                    <a:pt x="9864" y="1604"/>
                  </a:cubicBezTo>
                  <a:cubicBezTo>
                    <a:pt x="9665" y="1406"/>
                    <a:pt x="9415" y="1315"/>
                    <a:pt x="9168" y="1315"/>
                  </a:cubicBezTo>
                  <a:cubicBezTo>
                    <a:pt x="8754" y="1315"/>
                    <a:pt x="8349" y="1573"/>
                    <a:pt x="8215" y="2023"/>
                  </a:cubicBezTo>
                  <a:lnTo>
                    <a:pt x="4638" y="2023"/>
                  </a:lnTo>
                  <a:cubicBezTo>
                    <a:pt x="4619" y="2012"/>
                    <a:pt x="4599" y="1999"/>
                    <a:pt x="4580" y="1988"/>
                  </a:cubicBezTo>
                  <a:cubicBezTo>
                    <a:pt x="4573" y="1457"/>
                    <a:pt x="4352" y="951"/>
                    <a:pt x="3968" y="582"/>
                  </a:cubicBezTo>
                  <a:cubicBezTo>
                    <a:pt x="3581" y="210"/>
                    <a:pt x="30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5757139" y="3968311"/>
              <a:ext cx="195290" cy="195236"/>
            </a:xfrm>
            <a:custGeom>
              <a:avLst/>
              <a:gdLst/>
              <a:ahLst/>
              <a:cxnLst/>
              <a:rect l="l" t="t" r="r" b="b"/>
              <a:pathLst>
                <a:path w="7241" h="7239" extrusionOk="0">
                  <a:moveTo>
                    <a:pt x="3610" y="1"/>
                  </a:moveTo>
                  <a:cubicBezTo>
                    <a:pt x="2878" y="1"/>
                    <a:pt x="2161" y="225"/>
                    <a:pt x="1559" y="645"/>
                  </a:cubicBezTo>
                  <a:cubicBezTo>
                    <a:pt x="1468" y="710"/>
                    <a:pt x="1446" y="839"/>
                    <a:pt x="1509" y="933"/>
                  </a:cubicBezTo>
                  <a:cubicBezTo>
                    <a:pt x="1550" y="990"/>
                    <a:pt x="1614" y="1021"/>
                    <a:pt x="1680" y="1021"/>
                  </a:cubicBezTo>
                  <a:cubicBezTo>
                    <a:pt x="1719" y="1021"/>
                    <a:pt x="1760" y="1009"/>
                    <a:pt x="1795" y="985"/>
                  </a:cubicBezTo>
                  <a:cubicBezTo>
                    <a:pt x="2350" y="601"/>
                    <a:pt x="2986" y="415"/>
                    <a:pt x="3617" y="415"/>
                  </a:cubicBezTo>
                  <a:cubicBezTo>
                    <a:pt x="4579" y="415"/>
                    <a:pt x="5529" y="847"/>
                    <a:pt x="6158" y="1662"/>
                  </a:cubicBezTo>
                  <a:cubicBezTo>
                    <a:pt x="7199" y="3012"/>
                    <a:pt x="6998" y="4940"/>
                    <a:pt x="5704" y="6051"/>
                  </a:cubicBezTo>
                  <a:cubicBezTo>
                    <a:pt x="5101" y="6568"/>
                    <a:pt x="4359" y="6822"/>
                    <a:pt x="3620" y="6822"/>
                  </a:cubicBezTo>
                  <a:cubicBezTo>
                    <a:pt x="2772" y="6822"/>
                    <a:pt x="1926" y="6487"/>
                    <a:pt x="1297" y="5826"/>
                  </a:cubicBezTo>
                  <a:cubicBezTo>
                    <a:pt x="123" y="4593"/>
                    <a:pt x="123" y="2651"/>
                    <a:pt x="1297" y="1413"/>
                  </a:cubicBezTo>
                  <a:cubicBezTo>
                    <a:pt x="1430" y="1261"/>
                    <a:pt x="1294" y="1066"/>
                    <a:pt x="1138" y="1066"/>
                  </a:cubicBezTo>
                  <a:cubicBezTo>
                    <a:pt x="1090" y="1066"/>
                    <a:pt x="1040" y="1085"/>
                    <a:pt x="996" y="1127"/>
                  </a:cubicBezTo>
                  <a:cubicBezTo>
                    <a:pt x="356" y="1800"/>
                    <a:pt x="0" y="2693"/>
                    <a:pt x="3" y="3619"/>
                  </a:cubicBezTo>
                  <a:cubicBezTo>
                    <a:pt x="3" y="5617"/>
                    <a:pt x="1627" y="7239"/>
                    <a:pt x="3623" y="7239"/>
                  </a:cubicBezTo>
                  <a:cubicBezTo>
                    <a:pt x="5621" y="7237"/>
                    <a:pt x="7239" y="5619"/>
                    <a:pt x="7241" y="3619"/>
                  </a:cubicBezTo>
                  <a:cubicBezTo>
                    <a:pt x="7241" y="1623"/>
                    <a:pt x="5619" y="1"/>
                    <a:pt x="3623" y="1"/>
                  </a:cubicBezTo>
                  <a:lnTo>
                    <a:pt x="3621" y="1"/>
                  </a:lnTo>
                  <a:cubicBezTo>
                    <a:pt x="3617" y="1"/>
                    <a:pt x="3614" y="1"/>
                    <a:pt x="3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5819143" y="3991937"/>
              <a:ext cx="79535" cy="148605"/>
            </a:xfrm>
            <a:custGeom>
              <a:avLst/>
              <a:gdLst/>
              <a:ahLst/>
              <a:cxnLst/>
              <a:rect l="l" t="t" r="r" b="b"/>
              <a:pathLst>
                <a:path w="2949" h="5510" extrusionOk="0">
                  <a:moveTo>
                    <a:pt x="1645" y="1079"/>
                  </a:moveTo>
                  <a:cubicBezTo>
                    <a:pt x="1658" y="1081"/>
                    <a:pt x="1669" y="1083"/>
                    <a:pt x="1680" y="1083"/>
                  </a:cubicBezTo>
                  <a:cubicBezTo>
                    <a:pt x="1688" y="1083"/>
                    <a:pt x="1695" y="1083"/>
                    <a:pt x="1704" y="1081"/>
                  </a:cubicBezTo>
                  <a:cubicBezTo>
                    <a:pt x="2361" y="1112"/>
                    <a:pt x="2440" y="1496"/>
                    <a:pt x="2440" y="1789"/>
                  </a:cubicBezTo>
                  <a:lnTo>
                    <a:pt x="2440" y="1791"/>
                  </a:lnTo>
                  <a:cubicBezTo>
                    <a:pt x="2440" y="2009"/>
                    <a:pt x="2385" y="2297"/>
                    <a:pt x="2127" y="2409"/>
                  </a:cubicBezTo>
                  <a:cubicBezTo>
                    <a:pt x="1955" y="2483"/>
                    <a:pt x="1961" y="2727"/>
                    <a:pt x="2136" y="2793"/>
                  </a:cubicBezTo>
                  <a:cubicBezTo>
                    <a:pt x="2394" y="2891"/>
                    <a:pt x="2533" y="3020"/>
                    <a:pt x="2533" y="3424"/>
                  </a:cubicBezTo>
                  <a:lnTo>
                    <a:pt x="2533" y="3533"/>
                  </a:lnTo>
                  <a:cubicBezTo>
                    <a:pt x="2533" y="4140"/>
                    <a:pt x="2263" y="4435"/>
                    <a:pt x="1704" y="4435"/>
                  </a:cubicBezTo>
                  <a:lnTo>
                    <a:pt x="560" y="4435"/>
                  </a:lnTo>
                  <a:cubicBezTo>
                    <a:pt x="468" y="4435"/>
                    <a:pt x="426" y="4404"/>
                    <a:pt x="416" y="4393"/>
                  </a:cubicBezTo>
                  <a:lnTo>
                    <a:pt x="416" y="1120"/>
                  </a:lnTo>
                  <a:cubicBezTo>
                    <a:pt x="426" y="1107"/>
                    <a:pt x="479" y="1079"/>
                    <a:pt x="560" y="1079"/>
                  </a:cubicBezTo>
                  <a:lnTo>
                    <a:pt x="795" y="1079"/>
                  </a:lnTo>
                  <a:cubicBezTo>
                    <a:pt x="809" y="1082"/>
                    <a:pt x="821" y="1084"/>
                    <a:pt x="834" y="1084"/>
                  </a:cubicBezTo>
                  <a:cubicBezTo>
                    <a:pt x="846" y="1084"/>
                    <a:pt x="859" y="1082"/>
                    <a:pt x="872" y="1079"/>
                  </a:cubicBezTo>
                  <a:close/>
                  <a:moveTo>
                    <a:pt x="833" y="0"/>
                  </a:moveTo>
                  <a:cubicBezTo>
                    <a:pt x="719" y="0"/>
                    <a:pt x="625" y="94"/>
                    <a:pt x="625" y="208"/>
                  </a:cubicBezTo>
                  <a:lnTo>
                    <a:pt x="625" y="664"/>
                  </a:lnTo>
                  <a:lnTo>
                    <a:pt x="560" y="664"/>
                  </a:lnTo>
                  <a:cubicBezTo>
                    <a:pt x="236" y="664"/>
                    <a:pt x="1" y="854"/>
                    <a:pt x="1" y="1118"/>
                  </a:cubicBezTo>
                  <a:lnTo>
                    <a:pt x="1" y="4398"/>
                  </a:lnTo>
                  <a:cubicBezTo>
                    <a:pt x="1" y="4655"/>
                    <a:pt x="241" y="4848"/>
                    <a:pt x="560" y="4848"/>
                  </a:cubicBezTo>
                  <a:lnTo>
                    <a:pt x="625" y="4848"/>
                  </a:lnTo>
                  <a:lnTo>
                    <a:pt x="625" y="5308"/>
                  </a:lnTo>
                  <a:cubicBezTo>
                    <a:pt x="629" y="5420"/>
                    <a:pt x="721" y="5509"/>
                    <a:pt x="835" y="5509"/>
                  </a:cubicBezTo>
                  <a:cubicBezTo>
                    <a:pt x="946" y="5509"/>
                    <a:pt x="1038" y="5420"/>
                    <a:pt x="1042" y="5308"/>
                  </a:cubicBezTo>
                  <a:lnTo>
                    <a:pt x="1042" y="4848"/>
                  </a:lnTo>
                  <a:lnTo>
                    <a:pt x="1472" y="4848"/>
                  </a:lnTo>
                  <a:lnTo>
                    <a:pt x="1472" y="5308"/>
                  </a:lnTo>
                  <a:cubicBezTo>
                    <a:pt x="1477" y="5420"/>
                    <a:pt x="1568" y="5509"/>
                    <a:pt x="1680" y="5509"/>
                  </a:cubicBezTo>
                  <a:cubicBezTo>
                    <a:pt x="1793" y="5509"/>
                    <a:pt x="1885" y="5420"/>
                    <a:pt x="1887" y="5308"/>
                  </a:cubicBezTo>
                  <a:lnTo>
                    <a:pt x="1887" y="4839"/>
                  </a:lnTo>
                  <a:cubicBezTo>
                    <a:pt x="2564" y="4769"/>
                    <a:pt x="2948" y="4302"/>
                    <a:pt x="2948" y="3533"/>
                  </a:cubicBezTo>
                  <a:lnTo>
                    <a:pt x="2948" y="3424"/>
                  </a:lnTo>
                  <a:cubicBezTo>
                    <a:pt x="2948" y="2972"/>
                    <a:pt x="2791" y="2723"/>
                    <a:pt x="2597" y="2572"/>
                  </a:cubicBezTo>
                  <a:cubicBezTo>
                    <a:pt x="2737" y="2415"/>
                    <a:pt x="2854" y="2171"/>
                    <a:pt x="2854" y="1789"/>
                  </a:cubicBezTo>
                  <a:cubicBezTo>
                    <a:pt x="2854" y="1162"/>
                    <a:pt x="2507" y="769"/>
                    <a:pt x="1887" y="682"/>
                  </a:cubicBezTo>
                  <a:lnTo>
                    <a:pt x="1887" y="208"/>
                  </a:lnTo>
                  <a:cubicBezTo>
                    <a:pt x="1885" y="96"/>
                    <a:pt x="1793" y="7"/>
                    <a:pt x="1680" y="7"/>
                  </a:cubicBezTo>
                  <a:cubicBezTo>
                    <a:pt x="1568" y="7"/>
                    <a:pt x="1477" y="96"/>
                    <a:pt x="1472" y="208"/>
                  </a:cubicBezTo>
                  <a:lnTo>
                    <a:pt x="1472" y="664"/>
                  </a:lnTo>
                  <a:lnTo>
                    <a:pt x="1042" y="664"/>
                  </a:lnTo>
                  <a:lnTo>
                    <a:pt x="1042" y="208"/>
                  </a:lnTo>
                  <a:cubicBezTo>
                    <a:pt x="1042" y="94"/>
                    <a:pt x="948"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5664146" y="3909544"/>
              <a:ext cx="24947" cy="11220"/>
            </a:xfrm>
            <a:custGeom>
              <a:avLst/>
              <a:gdLst/>
              <a:ahLst/>
              <a:cxnLst/>
              <a:rect l="l" t="t" r="r" b="b"/>
              <a:pathLst>
                <a:path w="925" h="416" extrusionOk="0">
                  <a:moveTo>
                    <a:pt x="208" y="1"/>
                  </a:moveTo>
                  <a:cubicBezTo>
                    <a:pt x="95" y="1"/>
                    <a:pt x="1" y="92"/>
                    <a:pt x="1" y="208"/>
                  </a:cubicBezTo>
                  <a:cubicBezTo>
                    <a:pt x="1" y="322"/>
                    <a:pt x="95" y="415"/>
                    <a:pt x="208" y="415"/>
                  </a:cubicBezTo>
                  <a:lnTo>
                    <a:pt x="723" y="415"/>
                  </a:lnTo>
                  <a:cubicBezTo>
                    <a:pt x="837" y="411"/>
                    <a:pt x="924" y="319"/>
                    <a:pt x="924" y="208"/>
                  </a:cubicBezTo>
                  <a:cubicBezTo>
                    <a:pt x="924" y="97"/>
                    <a:pt x="837" y="5"/>
                    <a:pt x="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5630002" y="3874968"/>
              <a:ext cx="48007" cy="31123"/>
            </a:xfrm>
            <a:custGeom>
              <a:avLst/>
              <a:gdLst/>
              <a:ahLst/>
              <a:cxnLst/>
              <a:rect l="l" t="t" r="r" b="b"/>
              <a:pathLst>
                <a:path w="1780" h="1154" extrusionOk="0">
                  <a:moveTo>
                    <a:pt x="1225" y="416"/>
                  </a:moveTo>
                  <a:cubicBezTo>
                    <a:pt x="1219" y="595"/>
                    <a:pt x="1070" y="737"/>
                    <a:pt x="889" y="739"/>
                  </a:cubicBezTo>
                  <a:cubicBezTo>
                    <a:pt x="710" y="737"/>
                    <a:pt x="561" y="595"/>
                    <a:pt x="555" y="416"/>
                  </a:cubicBezTo>
                  <a:close/>
                  <a:moveTo>
                    <a:pt x="382" y="1"/>
                  </a:moveTo>
                  <a:cubicBezTo>
                    <a:pt x="297" y="1"/>
                    <a:pt x="221" y="53"/>
                    <a:pt x="190" y="134"/>
                  </a:cubicBezTo>
                  <a:cubicBezTo>
                    <a:pt x="0" y="625"/>
                    <a:pt x="363" y="1154"/>
                    <a:pt x="889" y="1154"/>
                  </a:cubicBezTo>
                  <a:cubicBezTo>
                    <a:pt x="1417" y="1154"/>
                    <a:pt x="1780" y="625"/>
                    <a:pt x="1590" y="134"/>
                  </a:cubicBezTo>
                  <a:cubicBezTo>
                    <a:pt x="1559" y="53"/>
                    <a:pt x="1483" y="1"/>
                    <a:pt x="1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5675446" y="3874968"/>
              <a:ext cx="48034" cy="31123"/>
            </a:xfrm>
            <a:custGeom>
              <a:avLst/>
              <a:gdLst/>
              <a:ahLst/>
              <a:cxnLst/>
              <a:rect l="l" t="t" r="r" b="b"/>
              <a:pathLst>
                <a:path w="1781" h="1154" extrusionOk="0">
                  <a:moveTo>
                    <a:pt x="1226" y="416"/>
                  </a:moveTo>
                  <a:cubicBezTo>
                    <a:pt x="1217" y="597"/>
                    <a:pt x="1071" y="739"/>
                    <a:pt x="890" y="739"/>
                  </a:cubicBezTo>
                  <a:cubicBezTo>
                    <a:pt x="711" y="739"/>
                    <a:pt x="562" y="597"/>
                    <a:pt x="556" y="416"/>
                  </a:cubicBezTo>
                  <a:close/>
                  <a:moveTo>
                    <a:pt x="383" y="1"/>
                  </a:moveTo>
                  <a:cubicBezTo>
                    <a:pt x="298" y="1"/>
                    <a:pt x="221" y="53"/>
                    <a:pt x="191" y="134"/>
                  </a:cubicBezTo>
                  <a:cubicBezTo>
                    <a:pt x="1" y="625"/>
                    <a:pt x="363" y="1154"/>
                    <a:pt x="890" y="1154"/>
                  </a:cubicBezTo>
                  <a:cubicBezTo>
                    <a:pt x="1418" y="1154"/>
                    <a:pt x="1780" y="625"/>
                    <a:pt x="1591" y="134"/>
                  </a:cubicBezTo>
                  <a:cubicBezTo>
                    <a:pt x="1560" y="53"/>
                    <a:pt x="1484" y="1"/>
                    <a:pt x="1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64"/>
          <p:cNvGrpSpPr/>
          <p:nvPr/>
        </p:nvGrpSpPr>
        <p:grpSpPr>
          <a:xfrm>
            <a:off x="5604884" y="3218491"/>
            <a:ext cx="377014" cy="363313"/>
            <a:chOff x="5604974" y="3218491"/>
            <a:chExt cx="377014" cy="363313"/>
          </a:xfrm>
        </p:grpSpPr>
        <p:sp>
          <p:nvSpPr>
            <p:cNvPr id="3409" name="Google Shape;3409;p64"/>
            <p:cNvSpPr/>
            <p:nvPr/>
          </p:nvSpPr>
          <p:spPr>
            <a:xfrm>
              <a:off x="5832169" y="3381741"/>
              <a:ext cx="106073" cy="42774"/>
            </a:xfrm>
            <a:custGeom>
              <a:avLst/>
              <a:gdLst/>
              <a:ahLst/>
              <a:cxnLst/>
              <a:rect l="l" t="t" r="r" b="b"/>
              <a:pathLst>
                <a:path w="3933" h="1586" extrusionOk="0">
                  <a:moveTo>
                    <a:pt x="3520" y="413"/>
                  </a:moveTo>
                  <a:lnTo>
                    <a:pt x="3520" y="1173"/>
                  </a:lnTo>
                  <a:lnTo>
                    <a:pt x="413" y="1173"/>
                  </a:lnTo>
                  <a:lnTo>
                    <a:pt x="415" y="413"/>
                  </a:lnTo>
                  <a:close/>
                  <a:moveTo>
                    <a:pt x="208" y="0"/>
                  </a:moveTo>
                  <a:cubicBezTo>
                    <a:pt x="94" y="0"/>
                    <a:pt x="0" y="92"/>
                    <a:pt x="0" y="205"/>
                  </a:cubicBezTo>
                  <a:lnTo>
                    <a:pt x="2" y="1380"/>
                  </a:lnTo>
                  <a:cubicBezTo>
                    <a:pt x="2" y="1494"/>
                    <a:pt x="94" y="1585"/>
                    <a:pt x="208" y="1585"/>
                  </a:cubicBezTo>
                  <a:lnTo>
                    <a:pt x="3727" y="1585"/>
                  </a:lnTo>
                  <a:cubicBezTo>
                    <a:pt x="3841" y="1585"/>
                    <a:pt x="3933" y="1494"/>
                    <a:pt x="3933" y="1380"/>
                  </a:cubicBezTo>
                  <a:lnTo>
                    <a:pt x="3933" y="205"/>
                  </a:lnTo>
                  <a:cubicBezTo>
                    <a:pt x="3933" y="92"/>
                    <a:pt x="3841" y="0"/>
                    <a:pt x="3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5832169" y="3282222"/>
              <a:ext cx="106073" cy="42828"/>
            </a:xfrm>
            <a:custGeom>
              <a:avLst/>
              <a:gdLst/>
              <a:ahLst/>
              <a:cxnLst/>
              <a:rect l="l" t="t" r="r" b="b"/>
              <a:pathLst>
                <a:path w="3933" h="1588" extrusionOk="0">
                  <a:moveTo>
                    <a:pt x="3520" y="413"/>
                  </a:moveTo>
                  <a:lnTo>
                    <a:pt x="3520" y="1175"/>
                  </a:lnTo>
                  <a:lnTo>
                    <a:pt x="413" y="1175"/>
                  </a:lnTo>
                  <a:lnTo>
                    <a:pt x="413" y="413"/>
                  </a:lnTo>
                  <a:close/>
                  <a:moveTo>
                    <a:pt x="208" y="0"/>
                  </a:moveTo>
                  <a:cubicBezTo>
                    <a:pt x="94" y="0"/>
                    <a:pt x="0" y="94"/>
                    <a:pt x="0" y="207"/>
                  </a:cubicBezTo>
                  <a:lnTo>
                    <a:pt x="0" y="1380"/>
                  </a:lnTo>
                  <a:cubicBezTo>
                    <a:pt x="0" y="1496"/>
                    <a:pt x="92" y="1587"/>
                    <a:pt x="208" y="1587"/>
                  </a:cubicBezTo>
                  <a:lnTo>
                    <a:pt x="3725" y="1587"/>
                  </a:lnTo>
                  <a:cubicBezTo>
                    <a:pt x="3839" y="1587"/>
                    <a:pt x="3933" y="1494"/>
                    <a:pt x="3933" y="1380"/>
                  </a:cubicBezTo>
                  <a:lnTo>
                    <a:pt x="3933" y="207"/>
                  </a:lnTo>
                  <a:cubicBezTo>
                    <a:pt x="3933" y="94"/>
                    <a:pt x="3839" y="0"/>
                    <a:pt x="3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5656972" y="3283165"/>
              <a:ext cx="127352" cy="32742"/>
            </a:xfrm>
            <a:custGeom>
              <a:avLst/>
              <a:gdLst/>
              <a:ahLst/>
              <a:cxnLst/>
              <a:rect l="l" t="t" r="r" b="b"/>
              <a:pathLst>
                <a:path w="4722" h="1214" extrusionOk="0">
                  <a:moveTo>
                    <a:pt x="4308" y="413"/>
                  </a:moveTo>
                  <a:lnTo>
                    <a:pt x="4308" y="801"/>
                  </a:lnTo>
                  <a:lnTo>
                    <a:pt x="413" y="801"/>
                  </a:lnTo>
                  <a:lnTo>
                    <a:pt x="413" y="413"/>
                  </a:lnTo>
                  <a:close/>
                  <a:moveTo>
                    <a:pt x="208" y="0"/>
                  </a:moveTo>
                  <a:cubicBezTo>
                    <a:pt x="94" y="0"/>
                    <a:pt x="0" y="92"/>
                    <a:pt x="0" y="205"/>
                  </a:cubicBezTo>
                  <a:lnTo>
                    <a:pt x="0" y="1009"/>
                  </a:lnTo>
                  <a:cubicBezTo>
                    <a:pt x="0" y="1122"/>
                    <a:pt x="94" y="1214"/>
                    <a:pt x="208" y="1214"/>
                  </a:cubicBezTo>
                  <a:lnTo>
                    <a:pt x="4516" y="1214"/>
                  </a:lnTo>
                  <a:cubicBezTo>
                    <a:pt x="4629" y="1214"/>
                    <a:pt x="4721" y="1122"/>
                    <a:pt x="4721" y="1009"/>
                  </a:cubicBezTo>
                  <a:lnTo>
                    <a:pt x="4721" y="205"/>
                  </a:lnTo>
                  <a:cubicBezTo>
                    <a:pt x="4721" y="92"/>
                    <a:pt x="4629" y="0"/>
                    <a:pt x="4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5640601" y="3337510"/>
              <a:ext cx="167619" cy="208613"/>
            </a:xfrm>
            <a:custGeom>
              <a:avLst/>
              <a:gdLst/>
              <a:ahLst/>
              <a:cxnLst/>
              <a:rect l="l" t="t" r="r" b="b"/>
              <a:pathLst>
                <a:path w="6215" h="7735" extrusionOk="0">
                  <a:moveTo>
                    <a:pt x="3107" y="413"/>
                  </a:moveTo>
                  <a:cubicBezTo>
                    <a:pt x="4455" y="413"/>
                    <a:pt x="5577" y="1673"/>
                    <a:pt x="5771" y="3308"/>
                  </a:cubicBezTo>
                  <a:cubicBezTo>
                    <a:pt x="5295" y="2957"/>
                    <a:pt x="4380" y="2459"/>
                    <a:pt x="3038" y="2459"/>
                  </a:cubicBezTo>
                  <a:cubicBezTo>
                    <a:pt x="1791" y="2459"/>
                    <a:pt x="911" y="2950"/>
                    <a:pt x="444" y="3302"/>
                  </a:cubicBezTo>
                  <a:cubicBezTo>
                    <a:pt x="640" y="1671"/>
                    <a:pt x="1762" y="413"/>
                    <a:pt x="3107" y="413"/>
                  </a:cubicBezTo>
                  <a:close/>
                  <a:moveTo>
                    <a:pt x="3082" y="2874"/>
                  </a:moveTo>
                  <a:cubicBezTo>
                    <a:pt x="3691" y="2874"/>
                    <a:pt x="4294" y="3004"/>
                    <a:pt x="4850" y="3252"/>
                  </a:cubicBezTo>
                  <a:cubicBezTo>
                    <a:pt x="4767" y="3645"/>
                    <a:pt x="4564" y="4000"/>
                    <a:pt x="4271" y="4271"/>
                  </a:cubicBezTo>
                  <a:cubicBezTo>
                    <a:pt x="3955" y="4566"/>
                    <a:pt x="3540" y="4730"/>
                    <a:pt x="3107" y="4732"/>
                  </a:cubicBezTo>
                  <a:cubicBezTo>
                    <a:pt x="2673" y="4730"/>
                    <a:pt x="2254" y="4564"/>
                    <a:pt x="1937" y="4265"/>
                  </a:cubicBezTo>
                  <a:cubicBezTo>
                    <a:pt x="1644" y="3990"/>
                    <a:pt x="1444" y="3631"/>
                    <a:pt x="1363" y="3238"/>
                  </a:cubicBezTo>
                  <a:cubicBezTo>
                    <a:pt x="1882" y="2998"/>
                    <a:pt x="2449" y="2874"/>
                    <a:pt x="3023" y="2874"/>
                  </a:cubicBezTo>
                  <a:cubicBezTo>
                    <a:pt x="3028" y="2874"/>
                    <a:pt x="3033" y="2874"/>
                    <a:pt x="3038" y="2874"/>
                  </a:cubicBezTo>
                  <a:cubicBezTo>
                    <a:pt x="3052" y="2874"/>
                    <a:pt x="3067" y="2874"/>
                    <a:pt x="3082" y="2874"/>
                  </a:cubicBezTo>
                  <a:close/>
                  <a:moveTo>
                    <a:pt x="985" y="3439"/>
                  </a:moveTo>
                  <a:cubicBezTo>
                    <a:pt x="1096" y="3872"/>
                    <a:pt x="1330" y="4265"/>
                    <a:pt x="1658" y="4570"/>
                  </a:cubicBezTo>
                  <a:cubicBezTo>
                    <a:pt x="1782" y="4684"/>
                    <a:pt x="1920" y="4787"/>
                    <a:pt x="2066" y="4869"/>
                  </a:cubicBezTo>
                  <a:lnTo>
                    <a:pt x="2066" y="5127"/>
                  </a:lnTo>
                  <a:lnTo>
                    <a:pt x="1830" y="5127"/>
                  </a:lnTo>
                  <a:cubicBezTo>
                    <a:pt x="1738" y="5138"/>
                    <a:pt x="1644" y="5151"/>
                    <a:pt x="1588" y="5160"/>
                  </a:cubicBezTo>
                  <a:lnTo>
                    <a:pt x="1559" y="5164"/>
                  </a:lnTo>
                  <a:cubicBezTo>
                    <a:pt x="1551" y="5166"/>
                    <a:pt x="1542" y="5169"/>
                    <a:pt x="1535" y="5171"/>
                  </a:cubicBezTo>
                  <a:cubicBezTo>
                    <a:pt x="1461" y="5171"/>
                    <a:pt x="1389" y="5177"/>
                    <a:pt x="1317" y="5190"/>
                  </a:cubicBezTo>
                  <a:cubicBezTo>
                    <a:pt x="773" y="4710"/>
                    <a:pt x="524" y="4090"/>
                    <a:pt x="441" y="3843"/>
                  </a:cubicBezTo>
                  <a:cubicBezTo>
                    <a:pt x="607" y="3690"/>
                    <a:pt x="791" y="3555"/>
                    <a:pt x="985" y="3439"/>
                  </a:cubicBezTo>
                  <a:close/>
                  <a:moveTo>
                    <a:pt x="5228" y="3448"/>
                  </a:moveTo>
                  <a:cubicBezTo>
                    <a:pt x="5424" y="3562"/>
                    <a:pt x="5605" y="3693"/>
                    <a:pt x="5773" y="3843"/>
                  </a:cubicBezTo>
                  <a:cubicBezTo>
                    <a:pt x="5690" y="4092"/>
                    <a:pt x="5442" y="4712"/>
                    <a:pt x="4898" y="5190"/>
                  </a:cubicBezTo>
                  <a:cubicBezTo>
                    <a:pt x="4821" y="5177"/>
                    <a:pt x="4743" y="5171"/>
                    <a:pt x="4666" y="5169"/>
                  </a:cubicBezTo>
                  <a:cubicBezTo>
                    <a:pt x="4568" y="5140"/>
                    <a:pt x="4466" y="5125"/>
                    <a:pt x="4363" y="5125"/>
                  </a:cubicBezTo>
                  <a:lnTo>
                    <a:pt x="4121" y="5125"/>
                  </a:lnTo>
                  <a:lnTo>
                    <a:pt x="4121" y="4883"/>
                  </a:lnTo>
                  <a:cubicBezTo>
                    <a:pt x="4276" y="4797"/>
                    <a:pt x="4420" y="4695"/>
                    <a:pt x="4551" y="4577"/>
                  </a:cubicBezTo>
                  <a:cubicBezTo>
                    <a:pt x="4878" y="4271"/>
                    <a:pt x="5114" y="3880"/>
                    <a:pt x="5228" y="3448"/>
                  </a:cubicBezTo>
                  <a:close/>
                  <a:moveTo>
                    <a:pt x="2481" y="5049"/>
                  </a:moveTo>
                  <a:cubicBezTo>
                    <a:pt x="2685" y="5113"/>
                    <a:pt x="2897" y="5145"/>
                    <a:pt x="3108" y="5145"/>
                  </a:cubicBezTo>
                  <a:cubicBezTo>
                    <a:pt x="3310" y="5145"/>
                    <a:pt x="3513" y="5116"/>
                    <a:pt x="3708" y="5057"/>
                  </a:cubicBezTo>
                  <a:lnTo>
                    <a:pt x="3708" y="5332"/>
                  </a:lnTo>
                  <a:cubicBezTo>
                    <a:pt x="3708" y="5446"/>
                    <a:pt x="3802" y="5538"/>
                    <a:pt x="3915" y="5538"/>
                  </a:cubicBezTo>
                  <a:lnTo>
                    <a:pt x="3915" y="5540"/>
                  </a:lnTo>
                  <a:lnTo>
                    <a:pt x="4064" y="5540"/>
                  </a:lnTo>
                  <a:lnTo>
                    <a:pt x="3577" y="5872"/>
                  </a:lnTo>
                  <a:lnTo>
                    <a:pt x="2623" y="5872"/>
                  </a:lnTo>
                  <a:lnTo>
                    <a:pt x="2142" y="5540"/>
                  </a:lnTo>
                  <a:lnTo>
                    <a:pt x="2273" y="5540"/>
                  </a:lnTo>
                  <a:cubicBezTo>
                    <a:pt x="2387" y="5540"/>
                    <a:pt x="2481" y="5446"/>
                    <a:pt x="2481" y="5332"/>
                  </a:cubicBezTo>
                  <a:lnTo>
                    <a:pt x="2481" y="5049"/>
                  </a:lnTo>
                  <a:close/>
                  <a:moveTo>
                    <a:pt x="1487" y="5586"/>
                  </a:moveTo>
                  <a:lnTo>
                    <a:pt x="1900" y="5872"/>
                  </a:lnTo>
                  <a:lnTo>
                    <a:pt x="1575" y="5872"/>
                  </a:lnTo>
                  <a:cubicBezTo>
                    <a:pt x="1193" y="5872"/>
                    <a:pt x="880" y="6151"/>
                    <a:pt x="880" y="6496"/>
                  </a:cubicBezTo>
                  <a:lnTo>
                    <a:pt x="880" y="7317"/>
                  </a:lnTo>
                  <a:lnTo>
                    <a:pt x="686" y="7317"/>
                  </a:lnTo>
                  <a:lnTo>
                    <a:pt x="686" y="6446"/>
                  </a:lnTo>
                  <a:cubicBezTo>
                    <a:pt x="686" y="5994"/>
                    <a:pt x="1035" y="5618"/>
                    <a:pt x="1487" y="5586"/>
                  </a:cubicBezTo>
                  <a:close/>
                  <a:moveTo>
                    <a:pt x="4725" y="5583"/>
                  </a:moveTo>
                  <a:cubicBezTo>
                    <a:pt x="5177" y="5616"/>
                    <a:pt x="5529" y="5994"/>
                    <a:pt x="5529" y="6446"/>
                  </a:cubicBezTo>
                  <a:lnTo>
                    <a:pt x="5529" y="7317"/>
                  </a:lnTo>
                  <a:lnTo>
                    <a:pt x="5413" y="7317"/>
                  </a:lnTo>
                  <a:lnTo>
                    <a:pt x="5413" y="6496"/>
                  </a:lnTo>
                  <a:cubicBezTo>
                    <a:pt x="5413" y="6151"/>
                    <a:pt x="5101" y="5872"/>
                    <a:pt x="4717" y="5872"/>
                  </a:cubicBezTo>
                  <a:lnTo>
                    <a:pt x="4308" y="5872"/>
                  </a:lnTo>
                  <a:lnTo>
                    <a:pt x="4725" y="5583"/>
                  </a:lnTo>
                  <a:close/>
                  <a:moveTo>
                    <a:pt x="4719" y="6284"/>
                  </a:moveTo>
                  <a:cubicBezTo>
                    <a:pt x="4872" y="6284"/>
                    <a:pt x="5001" y="6383"/>
                    <a:pt x="5001" y="6498"/>
                  </a:cubicBezTo>
                  <a:lnTo>
                    <a:pt x="5001" y="7319"/>
                  </a:lnTo>
                  <a:lnTo>
                    <a:pt x="1293" y="7319"/>
                  </a:lnTo>
                  <a:lnTo>
                    <a:pt x="1293" y="6498"/>
                  </a:lnTo>
                  <a:cubicBezTo>
                    <a:pt x="1293" y="6383"/>
                    <a:pt x="1422" y="6284"/>
                    <a:pt x="1575" y="6284"/>
                  </a:cubicBezTo>
                  <a:close/>
                  <a:moveTo>
                    <a:pt x="3107" y="0"/>
                  </a:moveTo>
                  <a:cubicBezTo>
                    <a:pt x="2271" y="0"/>
                    <a:pt x="1489" y="400"/>
                    <a:pt x="902" y="1123"/>
                  </a:cubicBezTo>
                  <a:cubicBezTo>
                    <a:pt x="326" y="1834"/>
                    <a:pt x="5" y="2778"/>
                    <a:pt x="0" y="3782"/>
                  </a:cubicBezTo>
                  <a:lnTo>
                    <a:pt x="0" y="3784"/>
                  </a:lnTo>
                  <a:cubicBezTo>
                    <a:pt x="0" y="3795"/>
                    <a:pt x="0" y="3804"/>
                    <a:pt x="3" y="3813"/>
                  </a:cubicBezTo>
                  <a:lnTo>
                    <a:pt x="3" y="3817"/>
                  </a:lnTo>
                  <a:cubicBezTo>
                    <a:pt x="3" y="3821"/>
                    <a:pt x="5" y="3828"/>
                    <a:pt x="7" y="3832"/>
                  </a:cubicBezTo>
                  <a:cubicBezTo>
                    <a:pt x="16" y="3869"/>
                    <a:pt x="221" y="4680"/>
                    <a:pt x="889" y="5354"/>
                  </a:cubicBezTo>
                  <a:cubicBezTo>
                    <a:pt x="507" y="5586"/>
                    <a:pt x="273" y="5998"/>
                    <a:pt x="273" y="6446"/>
                  </a:cubicBezTo>
                  <a:lnTo>
                    <a:pt x="273" y="7525"/>
                  </a:lnTo>
                  <a:cubicBezTo>
                    <a:pt x="271" y="7638"/>
                    <a:pt x="365" y="7730"/>
                    <a:pt x="479" y="7730"/>
                  </a:cubicBezTo>
                  <a:lnTo>
                    <a:pt x="1046" y="7730"/>
                  </a:lnTo>
                  <a:cubicBezTo>
                    <a:pt x="1059" y="7732"/>
                    <a:pt x="1072" y="7734"/>
                    <a:pt x="1086" y="7734"/>
                  </a:cubicBezTo>
                  <a:lnTo>
                    <a:pt x="5208" y="7734"/>
                  </a:lnTo>
                  <a:cubicBezTo>
                    <a:pt x="5221" y="7734"/>
                    <a:pt x="5234" y="7732"/>
                    <a:pt x="5245" y="7730"/>
                  </a:cubicBezTo>
                  <a:lnTo>
                    <a:pt x="5736" y="7730"/>
                  </a:lnTo>
                  <a:cubicBezTo>
                    <a:pt x="5850" y="7730"/>
                    <a:pt x="5942" y="7638"/>
                    <a:pt x="5942" y="7525"/>
                  </a:cubicBezTo>
                  <a:lnTo>
                    <a:pt x="5942" y="6446"/>
                  </a:lnTo>
                  <a:cubicBezTo>
                    <a:pt x="5942" y="5998"/>
                    <a:pt x="5708" y="5586"/>
                    <a:pt x="5326" y="5354"/>
                  </a:cubicBezTo>
                  <a:cubicBezTo>
                    <a:pt x="5994" y="4680"/>
                    <a:pt x="6199" y="3869"/>
                    <a:pt x="6208" y="3832"/>
                  </a:cubicBezTo>
                  <a:cubicBezTo>
                    <a:pt x="6210" y="3826"/>
                    <a:pt x="6210" y="3821"/>
                    <a:pt x="6212" y="3815"/>
                  </a:cubicBezTo>
                  <a:cubicBezTo>
                    <a:pt x="6212" y="3815"/>
                    <a:pt x="6212" y="3813"/>
                    <a:pt x="6212" y="3813"/>
                  </a:cubicBezTo>
                  <a:cubicBezTo>
                    <a:pt x="6212" y="3804"/>
                    <a:pt x="6215" y="3795"/>
                    <a:pt x="6215" y="3784"/>
                  </a:cubicBezTo>
                  <a:lnTo>
                    <a:pt x="6215" y="3782"/>
                  </a:lnTo>
                  <a:cubicBezTo>
                    <a:pt x="6208" y="2778"/>
                    <a:pt x="5887" y="1834"/>
                    <a:pt x="5311" y="1123"/>
                  </a:cubicBezTo>
                  <a:cubicBezTo>
                    <a:pt x="4723" y="400"/>
                    <a:pt x="3942" y="0"/>
                    <a:pt x="3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5604974" y="3218491"/>
              <a:ext cx="377014" cy="363313"/>
            </a:xfrm>
            <a:custGeom>
              <a:avLst/>
              <a:gdLst/>
              <a:ahLst/>
              <a:cxnLst/>
              <a:rect l="l" t="t" r="r" b="b"/>
              <a:pathLst>
                <a:path w="13979" h="13471" extrusionOk="0">
                  <a:moveTo>
                    <a:pt x="212" y="1"/>
                  </a:moveTo>
                  <a:cubicBezTo>
                    <a:pt x="99" y="1"/>
                    <a:pt x="5" y="94"/>
                    <a:pt x="5" y="208"/>
                  </a:cubicBezTo>
                  <a:lnTo>
                    <a:pt x="5" y="6258"/>
                  </a:lnTo>
                  <a:cubicBezTo>
                    <a:pt x="0" y="6376"/>
                    <a:pt x="94" y="6472"/>
                    <a:pt x="212" y="6472"/>
                  </a:cubicBezTo>
                  <a:cubicBezTo>
                    <a:pt x="328" y="6472"/>
                    <a:pt x="422" y="6376"/>
                    <a:pt x="417" y="6258"/>
                  </a:cubicBezTo>
                  <a:lnTo>
                    <a:pt x="417" y="1616"/>
                  </a:lnTo>
                  <a:lnTo>
                    <a:pt x="7963" y="1616"/>
                  </a:lnTo>
                  <a:cubicBezTo>
                    <a:pt x="8075" y="1614"/>
                    <a:pt x="8162" y="1522"/>
                    <a:pt x="8162" y="1411"/>
                  </a:cubicBezTo>
                  <a:cubicBezTo>
                    <a:pt x="8162" y="1300"/>
                    <a:pt x="8075" y="1208"/>
                    <a:pt x="7963" y="1204"/>
                  </a:cubicBezTo>
                  <a:lnTo>
                    <a:pt x="417" y="1204"/>
                  </a:lnTo>
                  <a:lnTo>
                    <a:pt x="417" y="415"/>
                  </a:lnTo>
                  <a:lnTo>
                    <a:pt x="13566" y="415"/>
                  </a:lnTo>
                  <a:lnTo>
                    <a:pt x="13566" y="1204"/>
                  </a:lnTo>
                  <a:lnTo>
                    <a:pt x="8789" y="1204"/>
                  </a:lnTo>
                  <a:cubicBezTo>
                    <a:pt x="8786" y="1204"/>
                    <a:pt x="8784" y="1203"/>
                    <a:pt x="8781" y="1203"/>
                  </a:cubicBezTo>
                  <a:cubicBezTo>
                    <a:pt x="8669" y="1203"/>
                    <a:pt x="8575" y="1296"/>
                    <a:pt x="8575" y="1411"/>
                  </a:cubicBezTo>
                  <a:cubicBezTo>
                    <a:pt x="8575" y="1524"/>
                    <a:pt x="8669" y="1616"/>
                    <a:pt x="8781" y="1616"/>
                  </a:cubicBezTo>
                  <a:cubicBezTo>
                    <a:pt x="8784" y="1616"/>
                    <a:pt x="8786" y="1616"/>
                    <a:pt x="8789" y="1616"/>
                  </a:cubicBezTo>
                  <a:lnTo>
                    <a:pt x="13566" y="1616"/>
                  </a:lnTo>
                  <a:lnTo>
                    <a:pt x="13566" y="13058"/>
                  </a:lnTo>
                  <a:lnTo>
                    <a:pt x="417" y="13058"/>
                  </a:lnTo>
                  <a:lnTo>
                    <a:pt x="417" y="7086"/>
                  </a:lnTo>
                  <a:cubicBezTo>
                    <a:pt x="422" y="6968"/>
                    <a:pt x="328" y="6872"/>
                    <a:pt x="212" y="6872"/>
                  </a:cubicBezTo>
                  <a:cubicBezTo>
                    <a:pt x="94" y="6872"/>
                    <a:pt x="0" y="6968"/>
                    <a:pt x="5" y="7086"/>
                  </a:cubicBezTo>
                  <a:lnTo>
                    <a:pt x="5" y="13263"/>
                  </a:lnTo>
                  <a:cubicBezTo>
                    <a:pt x="5" y="13379"/>
                    <a:pt x="99" y="13470"/>
                    <a:pt x="212" y="13470"/>
                  </a:cubicBezTo>
                  <a:lnTo>
                    <a:pt x="13772" y="13470"/>
                  </a:lnTo>
                  <a:cubicBezTo>
                    <a:pt x="13887" y="13470"/>
                    <a:pt x="13979" y="13379"/>
                    <a:pt x="13979" y="13263"/>
                  </a:cubicBezTo>
                  <a:lnTo>
                    <a:pt x="13979" y="208"/>
                  </a:lnTo>
                  <a:cubicBezTo>
                    <a:pt x="13979" y="94"/>
                    <a:pt x="13887" y="3"/>
                    <a:pt x="13772" y="3"/>
                  </a:cubicBezTo>
                  <a:lnTo>
                    <a:pt x="137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5831980" y="3445795"/>
              <a:ext cx="106019" cy="11220"/>
            </a:xfrm>
            <a:custGeom>
              <a:avLst/>
              <a:gdLst/>
              <a:ahLst/>
              <a:cxnLst/>
              <a:rect l="l" t="t" r="r" b="b"/>
              <a:pathLst>
                <a:path w="3931" h="416" extrusionOk="0">
                  <a:moveTo>
                    <a:pt x="207" y="1"/>
                  </a:moveTo>
                  <a:cubicBezTo>
                    <a:pt x="92" y="1"/>
                    <a:pt x="1" y="93"/>
                    <a:pt x="1" y="208"/>
                  </a:cubicBezTo>
                  <a:cubicBezTo>
                    <a:pt x="1" y="325"/>
                    <a:pt x="94" y="416"/>
                    <a:pt x="211" y="416"/>
                  </a:cubicBezTo>
                  <a:cubicBezTo>
                    <a:pt x="212" y="416"/>
                    <a:pt x="213" y="416"/>
                    <a:pt x="215" y="416"/>
                  </a:cubicBezTo>
                  <a:lnTo>
                    <a:pt x="3732" y="416"/>
                  </a:lnTo>
                  <a:cubicBezTo>
                    <a:pt x="3844" y="411"/>
                    <a:pt x="3931" y="320"/>
                    <a:pt x="3931" y="208"/>
                  </a:cubicBezTo>
                  <a:cubicBezTo>
                    <a:pt x="3931" y="97"/>
                    <a:pt x="3844" y="5"/>
                    <a:pt x="3732" y="1"/>
                  </a:cubicBezTo>
                  <a:lnTo>
                    <a:pt x="215" y="1"/>
                  </a:lnTo>
                  <a:cubicBezTo>
                    <a:pt x="212" y="1"/>
                    <a:pt x="20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5831980" y="3339317"/>
              <a:ext cx="106019" cy="11166"/>
            </a:xfrm>
            <a:custGeom>
              <a:avLst/>
              <a:gdLst/>
              <a:ahLst/>
              <a:cxnLst/>
              <a:rect l="l" t="t" r="r" b="b"/>
              <a:pathLst>
                <a:path w="3931" h="414" extrusionOk="0">
                  <a:moveTo>
                    <a:pt x="207" y="1"/>
                  </a:moveTo>
                  <a:cubicBezTo>
                    <a:pt x="92" y="1"/>
                    <a:pt x="1" y="93"/>
                    <a:pt x="1" y="208"/>
                  </a:cubicBezTo>
                  <a:cubicBezTo>
                    <a:pt x="1" y="322"/>
                    <a:pt x="92" y="414"/>
                    <a:pt x="207" y="414"/>
                  </a:cubicBezTo>
                  <a:cubicBezTo>
                    <a:pt x="209" y="414"/>
                    <a:pt x="212" y="414"/>
                    <a:pt x="215" y="414"/>
                  </a:cubicBezTo>
                  <a:lnTo>
                    <a:pt x="3732" y="414"/>
                  </a:lnTo>
                  <a:cubicBezTo>
                    <a:pt x="3844" y="409"/>
                    <a:pt x="3931" y="318"/>
                    <a:pt x="3931" y="208"/>
                  </a:cubicBezTo>
                  <a:cubicBezTo>
                    <a:pt x="3931" y="97"/>
                    <a:pt x="3844" y="5"/>
                    <a:pt x="3732" y="1"/>
                  </a:cubicBezTo>
                  <a:lnTo>
                    <a:pt x="215" y="1"/>
                  </a:lnTo>
                  <a:cubicBezTo>
                    <a:pt x="212" y="1"/>
                    <a:pt x="20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5832169" y="3472657"/>
              <a:ext cx="106073" cy="11166"/>
            </a:xfrm>
            <a:custGeom>
              <a:avLst/>
              <a:gdLst/>
              <a:ahLst/>
              <a:cxnLst/>
              <a:rect l="l" t="t" r="r" b="b"/>
              <a:pathLst>
                <a:path w="3933" h="414" extrusionOk="0">
                  <a:moveTo>
                    <a:pt x="208" y="0"/>
                  </a:moveTo>
                  <a:cubicBezTo>
                    <a:pt x="92" y="0"/>
                    <a:pt x="0" y="92"/>
                    <a:pt x="0" y="208"/>
                  </a:cubicBezTo>
                  <a:cubicBezTo>
                    <a:pt x="0" y="321"/>
                    <a:pt x="92" y="413"/>
                    <a:pt x="208" y="413"/>
                  </a:cubicBezTo>
                  <a:lnTo>
                    <a:pt x="3725" y="413"/>
                  </a:lnTo>
                  <a:cubicBezTo>
                    <a:pt x="3839" y="413"/>
                    <a:pt x="3933" y="321"/>
                    <a:pt x="3933" y="208"/>
                  </a:cubicBezTo>
                  <a:cubicBezTo>
                    <a:pt x="3933" y="92"/>
                    <a:pt x="3839" y="0"/>
                    <a:pt x="3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5831980" y="3499492"/>
              <a:ext cx="106019" cy="11166"/>
            </a:xfrm>
            <a:custGeom>
              <a:avLst/>
              <a:gdLst/>
              <a:ahLst/>
              <a:cxnLst/>
              <a:rect l="l" t="t" r="r" b="b"/>
              <a:pathLst>
                <a:path w="3931" h="414" extrusionOk="0">
                  <a:moveTo>
                    <a:pt x="207" y="1"/>
                  </a:moveTo>
                  <a:cubicBezTo>
                    <a:pt x="92" y="1"/>
                    <a:pt x="1" y="93"/>
                    <a:pt x="1" y="209"/>
                  </a:cubicBezTo>
                  <a:cubicBezTo>
                    <a:pt x="1" y="322"/>
                    <a:pt x="92" y="414"/>
                    <a:pt x="207" y="414"/>
                  </a:cubicBezTo>
                  <a:cubicBezTo>
                    <a:pt x="209" y="414"/>
                    <a:pt x="212" y="414"/>
                    <a:pt x="215" y="414"/>
                  </a:cubicBezTo>
                  <a:lnTo>
                    <a:pt x="3732" y="414"/>
                  </a:lnTo>
                  <a:cubicBezTo>
                    <a:pt x="3844" y="409"/>
                    <a:pt x="3931" y="318"/>
                    <a:pt x="3931" y="209"/>
                  </a:cubicBezTo>
                  <a:cubicBezTo>
                    <a:pt x="3931" y="97"/>
                    <a:pt x="3844" y="5"/>
                    <a:pt x="3732" y="1"/>
                  </a:cubicBezTo>
                  <a:lnTo>
                    <a:pt x="215" y="1"/>
                  </a:lnTo>
                  <a:cubicBezTo>
                    <a:pt x="212" y="1"/>
                    <a:pt x="20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5831980" y="3526354"/>
              <a:ext cx="106019" cy="11166"/>
            </a:xfrm>
            <a:custGeom>
              <a:avLst/>
              <a:gdLst/>
              <a:ahLst/>
              <a:cxnLst/>
              <a:rect l="l" t="t" r="r" b="b"/>
              <a:pathLst>
                <a:path w="3931" h="414" extrusionOk="0">
                  <a:moveTo>
                    <a:pt x="207" y="1"/>
                  </a:moveTo>
                  <a:cubicBezTo>
                    <a:pt x="92" y="1"/>
                    <a:pt x="1" y="93"/>
                    <a:pt x="1" y="206"/>
                  </a:cubicBezTo>
                  <a:cubicBezTo>
                    <a:pt x="1" y="321"/>
                    <a:pt x="92" y="414"/>
                    <a:pt x="207" y="414"/>
                  </a:cubicBezTo>
                  <a:cubicBezTo>
                    <a:pt x="209" y="414"/>
                    <a:pt x="212" y="414"/>
                    <a:pt x="215" y="413"/>
                  </a:cubicBezTo>
                  <a:lnTo>
                    <a:pt x="3732" y="413"/>
                  </a:lnTo>
                  <a:cubicBezTo>
                    <a:pt x="3844" y="409"/>
                    <a:pt x="3931" y="317"/>
                    <a:pt x="3931" y="206"/>
                  </a:cubicBezTo>
                  <a:cubicBezTo>
                    <a:pt x="3931" y="97"/>
                    <a:pt x="3844" y="5"/>
                    <a:pt x="3732" y="1"/>
                  </a:cubicBezTo>
                  <a:lnTo>
                    <a:pt x="215" y="1"/>
                  </a:lnTo>
                  <a:cubicBezTo>
                    <a:pt x="212" y="1"/>
                    <a:pt x="209"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64"/>
          <p:cNvGrpSpPr/>
          <p:nvPr/>
        </p:nvGrpSpPr>
        <p:grpSpPr>
          <a:xfrm>
            <a:off x="8127253" y="2610237"/>
            <a:ext cx="216731" cy="376906"/>
            <a:chOff x="8127343" y="2610237"/>
            <a:chExt cx="216731" cy="376906"/>
          </a:xfrm>
        </p:grpSpPr>
        <p:sp>
          <p:nvSpPr>
            <p:cNvPr id="3420" name="Google Shape;3420;p64"/>
            <p:cNvSpPr/>
            <p:nvPr/>
          </p:nvSpPr>
          <p:spPr>
            <a:xfrm>
              <a:off x="8228265" y="2806929"/>
              <a:ext cx="15238" cy="13027"/>
            </a:xfrm>
            <a:custGeom>
              <a:avLst/>
              <a:gdLst/>
              <a:ahLst/>
              <a:cxnLst/>
              <a:rect l="l" t="t" r="r" b="b"/>
              <a:pathLst>
                <a:path w="565" h="483" extrusionOk="0">
                  <a:moveTo>
                    <a:pt x="322" y="0"/>
                  </a:moveTo>
                  <a:cubicBezTo>
                    <a:pt x="108" y="0"/>
                    <a:pt x="1" y="260"/>
                    <a:pt x="152" y="411"/>
                  </a:cubicBezTo>
                  <a:cubicBezTo>
                    <a:pt x="201" y="460"/>
                    <a:pt x="261" y="482"/>
                    <a:pt x="321" y="482"/>
                  </a:cubicBezTo>
                  <a:cubicBezTo>
                    <a:pt x="445" y="482"/>
                    <a:pt x="564" y="385"/>
                    <a:pt x="564" y="240"/>
                  </a:cubicBezTo>
                  <a:cubicBezTo>
                    <a:pt x="564" y="107"/>
                    <a:pt x="455"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8127343" y="2610237"/>
              <a:ext cx="216731" cy="376906"/>
            </a:xfrm>
            <a:custGeom>
              <a:avLst/>
              <a:gdLst/>
              <a:ahLst/>
              <a:cxnLst/>
              <a:rect l="l" t="t" r="r" b="b"/>
              <a:pathLst>
                <a:path w="8036" h="13975" extrusionOk="0">
                  <a:moveTo>
                    <a:pt x="7330" y="411"/>
                  </a:moveTo>
                  <a:cubicBezTo>
                    <a:pt x="7492" y="411"/>
                    <a:pt x="7625" y="544"/>
                    <a:pt x="7625" y="706"/>
                  </a:cubicBezTo>
                  <a:lnTo>
                    <a:pt x="7625" y="1634"/>
                  </a:lnTo>
                  <a:lnTo>
                    <a:pt x="2230" y="1634"/>
                  </a:lnTo>
                  <a:cubicBezTo>
                    <a:pt x="2227" y="1634"/>
                    <a:pt x="2225" y="1634"/>
                    <a:pt x="2222" y="1634"/>
                  </a:cubicBezTo>
                  <a:cubicBezTo>
                    <a:pt x="2110" y="1634"/>
                    <a:pt x="2018" y="1726"/>
                    <a:pt x="2018" y="1839"/>
                  </a:cubicBezTo>
                  <a:cubicBezTo>
                    <a:pt x="2018" y="1952"/>
                    <a:pt x="2110" y="2044"/>
                    <a:pt x="2222" y="2044"/>
                  </a:cubicBezTo>
                  <a:cubicBezTo>
                    <a:pt x="2225" y="2044"/>
                    <a:pt x="2227" y="2044"/>
                    <a:pt x="2230" y="2044"/>
                  </a:cubicBezTo>
                  <a:lnTo>
                    <a:pt x="7625" y="2044"/>
                  </a:lnTo>
                  <a:lnTo>
                    <a:pt x="7625" y="11248"/>
                  </a:lnTo>
                  <a:lnTo>
                    <a:pt x="5132" y="11248"/>
                  </a:lnTo>
                  <a:cubicBezTo>
                    <a:pt x="5129" y="11247"/>
                    <a:pt x="5126" y="11247"/>
                    <a:pt x="5124" y="11247"/>
                  </a:cubicBezTo>
                  <a:cubicBezTo>
                    <a:pt x="5011" y="11247"/>
                    <a:pt x="4918" y="11340"/>
                    <a:pt x="4918" y="11453"/>
                  </a:cubicBezTo>
                  <a:cubicBezTo>
                    <a:pt x="4918" y="11568"/>
                    <a:pt x="5011" y="11658"/>
                    <a:pt x="5124" y="11658"/>
                  </a:cubicBezTo>
                  <a:cubicBezTo>
                    <a:pt x="5126" y="11658"/>
                    <a:pt x="5129" y="11658"/>
                    <a:pt x="5132" y="11658"/>
                  </a:cubicBezTo>
                  <a:lnTo>
                    <a:pt x="7625" y="11658"/>
                  </a:lnTo>
                  <a:lnTo>
                    <a:pt x="7625" y="13269"/>
                  </a:lnTo>
                  <a:cubicBezTo>
                    <a:pt x="7625" y="13431"/>
                    <a:pt x="7492" y="13564"/>
                    <a:pt x="7330" y="13564"/>
                  </a:cubicBezTo>
                  <a:lnTo>
                    <a:pt x="706" y="13564"/>
                  </a:lnTo>
                  <a:cubicBezTo>
                    <a:pt x="542" y="13564"/>
                    <a:pt x="411" y="13431"/>
                    <a:pt x="411" y="13269"/>
                  </a:cubicBezTo>
                  <a:lnTo>
                    <a:pt x="411" y="11658"/>
                  </a:lnTo>
                  <a:lnTo>
                    <a:pt x="4311" y="11658"/>
                  </a:lnTo>
                  <a:cubicBezTo>
                    <a:pt x="4420" y="11654"/>
                    <a:pt x="4507" y="11564"/>
                    <a:pt x="4507" y="11453"/>
                  </a:cubicBezTo>
                  <a:cubicBezTo>
                    <a:pt x="4507" y="11344"/>
                    <a:pt x="4420" y="11252"/>
                    <a:pt x="4311" y="11248"/>
                  </a:cubicBezTo>
                  <a:lnTo>
                    <a:pt x="411" y="11248"/>
                  </a:lnTo>
                  <a:lnTo>
                    <a:pt x="411" y="2044"/>
                  </a:lnTo>
                  <a:lnTo>
                    <a:pt x="1409" y="2044"/>
                  </a:lnTo>
                  <a:cubicBezTo>
                    <a:pt x="1411" y="2044"/>
                    <a:pt x="1414" y="2044"/>
                    <a:pt x="1416" y="2044"/>
                  </a:cubicBezTo>
                  <a:cubicBezTo>
                    <a:pt x="1529" y="2044"/>
                    <a:pt x="1621" y="1952"/>
                    <a:pt x="1621" y="1839"/>
                  </a:cubicBezTo>
                  <a:cubicBezTo>
                    <a:pt x="1621" y="1726"/>
                    <a:pt x="1529" y="1634"/>
                    <a:pt x="1416" y="1634"/>
                  </a:cubicBezTo>
                  <a:cubicBezTo>
                    <a:pt x="1414" y="1634"/>
                    <a:pt x="1411" y="1634"/>
                    <a:pt x="1409" y="1634"/>
                  </a:cubicBezTo>
                  <a:lnTo>
                    <a:pt x="411" y="1634"/>
                  </a:lnTo>
                  <a:lnTo>
                    <a:pt x="411" y="706"/>
                  </a:lnTo>
                  <a:cubicBezTo>
                    <a:pt x="411" y="544"/>
                    <a:pt x="542" y="411"/>
                    <a:pt x="706" y="411"/>
                  </a:cubicBezTo>
                  <a:close/>
                  <a:moveTo>
                    <a:pt x="686" y="0"/>
                  </a:moveTo>
                  <a:cubicBezTo>
                    <a:pt x="306" y="0"/>
                    <a:pt x="0" y="308"/>
                    <a:pt x="0" y="688"/>
                  </a:cubicBezTo>
                  <a:lnTo>
                    <a:pt x="0" y="13287"/>
                  </a:lnTo>
                  <a:cubicBezTo>
                    <a:pt x="0" y="13667"/>
                    <a:pt x="306" y="13975"/>
                    <a:pt x="686" y="13975"/>
                  </a:cubicBezTo>
                  <a:lnTo>
                    <a:pt x="7348" y="13975"/>
                  </a:lnTo>
                  <a:cubicBezTo>
                    <a:pt x="7728" y="13975"/>
                    <a:pt x="8036" y="13667"/>
                    <a:pt x="8036" y="13287"/>
                  </a:cubicBezTo>
                  <a:lnTo>
                    <a:pt x="8036" y="688"/>
                  </a:lnTo>
                  <a:cubicBezTo>
                    <a:pt x="8036" y="308"/>
                    <a:pt x="7728" y="0"/>
                    <a:pt x="7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8193932" y="2633081"/>
              <a:ext cx="45444" cy="11112"/>
            </a:xfrm>
            <a:custGeom>
              <a:avLst/>
              <a:gdLst/>
              <a:ahLst/>
              <a:cxnLst/>
              <a:rect l="l" t="t" r="r" b="b"/>
              <a:pathLst>
                <a:path w="1685" h="412" extrusionOk="0">
                  <a:moveTo>
                    <a:pt x="205" y="1"/>
                  </a:moveTo>
                  <a:cubicBezTo>
                    <a:pt x="93" y="1"/>
                    <a:pt x="1" y="93"/>
                    <a:pt x="1" y="206"/>
                  </a:cubicBezTo>
                  <a:cubicBezTo>
                    <a:pt x="1" y="319"/>
                    <a:pt x="93" y="411"/>
                    <a:pt x="205" y="411"/>
                  </a:cubicBezTo>
                  <a:cubicBezTo>
                    <a:pt x="208" y="411"/>
                    <a:pt x="210" y="411"/>
                    <a:pt x="213" y="411"/>
                  </a:cubicBezTo>
                  <a:lnTo>
                    <a:pt x="1486" y="411"/>
                  </a:lnTo>
                  <a:cubicBezTo>
                    <a:pt x="1597" y="407"/>
                    <a:pt x="1684" y="317"/>
                    <a:pt x="1684" y="206"/>
                  </a:cubicBezTo>
                  <a:cubicBezTo>
                    <a:pt x="1684" y="95"/>
                    <a:pt x="1597" y="5"/>
                    <a:pt x="1486" y="1"/>
                  </a:cubicBezTo>
                  <a:lnTo>
                    <a:pt x="213" y="1"/>
                  </a:lnTo>
                  <a:cubicBezTo>
                    <a:pt x="210" y="1"/>
                    <a:pt x="208"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8254021" y="2633081"/>
              <a:ext cx="23383" cy="11112"/>
            </a:xfrm>
            <a:custGeom>
              <a:avLst/>
              <a:gdLst/>
              <a:ahLst/>
              <a:cxnLst/>
              <a:rect l="l" t="t" r="r" b="b"/>
              <a:pathLst>
                <a:path w="867" h="412" extrusionOk="0">
                  <a:moveTo>
                    <a:pt x="204" y="1"/>
                  </a:moveTo>
                  <a:cubicBezTo>
                    <a:pt x="92" y="1"/>
                    <a:pt x="0" y="93"/>
                    <a:pt x="0" y="206"/>
                  </a:cubicBezTo>
                  <a:cubicBezTo>
                    <a:pt x="0" y="319"/>
                    <a:pt x="92" y="411"/>
                    <a:pt x="204" y="411"/>
                  </a:cubicBezTo>
                  <a:cubicBezTo>
                    <a:pt x="207" y="411"/>
                    <a:pt x="209" y="411"/>
                    <a:pt x="212" y="411"/>
                  </a:cubicBezTo>
                  <a:lnTo>
                    <a:pt x="655" y="411"/>
                  </a:lnTo>
                  <a:cubicBezTo>
                    <a:pt x="658" y="411"/>
                    <a:pt x="660" y="411"/>
                    <a:pt x="663" y="411"/>
                  </a:cubicBezTo>
                  <a:cubicBezTo>
                    <a:pt x="775" y="411"/>
                    <a:pt x="867" y="319"/>
                    <a:pt x="867" y="206"/>
                  </a:cubicBezTo>
                  <a:cubicBezTo>
                    <a:pt x="867" y="93"/>
                    <a:pt x="775" y="1"/>
                    <a:pt x="663" y="1"/>
                  </a:cubicBezTo>
                  <a:cubicBezTo>
                    <a:pt x="660" y="1"/>
                    <a:pt x="658" y="1"/>
                    <a:pt x="655" y="1"/>
                  </a:cubicBezTo>
                  <a:lnTo>
                    <a:pt x="212" y="1"/>
                  </a:lnTo>
                  <a:cubicBezTo>
                    <a:pt x="209" y="1"/>
                    <a:pt x="207" y="1"/>
                    <a:pt x="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8207903" y="2929885"/>
              <a:ext cx="48546" cy="41507"/>
            </a:xfrm>
            <a:custGeom>
              <a:avLst/>
              <a:gdLst/>
              <a:ahLst/>
              <a:cxnLst/>
              <a:rect l="l" t="t" r="r" b="b"/>
              <a:pathLst>
                <a:path w="1800" h="1539" extrusionOk="0">
                  <a:moveTo>
                    <a:pt x="1028" y="409"/>
                  </a:moveTo>
                  <a:cubicBezTo>
                    <a:pt x="1212" y="409"/>
                    <a:pt x="1389" y="553"/>
                    <a:pt x="1389" y="769"/>
                  </a:cubicBezTo>
                  <a:cubicBezTo>
                    <a:pt x="1389" y="968"/>
                    <a:pt x="1227" y="1127"/>
                    <a:pt x="1031" y="1127"/>
                  </a:cubicBezTo>
                  <a:cubicBezTo>
                    <a:pt x="710" y="1127"/>
                    <a:pt x="551" y="741"/>
                    <a:pt x="778" y="516"/>
                  </a:cubicBezTo>
                  <a:cubicBezTo>
                    <a:pt x="850" y="442"/>
                    <a:pt x="940" y="409"/>
                    <a:pt x="1028" y="409"/>
                  </a:cubicBezTo>
                  <a:close/>
                  <a:moveTo>
                    <a:pt x="1031" y="0"/>
                  </a:moveTo>
                  <a:cubicBezTo>
                    <a:pt x="345" y="0"/>
                    <a:pt x="0" y="828"/>
                    <a:pt x="485" y="1313"/>
                  </a:cubicBezTo>
                  <a:cubicBezTo>
                    <a:pt x="633" y="1460"/>
                    <a:pt x="831" y="1539"/>
                    <a:pt x="1032" y="1539"/>
                  </a:cubicBezTo>
                  <a:cubicBezTo>
                    <a:pt x="1131" y="1539"/>
                    <a:pt x="1231" y="1520"/>
                    <a:pt x="1326" y="1481"/>
                  </a:cubicBezTo>
                  <a:cubicBezTo>
                    <a:pt x="1612" y="1361"/>
                    <a:pt x="1800" y="1081"/>
                    <a:pt x="1800" y="769"/>
                  </a:cubicBezTo>
                  <a:cubicBezTo>
                    <a:pt x="1800" y="343"/>
                    <a:pt x="1455"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8158440" y="2710673"/>
              <a:ext cx="155968" cy="135147"/>
            </a:xfrm>
            <a:custGeom>
              <a:avLst/>
              <a:gdLst/>
              <a:ahLst/>
              <a:cxnLst/>
              <a:rect l="l" t="t" r="r" b="b"/>
              <a:pathLst>
                <a:path w="5783" h="5011" extrusionOk="0">
                  <a:moveTo>
                    <a:pt x="2911" y="615"/>
                  </a:moveTo>
                  <a:lnTo>
                    <a:pt x="5212" y="4600"/>
                  </a:lnTo>
                  <a:lnTo>
                    <a:pt x="612" y="4600"/>
                  </a:lnTo>
                  <a:lnTo>
                    <a:pt x="2911" y="615"/>
                  </a:lnTo>
                  <a:close/>
                  <a:moveTo>
                    <a:pt x="2912" y="0"/>
                  </a:moveTo>
                  <a:cubicBezTo>
                    <a:pt x="2843" y="0"/>
                    <a:pt x="2774" y="34"/>
                    <a:pt x="2734" y="102"/>
                  </a:cubicBezTo>
                  <a:lnTo>
                    <a:pt x="79" y="4702"/>
                  </a:lnTo>
                  <a:cubicBezTo>
                    <a:pt x="0" y="4840"/>
                    <a:pt x="99" y="5010"/>
                    <a:pt x="256" y="5010"/>
                  </a:cubicBezTo>
                  <a:lnTo>
                    <a:pt x="5568" y="5010"/>
                  </a:lnTo>
                  <a:cubicBezTo>
                    <a:pt x="5642" y="5010"/>
                    <a:pt x="5710" y="4971"/>
                    <a:pt x="5747" y="4908"/>
                  </a:cubicBezTo>
                  <a:lnTo>
                    <a:pt x="5745" y="4908"/>
                  </a:lnTo>
                  <a:cubicBezTo>
                    <a:pt x="5782" y="4844"/>
                    <a:pt x="5782" y="4766"/>
                    <a:pt x="5745" y="4702"/>
                  </a:cubicBezTo>
                  <a:lnTo>
                    <a:pt x="3090" y="102"/>
                  </a:lnTo>
                  <a:cubicBezTo>
                    <a:pt x="3049" y="34"/>
                    <a:pt x="2981"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8231393" y="2752746"/>
              <a:ext cx="11112" cy="48951"/>
            </a:xfrm>
            <a:custGeom>
              <a:avLst/>
              <a:gdLst/>
              <a:ahLst/>
              <a:cxnLst/>
              <a:rect l="l" t="t" r="r" b="b"/>
              <a:pathLst>
                <a:path w="412" h="1815" extrusionOk="0">
                  <a:moveTo>
                    <a:pt x="206" y="0"/>
                  </a:moveTo>
                  <a:cubicBezTo>
                    <a:pt x="92" y="0"/>
                    <a:pt x="1" y="92"/>
                    <a:pt x="1" y="206"/>
                  </a:cubicBezTo>
                  <a:lnTo>
                    <a:pt x="1" y="1610"/>
                  </a:lnTo>
                  <a:cubicBezTo>
                    <a:pt x="1" y="1723"/>
                    <a:pt x="92" y="1815"/>
                    <a:pt x="206" y="1815"/>
                  </a:cubicBezTo>
                  <a:cubicBezTo>
                    <a:pt x="319" y="1815"/>
                    <a:pt x="411" y="1723"/>
                    <a:pt x="411" y="1610"/>
                  </a:cubicBezTo>
                  <a:lnTo>
                    <a:pt x="411" y="206"/>
                  </a:lnTo>
                  <a:cubicBezTo>
                    <a:pt x="411" y="92"/>
                    <a:pt x="319"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7" name="Google Shape;3427;p64"/>
          <p:cNvGrpSpPr/>
          <p:nvPr/>
        </p:nvGrpSpPr>
        <p:grpSpPr>
          <a:xfrm>
            <a:off x="7234842" y="2610183"/>
            <a:ext cx="377688" cy="376987"/>
            <a:chOff x="7234933" y="2610183"/>
            <a:chExt cx="377688" cy="376987"/>
          </a:xfrm>
        </p:grpSpPr>
        <p:sp>
          <p:nvSpPr>
            <p:cNvPr id="3428" name="Google Shape;3428;p64"/>
            <p:cNvSpPr/>
            <p:nvPr/>
          </p:nvSpPr>
          <p:spPr>
            <a:xfrm>
              <a:off x="7269212" y="2654225"/>
              <a:ext cx="63811" cy="38432"/>
            </a:xfrm>
            <a:custGeom>
              <a:avLst/>
              <a:gdLst/>
              <a:ahLst/>
              <a:cxnLst/>
              <a:rect l="l" t="t" r="r" b="b"/>
              <a:pathLst>
                <a:path w="2366" h="1425" extrusionOk="0">
                  <a:moveTo>
                    <a:pt x="712" y="415"/>
                  </a:moveTo>
                  <a:cubicBezTo>
                    <a:pt x="975" y="415"/>
                    <a:pt x="1108" y="734"/>
                    <a:pt x="920" y="922"/>
                  </a:cubicBezTo>
                  <a:cubicBezTo>
                    <a:pt x="860" y="982"/>
                    <a:pt x="787" y="1008"/>
                    <a:pt x="714" y="1008"/>
                  </a:cubicBezTo>
                  <a:cubicBezTo>
                    <a:pt x="562" y="1008"/>
                    <a:pt x="416" y="890"/>
                    <a:pt x="416" y="712"/>
                  </a:cubicBezTo>
                  <a:cubicBezTo>
                    <a:pt x="416" y="549"/>
                    <a:pt x="549" y="415"/>
                    <a:pt x="712" y="415"/>
                  </a:cubicBezTo>
                  <a:close/>
                  <a:moveTo>
                    <a:pt x="712" y="1"/>
                  </a:moveTo>
                  <a:cubicBezTo>
                    <a:pt x="319" y="1"/>
                    <a:pt x="1" y="319"/>
                    <a:pt x="1" y="712"/>
                  </a:cubicBezTo>
                  <a:cubicBezTo>
                    <a:pt x="1" y="1105"/>
                    <a:pt x="319" y="1424"/>
                    <a:pt x="712" y="1424"/>
                  </a:cubicBezTo>
                  <a:cubicBezTo>
                    <a:pt x="822" y="1361"/>
                    <a:pt x="945" y="1328"/>
                    <a:pt x="1068" y="1328"/>
                  </a:cubicBezTo>
                  <a:cubicBezTo>
                    <a:pt x="1186" y="1328"/>
                    <a:pt x="1304" y="1358"/>
                    <a:pt x="1411" y="1418"/>
                  </a:cubicBezTo>
                  <a:cubicBezTo>
                    <a:pt x="1515" y="1362"/>
                    <a:pt x="1629" y="1334"/>
                    <a:pt x="1743" y="1334"/>
                  </a:cubicBezTo>
                  <a:cubicBezTo>
                    <a:pt x="1858" y="1334"/>
                    <a:pt x="1972" y="1362"/>
                    <a:pt x="2077" y="1418"/>
                  </a:cubicBezTo>
                  <a:cubicBezTo>
                    <a:pt x="2060" y="1264"/>
                    <a:pt x="2021" y="1116"/>
                    <a:pt x="1963" y="979"/>
                  </a:cubicBezTo>
                  <a:lnTo>
                    <a:pt x="1963" y="979"/>
                  </a:lnTo>
                  <a:cubicBezTo>
                    <a:pt x="1999" y="994"/>
                    <a:pt x="2037" y="1001"/>
                    <a:pt x="2074" y="1001"/>
                  </a:cubicBezTo>
                  <a:cubicBezTo>
                    <a:pt x="2223" y="1001"/>
                    <a:pt x="2365" y="885"/>
                    <a:pt x="2365" y="712"/>
                  </a:cubicBezTo>
                  <a:cubicBezTo>
                    <a:pt x="2365" y="539"/>
                    <a:pt x="2224" y="423"/>
                    <a:pt x="2075" y="423"/>
                  </a:cubicBezTo>
                  <a:cubicBezTo>
                    <a:pt x="2008" y="423"/>
                    <a:pt x="1940" y="446"/>
                    <a:pt x="1883" y="498"/>
                  </a:cubicBezTo>
                  <a:cubicBezTo>
                    <a:pt x="1844" y="534"/>
                    <a:pt x="1793" y="552"/>
                    <a:pt x="1743" y="552"/>
                  </a:cubicBezTo>
                  <a:cubicBezTo>
                    <a:pt x="1728" y="552"/>
                    <a:pt x="1713" y="551"/>
                    <a:pt x="1699" y="548"/>
                  </a:cubicBezTo>
                  <a:lnTo>
                    <a:pt x="1699" y="548"/>
                  </a:lnTo>
                  <a:cubicBezTo>
                    <a:pt x="1808" y="675"/>
                    <a:pt x="1898" y="821"/>
                    <a:pt x="1963" y="979"/>
                  </a:cubicBezTo>
                  <a:lnTo>
                    <a:pt x="1963" y="979"/>
                  </a:lnTo>
                  <a:cubicBezTo>
                    <a:pt x="1935" y="966"/>
                    <a:pt x="1908" y="949"/>
                    <a:pt x="1883" y="926"/>
                  </a:cubicBezTo>
                  <a:cubicBezTo>
                    <a:pt x="1844" y="890"/>
                    <a:pt x="1793" y="872"/>
                    <a:pt x="1743" y="872"/>
                  </a:cubicBezTo>
                  <a:cubicBezTo>
                    <a:pt x="1693" y="872"/>
                    <a:pt x="1643" y="890"/>
                    <a:pt x="1603" y="926"/>
                  </a:cubicBezTo>
                  <a:cubicBezTo>
                    <a:pt x="1551" y="974"/>
                    <a:pt x="1481" y="1001"/>
                    <a:pt x="1411" y="1001"/>
                  </a:cubicBezTo>
                  <a:cubicBezTo>
                    <a:pt x="1396" y="1001"/>
                    <a:pt x="1378" y="998"/>
                    <a:pt x="1363" y="996"/>
                  </a:cubicBezTo>
                  <a:cubicBezTo>
                    <a:pt x="1444" y="815"/>
                    <a:pt x="1444" y="610"/>
                    <a:pt x="1363" y="428"/>
                  </a:cubicBezTo>
                  <a:cubicBezTo>
                    <a:pt x="1378" y="424"/>
                    <a:pt x="1396" y="424"/>
                    <a:pt x="1411" y="424"/>
                  </a:cubicBezTo>
                  <a:cubicBezTo>
                    <a:pt x="1481" y="424"/>
                    <a:pt x="1551" y="450"/>
                    <a:pt x="1603" y="498"/>
                  </a:cubicBezTo>
                  <a:cubicBezTo>
                    <a:pt x="1631" y="524"/>
                    <a:pt x="1664" y="540"/>
                    <a:pt x="1699" y="548"/>
                  </a:cubicBezTo>
                  <a:lnTo>
                    <a:pt x="1699" y="548"/>
                  </a:lnTo>
                  <a:cubicBezTo>
                    <a:pt x="1452" y="260"/>
                    <a:pt x="1107" y="60"/>
                    <a:pt x="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7390172" y="2654225"/>
              <a:ext cx="63811" cy="38432"/>
            </a:xfrm>
            <a:custGeom>
              <a:avLst/>
              <a:gdLst/>
              <a:ahLst/>
              <a:cxnLst/>
              <a:rect l="l" t="t" r="r" b="b"/>
              <a:pathLst>
                <a:path w="2366" h="1425" extrusionOk="0">
                  <a:moveTo>
                    <a:pt x="712" y="415"/>
                  </a:moveTo>
                  <a:cubicBezTo>
                    <a:pt x="977" y="415"/>
                    <a:pt x="1108" y="734"/>
                    <a:pt x="922" y="922"/>
                  </a:cubicBezTo>
                  <a:cubicBezTo>
                    <a:pt x="862" y="982"/>
                    <a:pt x="787" y="1008"/>
                    <a:pt x="715" y="1008"/>
                  </a:cubicBezTo>
                  <a:cubicBezTo>
                    <a:pt x="562" y="1008"/>
                    <a:pt x="415" y="890"/>
                    <a:pt x="415" y="712"/>
                  </a:cubicBezTo>
                  <a:cubicBezTo>
                    <a:pt x="415" y="549"/>
                    <a:pt x="549" y="415"/>
                    <a:pt x="712" y="415"/>
                  </a:cubicBezTo>
                  <a:close/>
                  <a:moveTo>
                    <a:pt x="712" y="1"/>
                  </a:moveTo>
                  <a:cubicBezTo>
                    <a:pt x="319" y="1"/>
                    <a:pt x="1" y="319"/>
                    <a:pt x="1" y="712"/>
                  </a:cubicBezTo>
                  <a:cubicBezTo>
                    <a:pt x="1" y="1105"/>
                    <a:pt x="319" y="1424"/>
                    <a:pt x="712" y="1424"/>
                  </a:cubicBezTo>
                  <a:cubicBezTo>
                    <a:pt x="837" y="1424"/>
                    <a:pt x="961" y="1391"/>
                    <a:pt x="1068" y="1328"/>
                  </a:cubicBezTo>
                  <a:cubicBezTo>
                    <a:pt x="1175" y="1312"/>
                    <a:pt x="1283" y="1304"/>
                    <a:pt x="1391" y="1304"/>
                  </a:cubicBezTo>
                  <a:cubicBezTo>
                    <a:pt x="1623" y="1304"/>
                    <a:pt x="1855" y="1341"/>
                    <a:pt x="2077" y="1418"/>
                  </a:cubicBezTo>
                  <a:cubicBezTo>
                    <a:pt x="2060" y="1264"/>
                    <a:pt x="2021" y="1117"/>
                    <a:pt x="1964" y="979"/>
                  </a:cubicBezTo>
                  <a:lnTo>
                    <a:pt x="1964" y="979"/>
                  </a:lnTo>
                  <a:cubicBezTo>
                    <a:pt x="2000" y="994"/>
                    <a:pt x="2037" y="1001"/>
                    <a:pt x="2074" y="1001"/>
                  </a:cubicBezTo>
                  <a:cubicBezTo>
                    <a:pt x="2223" y="1001"/>
                    <a:pt x="2365" y="885"/>
                    <a:pt x="2365" y="712"/>
                  </a:cubicBezTo>
                  <a:cubicBezTo>
                    <a:pt x="2365" y="539"/>
                    <a:pt x="2224" y="423"/>
                    <a:pt x="2075" y="423"/>
                  </a:cubicBezTo>
                  <a:cubicBezTo>
                    <a:pt x="2008" y="423"/>
                    <a:pt x="1940" y="446"/>
                    <a:pt x="1883" y="498"/>
                  </a:cubicBezTo>
                  <a:cubicBezTo>
                    <a:pt x="1843" y="534"/>
                    <a:pt x="1794" y="552"/>
                    <a:pt x="1744" y="552"/>
                  </a:cubicBezTo>
                  <a:cubicBezTo>
                    <a:pt x="1729" y="552"/>
                    <a:pt x="1714" y="551"/>
                    <a:pt x="1700" y="548"/>
                  </a:cubicBezTo>
                  <a:lnTo>
                    <a:pt x="1700" y="548"/>
                  </a:lnTo>
                  <a:cubicBezTo>
                    <a:pt x="1809" y="676"/>
                    <a:pt x="1899" y="821"/>
                    <a:pt x="1964" y="979"/>
                  </a:cubicBezTo>
                  <a:lnTo>
                    <a:pt x="1964" y="979"/>
                  </a:lnTo>
                  <a:cubicBezTo>
                    <a:pt x="1936" y="967"/>
                    <a:pt x="1908" y="949"/>
                    <a:pt x="1883" y="926"/>
                  </a:cubicBezTo>
                  <a:cubicBezTo>
                    <a:pt x="1843" y="890"/>
                    <a:pt x="1794" y="872"/>
                    <a:pt x="1744" y="872"/>
                  </a:cubicBezTo>
                  <a:cubicBezTo>
                    <a:pt x="1694" y="872"/>
                    <a:pt x="1645" y="890"/>
                    <a:pt x="1605" y="926"/>
                  </a:cubicBezTo>
                  <a:cubicBezTo>
                    <a:pt x="1552" y="974"/>
                    <a:pt x="1483" y="1000"/>
                    <a:pt x="1414" y="1000"/>
                  </a:cubicBezTo>
                  <a:cubicBezTo>
                    <a:pt x="1397" y="1000"/>
                    <a:pt x="1381" y="999"/>
                    <a:pt x="1365" y="996"/>
                  </a:cubicBezTo>
                  <a:cubicBezTo>
                    <a:pt x="1444" y="815"/>
                    <a:pt x="1444" y="610"/>
                    <a:pt x="1365" y="428"/>
                  </a:cubicBezTo>
                  <a:cubicBezTo>
                    <a:pt x="1381" y="426"/>
                    <a:pt x="1397" y="424"/>
                    <a:pt x="1414" y="424"/>
                  </a:cubicBezTo>
                  <a:cubicBezTo>
                    <a:pt x="1483" y="424"/>
                    <a:pt x="1552" y="450"/>
                    <a:pt x="1605" y="498"/>
                  </a:cubicBezTo>
                  <a:cubicBezTo>
                    <a:pt x="1633" y="524"/>
                    <a:pt x="1666" y="540"/>
                    <a:pt x="1700" y="548"/>
                  </a:cubicBezTo>
                  <a:lnTo>
                    <a:pt x="1700" y="548"/>
                  </a:lnTo>
                  <a:cubicBezTo>
                    <a:pt x="1454" y="259"/>
                    <a:pt x="1107" y="59"/>
                    <a:pt x="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7514315" y="2654225"/>
              <a:ext cx="63811" cy="38432"/>
            </a:xfrm>
            <a:custGeom>
              <a:avLst/>
              <a:gdLst/>
              <a:ahLst/>
              <a:cxnLst/>
              <a:rect l="l" t="t" r="r" b="b"/>
              <a:pathLst>
                <a:path w="2366" h="1425" extrusionOk="0">
                  <a:moveTo>
                    <a:pt x="712" y="415"/>
                  </a:moveTo>
                  <a:cubicBezTo>
                    <a:pt x="976" y="415"/>
                    <a:pt x="1107" y="734"/>
                    <a:pt x="922" y="922"/>
                  </a:cubicBezTo>
                  <a:cubicBezTo>
                    <a:pt x="862" y="982"/>
                    <a:pt x="788" y="1009"/>
                    <a:pt x="715" y="1009"/>
                  </a:cubicBezTo>
                  <a:cubicBezTo>
                    <a:pt x="563" y="1009"/>
                    <a:pt x="417" y="891"/>
                    <a:pt x="417" y="712"/>
                  </a:cubicBezTo>
                  <a:cubicBezTo>
                    <a:pt x="417" y="549"/>
                    <a:pt x="548" y="415"/>
                    <a:pt x="712" y="415"/>
                  </a:cubicBezTo>
                  <a:close/>
                  <a:moveTo>
                    <a:pt x="712" y="1"/>
                  </a:moveTo>
                  <a:cubicBezTo>
                    <a:pt x="319" y="1"/>
                    <a:pt x="0" y="319"/>
                    <a:pt x="0" y="712"/>
                  </a:cubicBezTo>
                  <a:cubicBezTo>
                    <a:pt x="0" y="1105"/>
                    <a:pt x="319" y="1424"/>
                    <a:pt x="712" y="1424"/>
                  </a:cubicBezTo>
                  <a:cubicBezTo>
                    <a:pt x="823" y="1361"/>
                    <a:pt x="946" y="1328"/>
                    <a:pt x="1069" y="1328"/>
                  </a:cubicBezTo>
                  <a:cubicBezTo>
                    <a:pt x="1186" y="1328"/>
                    <a:pt x="1304" y="1358"/>
                    <a:pt x="1411" y="1418"/>
                  </a:cubicBezTo>
                  <a:cubicBezTo>
                    <a:pt x="1515" y="1362"/>
                    <a:pt x="1629" y="1334"/>
                    <a:pt x="1744" y="1334"/>
                  </a:cubicBezTo>
                  <a:cubicBezTo>
                    <a:pt x="1858" y="1334"/>
                    <a:pt x="1973" y="1362"/>
                    <a:pt x="2077" y="1418"/>
                  </a:cubicBezTo>
                  <a:cubicBezTo>
                    <a:pt x="2060" y="1264"/>
                    <a:pt x="2021" y="1117"/>
                    <a:pt x="1964" y="979"/>
                  </a:cubicBezTo>
                  <a:lnTo>
                    <a:pt x="1964" y="979"/>
                  </a:lnTo>
                  <a:cubicBezTo>
                    <a:pt x="2000" y="994"/>
                    <a:pt x="2037" y="1001"/>
                    <a:pt x="2074" y="1001"/>
                  </a:cubicBezTo>
                  <a:cubicBezTo>
                    <a:pt x="2223" y="1001"/>
                    <a:pt x="2365" y="885"/>
                    <a:pt x="2365" y="712"/>
                  </a:cubicBezTo>
                  <a:cubicBezTo>
                    <a:pt x="2365" y="539"/>
                    <a:pt x="2224" y="423"/>
                    <a:pt x="2075" y="423"/>
                  </a:cubicBezTo>
                  <a:cubicBezTo>
                    <a:pt x="2008" y="423"/>
                    <a:pt x="1940" y="446"/>
                    <a:pt x="1883" y="498"/>
                  </a:cubicBezTo>
                  <a:cubicBezTo>
                    <a:pt x="1843" y="534"/>
                    <a:pt x="1794" y="552"/>
                    <a:pt x="1744" y="552"/>
                  </a:cubicBezTo>
                  <a:cubicBezTo>
                    <a:pt x="1729" y="552"/>
                    <a:pt x="1714" y="551"/>
                    <a:pt x="1700" y="548"/>
                  </a:cubicBezTo>
                  <a:lnTo>
                    <a:pt x="1700" y="548"/>
                  </a:lnTo>
                  <a:cubicBezTo>
                    <a:pt x="1809" y="676"/>
                    <a:pt x="1899" y="821"/>
                    <a:pt x="1964" y="979"/>
                  </a:cubicBezTo>
                  <a:lnTo>
                    <a:pt x="1964" y="979"/>
                  </a:lnTo>
                  <a:cubicBezTo>
                    <a:pt x="1936" y="967"/>
                    <a:pt x="1908" y="949"/>
                    <a:pt x="1883" y="926"/>
                  </a:cubicBezTo>
                  <a:cubicBezTo>
                    <a:pt x="1843" y="890"/>
                    <a:pt x="1794" y="872"/>
                    <a:pt x="1744" y="872"/>
                  </a:cubicBezTo>
                  <a:cubicBezTo>
                    <a:pt x="1694" y="872"/>
                    <a:pt x="1645" y="890"/>
                    <a:pt x="1605" y="926"/>
                  </a:cubicBezTo>
                  <a:cubicBezTo>
                    <a:pt x="1552" y="974"/>
                    <a:pt x="1483" y="1000"/>
                    <a:pt x="1413" y="1000"/>
                  </a:cubicBezTo>
                  <a:cubicBezTo>
                    <a:pt x="1397" y="1000"/>
                    <a:pt x="1381" y="999"/>
                    <a:pt x="1365" y="996"/>
                  </a:cubicBezTo>
                  <a:cubicBezTo>
                    <a:pt x="1444" y="815"/>
                    <a:pt x="1444" y="610"/>
                    <a:pt x="1365" y="428"/>
                  </a:cubicBezTo>
                  <a:cubicBezTo>
                    <a:pt x="1381" y="426"/>
                    <a:pt x="1397" y="424"/>
                    <a:pt x="1413" y="424"/>
                  </a:cubicBezTo>
                  <a:cubicBezTo>
                    <a:pt x="1483" y="424"/>
                    <a:pt x="1552" y="450"/>
                    <a:pt x="1605" y="498"/>
                  </a:cubicBezTo>
                  <a:cubicBezTo>
                    <a:pt x="1633" y="524"/>
                    <a:pt x="1665" y="540"/>
                    <a:pt x="1700" y="548"/>
                  </a:cubicBezTo>
                  <a:lnTo>
                    <a:pt x="1700" y="548"/>
                  </a:lnTo>
                  <a:cubicBezTo>
                    <a:pt x="1453" y="259"/>
                    <a:pt x="1107" y="59"/>
                    <a:pt x="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7514315" y="2785893"/>
              <a:ext cx="63811" cy="38432"/>
            </a:xfrm>
            <a:custGeom>
              <a:avLst/>
              <a:gdLst/>
              <a:ahLst/>
              <a:cxnLst/>
              <a:rect l="l" t="t" r="r" b="b"/>
              <a:pathLst>
                <a:path w="2366" h="1425" extrusionOk="0">
                  <a:moveTo>
                    <a:pt x="712" y="416"/>
                  </a:moveTo>
                  <a:cubicBezTo>
                    <a:pt x="976" y="416"/>
                    <a:pt x="1107" y="734"/>
                    <a:pt x="922" y="920"/>
                  </a:cubicBezTo>
                  <a:cubicBezTo>
                    <a:pt x="862" y="981"/>
                    <a:pt x="788" y="1008"/>
                    <a:pt x="715" y="1008"/>
                  </a:cubicBezTo>
                  <a:cubicBezTo>
                    <a:pt x="563" y="1008"/>
                    <a:pt x="417" y="890"/>
                    <a:pt x="417" y="713"/>
                  </a:cubicBezTo>
                  <a:cubicBezTo>
                    <a:pt x="417" y="549"/>
                    <a:pt x="548" y="416"/>
                    <a:pt x="712" y="416"/>
                  </a:cubicBezTo>
                  <a:close/>
                  <a:moveTo>
                    <a:pt x="712" y="1"/>
                  </a:moveTo>
                  <a:cubicBezTo>
                    <a:pt x="319" y="1"/>
                    <a:pt x="0" y="320"/>
                    <a:pt x="0" y="713"/>
                  </a:cubicBezTo>
                  <a:cubicBezTo>
                    <a:pt x="0" y="1106"/>
                    <a:pt x="319" y="1424"/>
                    <a:pt x="712" y="1424"/>
                  </a:cubicBezTo>
                  <a:cubicBezTo>
                    <a:pt x="823" y="1360"/>
                    <a:pt x="946" y="1327"/>
                    <a:pt x="1069" y="1327"/>
                  </a:cubicBezTo>
                  <a:cubicBezTo>
                    <a:pt x="1186" y="1327"/>
                    <a:pt x="1304" y="1357"/>
                    <a:pt x="1411" y="1416"/>
                  </a:cubicBezTo>
                  <a:cubicBezTo>
                    <a:pt x="1515" y="1360"/>
                    <a:pt x="1629" y="1332"/>
                    <a:pt x="1744" y="1332"/>
                  </a:cubicBezTo>
                  <a:cubicBezTo>
                    <a:pt x="1858" y="1332"/>
                    <a:pt x="1973" y="1360"/>
                    <a:pt x="2077" y="1416"/>
                  </a:cubicBezTo>
                  <a:cubicBezTo>
                    <a:pt x="2060" y="1263"/>
                    <a:pt x="2022" y="1117"/>
                    <a:pt x="1965" y="980"/>
                  </a:cubicBezTo>
                  <a:lnTo>
                    <a:pt x="1965" y="980"/>
                  </a:lnTo>
                  <a:cubicBezTo>
                    <a:pt x="2001" y="995"/>
                    <a:pt x="2037" y="1002"/>
                    <a:pt x="2074" y="1002"/>
                  </a:cubicBezTo>
                  <a:cubicBezTo>
                    <a:pt x="2223" y="1002"/>
                    <a:pt x="2365" y="885"/>
                    <a:pt x="2365" y="713"/>
                  </a:cubicBezTo>
                  <a:cubicBezTo>
                    <a:pt x="2365" y="539"/>
                    <a:pt x="2224" y="423"/>
                    <a:pt x="2075" y="423"/>
                  </a:cubicBezTo>
                  <a:cubicBezTo>
                    <a:pt x="2008" y="423"/>
                    <a:pt x="1940" y="447"/>
                    <a:pt x="1883" y="499"/>
                  </a:cubicBezTo>
                  <a:cubicBezTo>
                    <a:pt x="1843" y="534"/>
                    <a:pt x="1794" y="551"/>
                    <a:pt x="1744" y="551"/>
                  </a:cubicBezTo>
                  <a:cubicBezTo>
                    <a:pt x="1729" y="551"/>
                    <a:pt x="1714" y="549"/>
                    <a:pt x="1699" y="546"/>
                  </a:cubicBezTo>
                  <a:lnTo>
                    <a:pt x="1699" y="546"/>
                  </a:lnTo>
                  <a:cubicBezTo>
                    <a:pt x="1810" y="675"/>
                    <a:pt x="1900" y="821"/>
                    <a:pt x="1965" y="980"/>
                  </a:cubicBezTo>
                  <a:lnTo>
                    <a:pt x="1965" y="980"/>
                  </a:lnTo>
                  <a:cubicBezTo>
                    <a:pt x="1936" y="967"/>
                    <a:pt x="1908" y="950"/>
                    <a:pt x="1883" y="927"/>
                  </a:cubicBezTo>
                  <a:cubicBezTo>
                    <a:pt x="1843" y="891"/>
                    <a:pt x="1794" y="873"/>
                    <a:pt x="1744" y="873"/>
                  </a:cubicBezTo>
                  <a:cubicBezTo>
                    <a:pt x="1694" y="873"/>
                    <a:pt x="1645" y="891"/>
                    <a:pt x="1605" y="927"/>
                  </a:cubicBezTo>
                  <a:cubicBezTo>
                    <a:pt x="1552" y="974"/>
                    <a:pt x="1483" y="1001"/>
                    <a:pt x="1413" y="1001"/>
                  </a:cubicBezTo>
                  <a:cubicBezTo>
                    <a:pt x="1397" y="1001"/>
                    <a:pt x="1381" y="999"/>
                    <a:pt x="1365" y="996"/>
                  </a:cubicBezTo>
                  <a:cubicBezTo>
                    <a:pt x="1444" y="815"/>
                    <a:pt x="1444" y="608"/>
                    <a:pt x="1365" y="427"/>
                  </a:cubicBezTo>
                  <a:cubicBezTo>
                    <a:pt x="1380" y="424"/>
                    <a:pt x="1396" y="424"/>
                    <a:pt x="1411" y="422"/>
                  </a:cubicBezTo>
                  <a:cubicBezTo>
                    <a:pt x="1483" y="422"/>
                    <a:pt x="1551" y="451"/>
                    <a:pt x="1605" y="499"/>
                  </a:cubicBezTo>
                  <a:cubicBezTo>
                    <a:pt x="1633" y="523"/>
                    <a:pt x="1665" y="539"/>
                    <a:pt x="1699" y="546"/>
                  </a:cubicBezTo>
                  <a:lnTo>
                    <a:pt x="1699" y="546"/>
                  </a:lnTo>
                  <a:cubicBezTo>
                    <a:pt x="1453" y="259"/>
                    <a:pt x="1107" y="59"/>
                    <a:pt x="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7234933" y="2610183"/>
              <a:ext cx="377688" cy="376987"/>
            </a:xfrm>
            <a:custGeom>
              <a:avLst/>
              <a:gdLst/>
              <a:ahLst/>
              <a:cxnLst/>
              <a:rect l="l" t="t" r="r" b="b"/>
              <a:pathLst>
                <a:path w="14004" h="13978" extrusionOk="0">
                  <a:moveTo>
                    <a:pt x="7127" y="420"/>
                  </a:moveTo>
                  <a:cubicBezTo>
                    <a:pt x="7814" y="420"/>
                    <a:pt x="8434" y="836"/>
                    <a:pt x="8696" y="1470"/>
                  </a:cubicBezTo>
                  <a:cubicBezTo>
                    <a:pt x="8960" y="2107"/>
                    <a:pt x="8813" y="2839"/>
                    <a:pt x="8327" y="3328"/>
                  </a:cubicBezTo>
                  <a:cubicBezTo>
                    <a:pt x="8001" y="3654"/>
                    <a:pt x="7566" y="3827"/>
                    <a:pt x="7123" y="3827"/>
                  </a:cubicBezTo>
                  <a:cubicBezTo>
                    <a:pt x="6903" y="3827"/>
                    <a:pt x="6682" y="3784"/>
                    <a:pt x="6471" y="3697"/>
                  </a:cubicBezTo>
                  <a:cubicBezTo>
                    <a:pt x="5833" y="3433"/>
                    <a:pt x="5418" y="2813"/>
                    <a:pt x="5418" y="2123"/>
                  </a:cubicBezTo>
                  <a:cubicBezTo>
                    <a:pt x="5420" y="1182"/>
                    <a:pt x="6182" y="420"/>
                    <a:pt x="7121" y="420"/>
                  </a:cubicBezTo>
                  <a:cubicBezTo>
                    <a:pt x="7123" y="420"/>
                    <a:pt x="7125" y="420"/>
                    <a:pt x="7127" y="420"/>
                  </a:cubicBezTo>
                  <a:close/>
                  <a:moveTo>
                    <a:pt x="11726" y="420"/>
                  </a:moveTo>
                  <a:cubicBezTo>
                    <a:pt x="12414" y="420"/>
                    <a:pt x="13036" y="834"/>
                    <a:pt x="13300" y="1470"/>
                  </a:cubicBezTo>
                  <a:cubicBezTo>
                    <a:pt x="13563" y="2107"/>
                    <a:pt x="13418" y="2839"/>
                    <a:pt x="12929" y="3328"/>
                  </a:cubicBezTo>
                  <a:cubicBezTo>
                    <a:pt x="12604" y="3654"/>
                    <a:pt x="12169" y="3827"/>
                    <a:pt x="11725" y="3827"/>
                  </a:cubicBezTo>
                  <a:cubicBezTo>
                    <a:pt x="11506" y="3827"/>
                    <a:pt x="11284" y="3784"/>
                    <a:pt x="11073" y="3697"/>
                  </a:cubicBezTo>
                  <a:cubicBezTo>
                    <a:pt x="10436" y="3433"/>
                    <a:pt x="10021" y="2813"/>
                    <a:pt x="10021" y="2123"/>
                  </a:cubicBezTo>
                  <a:cubicBezTo>
                    <a:pt x="10023" y="1182"/>
                    <a:pt x="10785" y="420"/>
                    <a:pt x="11726" y="420"/>
                  </a:cubicBezTo>
                  <a:close/>
                  <a:moveTo>
                    <a:pt x="9615" y="2330"/>
                  </a:moveTo>
                  <a:cubicBezTo>
                    <a:pt x="9715" y="3337"/>
                    <a:pt x="10512" y="4131"/>
                    <a:pt x="11517" y="4232"/>
                  </a:cubicBezTo>
                  <a:lnTo>
                    <a:pt x="11517" y="4896"/>
                  </a:lnTo>
                  <a:cubicBezTo>
                    <a:pt x="11250" y="4922"/>
                    <a:pt x="10990" y="4998"/>
                    <a:pt x="10752" y="5121"/>
                  </a:cubicBezTo>
                  <a:cubicBezTo>
                    <a:pt x="10654" y="5175"/>
                    <a:pt x="10617" y="5297"/>
                    <a:pt x="10669" y="5398"/>
                  </a:cubicBezTo>
                  <a:cubicBezTo>
                    <a:pt x="10705" y="5469"/>
                    <a:pt x="10777" y="5511"/>
                    <a:pt x="10853" y="5511"/>
                  </a:cubicBezTo>
                  <a:cubicBezTo>
                    <a:pt x="10884" y="5511"/>
                    <a:pt x="10915" y="5504"/>
                    <a:pt x="10945" y="5490"/>
                  </a:cubicBezTo>
                  <a:cubicBezTo>
                    <a:pt x="11185" y="5365"/>
                    <a:pt x="11453" y="5300"/>
                    <a:pt x="11726" y="5300"/>
                  </a:cubicBezTo>
                  <a:cubicBezTo>
                    <a:pt x="12530" y="5300"/>
                    <a:pt x="13224" y="5863"/>
                    <a:pt x="13392" y="6647"/>
                  </a:cubicBezTo>
                  <a:cubicBezTo>
                    <a:pt x="13560" y="7433"/>
                    <a:pt x="13156" y="8230"/>
                    <a:pt x="12423" y="8557"/>
                  </a:cubicBezTo>
                  <a:cubicBezTo>
                    <a:pt x="12198" y="8658"/>
                    <a:pt x="11960" y="8707"/>
                    <a:pt x="11726" y="8707"/>
                  </a:cubicBezTo>
                  <a:cubicBezTo>
                    <a:pt x="11196" y="8707"/>
                    <a:pt x="10681" y="8459"/>
                    <a:pt x="10351" y="8011"/>
                  </a:cubicBezTo>
                  <a:cubicBezTo>
                    <a:pt x="9877" y="7363"/>
                    <a:pt x="9920" y="6470"/>
                    <a:pt x="10453" y="5872"/>
                  </a:cubicBezTo>
                  <a:cubicBezTo>
                    <a:pt x="10530" y="5784"/>
                    <a:pt x="10523" y="5653"/>
                    <a:pt x="10438" y="5577"/>
                  </a:cubicBezTo>
                  <a:cubicBezTo>
                    <a:pt x="10398" y="5541"/>
                    <a:pt x="10349" y="5524"/>
                    <a:pt x="10299" y="5524"/>
                  </a:cubicBezTo>
                  <a:cubicBezTo>
                    <a:pt x="10242" y="5524"/>
                    <a:pt x="10184" y="5547"/>
                    <a:pt x="10143" y="5594"/>
                  </a:cubicBezTo>
                  <a:cubicBezTo>
                    <a:pt x="9613" y="6188"/>
                    <a:pt x="9460" y="7033"/>
                    <a:pt x="9750" y="7776"/>
                  </a:cubicBezTo>
                  <a:cubicBezTo>
                    <a:pt x="10041" y="8518"/>
                    <a:pt x="10724" y="9035"/>
                    <a:pt x="11519" y="9114"/>
                  </a:cubicBezTo>
                  <a:lnTo>
                    <a:pt x="11519" y="9747"/>
                  </a:lnTo>
                  <a:cubicBezTo>
                    <a:pt x="10606" y="9839"/>
                    <a:pt x="9857" y="10505"/>
                    <a:pt x="9656" y="11398"/>
                  </a:cubicBezTo>
                  <a:lnTo>
                    <a:pt x="7152" y="11398"/>
                  </a:lnTo>
                  <a:lnTo>
                    <a:pt x="7152" y="9693"/>
                  </a:lnTo>
                  <a:cubicBezTo>
                    <a:pt x="7152" y="9180"/>
                    <a:pt x="6735" y="8765"/>
                    <a:pt x="6224" y="8765"/>
                  </a:cubicBezTo>
                  <a:lnTo>
                    <a:pt x="4866" y="8765"/>
                  </a:lnTo>
                  <a:cubicBezTo>
                    <a:pt x="4752" y="8765"/>
                    <a:pt x="4658" y="8859"/>
                    <a:pt x="4658" y="8972"/>
                  </a:cubicBezTo>
                  <a:cubicBezTo>
                    <a:pt x="4658" y="9087"/>
                    <a:pt x="4750" y="9180"/>
                    <a:pt x="4862" y="9180"/>
                  </a:cubicBezTo>
                  <a:cubicBezTo>
                    <a:pt x="4863" y="9180"/>
                    <a:pt x="4864" y="9180"/>
                    <a:pt x="4866" y="9180"/>
                  </a:cubicBezTo>
                  <a:lnTo>
                    <a:pt x="6224" y="9180"/>
                  </a:lnTo>
                  <a:cubicBezTo>
                    <a:pt x="6505" y="9182"/>
                    <a:pt x="6735" y="9409"/>
                    <a:pt x="6735" y="9693"/>
                  </a:cubicBezTo>
                  <a:lnTo>
                    <a:pt x="6735" y="12232"/>
                  </a:lnTo>
                  <a:lnTo>
                    <a:pt x="876" y="12232"/>
                  </a:lnTo>
                  <a:lnTo>
                    <a:pt x="876" y="9691"/>
                  </a:lnTo>
                  <a:cubicBezTo>
                    <a:pt x="876" y="9411"/>
                    <a:pt x="1106" y="9182"/>
                    <a:pt x="1387" y="9182"/>
                  </a:cubicBezTo>
                  <a:lnTo>
                    <a:pt x="4034" y="9182"/>
                  </a:lnTo>
                  <a:cubicBezTo>
                    <a:pt x="4150" y="9182"/>
                    <a:pt x="4241" y="9090"/>
                    <a:pt x="4241" y="8974"/>
                  </a:cubicBezTo>
                  <a:cubicBezTo>
                    <a:pt x="4241" y="8859"/>
                    <a:pt x="4150" y="8767"/>
                    <a:pt x="4034" y="8767"/>
                  </a:cubicBezTo>
                  <a:lnTo>
                    <a:pt x="2844" y="8767"/>
                  </a:lnTo>
                  <a:lnTo>
                    <a:pt x="2844" y="4232"/>
                  </a:lnTo>
                  <a:cubicBezTo>
                    <a:pt x="3850" y="4131"/>
                    <a:pt x="4645" y="3337"/>
                    <a:pt x="4746" y="2330"/>
                  </a:cubicBezTo>
                  <a:lnTo>
                    <a:pt x="5012" y="2330"/>
                  </a:lnTo>
                  <a:cubicBezTo>
                    <a:pt x="5119" y="3415"/>
                    <a:pt x="6032" y="4243"/>
                    <a:pt x="7121" y="4243"/>
                  </a:cubicBezTo>
                  <a:cubicBezTo>
                    <a:pt x="8213" y="4243"/>
                    <a:pt x="9123" y="3415"/>
                    <a:pt x="9230" y="2330"/>
                  </a:cubicBezTo>
                  <a:close/>
                  <a:moveTo>
                    <a:pt x="6781" y="12649"/>
                  </a:moveTo>
                  <a:cubicBezTo>
                    <a:pt x="6805" y="12649"/>
                    <a:pt x="6829" y="12651"/>
                    <a:pt x="6853" y="12656"/>
                  </a:cubicBezTo>
                  <a:cubicBezTo>
                    <a:pt x="6879" y="12669"/>
                    <a:pt x="6909" y="12675"/>
                    <a:pt x="6938" y="12675"/>
                  </a:cubicBezTo>
                  <a:cubicBezTo>
                    <a:pt x="7134" y="12743"/>
                    <a:pt x="7265" y="12929"/>
                    <a:pt x="7265" y="13136"/>
                  </a:cubicBezTo>
                  <a:lnTo>
                    <a:pt x="7265" y="13505"/>
                  </a:lnTo>
                  <a:lnTo>
                    <a:pt x="418" y="13505"/>
                  </a:lnTo>
                  <a:lnTo>
                    <a:pt x="418" y="13136"/>
                  </a:lnTo>
                  <a:cubicBezTo>
                    <a:pt x="418" y="12867"/>
                    <a:pt x="634" y="12649"/>
                    <a:pt x="903" y="12649"/>
                  </a:cubicBezTo>
                  <a:close/>
                  <a:moveTo>
                    <a:pt x="11724" y="10153"/>
                  </a:moveTo>
                  <a:cubicBezTo>
                    <a:pt x="12665" y="10153"/>
                    <a:pt x="13427" y="10915"/>
                    <a:pt x="13429" y="11857"/>
                  </a:cubicBezTo>
                  <a:cubicBezTo>
                    <a:pt x="13429" y="12547"/>
                    <a:pt x="13014" y="13167"/>
                    <a:pt x="12377" y="13431"/>
                  </a:cubicBezTo>
                  <a:cubicBezTo>
                    <a:pt x="12166" y="13518"/>
                    <a:pt x="11944" y="13561"/>
                    <a:pt x="11725" y="13561"/>
                  </a:cubicBezTo>
                  <a:cubicBezTo>
                    <a:pt x="11281" y="13561"/>
                    <a:pt x="10846" y="13387"/>
                    <a:pt x="10519" y="13062"/>
                  </a:cubicBezTo>
                  <a:cubicBezTo>
                    <a:pt x="10032" y="12575"/>
                    <a:pt x="9886" y="11841"/>
                    <a:pt x="10150" y="11204"/>
                  </a:cubicBezTo>
                  <a:cubicBezTo>
                    <a:pt x="10414" y="10568"/>
                    <a:pt x="11036" y="10153"/>
                    <a:pt x="11724" y="10153"/>
                  </a:cubicBezTo>
                  <a:close/>
                  <a:moveTo>
                    <a:pt x="2634" y="0"/>
                  </a:moveTo>
                  <a:cubicBezTo>
                    <a:pt x="2291" y="0"/>
                    <a:pt x="1939" y="85"/>
                    <a:pt x="1608" y="269"/>
                  </a:cubicBezTo>
                  <a:cubicBezTo>
                    <a:pt x="1508" y="323"/>
                    <a:pt x="1473" y="450"/>
                    <a:pt x="1527" y="551"/>
                  </a:cubicBezTo>
                  <a:cubicBezTo>
                    <a:pt x="1566" y="619"/>
                    <a:pt x="1637" y="658"/>
                    <a:pt x="1710" y="658"/>
                  </a:cubicBezTo>
                  <a:cubicBezTo>
                    <a:pt x="1744" y="658"/>
                    <a:pt x="1779" y="649"/>
                    <a:pt x="1811" y="631"/>
                  </a:cubicBezTo>
                  <a:cubicBezTo>
                    <a:pt x="2073" y="487"/>
                    <a:pt x="2357" y="417"/>
                    <a:pt x="2638" y="417"/>
                  </a:cubicBezTo>
                  <a:cubicBezTo>
                    <a:pt x="3187" y="417"/>
                    <a:pt x="3723" y="682"/>
                    <a:pt x="4049" y="1166"/>
                  </a:cubicBezTo>
                  <a:cubicBezTo>
                    <a:pt x="4545" y="1898"/>
                    <a:pt x="4401" y="2885"/>
                    <a:pt x="3715" y="3444"/>
                  </a:cubicBezTo>
                  <a:cubicBezTo>
                    <a:pt x="3400" y="3701"/>
                    <a:pt x="3018" y="3828"/>
                    <a:pt x="2638" y="3828"/>
                  </a:cubicBezTo>
                  <a:cubicBezTo>
                    <a:pt x="2194" y="3828"/>
                    <a:pt x="1751" y="3655"/>
                    <a:pt x="1418" y="3315"/>
                  </a:cubicBezTo>
                  <a:cubicBezTo>
                    <a:pt x="800" y="2684"/>
                    <a:pt x="767" y="1686"/>
                    <a:pt x="1344" y="1013"/>
                  </a:cubicBezTo>
                  <a:cubicBezTo>
                    <a:pt x="1418" y="926"/>
                    <a:pt x="1407" y="795"/>
                    <a:pt x="1320" y="721"/>
                  </a:cubicBezTo>
                  <a:cubicBezTo>
                    <a:pt x="1281" y="688"/>
                    <a:pt x="1233" y="672"/>
                    <a:pt x="1186" y="672"/>
                  </a:cubicBezTo>
                  <a:cubicBezTo>
                    <a:pt x="1127" y="672"/>
                    <a:pt x="1068" y="696"/>
                    <a:pt x="1027" y="745"/>
                  </a:cubicBezTo>
                  <a:cubicBezTo>
                    <a:pt x="514" y="1343"/>
                    <a:pt x="376" y="2179"/>
                    <a:pt x="671" y="2913"/>
                  </a:cubicBezTo>
                  <a:cubicBezTo>
                    <a:pt x="966" y="3644"/>
                    <a:pt x="1643" y="4153"/>
                    <a:pt x="2429" y="4232"/>
                  </a:cubicBezTo>
                  <a:lnTo>
                    <a:pt x="2429" y="8765"/>
                  </a:lnTo>
                  <a:lnTo>
                    <a:pt x="1387" y="8765"/>
                  </a:lnTo>
                  <a:cubicBezTo>
                    <a:pt x="874" y="8765"/>
                    <a:pt x="459" y="9180"/>
                    <a:pt x="459" y="9693"/>
                  </a:cubicBezTo>
                  <a:lnTo>
                    <a:pt x="459" y="12350"/>
                  </a:lnTo>
                  <a:cubicBezTo>
                    <a:pt x="176" y="12509"/>
                    <a:pt x="1" y="12811"/>
                    <a:pt x="1" y="13136"/>
                  </a:cubicBezTo>
                  <a:lnTo>
                    <a:pt x="1" y="13712"/>
                  </a:lnTo>
                  <a:cubicBezTo>
                    <a:pt x="1" y="13828"/>
                    <a:pt x="93" y="13922"/>
                    <a:pt x="208" y="13922"/>
                  </a:cubicBezTo>
                  <a:lnTo>
                    <a:pt x="7473" y="13922"/>
                  </a:lnTo>
                  <a:cubicBezTo>
                    <a:pt x="7588" y="13920"/>
                    <a:pt x="7680" y="13828"/>
                    <a:pt x="7680" y="13712"/>
                  </a:cubicBezTo>
                  <a:lnTo>
                    <a:pt x="7680" y="13136"/>
                  </a:lnTo>
                  <a:cubicBezTo>
                    <a:pt x="7680" y="12782"/>
                    <a:pt x="7473" y="12461"/>
                    <a:pt x="7152" y="12315"/>
                  </a:cubicBezTo>
                  <a:lnTo>
                    <a:pt x="7152" y="11813"/>
                  </a:lnTo>
                  <a:lnTo>
                    <a:pt x="9608" y="11813"/>
                  </a:lnTo>
                  <a:lnTo>
                    <a:pt x="9608" y="11857"/>
                  </a:lnTo>
                  <a:cubicBezTo>
                    <a:pt x="9606" y="12695"/>
                    <a:pt x="10102" y="13455"/>
                    <a:pt x="10868" y="13795"/>
                  </a:cubicBezTo>
                  <a:cubicBezTo>
                    <a:pt x="11144" y="13918"/>
                    <a:pt x="11437" y="13978"/>
                    <a:pt x="11727" y="13978"/>
                  </a:cubicBezTo>
                  <a:cubicBezTo>
                    <a:pt x="12244" y="13978"/>
                    <a:pt x="12753" y="13789"/>
                    <a:pt x="13150" y="13429"/>
                  </a:cubicBezTo>
                  <a:cubicBezTo>
                    <a:pt x="13772" y="12865"/>
                    <a:pt x="14004" y="11990"/>
                    <a:pt x="13739" y="11193"/>
                  </a:cubicBezTo>
                  <a:cubicBezTo>
                    <a:pt x="13477" y="10396"/>
                    <a:pt x="12770" y="9830"/>
                    <a:pt x="11936" y="9747"/>
                  </a:cubicBezTo>
                  <a:lnTo>
                    <a:pt x="11936" y="9114"/>
                  </a:lnTo>
                  <a:cubicBezTo>
                    <a:pt x="13019" y="9005"/>
                    <a:pt x="13844" y="8094"/>
                    <a:pt x="13846" y="7005"/>
                  </a:cubicBezTo>
                  <a:lnTo>
                    <a:pt x="13844" y="7005"/>
                  </a:lnTo>
                  <a:cubicBezTo>
                    <a:pt x="13844" y="5915"/>
                    <a:pt x="13019" y="5003"/>
                    <a:pt x="11934" y="4896"/>
                  </a:cubicBezTo>
                  <a:lnTo>
                    <a:pt x="11934" y="4232"/>
                  </a:lnTo>
                  <a:cubicBezTo>
                    <a:pt x="12750" y="4151"/>
                    <a:pt x="13447" y="3607"/>
                    <a:pt x="13722" y="2837"/>
                  </a:cubicBezTo>
                  <a:cubicBezTo>
                    <a:pt x="13999" y="2064"/>
                    <a:pt x="13805" y="1203"/>
                    <a:pt x="13224" y="623"/>
                  </a:cubicBezTo>
                  <a:cubicBezTo>
                    <a:pt x="12820" y="219"/>
                    <a:pt x="12279" y="2"/>
                    <a:pt x="11726" y="2"/>
                  </a:cubicBezTo>
                  <a:cubicBezTo>
                    <a:pt x="11487" y="2"/>
                    <a:pt x="11245" y="43"/>
                    <a:pt x="11012" y="127"/>
                  </a:cubicBezTo>
                  <a:cubicBezTo>
                    <a:pt x="10241" y="402"/>
                    <a:pt x="9698" y="1099"/>
                    <a:pt x="9617" y="1915"/>
                  </a:cubicBezTo>
                  <a:lnTo>
                    <a:pt x="9233" y="1915"/>
                  </a:lnTo>
                  <a:cubicBezTo>
                    <a:pt x="9126" y="830"/>
                    <a:pt x="8213" y="2"/>
                    <a:pt x="7123" y="2"/>
                  </a:cubicBezTo>
                  <a:cubicBezTo>
                    <a:pt x="6034" y="2"/>
                    <a:pt x="5121" y="830"/>
                    <a:pt x="5014" y="1915"/>
                  </a:cubicBezTo>
                  <a:lnTo>
                    <a:pt x="4748" y="1915"/>
                  </a:lnTo>
                  <a:cubicBezTo>
                    <a:pt x="4635" y="775"/>
                    <a:pt x="3671" y="0"/>
                    <a:pt x="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7511672" y="2916751"/>
              <a:ext cx="66454" cy="38432"/>
            </a:xfrm>
            <a:custGeom>
              <a:avLst/>
              <a:gdLst/>
              <a:ahLst/>
              <a:cxnLst/>
              <a:rect l="l" t="t" r="r" b="b"/>
              <a:pathLst>
                <a:path w="2464" h="1425" extrusionOk="0">
                  <a:moveTo>
                    <a:pt x="809" y="416"/>
                  </a:moveTo>
                  <a:cubicBezTo>
                    <a:pt x="961" y="416"/>
                    <a:pt x="1107" y="533"/>
                    <a:pt x="1107" y="712"/>
                  </a:cubicBezTo>
                  <a:cubicBezTo>
                    <a:pt x="1105" y="876"/>
                    <a:pt x="974" y="1009"/>
                    <a:pt x="810" y="1009"/>
                  </a:cubicBezTo>
                  <a:cubicBezTo>
                    <a:pt x="546" y="1009"/>
                    <a:pt x="415" y="690"/>
                    <a:pt x="601" y="503"/>
                  </a:cubicBezTo>
                  <a:cubicBezTo>
                    <a:pt x="661" y="443"/>
                    <a:pt x="736" y="416"/>
                    <a:pt x="809" y="416"/>
                  </a:cubicBezTo>
                  <a:close/>
                  <a:moveTo>
                    <a:pt x="810" y="0"/>
                  </a:moveTo>
                  <a:cubicBezTo>
                    <a:pt x="341" y="0"/>
                    <a:pt x="0" y="444"/>
                    <a:pt x="122" y="898"/>
                  </a:cubicBezTo>
                  <a:cubicBezTo>
                    <a:pt x="209" y="1223"/>
                    <a:pt x="502" y="1425"/>
                    <a:pt x="810" y="1425"/>
                  </a:cubicBezTo>
                  <a:cubicBezTo>
                    <a:pt x="930" y="1425"/>
                    <a:pt x="1053" y="1394"/>
                    <a:pt x="1166" y="1328"/>
                  </a:cubicBezTo>
                  <a:cubicBezTo>
                    <a:pt x="1272" y="1312"/>
                    <a:pt x="1378" y="1305"/>
                    <a:pt x="1485" y="1305"/>
                  </a:cubicBezTo>
                  <a:cubicBezTo>
                    <a:pt x="1719" y="1305"/>
                    <a:pt x="1953" y="1342"/>
                    <a:pt x="2175" y="1418"/>
                  </a:cubicBezTo>
                  <a:cubicBezTo>
                    <a:pt x="2158" y="1264"/>
                    <a:pt x="2119" y="1117"/>
                    <a:pt x="2062" y="979"/>
                  </a:cubicBezTo>
                  <a:lnTo>
                    <a:pt x="2062" y="979"/>
                  </a:lnTo>
                  <a:cubicBezTo>
                    <a:pt x="2098" y="994"/>
                    <a:pt x="2136" y="1002"/>
                    <a:pt x="2173" y="1002"/>
                  </a:cubicBezTo>
                  <a:cubicBezTo>
                    <a:pt x="2322" y="1002"/>
                    <a:pt x="2463" y="886"/>
                    <a:pt x="2463" y="712"/>
                  </a:cubicBezTo>
                  <a:cubicBezTo>
                    <a:pt x="2463" y="539"/>
                    <a:pt x="2322" y="423"/>
                    <a:pt x="2173" y="423"/>
                  </a:cubicBezTo>
                  <a:cubicBezTo>
                    <a:pt x="2106" y="423"/>
                    <a:pt x="2038" y="446"/>
                    <a:pt x="1981" y="498"/>
                  </a:cubicBezTo>
                  <a:cubicBezTo>
                    <a:pt x="1941" y="534"/>
                    <a:pt x="1892" y="552"/>
                    <a:pt x="1842" y="552"/>
                  </a:cubicBezTo>
                  <a:cubicBezTo>
                    <a:pt x="1827" y="552"/>
                    <a:pt x="1812" y="551"/>
                    <a:pt x="1798" y="548"/>
                  </a:cubicBezTo>
                  <a:lnTo>
                    <a:pt x="1798" y="548"/>
                  </a:lnTo>
                  <a:cubicBezTo>
                    <a:pt x="1907" y="676"/>
                    <a:pt x="1997" y="821"/>
                    <a:pt x="2062" y="979"/>
                  </a:cubicBezTo>
                  <a:lnTo>
                    <a:pt x="2062" y="979"/>
                  </a:lnTo>
                  <a:cubicBezTo>
                    <a:pt x="2034" y="967"/>
                    <a:pt x="2006" y="949"/>
                    <a:pt x="1981" y="926"/>
                  </a:cubicBezTo>
                  <a:cubicBezTo>
                    <a:pt x="1941" y="890"/>
                    <a:pt x="1892" y="872"/>
                    <a:pt x="1842" y="872"/>
                  </a:cubicBezTo>
                  <a:cubicBezTo>
                    <a:pt x="1792" y="872"/>
                    <a:pt x="1743" y="890"/>
                    <a:pt x="1703" y="926"/>
                  </a:cubicBezTo>
                  <a:cubicBezTo>
                    <a:pt x="1649" y="975"/>
                    <a:pt x="1578" y="1002"/>
                    <a:pt x="1506" y="1002"/>
                  </a:cubicBezTo>
                  <a:cubicBezTo>
                    <a:pt x="1492" y="1002"/>
                    <a:pt x="1477" y="1000"/>
                    <a:pt x="1463" y="998"/>
                  </a:cubicBezTo>
                  <a:cubicBezTo>
                    <a:pt x="1542" y="815"/>
                    <a:pt x="1542" y="610"/>
                    <a:pt x="1463" y="428"/>
                  </a:cubicBezTo>
                  <a:cubicBezTo>
                    <a:pt x="1478" y="424"/>
                    <a:pt x="1494" y="424"/>
                    <a:pt x="1509" y="424"/>
                  </a:cubicBezTo>
                  <a:cubicBezTo>
                    <a:pt x="1581" y="424"/>
                    <a:pt x="1649" y="450"/>
                    <a:pt x="1703" y="498"/>
                  </a:cubicBezTo>
                  <a:cubicBezTo>
                    <a:pt x="1731" y="524"/>
                    <a:pt x="1763" y="540"/>
                    <a:pt x="1798" y="548"/>
                  </a:cubicBezTo>
                  <a:lnTo>
                    <a:pt x="1798" y="548"/>
                  </a:lnTo>
                  <a:cubicBezTo>
                    <a:pt x="1551" y="259"/>
                    <a:pt x="1205" y="59"/>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64"/>
          <p:cNvGrpSpPr/>
          <p:nvPr/>
        </p:nvGrpSpPr>
        <p:grpSpPr>
          <a:xfrm>
            <a:off x="6419081" y="2634267"/>
            <a:ext cx="376906" cy="328845"/>
            <a:chOff x="6419171" y="2634267"/>
            <a:chExt cx="376906" cy="328845"/>
          </a:xfrm>
        </p:grpSpPr>
        <p:sp>
          <p:nvSpPr>
            <p:cNvPr id="3435" name="Google Shape;3435;p64"/>
            <p:cNvSpPr/>
            <p:nvPr/>
          </p:nvSpPr>
          <p:spPr>
            <a:xfrm>
              <a:off x="6752763" y="2654684"/>
              <a:ext cx="12973" cy="11193"/>
            </a:xfrm>
            <a:custGeom>
              <a:avLst/>
              <a:gdLst/>
              <a:ahLst/>
              <a:cxnLst/>
              <a:rect l="l" t="t" r="r" b="b"/>
              <a:pathLst>
                <a:path w="481" h="415" extrusionOk="0">
                  <a:moveTo>
                    <a:pt x="276" y="1"/>
                  </a:moveTo>
                  <a:cubicBezTo>
                    <a:pt x="92" y="1"/>
                    <a:pt x="1" y="224"/>
                    <a:pt x="129" y="353"/>
                  </a:cubicBezTo>
                  <a:cubicBezTo>
                    <a:pt x="172" y="395"/>
                    <a:pt x="224" y="414"/>
                    <a:pt x="275" y="414"/>
                  </a:cubicBezTo>
                  <a:cubicBezTo>
                    <a:pt x="381" y="414"/>
                    <a:pt x="481" y="332"/>
                    <a:pt x="481" y="208"/>
                  </a:cubicBezTo>
                  <a:cubicBezTo>
                    <a:pt x="481" y="95"/>
                    <a:pt x="389"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6725604" y="2654684"/>
              <a:ext cx="13000" cy="11193"/>
            </a:xfrm>
            <a:custGeom>
              <a:avLst/>
              <a:gdLst/>
              <a:ahLst/>
              <a:cxnLst/>
              <a:rect l="l" t="t" r="r" b="b"/>
              <a:pathLst>
                <a:path w="482" h="415" extrusionOk="0">
                  <a:moveTo>
                    <a:pt x="276" y="1"/>
                  </a:moveTo>
                  <a:cubicBezTo>
                    <a:pt x="93" y="1"/>
                    <a:pt x="1" y="224"/>
                    <a:pt x="130" y="353"/>
                  </a:cubicBezTo>
                  <a:cubicBezTo>
                    <a:pt x="172" y="395"/>
                    <a:pt x="224" y="414"/>
                    <a:pt x="275" y="414"/>
                  </a:cubicBezTo>
                  <a:cubicBezTo>
                    <a:pt x="381" y="414"/>
                    <a:pt x="481" y="332"/>
                    <a:pt x="481" y="208"/>
                  </a:cubicBezTo>
                  <a:cubicBezTo>
                    <a:pt x="481" y="95"/>
                    <a:pt x="390"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6698473" y="2654684"/>
              <a:ext cx="13027" cy="11166"/>
            </a:xfrm>
            <a:custGeom>
              <a:avLst/>
              <a:gdLst/>
              <a:ahLst/>
              <a:cxnLst/>
              <a:rect l="l" t="t" r="r" b="b"/>
              <a:pathLst>
                <a:path w="483" h="414" extrusionOk="0">
                  <a:moveTo>
                    <a:pt x="276" y="1"/>
                  </a:moveTo>
                  <a:cubicBezTo>
                    <a:pt x="92" y="1"/>
                    <a:pt x="0" y="224"/>
                    <a:pt x="131" y="353"/>
                  </a:cubicBezTo>
                  <a:cubicBezTo>
                    <a:pt x="173" y="394"/>
                    <a:pt x="225" y="413"/>
                    <a:pt x="275" y="413"/>
                  </a:cubicBezTo>
                  <a:cubicBezTo>
                    <a:pt x="380" y="413"/>
                    <a:pt x="481" y="332"/>
                    <a:pt x="481" y="208"/>
                  </a:cubicBezTo>
                  <a:cubicBezTo>
                    <a:pt x="483" y="95"/>
                    <a:pt x="389"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6419171" y="2634267"/>
              <a:ext cx="376906" cy="328845"/>
            </a:xfrm>
            <a:custGeom>
              <a:avLst/>
              <a:gdLst/>
              <a:ahLst/>
              <a:cxnLst/>
              <a:rect l="l" t="t" r="r" b="b"/>
              <a:pathLst>
                <a:path w="13975" h="12193" extrusionOk="0">
                  <a:moveTo>
                    <a:pt x="205" y="0"/>
                  </a:moveTo>
                  <a:cubicBezTo>
                    <a:pt x="92" y="0"/>
                    <a:pt x="0" y="92"/>
                    <a:pt x="0" y="206"/>
                  </a:cubicBezTo>
                  <a:lnTo>
                    <a:pt x="0" y="11988"/>
                  </a:lnTo>
                  <a:cubicBezTo>
                    <a:pt x="0" y="12101"/>
                    <a:pt x="92" y="12193"/>
                    <a:pt x="205" y="12193"/>
                  </a:cubicBezTo>
                  <a:lnTo>
                    <a:pt x="2186" y="12193"/>
                  </a:lnTo>
                  <a:cubicBezTo>
                    <a:pt x="2188" y="12193"/>
                    <a:pt x="2191" y="12193"/>
                    <a:pt x="2194" y="12193"/>
                  </a:cubicBezTo>
                  <a:cubicBezTo>
                    <a:pt x="2308" y="12193"/>
                    <a:pt x="2400" y="12101"/>
                    <a:pt x="2400" y="11988"/>
                  </a:cubicBezTo>
                  <a:cubicBezTo>
                    <a:pt x="2400" y="11872"/>
                    <a:pt x="2308" y="11780"/>
                    <a:pt x="2194" y="11780"/>
                  </a:cubicBezTo>
                  <a:cubicBezTo>
                    <a:pt x="2191" y="11780"/>
                    <a:pt x="2188" y="11780"/>
                    <a:pt x="2186" y="11780"/>
                  </a:cubicBezTo>
                  <a:lnTo>
                    <a:pt x="413" y="11780"/>
                  </a:lnTo>
                  <a:lnTo>
                    <a:pt x="413" y="1992"/>
                  </a:lnTo>
                  <a:lnTo>
                    <a:pt x="6005" y="1992"/>
                  </a:lnTo>
                  <a:cubicBezTo>
                    <a:pt x="6116" y="1987"/>
                    <a:pt x="6203" y="1896"/>
                    <a:pt x="6203" y="1784"/>
                  </a:cubicBezTo>
                  <a:cubicBezTo>
                    <a:pt x="6203" y="1675"/>
                    <a:pt x="6116" y="1583"/>
                    <a:pt x="6005" y="1579"/>
                  </a:cubicBezTo>
                  <a:lnTo>
                    <a:pt x="413" y="1579"/>
                  </a:lnTo>
                  <a:lnTo>
                    <a:pt x="413" y="413"/>
                  </a:lnTo>
                  <a:lnTo>
                    <a:pt x="13562" y="413"/>
                  </a:lnTo>
                  <a:lnTo>
                    <a:pt x="13562" y="1579"/>
                  </a:lnTo>
                  <a:lnTo>
                    <a:pt x="6828" y="1579"/>
                  </a:lnTo>
                  <a:cubicBezTo>
                    <a:pt x="6825" y="1579"/>
                    <a:pt x="6823" y="1579"/>
                    <a:pt x="6820" y="1579"/>
                  </a:cubicBezTo>
                  <a:cubicBezTo>
                    <a:pt x="6708" y="1579"/>
                    <a:pt x="6614" y="1671"/>
                    <a:pt x="6614" y="1784"/>
                  </a:cubicBezTo>
                  <a:cubicBezTo>
                    <a:pt x="6614" y="1899"/>
                    <a:pt x="6708" y="1992"/>
                    <a:pt x="6820" y="1992"/>
                  </a:cubicBezTo>
                  <a:cubicBezTo>
                    <a:pt x="6823" y="1992"/>
                    <a:pt x="6825" y="1992"/>
                    <a:pt x="6828" y="1992"/>
                  </a:cubicBezTo>
                  <a:lnTo>
                    <a:pt x="13562" y="1992"/>
                  </a:lnTo>
                  <a:lnTo>
                    <a:pt x="13562" y="11780"/>
                  </a:lnTo>
                  <a:lnTo>
                    <a:pt x="3009" y="11780"/>
                  </a:lnTo>
                  <a:cubicBezTo>
                    <a:pt x="3006" y="11780"/>
                    <a:pt x="3004" y="11780"/>
                    <a:pt x="3001" y="11780"/>
                  </a:cubicBezTo>
                  <a:cubicBezTo>
                    <a:pt x="2889" y="11780"/>
                    <a:pt x="2797" y="11872"/>
                    <a:pt x="2797" y="11988"/>
                  </a:cubicBezTo>
                  <a:cubicBezTo>
                    <a:pt x="2797" y="12101"/>
                    <a:pt x="2889" y="12193"/>
                    <a:pt x="3001" y="12193"/>
                  </a:cubicBezTo>
                  <a:cubicBezTo>
                    <a:pt x="3004" y="12193"/>
                    <a:pt x="3006" y="12193"/>
                    <a:pt x="3009" y="12193"/>
                  </a:cubicBezTo>
                  <a:lnTo>
                    <a:pt x="13767" y="12193"/>
                  </a:lnTo>
                  <a:cubicBezTo>
                    <a:pt x="13881" y="12193"/>
                    <a:pt x="13974" y="12101"/>
                    <a:pt x="13974" y="11988"/>
                  </a:cubicBezTo>
                  <a:lnTo>
                    <a:pt x="13974" y="206"/>
                  </a:lnTo>
                  <a:cubicBezTo>
                    <a:pt x="13974" y="92"/>
                    <a:pt x="13881" y="0"/>
                    <a:pt x="13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6474352" y="2724644"/>
              <a:ext cx="269835" cy="198014"/>
            </a:xfrm>
            <a:custGeom>
              <a:avLst/>
              <a:gdLst/>
              <a:ahLst/>
              <a:cxnLst/>
              <a:rect l="l" t="t" r="r" b="b"/>
              <a:pathLst>
                <a:path w="10005" h="7342" extrusionOk="0">
                  <a:moveTo>
                    <a:pt x="9592" y="414"/>
                  </a:moveTo>
                  <a:lnTo>
                    <a:pt x="9592" y="1095"/>
                  </a:lnTo>
                  <a:lnTo>
                    <a:pt x="6758" y="2433"/>
                  </a:lnTo>
                  <a:cubicBezTo>
                    <a:pt x="6745" y="2440"/>
                    <a:pt x="6732" y="2449"/>
                    <a:pt x="6721" y="2457"/>
                  </a:cubicBezTo>
                  <a:cubicBezTo>
                    <a:pt x="6238" y="2094"/>
                    <a:pt x="5666" y="1914"/>
                    <a:pt x="5094" y="1914"/>
                  </a:cubicBezTo>
                  <a:cubicBezTo>
                    <a:pt x="4490" y="1914"/>
                    <a:pt x="3887" y="2116"/>
                    <a:pt x="3391" y="2516"/>
                  </a:cubicBezTo>
                  <a:lnTo>
                    <a:pt x="413" y="1097"/>
                  </a:lnTo>
                  <a:lnTo>
                    <a:pt x="413" y="414"/>
                  </a:lnTo>
                  <a:close/>
                  <a:moveTo>
                    <a:pt x="9592" y="1551"/>
                  </a:moveTo>
                  <a:lnTo>
                    <a:pt x="9592" y="5501"/>
                  </a:lnTo>
                  <a:lnTo>
                    <a:pt x="7664" y="5501"/>
                  </a:lnTo>
                  <a:cubicBezTo>
                    <a:pt x="7989" y="4543"/>
                    <a:pt x="7754" y="3479"/>
                    <a:pt x="7051" y="2750"/>
                  </a:cubicBezTo>
                  <a:lnTo>
                    <a:pt x="9592" y="1551"/>
                  </a:lnTo>
                  <a:close/>
                  <a:moveTo>
                    <a:pt x="413" y="1553"/>
                  </a:moveTo>
                  <a:lnTo>
                    <a:pt x="3070" y="2820"/>
                  </a:lnTo>
                  <a:cubicBezTo>
                    <a:pt x="2417" y="3549"/>
                    <a:pt x="2208" y="4575"/>
                    <a:pt x="2522" y="5503"/>
                  </a:cubicBezTo>
                  <a:lnTo>
                    <a:pt x="413" y="5501"/>
                  </a:lnTo>
                  <a:lnTo>
                    <a:pt x="413" y="1553"/>
                  </a:lnTo>
                  <a:close/>
                  <a:moveTo>
                    <a:pt x="5093" y="2324"/>
                  </a:moveTo>
                  <a:cubicBezTo>
                    <a:pt x="5390" y="2324"/>
                    <a:pt x="5689" y="2381"/>
                    <a:pt x="5974" y="2499"/>
                  </a:cubicBezTo>
                  <a:cubicBezTo>
                    <a:pt x="6834" y="2857"/>
                    <a:pt x="7396" y="3695"/>
                    <a:pt x="7396" y="4628"/>
                  </a:cubicBezTo>
                  <a:cubicBezTo>
                    <a:pt x="7396" y="5899"/>
                    <a:pt x="6365" y="6929"/>
                    <a:pt x="5092" y="6931"/>
                  </a:cubicBezTo>
                  <a:cubicBezTo>
                    <a:pt x="4162" y="6931"/>
                    <a:pt x="3321" y="6370"/>
                    <a:pt x="2965" y="5510"/>
                  </a:cubicBezTo>
                  <a:cubicBezTo>
                    <a:pt x="2609" y="4647"/>
                    <a:pt x="2806" y="3658"/>
                    <a:pt x="3463" y="2999"/>
                  </a:cubicBezTo>
                  <a:cubicBezTo>
                    <a:pt x="3904" y="2558"/>
                    <a:pt x="4494" y="2324"/>
                    <a:pt x="5093" y="2324"/>
                  </a:cubicBezTo>
                  <a:close/>
                  <a:moveTo>
                    <a:pt x="207" y="1"/>
                  </a:moveTo>
                  <a:cubicBezTo>
                    <a:pt x="94" y="1"/>
                    <a:pt x="0" y="95"/>
                    <a:pt x="0" y="208"/>
                  </a:cubicBezTo>
                  <a:lnTo>
                    <a:pt x="0" y="5709"/>
                  </a:lnTo>
                  <a:cubicBezTo>
                    <a:pt x="0" y="5822"/>
                    <a:pt x="94" y="5914"/>
                    <a:pt x="207" y="5914"/>
                  </a:cubicBezTo>
                  <a:lnTo>
                    <a:pt x="2703" y="5914"/>
                  </a:lnTo>
                  <a:cubicBezTo>
                    <a:pt x="3177" y="6794"/>
                    <a:pt x="4094" y="7342"/>
                    <a:pt x="5092" y="7342"/>
                  </a:cubicBezTo>
                  <a:cubicBezTo>
                    <a:pt x="6092" y="7342"/>
                    <a:pt x="7009" y="6794"/>
                    <a:pt x="7483" y="5914"/>
                  </a:cubicBezTo>
                  <a:lnTo>
                    <a:pt x="9797" y="5914"/>
                  </a:lnTo>
                  <a:cubicBezTo>
                    <a:pt x="9911" y="5914"/>
                    <a:pt x="10005" y="5822"/>
                    <a:pt x="10005" y="5709"/>
                  </a:cubicBezTo>
                  <a:lnTo>
                    <a:pt x="10005" y="208"/>
                  </a:lnTo>
                  <a:cubicBezTo>
                    <a:pt x="10005" y="95"/>
                    <a:pt x="9911" y="1"/>
                    <a:pt x="9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6593694" y="2798380"/>
              <a:ext cx="36598" cy="55909"/>
            </a:xfrm>
            <a:custGeom>
              <a:avLst/>
              <a:gdLst/>
              <a:ahLst/>
              <a:cxnLst/>
              <a:rect l="l" t="t" r="r" b="b"/>
              <a:pathLst>
                <a:path w="1357" h="2073" extrusionOk="0">
                  <a:moveTo>
                    <a:pt x="944" y="413"/>
                  </a:moveTo>
                  <a:lnTo>
                    <a:pt x="944" y="1662"/>
                  </a:lnTo>
                  <a:lnTo>
                    <a:pt x="414" y="1662"/>
                  </a:lnTo>
                  <a:lnTo>
                    <a:pt x="414" y="413"/>
                  </a:lnTo>
                  <a:close/>
                  <a:moveTo>
                    <a:pt x="208" y="1"/>
                  </a:moveTo>
                  <a:cubicBezTo>
                    <a:pt x="93" y="1"/>
                    <a:pt x="1" y="95"/>
                    <a:pt x="1" y="208"/>
                  </a:cubicBezTo>
                  <a:lnTo>
                    <a:pt x="1" y="1868"/>
                  </a:lnTo>
                  <a:cubicBezTo>
                    <a:pt x="1" y="1981"/>
                    <a:pt x="93" y="2073"/>
                    <a:pt x="208" y="2073"/>
                  </a:cubicBezTo>
                  <a:lnTo>
                    <a:pt x="1152" y="2073"/>
                  </a:lnTo>
                  <a:cubicBezTo>
                    <a:pt x="1265" y="2073"/>
                    <a:pt x="1357" y="1981"/>
                    <a:pt x="1357" y="1868"/>
                  </a:cubicBezTo>
                  <a:lnTo>
                    <a:pt x="1357" y="208"/>
                  </a:lnTo>
                  <a:cubicBezTo>
                    <a:pt x="1357" y="95"/>
                    <a:pt x="1265" y="1"/>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6584983" y="2858739"/>
              <a:ext cx="47198" cy="40428"/>
            </a:xfrm>
            <a:custGeom>
              <a:avLst/>
              <a:gdLst/>
              <a:ahLst/>
              <a:cxnLst/>
              <a:rect l="l" t="t" r="r" b="b"/>
              <a:pathLst>
                <a:path w="1750" h="1499" extrusionOk="0">
                  <a:moveTo>
                    <a:pt x="1000" y="413"/>
                  </a:moveTo>
                  <a:cubicBezTo>
                    <a:pt x="1173" y="413"/>
                    <a:pt x="1339" y="547"/>
                    <a:pt x="1339" y="750"/>
                  </a:cubicBezTo>
                  <a:cubicBezTo>
                    <a:pt x="1339" y="935"/>
                    <a:pt x="1189" y="1086"/>
                    <a:pt x="1003" y="1086"/>
                  </a:cubicBezTo>
                  <a:cubicBezTo>
                    <a:pt x="702" y="1086"/>
                    <a:pt x="551" y="723"/>
                    <a:pt x="765" y="512"/>
                  </a:cubicBezTo>
                  <a:cubicBezTo>
                    <a:pt x="833" y="443"/>
                    <a:pt x="918" y="413"/>
                    <a:pt x="1000" y="413"/>
                  </a:cubicBezTo>
                  <a:close/>
                  <a:moveTo>
                    <a:pt x="1003" y="1"/>
                  </a:moveTo>
                  <a:cubicBezTo>
                    <a:pt x="335" y="1"/>
                    <a:pt x="1" y="806"/>
                    <a:pt x="472" y="1278"/>
                  </a:cubicBezTo>
                  <a:cubicBezTo>
                    <a:pt x="616" y="1422"/>
                    <a:pt x="808" y="1498"/>
                    <a:pt x="1003" y="1498"/>
                  </a:cubicBezTo>
                  <a:cubicBezTo>
                    <a:pt x="1099" y="1498"/>
                    <a:pt x="1196" y="1480"/>
                    <a:pt x="1289" y="1442"/>
                  </a:cubicBezTo>
                  <a:cubicBezTo>
                    <a:pt x="1569" y="1326"/>
                    <a:pt x="1750" y="1053"/>
                    <a:pt x="1750" y="750"/>
                  </a:cubicBezTo>
                  <a:cubicBezTo>
                    <a:pt x="1750" y="337"/>
                    <a:pt x="1416" y="1"/>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64"/>
          <p:cNvGrpSpPr/>
          <p:nvPr/>
        </p:nvGrpSpPr>
        <p:grpSpPr>
          <a:xfrm>
            <a:off x="5605234" y="2625934"/>
            <a:ext cx="376501" cy="346025"/>
            <a:chOff x="5605324" y="2625934"/>
            <a:chExt cx="376501" cy="346025"/>
          </a:xfrm>
        </p:grpSpPr>
        <p:sp>
          <p:nvSpPr>
            <p:cNvPr id="3443" name="Google Shape;3443;p64"/>
            <p:cNvSpPr/>
            <p:nvPr/>
          </p:nvSpPr>
          <p:spPr>
            <a:xfrm>
              <a:off x="5682000" y="2699049"/>
              <a:ext cx="230567" cy="272909"/>
            </a:xfrm>
            <a:custGeom>
              <a:avLst/>
              <a:gdLst/>
              <a:ahLst/>
              <a:cxnLst/>
              <a:rect l="l" t="t" r="r" b="b"/>
              <a:pathLst>
                <a:path w="8549" h="10119" extrusionOk="0">
                  <a:moveTo>
                    <a:pt x="4283" y="0"/>
                  </a:moveTo>
                  <a:cubicBezTo>
                    <a:pt x="4280" y="0"/>
                    <a:pt x="4277" y="0"/>
                    <a:pt x="4273" y="0"/>
                  </a:cubicBezTo>
                  <a:cubicBezTo>
                    <a:pt x="2118" y="0"/>
                    <a:pt x="361" y="1756"/>
                    <a:pt x="361" y="3913"/>
                  </a:cubicBezTo>
                  <a:lnTo>
                    <a:pt x="361" y="7481"/>
                  </a:lnTo>
                  <a:lnTo>
                    <a:pt x="18" y="9885"/>
                  </a:lnTo>
                  <a:cubicBezTo>
                    <a:pt x="0" y="10007"/>
                    <a:pt x="96" y="10118"/>
                    <a:pt x="221" y="10118"/>
                  </a:cubicBezTo>
                  <a:lnTo>
                    <a:pt x="8326" y="10118"/>
                  </a:lnTo>
                  <a:cubicBezTo>
                    <a:pt x="8453" y="10118"/>
                    <a:pt x="8549" y="10007"/>
                    <a:pt x="8529" y="9885"/>
                  </a:cubicBezTo>
                  <a:lnTo>
                    <a:pt x="8186" y="7481"/>
                  </a:lnTo>
                  <a:lnTo>
                    <a:pt x="8186" y="3913"/>
                  </a:lnTo>
                  <a:cubicBezTo>
                    <a:pt x="8184" y="3000"/>
                    <a:pt x="7863" y="2118"/>
                    <a:pt x="7280" y="1417"/>
                  </a:cubicBezTo>
                  <a:cubicBezTo>
                    <a:pt x="7240" y="1368"/>
                    <a:pt x="7182" y="1344"/>
                    <a:pt x="7123" y="1344"/>
                  </a:cubicBezTo>
                  <a:cubicBezTo>
                    <a:pt x="7077" y="1344"/>
                    <a:pt x="7030" y="1359"/>
                    <a:pt x="6992" y="1391"/>
                  </a:cubicBezTo>
                  <a:cubicBezTo>
                    <a:pt x="6904" y="1463"/>
                    <a:pt x="6891" y="1592"/>
                    <a:pt x="6966" y="1679"/>
                  </a:cubicBezTo>
                  <a:cubicBezTo>
                    <a:pt x="7487" y="2308"/>
                    <a:pt x="7774" y="3096"/>
                    <a:pt x="7776" y="3913"/>
                  </a:cubicBezTo>
                  <a:lnTo>
                    <a:pt x="7776" y="7289"/>
                  </a:lnTo>
                  <a:lnTo>
                    <a:pt x="3621" y="7289"/>
                  </a:lnTo>
                  <a:cubicBezTo>
                    <a:pt x="3511" y="7297"/>
                    <a:pt x="3428" y="7387"/>
                    <a:pt x="3428" y="7494"/>
                  </a:cubicBezTo>
                  <a:cubicBezTo>
                    <a:pt x="3428" y="7601"/>
                    <a:pt x="3511" y="7690"/>
                    <a:pt x="3621" y="7699"/>
                  </a:cubicBezTo>
                  <a:lnTo>
                    <a:pt x="7802" y="7699"/>
                  </a:lnTo>
                  <a:lnTo>
                    <a:pt x="7915" y="8487"/>
                  </a:lnTo>
                  <a:lnTo>
                    <a:pt x="5942" y="8487"/>
                  </a:lnTo>
                  <a:cubicBezTo>
                    <a:pt x="5830" y="8492"/>
                    <a:pt x="5743" y="8583"/>
                    <a:pt x="5743" y="8693"/>
                  </a:cubicBezTo>
                  <a:cubicBezTo>
                    <a:pt x="5743" y="8804"/>
                    <a:pt x="5830" y="8893"/>
                    <a:pt x="5942" y="8898"/>
                  </a:cubicBezTo>
                  <a:lnTo>
                    <a:pt x="7974" y="8898"/>
                  </a:lnTo>
                  <a:lnTo>
                    <a:pt x="8090" y="9708"/>
                  </a:lnTo>
                  <a:lnTo>
                    <a:pt x="457" y="9708"/>
                  </a:lnTo>
                  <a:lnTo>
                    <a:pt x="572" y="8898"/>
                  </a:lnTo>
                  <a:lnTo>
                    <a:pt x="2651" y="8898"/>
                  </a:lnTo>
                  <a:cubicBezTo>
                    <a:pt x="2762" y="8893"/>
                    <a:pt x="2850" y="8804"/>
                    <a:pt x="2850" y="8693"/>
                  </a:cubicBezTo>
                  <a:cubicBezTo>
                    <a:pt x="2850" y="8583"/>
                    <a:pt x="2762" y="8492"/>
                    <a:pt x="2651" y="8487"/>
                  </a:cubicBezTo>
                  <a:lnTo>
                    <a:pt x="631" y="8487"/>
                  </a:lnTo>
                  <a:lnTo>
                    <a:pt x="745" y="7699"/>
                  </a:lnTo>
                  <a:lnTo>
                    <a:pt x="2800" y="7699"/>
                  </a:lnTo>
                  <a:cubicBezTo>
                    <a:pt x="2907" y="7690"/>
                    <a:pt x="2990" y="7601"/>
                    <a:pt x="2990" y="7494"/>
                  </a:cubicBezTo>
                  <a:cubicBezTo>
                    <a:pt x="2990" y="7387"/>
                    <a:pt x="2907" y="7297"/>
                    <a:pt x="2800" y="7289"/>
                  </a:cubicBezTo>
                  <a:lnTo>
                    <a:pt x="771" y="7289"/>
                  </a:lnTo>
                  <a:lnTo>
                    <a:pt x="771" y="3913"/>
                  </a:lnTo>
                  <a:cubicBezTo>
                    <a:pt x="769" y="2581"/>
                    <a:pt x="1524" y="1363"/>
                    <a:pt x="2719" y="773"/>
                  </a:cubicBezTo>
                  <a:cubicBezTo>
                    <a:pt x="3210" y="531"/>
                    <a:pt x="3740" y="412"/>
                    <a:pt x="4267" y="412"/>
                  </a:cubicBezTo>
                  <a:cubicBezTo>
                    <a:pt x="5023" y="412"/>
                    <a:pt x="5774" y="656"/>
                    <a:pt x="6398" y="1133"/>
                  </a:cubicBezTo>
                  <a:cubicBezTo>
                    <a:pt x="6435" y="1162"/>
                    <a:pt x="6479" y="1176"/>
                    <a:pt x="6523" y="1176"/>
                  </a:cubicBezTo>
                  <a:cubicBezTo>
                    <a:pt x="6584" y="1176"/>
                    <a:pt x="6644" y="1149"/>
                    <a:pt x="6684" y="1096"/>
                  </a:cubicBezTo>
                  <a:cubicBezTo>
                    <a:pt x="6754" y="1005"/>
                    <a:pt x="6736" y="876"/>
                    <a:pt x="6647" y="808"/>
                  </a:cubicBezTo>
                  <a:cubicBezTo>
                    <a:pt x="5970" y="284"/>
                    <a:pt x="5138" y="0"/>
                    <a:pt x="4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5775748" y="2830447"/>
              <a:ext cx="44716" cy="43044"/>
            </a:xfrm>
            <a:custGeom>
              <a:avLst/>
              <a:gdLst/>
              <a:ahLst/>
              <a:cxnLst/>
              <a:rect l="l" t="t" r="r" b="b"/>
              <a:pathLst>
                <a:path w="1658" h="1596" extrusionOk="0">
                  <a:moveTo>
                    <a:pt x="797" y="414"/>
                  </a:moveTo>
                  <a:cubicBezTo>
                    <a:pt x="1140" y="414"/>
                    <a:pt x="1313" y="829"/>
                    <a:pt x="1070" y="1074"/>
                  </a:cubicBezTo>
                  <a:cubicBezTo>
                    <a:pt x="991" y="1152"/>
                    <a:pt x="895" y="1187"/>
                    <a:pt x="800" y="1187"/>
                  </a:cubicBezTo>
                  <a:cubicBezTo>
                    <a:pt x="601" y="1187"/>
                    <a:pt x="411" y="1033"/>
                    <a:pt x="411" y="801"/>
                  </a:cubicBezTo>
                  <a:cubicBezTo>
                    <a:pt x="411" y="587"/>
                    <a:pt x="583" y="414"/>
                    <a:pt x="797" y="414"/>
                  </a:cubicBezTo>
                  <a:close/>
                  <a:moveTo>
                    <a:pt x="803" y="0"/>
                  </a:moveTo>
                  <a:cubicBezTo>
                    <a:pt x="393" y="0"/>
                    <a:pt x="0" y="319"/>
                    <a:pt x="0" y="801"/>
                  </a:cubicBezTo>
                  <a:cubicBezTo>
                    <a:pt x="0" y="1240"/>
                    <a:pt x="356" y="1596"/>
                    <a:pt x="797" y="1596"/>
                  </a:cubicBezTo>
                  <a:cubicBezTo>
                    <a:pt x="1118" y="1596"/>
                    <a:pt x="1411" y="1403"/>
                    <a:pt x="1533" y="1104"/>
                  </a:cubicBezTo>
                  <a:cubicBezTo>
                    <a:pt x="1658" y="807"/>
                    <a:pt x="1588" y="465"/>
                    <a:pt x="1361" y="235"/>
                  </a:cubicBezTo>
                  <a:cubicBezTo>
                    <a:pt x="1198" y="73"/>
                    <a:pt x="999"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5775910" y="2739019"/>
              <a:ext cx="42720" cy="81072"/>
            </a:xfrm>
            <a:custGeom>
              <a:avLst/>
              <a:gdLst/>
              <a:ahLst/>
              <a:cxnLst/>
              <a:rect l="l" t="t" r="r" b="b"/>
              <a:pathLst>
                <a:path w="1584" h="3006" extrusionOk="0">
                  <a:moveTo>
                    <a:pt x="791" y="440"/>
                  </a:moveTo>
                  <a:cubicBezTo>
                    <a:pt x="992" y="440"/>
                    <a:pt x="1158" y="595"/>
                    <a:pt x="1173" y="793"/>
                  </a:cubicBezTo>
                  <a:lnTo>
                    <a:pt x="1173" y="2595"/>
                  </a:lnTo>
                  <a:lnTo>
                    <a:pt x="411" y="2595"/>
                  </a:lnTo>
                  <a:lnTo>
                    <a:pt x="411" y="793"/>
                  </a:lnTo>
                  <a:cubicBezTo>
                    <a:pt x="425" y="595"/>
                    <a:pt x="591" y="440"/>
                    <a:pt x="791" y="440"/>
                  </a:cubicBezTo>
                  <a:close/>
                  <a:moveTo>
                    <a:pt x="791" y="1"/>
                  </a:moveTo>
                  <a:cubicBezTo>
                    <a:pt x="355" y="1"/>
                    <a:pt x="1" y="357"/>
                    <a:pt x="1" y="793"/>
                  </a:cubicBezTo>
                  <a:lnTo>
                    <a:pt x="1" y="2800"/>
                  </a:lnTo>
                  <a:cubicBezTo>
                    <a:pt x="1" y="2913"/>
                    <a:pt x="93" y="3005"/>
                    <a:pt x="206" y="3005"/>
                  </a:cubicBezTo>
                  <a:lnTo>
                    <a:pt x="1379" y="3005"/>
                  </a:lnTo>
                  <a:cubicBezTo>
                    <a:pt x="1492" y="3005"/>
                    <a:pt x="1584" y="2913"/>
                    <a:pt x="1584" y="2800"/>
                  </a:cubicBezTo>
                  <a:lnTo>
                    <a:pt x="1584" y="793"/>
                  </a:lnTo>
                  <a:cubicBezTo>
                    <a:pt x="1584" y="357"/>
                    <a:pt x="1230"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5791283" y="2625934"/>
              <a:ext cx="11112" cy="51405"/>
            </a:xfrm>
            <a:custGeom>
              <a:avLst/>
              <a:gdLst/>
              <a:ahLst/>
              <a:cxnLst/>
              <a:rect l="l" t="t" r="r" b="b"/>
              <a:pathLst>
                <a:path w="412" h="1906" extrusionOk="0">
                  <a:moveTo>
                    <a:pt x="206" y="0"/>
                  </a:moveTo>
                  <a:cubicBezTo>
                    <a:pt x="109" y="0"/>
                    <a:pt x="12" y="63"/>
                    <a:pt x="1" y="187"/>
                  </a:cubicBezTo>
                  <a:lnTo>
                    <a:pt x="1" y="1700"/>
                  </a:lnTo>
                  <a:cubicBezTo>
                    <a:pt x="1" y="1814"/>
                    <a:pt x="93" y="1905"/>
                    <a:pt x="206" y="1905"/>
                  </a:cubicBezTo>
                  <a:cubicBezTo>
                    <a:pt x="320" y="1905"/>
                    <a:pt x="411" y="1814"/>
                    <a:pt x="411" y="1700"/>
                  </a:cubicBezTo>
                  <a:lnTo>
                    <a:pt x="411" y="187"/>
                  </a:lnTo>
                  <a:cubicBezTo>
                    <a:pt x="400" y="63"/>
                    <a:pt x="303"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5886406" y="2672376"/>
              <a:ext cx="41183" cy="40077"/>
            </a:xfrm>
            <a:custGeom>
              <a:avLst/>
              <a:gdLst/>
              <a:ahLst/>
              <a:cxnLst/>
              <a:rect l="l" t="t" r="r" b="b"/>
              <a:pathLst>
                <a:path w="1527" h="1486" extrusionOk="0">
                  <a:moveTo>
                    <a:pt x="1302" y="1"/>
                  </a:moveTo>
                  <a:cubicBezTo>
                    <a:pt x="1249" y="1"/>
                    <a:pt x="1197" y="21"/>
                    <a:pt x="1157" y="61"/>
                  </a:cubicBezTo>
                  <a:lnTo>
                    <a:pt x="88" y="1131"/>
                  </a:lnTo>
                  <a:cubicBezTo>
                    <a:pt x="2" y="1210"/>
                    <a:pt x="0" y="1343"/>
                    <a:pt x="83" y="1426"/>
                  </a:cubicBezTo>
                  <a:cubicBezTo>
                    <a:pt x="123" y="1465"/>
                    <a:pt x="175" y="1485"/>
                    <a:pt x="227" y="1485"/>
                  </a:cubicBezTo>
                  <a:cubicBezTo>
                    <a:pt x="282" y="1485"/>
                    <a:pt x="337" y="1464"/>
                    <a:pt x="378" y="1421"/>
                  </a:cubicBezTo>
                  <a:lnTo>
                    <a:pt x="1448" y="352"/>
                  </a:lnTo>
                  <a:cubicBezTo>
                    <a:pt x="1526" y="271"/>
                    <a:pt x="1526" y="142"/>
                    <a:pt x="1448" y="61"/>
                  </a:cubicBezTo>
                  <a:cubicBezTo>
                    <a:pt x="1407" y="21"/>
                    <a:pt x="1354"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5930259" y="2793795"/>
              <a:ext cx="51567" cy="11085"/>
            </a:xfrm>
            <a:custGeom>
              <a:avLst/>
              <a:gdLst/>
              <a:ahLst/>
              <a:cxnLst/>
              <a:rect l="l" t="t" r="r" b="b"/>
              <a:pathLst>
                <a:path w="1912" h="411" extrusionOk="0">
                  <a:moveTo>
                    <a:pt x="200" y="0"/>
                  </a:moveTo>
                  <a:cubicBezTo>
                    <a:pt x="90" y="5"/>
                    <a:pt x="1" y="94"/>
                    <a:pt x="1" y="206"/>
                  </a:cubicBezTo>
                  <a:cubicBezTo>
                    <a:pt x="1" y="315"/>
                    <a:pt x="90" y="406"/>
                    <a:pt x="200" y="411"/>
                  </a:cubicBezTo>
                  <a:lnTo>
                    <a:pt x="1713" y="411"/>
                  </a:lnTo>
                  <a:cubicBezTo>
                    <a:pt x="1824" y="406"/>
                    <a:pt x="1911" y="315"/>
                    <a:pt x="1911" y="206"/>
                  </a:cubicBezTo>
                  <a:cubicBezTo>
                    <a:pt x="1911" y="94"/>
                    <a:pt x="1824" y="5"/>
                    <a:pt x="1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5659507" y="2672376"/>
              <a:ext cx="42370" cy="39943"/>
            </a:xfrm>
            <a:custGeom>
              <a:avLst/>
              <a:gdLst/>
              <a:ahLst/>
              <a:cxnLst/>
              <a:rect l="l" t="t" r="r" b="b"/>
              <a:pathLst>
                <a:path w="1571" h="1481" extrusionOk="0">
                  <a:moveTo>
                    <a:pt x="226" y="1"/>
                  </a:moveTo>
                  <a:cubicBezTo>
                    <a:pt x="174" y="1"/>
                    <a:pt x="121" y="21"/>
                    <a:pt x="81" y="61"/>
                  </a:cubicBezTo>
                  <a:cubicBezTo>
                    <a:pt x="0" y="142"/>
                    <a:pt x="0" y="271"/>
                    <a:pt x="81" y="352"/>
                  </a:cubicBezTo>
                  <a:lnTo>
                    <a:pt x="1151" y="1421"/>
                  </a:lnTo>
                  <a:cubicBezTo>
                    <a:pt x="1190" y="1459"/>
                    <a:pt x="1240" y="1480"/>
                    <a:pt x="1295" y="1480"/>
                  </a:cubicBezTo>
                  <a:cubicBezTo>
                    <a:pt x="1478" y="1480"/>
                    <a:pt x="1570" y="1260"/>
                    <a:pt x="1441" y="1131"/>
                  </a:cubicBezTo>
                  <a:lnTo>
                    <a:pt x="371" y="61"/>
                  </a:lnTo>
                  <a:cubicBezTo>
                    <a:pt x="331" y="21"/>
                    <a:pt x="279"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5605324" y="2793795"/>
              <a:ext cx="51486" cy="11085"/>
            </a:xfrm>
            <a:custGeom>
              <a:avLst/>
              <a:gdLst/>
              <a:ahLst/>
              <a:cxnLst/>
              <a:rect l="l" t="t" r="r" b="b"/>
              <a:pathLst>
                <a:path w="1909" h="411" extrusionOk="0">
                  <a:moveTo>
                    <a:pt x="197" y="0"/>
                  </a:moveTo>
                  <a:cubicBezTo>
                    <a:pt x="88" y="5"/>
                    <a:pt x="0" y="94"/>
                    <a:pt x="0" y="206"/>
                  </a:cubicBezTo>
                  <a:cubicBezTo>
                    <a:pt x="0" y="315"/>
                    <a:pt x="88" y="406"/>
                    <a:pt x="197" y="411"/>
                  </a:cubicBezTo>
                  <a:lnTo>
                    <a:pt x="1710" y="411"/>
                  </a:lnTo>
                  <a:cubicBezTo>
                    <a:pt x="1821" y="406"/>
                    <a:pt x="1909" y="315"/>
                    <a:pt x="1909" y="206"/>
                  </a:cubicBezTo>
                  <a:cubicBezTo>
                    <a:pt x="1909" y="94"/>
                    <a:pt x="1821" y="5"/>
                    <a:pt x="1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1" name="Google Shape;3451;p64"/>
          <p:cNvGrpSpPr/>
          <p:nvPr/>
        </p:nvGrpSpPr>
        <p:grpSpPr>
          <a:xfrm>
            <a:off x="4790632" y="3823860"/>
            <a:ext cx="377553" cy="356058"/>
            <a:chOff x="4790723" y="3823860"/>
            <a:chExt cx="377553" cy="356058"/>
          </a:xfrm>
        </p:grpSpPr>
        <p:sp>
          <p:nvSpPr>
            <p:cNvPr id="3452" name="Google Shape;3452;p64"/>
            <p:cNvSpPr/>
            <p:nvPr/>
          </p:nvSpPr>
          <p:spPr>
            <a:xfrm>
              <a:off x="5075040" y="4138924"/>
              <a:ext cx="16155" cy="13890"/>
            </a:xfrm>
            <a:custGeom>
              <a:avLst/>
              <a:gdLst/>
              <a:ahLst/>
              <a:cxnLst/>
              <a:rect l="l" t="t" r="r" b="b"/>
              <a:pathLst>
                <a:path w="599" h="515" extrusionOk="0">
                  <a:moveTo>
                    <a:pt x="343" y="0"/>
                  </a:moveTo>
                  <a:cubicBezTo>
                    <a:pt x="114" y="0"/>
                    <a:pt x="0" y="278"/>
                    <a:pt x="162" y="439"/>
                  </a:cubicBezTo>
                  <a:cubicBezTo>
                    <a:pt x="214" y="491"/>
                    <a:pt x="278" y="514"/>
                    <a:pt x="340" y="514"/>
                  </a:cubicBezTo>
                  <a:cubicBezTo>
                    <a:pt x="472" y="514"/>
                    <a:pt x="598" y="412"/>
                    <a:pt x="598" y="258"/>
                  </a:cubicBezTo>
                  <a:cubicBezTo>
                    <a:pt x="598" y="116"/>
                    <a:pt x="485"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4790723" y="3823860"/>
              <a:ext cx="377553" cy="303197"/>
            </a:xfrm>
            <a:custGeom>
              <a:avLst/>
              <a:gdLst/>
              <a:ahLst/>
              <a:cxnLst/>
              <a:rect l="l" t="t" r="r" b="b"/>
              <a:pathLst>
                <a:path w="13999" h="11242" extrusionOk="0">
                  <a:moveTo>
                    <a:pt x="7001" y="1"/>
                  </a:moveTo>
                  <a:cubicBezTo>
                    <a:pt x="6883" y="1"/>
                    <a:pt x="6789" y="101"/>
                    <a:pt x="6798" y="221"/>
                  </a:cubicBezTo>
                  <a:lnTo>
                    <a:pt x="6798" y="1883"/>
                  </a:lnTo>
                  <a:cubicBezTo>
                    <a:pt x="6225" y="1907"/>
                    <a:pt x="5642" y="2029"/>
                    <a:pt x="5053" y="2250"/>
                  </a:cubicBezTo>
                  <a:lnTo>
                    <a:pt x="4324" y="809"/>
                  </a:lnTo>
                  <a:cubicBezTo>
                    <a:pt x="4287" y="740"/>
                    <a:pt x="4216" y="701"/>
                    <a:pt x="4143" y="701"/>
                  </a:cubicBezTo>
                  <a:cubicBezTo>
                    <a:pt x="4112" y="701"/>
                    <a:pt x="4080" y="708"/>
                    <a:pt x="4051" y="723"/>
                  </a:cubicBezTo>
                  <a:cubicBezTo>
                    <a:pt x="3950" y="774"/>
                    <a:pt x="3909" y="894"/>
                    <a:pt x="3957" y="994"/>
                  </a:cubicBezTo>
                  <a:lnTo>
                    <a:pt x="4671" y="2407"/>
                  </a:lnTo>
                  <a:cubicBezTo>
                    <a:pt x="4535" y="2466"/>
                    <a:pt x="4402" y="2531"/>
                    <a:pt x="4267" y="2601"/>
                  </a:cubicBezTo>
                  <a:cubicBezTo>
                    <a:pt x="3817" y="2835"/>
                    <a:pt x="3389" y="3106"/>
                    <a:pt x="2985" y="3409"/>
                  </a:cubicBezTo>
                  <a:lnTo>
                    <a:pt x="1889" y="2197"/>
                  </a:lnTo>
                  <a:cubicBezTo>
                    <a:pt x="1849" y="2155"/>
                    <a:pt x="1794" y="2133"/>
                    <a:pt x="1740" y="2133"/>
                  </a:cubicBezTo>
                  <a:cubicBezTo>
                    <a:pt x="1691" y="2133"/>
                    <a:pt x="1641" y="2151"/>
                    <a:pt x="1603" y="2186"/>
                  </a:cubicBezTo>
                  <a:cubicBezTo>
                    <a:pt x="1520" y="2263"/>
                    <a:pt x="1511" y="2389"/>
                    <a:pt x="1586" y="2472"/>
                  </a:cubicBezTo>
                  <a:lnTo>
                    <a:pt x="2660" y="3662"/>
                  </a:lnTo>
                  <a:cubicBezTo>
                    <a:pt x="2461" y="3822"/>
                    <a:pt x="2262" y="3990"/>
                    <a:pt x="2066" y="4171"/>
                  </a:cubicBezTo>
                  <a:cubicBezTo>
                    <a:pt x="834" y="5293"/>
                    <a:pt x="79" y="6398"/>
                    <a:pt x="48" y="6444"/>
                  </a:cubicBezTo>
                  <a:cubicBezTo>
                    <a:pt x="0" y="6514"/>
                    <a:pt x="0" y="6606"/>
                    <a:pt x="48" y="6676"/>
                  </a:cubicBezTo>
                  <a:cubicBezTo>
                    <a:pt x="79" y="6721"/>
                    <a:pt x="834" y="7826"/>
                    <a:pt x="2066" y="8949"/>
                  </a:cubicBezTo>
                  <a:cubicBezTo>
                    <a:pt x="2793" y="9610"/>
                    <a:pt x="3533" y="10138"/>
                    <a:pt x="4267" y="10518"/>
                  </a:cubicBezTo>
                  <a:cubicBezTo>
                    <a:pt x="5195" y="10997"/>
                    <a:pt x="6112" y="11241"/>
                    <a:pt x="7001" y="11241"/>
                  </a:cubicBezTo>
                  <a:cubicBezTo>
                    <a:pt x="7597" y="11237"/>
                    <a:pt x="8188" y="11134"/>
                    <a:pt x="8752" y="10938"/>
                  </a:cubicBezTo>
                  <a:cubicBezTo>
                    <a:pt x="8857" y="10901"/>
                    <a:pt x="8911" y="10785"/>
                    <a:pt x="8876" y="10680"/>
                  </a:cubicBezTo>
                  <a:cubicBezTo>
                    <a:pt x="8846" y="10594"/>
                    <a:pt x="8766" y="10541"/>
                    <a:pt x="8679" y="10541"/>
                  </a:cubicBezTo>
                  <a:cubicBezTo>
                    <a:pt x="8660" y="10541"/>
                    <a:pt x="8640" y="10543"/>
                    <a:pt x="8621" y="10549"/>
                  </a:cubicBezTo>
                  <a:cubicBezTo>
                    <a:pt x="8099" y="10732"/>
                    <a:pt x="7551" y="10826"/>
                    <a:pt x="7001" y="10831"/>
                  </a:cubicBezTo>
                  <a:cubicBezTo>
                    <a:pt x="6182" y="10831"/>
                    <a:pt x="5326" y="10604"/>
                    <a:pt x="4459" y="10156"/>
                  </a:cubicBezTo>
                  <a:cubicBezTo>
                    <a:pt x="3758" y="9794"/>
                    <a:pt x="3048" y="9289"/>
                    <a:pt x="2350" y="8652"/>
                  </a:cubicBezTo>
                  <a:cubicBezTo>
                    <a:pt x="1655" y="8016"/>
                    <a:pt x="1027" y="7315"/>
                    <a:pt x="470" y="6560"/>
                  </a:cubicBezTo>
                  <a:cubicBezTo>
                    <a:pt x="1024" y="5804"/>
                    <a:pt x="1651" y="5106"/>
                    <a:pt x="2343" y="4472"/>
                  </a:cubicBezTo>
                  <a:cubicBezTo>
                    <a:pt x="3042" y="3835"/>
                    <a:pt x="3752" y="3328"/>
                    <a:pt x="4455" y="2966"/>
                  </a:cubicBezTo>
                  <a:cubicBezTo>
                    <a:pt x="5321" y="2516"/>
                    <a:pt x="6180" y="2289"/>
                    <a:pt x="7001" y="2289"/>
                  </a:cubicBezTo>
                  <a:cubicBezTo>
                    <a:pt x="7822" y="2289"/>
                    <a:pt x="8675" y="2516"/>
                    <a:pt x="9542" y="2964"/>
                  </a:cubicBezTo>
                  <a:cubicBezTo>
                    <a:pt x="10243" y="3326"/>
                    <a:pt x="10953" y="3830"/>
                    <a:pt x="11651" y="4468"/>
                  </a:cubicBezTo>
                  <a:cubicBezTo>
                    <a:pt x="12344" y="5101"/>
                    <a:pt x="12972" y="5802"/>
                    <a:pt x="13531" y="6560"/>
                  </a:cubicBezTo>
                  <a:cubicBezTo>
                    <a:pt x="13029" y="7241"/>
                    <a:pt x="12470" y="7876"/>
                    <a:pt x="11859" y="8459"/>
                  </a:cubicBezTo>
                  <a:cubicBezTo>
                    <a:pt x="11771" y="8536"/>
                    <a:pt x="11765" y="8669"/>
                    <a:pt x="11846" y="8754"/>
                  </a:cubicBezTo>
                  <a:cubicBezTo>
                    <a:pt x="11887" y="8796"/>
                    <a:pt x="11941" y="8818"/>
                    <a:pt x="11995" y="8818"/>
                  </a:cubicBezTo>
                  <a:cubicBezTo>
                    <a:pt x="12048" y="8818"/>
                    <a:pt x="12101" y="8797"/>
                    <a:pt x="12140" y="8756"/>
                  </a:cubicBezTo>
                  <a:cubicBezTo>
                    <a:pt x="13252" y="7702"/>
                    <a:pt x="13924" y="6717"/>
                    <a:pt x="13951" y="6676"/>
                  </a:cubicBezTo>
                  <a:cubicBezTo>
                    <a:pt x="13999" y="6606"/>
                    <a:pt x="13999" y="6514"/>
                    <a:pt x="13951" y="6444"/>
                  </a:cubicBezTo>
                  <a:cubicBezTo>
                    <a:pt x="13920" y="6396"/>
                    <a:pt x="13165" y="5291"/>
                    <a:pt x="11933" y="4169"/>
                  </a:cubicBezTo>
                  <a:cubicBezTo>
                    <a:pt x="11737" y="3990"/>
                    <a:pt x="11538" y="3820"/>
                    <a:pt x="11339" y="3660"/>
                  </a:cubicBezTo>
                  <a:lnTo>
                    <a:pt x="12416" y="2472"/>
                  </a:lnTo>
                  <a:cubicBezTo>
                    <a:pt x="12488" y="2387"/>
                    <a:pt x="12481" y="2261"/>
                    <a:pt x="12398" y="2184"/>
                  </a:cubicBezTo>
                  <a:cubicBezTo>
                    <a:pt x="12359" y="2149"/>
                    <a:pt x="12310" y="2132"/>
                    <a:pt x="12260" y="2132"/>
                  </a:cubicBezTo>
                  <a:cubicBezTo>
                    <a:pt x="12205" y="2132"/>
                    <a:pt x="12150" y="2153"/>
                    <a:pt x="12110" y="2197"/>
                  </a:cubicBezTo>
                  <a:lnTo>
                    <a:pt x="11014" y="3409"/>
                  </a:lnTo>
                  <a:cubicBezTo>
                    <a:pt x="10610" y="3103"/>
                    <a:pt x="10182" y="2835"/>
                    <a:pt x="9734" y="2599"/>
                  </a:cubicBezTo>
                  <a:cubicBezTo>
                    <a:pt x="9599" y="2529"/>
                    <a:pt x="9464" y="2466"/>
                    <a:pt x="9328" y="2405"/>
                  </a:cubicBezTo>
                  <a:lnTo>
                    <a:pt x="10042" y="994"/>
                  </a:lnTo>
                  <a:cubicBezTo>
                    <a:pt x="10090" y="891"/>
                    <a:pt x="10049" y="771"/>
                    <a:pt x="9948" y="721"/>
                  </a:cubicBezTo>
                  <a:cubicBezTo>
                    <a:pt x="9919" y="706"/>
                    <a:pt x="9888" y="699"/>
                    <a:pt x="9857" y="699"/>
                  </a:cubicBezTo>
                  <a:cubicBezTo>
                    <a:pt x="9784" y="699"/>
                    <a:pt x="9712" y="739"/>
                    <a:pt x="9675" y="809"/>
                  </a:cubicBezTo>
                  <a:lnTo>
                    <a:pt x="8948" y="2250"/>
                  </a:lnTo>
                  <a:cubicBezTo>
                    <a:pt x="8361" y="2029"/>
                    <a:pt x="7778" y="1907"/>
                    <a:pt x="7206" y="1883"/>
                  </a:cubicBezTo>
                  <a:lnTo>
                    <a:pt x="7206" y="221"/>
                  </a:lnTo>
                  <a:cubicBezTo>
                    <a:pt x="7215" y="101"/>
                    <a:pt x="7121" y="1"/>
                    <a:pt x="7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4879751" y="3911971"/>
              <a:ext cx="197259" cy="177463"/>
            </a:xfrm>
            <a:custGeom>
              <a:avLst/>
              <a:gdLst/>
              <a:ahLst/>
              <a:cxnLst/>
              <a:rect l="l" t="t" r="r" b="b"/>
              <a:pathLst>
                <a:path w="7314" h="6580" extrusionOk="0">
                  <a:moveTo>
                    <a:pt x="3698" y="1"/>
                  </a:moveTo>
                  <a:cubicBezTo>
                    <a:pt x="2919" y="1"/>
                    <a:pt x="2140" y="275"/>
                    <a:pt x="1516" y="830"/>
                  </a:cubicBezTo>
                  <a:cubicBezTo>
                    <a:pt x="1431" y="904"/>
                    <a:pt x="1422" y="1035"/>
                    <a:pt x="1499" y="1120"/>
                  </a:cubicBezTo>
                  <a:cubicBezTo>
                    <a:pt x="1539" y="1165"/>
                    <a:pt x="1595" y="1188"/>
                    <a:pt x="1652" y="1188"/>
                  </a:cubicBezTo>
                  <a:cubicBezTo>
                    <a:pt x="1700" y="1188"/>
                    <a:pt x="1750" y="1171"/>
                    <a:pt x="1789" y="1136"/>
                  </a:cubicBezTo>
                  <a:cubicBezTo>
                    <a:pt x="2335" y="653"/>
                    <a:pt x="3016" y="413"/>
                    <a:pt x="3696" y="413"/>
                  </a:cubicBezTo>
                  <a:cubicBezTo>
                    <a:pt x="4433" y="413"/>
                    <a:pt x="5168" y="695"/>
                    <a:pt x="5728" y="1253"/>
                  </a:cubicBezTo>
                  <a:cubicBezTo>
                    <a:pt x="6804" y="2326"/>
                    <a:pt x="6857" y="4050"/>
                    <a:pt x="5852" y="5190"/>
                  </a:cubicBezTo>
                  <a:cubicBezTo>
                    <a:pt x="5285" y="5834"/>
                    <a:pt x="4492" y="6166"/>
                    <a:pt x="3692" y="6166"/>
                  </a:cubicBezTo>
                  <a:cubicBezTo>
                    <a:pt x="3074" y="6166"/>
                    <a:pt x="2452" y="5967"/>
                    <a:pt x="1929" y="5559"/>
                  </a:cubicBezTo>
                  <a:cubicBezTo>
                    <a:pt x="730" y="4625"/>
                    <a:pt x="464" y="2919"/>
                    <a:pt x="1322" y="1664"/>
                  </a:cubicBezTo>
                  <a:cubicBezTo>
                    <a:pt x="1385" y="1572"/>
                    <a:pt x="1361" y="1443"/>
                    <a:pt x="1269" y="1380"/>
                  </a:cubicBezTo>
                  <a:lnTo>
                    <a:pt x="1267" y="1380"/>
                  </a:lnTo>
                  <a:cubicBezTo>
                    <a:pt x="1232" y="1356"/>
                    <a:pt x="1191" y="1344"/>
                    <a:pt x="1151" y="1344"/>
                  </a:cubicBezTo>
                  <a:cubicBezTo>
                    <a:pt x="1086" y="1344"/>
                    <a:pt x="1022" y="1375"/>
                    <a:pt x="983" y="1432"/>
                  </a:cubicBezTo>
                  <a:cubicBezTo>
                    <a:pt x="1" y="2867"/>
                    <a:pt x="304" y="4819"/>
                    <a:pt x="1678" y="5887"/>
                  </a:cubicBezTo>
                  <a:cubicBezTo>
                    <a:pt x="2276" y="6353"/>
                    <a:pt x="2987" y="6580"/>
                    <a:pt x="3694" y="6580"/>
                  </a:cubicBezTo>
                  <a:cubicBezTo>
                    <a:pt x="4608" y="6580"/>
                    <a:pt x="5516" y="6200"/>
                    <a:pt x="6165" y="5465"/>
                  </a:cubicBezTo>
                  <a:cubicBezTo>
                    <a:pt x="7313" y="4162"/>
                    <a:pt x="7252" y="2188"/>
                    <a:pt x="6021" y="961"/>
                  </a:cubicBezTo>
                  <a:cubicBezTo>
                    <a:pt x="5381" y="323"/>
                    <a:pt x="454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4918749" y="3939993"/>
              <a:ext cx="126274" cy="121500"/>
            </a:xfrm>
            <a:custGeom>
              <a:avLst/>
              <a:gdLst/>
              <a:ahLst/>
              <a:cxnLst/>
              <a:rect l="l" t="t" r="r" b="b"/>
              <a:pathLst>
                <a:path w="4682" h="4505" extrusionOk="0">
                  <a:moveTo>
                    <a:pt x="2254" y="411"/>
                  </a:moveTo>
                  <a:cubicBezTo>
                    <a:pt x="2998" y="411"/>
                    <a:pt x="3671" y="859"/>
                    <a:pt x="3955" y="1549"/>
                  </a:cubicBezTo>
                  <a:cubicBezTo>
                    <a:pt x="4241" y="2236"/>
                    <a:pt x="4083" y="3029"/>
                    <a:pt x="3555" y="3555"/>
                  </a:cubicBezTo>
                  <a:cubicBezTo>
                    <a:pt x="3203" y="3908"/>
                    <a:pt x="2732" y="4096"/>
                    <a:pt x="2254" y="4096"/>
                  </a:cubicBezTo>
                  <a:cubicBezTo>
                    <a:pt x="2016" y="4096"/>
                    <a:pt x="1776" y="4050"/>
                    <a:pt x="1548" y="3955"/>
                  </a:cubicBezTo>
                  <a:cubicBezTo>
                    <a:pt x="861" y="3671"/>
                    <a:pt x="411" y="2998"/>
                    <a:pt x="411" y="2254"/>
                  </a:cubicBezTo>
                  <a:cubicBezTo>
                    <a:pt x="413" y="1236"/>
                    <a:pt x="1236" y="413"/>
                    <a:pt x="2254" y="411"/>
                  </a:cubicBezTo>
                  <a:close/>
                  <a:moveTo>
                    <a:pt x="2251" y="0"/>
                  </a:moveTo>
                  <a:cubicBezTo>
                    <a:pt x="1961" y="0"/>
                    <a:pt x="1669" y="56"/>
                    <a:pt x="1391" y="171"/>
                  </a:cubicBezTo>
                  <a:cubicBezTo>
                    <a:pt x="548" y="520"/>
                    <a:pt x="0" y="1341"/>
                    <a:pt x="0" y="2252"/>
                  </a:cubicBezTo>
                  <a:cubicBezTo>
                    <a:pt x="2" y="3496"/>
                    <a:pt x="1009" y="4503"/>
                    <a:pt x="2254" y="4505"/>
                  </a:cubicBezTo>
                  <a:cubicBezTo>
                    <a:pt x="3164" y="4505"/>
                    <a:pt x="3985" y="3957"/>
                    <a:pt x="4334" y="3114"/>
                  </a:cubicBezTo>
                  <a:cubicBezTo>
                    <a:pt x="4682" y="2273"/>
                    <a:pt x="4489" y="1304"/>
                    <a:pt x="3845" y="660"/>
                  </a:cubicBezTo>
                  <a:cubicBezTo>
                    <a:pt x="3414" y="229"/>
                    <a:pt x="2837" y="0"/>
                    <a:pt x="2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4950790" y="3972006"/>
              <a:ext cx="59658" cy="57473"/>
            </a:xfrm>
            <a:custGeom>
              <a:avLst/>
              <a:gdLst/>
              <a:ahLst/>
              <a:cxnLst/>
              <a:rect l="l" t="t" r="r" b="b"/>
              <a:pathLst>
                <a:path w="2212" h="2131" extrusionOk="0">
                  <a:moveTo>
                    <a:pt x="1066" y="410"/>
                  </a:moveTo>
                  <a:cubicBezTo>
                    <a:pt x="1649" y="410"/>
                    <a:pt x="1941" y="1115"/>
                    <a:pt x="1528" y="1528"/>
                  </a:cubicBezTo>
                  <a:cubicBezTo>
                    <a:pt x="1395" y="1661"/>
                    <a:pt x="1230" y="1721"/>
                    <a:pt x="1069" y="1721"/>
                  </a:cubicBezTo>
                  <a:cubicBezTo>
                    <a:pt x="733" y="1721"/>
                    <a:pt x="411" y="1460"/>
                    <a:pt x="411" y="1065"/>
                  </a:cubicBezTo>
                  <a:cubicBezTo>
                    <a:pt x="411" y="704"/>
                    <a:pt x="703" y="410"/>
                    <a:pt x="1066" y="410"/>
                  </a:cubicBezTo>
                  <a:close/>
                  <a:moveTo>
                    <a:pt x="1065" y="0"/>
                  </a:moveTo>
                  <a:cubicBezTo>
                    <a:pt x="927" y="0"/>
                    <a:pt x="789" y="27"/>
                    <a:pt x="657" y="82"/>
                  </a:cubicBezTo>
                  <a:cubicBezTo>
                    <a:pt x="260" y="246"/>
                    <a:pt x="0" y="634"/>
                    <a:pt x="0" y="1065"/>
                  </a:cubicBezTo>
                  <a:cubicBezTo>
                    <a:pt x="0" y="1652"/>
                    <a:pt x="476" y="2130"/>
                    <a:pt x="1066" y="2130"/>
                  </a:cubicBezTo>
                  <a:cubicBezTo>
                    <a:pt x="1496" y="2130"/>
                    <a:pt x="1884" y="1870"/>
                    <a:pt x="2048" y="1473"/>
                  </a:cubicBezTo>
                  <a:cubicBezTo>
                    <a:pt x="2212" y="1076"/>
                    <a:pt x="2122" y="617"/>
                    <a:pt x="1817" y="313"/>
                  </a:cubicBezTo>
                  <a:cubicBezTo>
                    <a:pt x="1614" y="109"/>
                    <a:pt x="1341" y="0"/>
                    <a:pt x="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5001250" y="4037004"/>
              <a:ext cx="166081" cy="142914"/>
            </a:xfrm>
            <a:custGeom>
              <a:avLst/>
              <a:gdLst/>
              <a:ahLst/>
              <a:cxnLst/>
              <a:rect l="l" t="t" r="r" b="b"/>
              <a:pathLst>
                <a:path w="6158" h="5299" extrusionOk="0">
                  <a:moveTo>
                    <a:pt x="3081" y="615"/>
                  </a:moveTo>
                  <a:lnTo>
                    <a:pt x="5548" y="4888"/>
                  </a:lnTo>
                  <a:lnTo>
                    <a:pt x="612" y="4888"/>
                  </a:lnTo>
                  <a:lnTo>
                    <a:pt x="3081" y="615"/>
                  </a:lnTo>
                  <a:close/>
                  <a:moveTo>
                    <a:pt x="3079" y="1"/>
                  </a:moveTo>
                  <a:cubicBezTo>
                    <a:pt x="3010" y="1"/>
                    <a:pt x="2941" y="35"/>
                    <a:pt x="2902" y="102"/>
                  </a:cubicBezTo>
                  <a:lnTo>
                    <a:pt x="79" y="4991"/>
                  </a:lnTo>
                  <a:cubicBezTo>
                    <a:pt x="0" y="5129"/>
                    <a:pt x="99" y="5299"/>
                    <a:pt x="256" y="5299"/>
                  </a:cubicBezTo>
                  <a:lnTo>
                    <a:pt x="5902" y="5299"/>
                  </a:lnTo>
                  <a:cubicBezTo>
                    <a:pt x="6059" y="5299"/>
                    <a:pt x="6158" y="5129"/>
                    <a:pt x="6079" y="4991"/>
                  </a:cubicBezTo>
                  <a:lnTo>
                    <a:pt x="3258" y="102"/>
                  </a:lnTo>
                  <a:cubicBezTo>
                    <a:pt x="3218" y="35"/>
                    <a:pt x="3148" y="1"/>
                    <a:pt x="3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5078519" y="4082098"/>
              <a:ext cx="11543" cy="51378"/>
            </a:xfrm>
            <a:custGeom>
              <a:avLst/>
              <a:gdLst/>
              <a:ahLst/>
              <a:cxnLst/>
              <a:rect l="l" t="t" r="r" b="b"/>
              <a:pathLst>
                <a:path w="428" h="1905" extrusionOk="0">
                  <a:moveTo>
                    <a:pt x="214" y="0"/>
                  </a:moveTo>
                  <a:cubicBezTo>
                    <a:pt x="107" y="0"/>
                    <a:pt x="17" y="83"/>
                    <a:pt x="9" y="192"/>
                  </a:cubicBezTo>
                  <a:lnTo>
                    <a:pt x="9" y="1684"/>
                  </a:lnTo>
                  <a:cubicBezTo>
                    <a:pt x="0" y="1802"/>
                    <a:pt x="94" y="1904"/>
                    <a:pt x="214" y="1904"/>
                  </a:cubicBezTo>
                  <a:cubicBezTo>
                    <a:pt x="332" y="1904"/>
                    <a:pt x="428" y="1802"/>
                    <a:pt x="419" y="1684"/>
                  </a:cubicBezTo>
                  <a:lnTo>
                    <a:pt x="419" y="192"/>
                  </a:lnTo>
                  <a:cubicBezTo>
                    <a:pt x="410" y="83"/>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9" name="Google Shape;3459;p64"/>
          <p:cNvGrpSpPr/>
          <p:nvPr/>
        </p:nvGrpSpPr>
        <p:grpSpPr>
          <a:xfrm>
            <a:off x="4793869" y="3212126"/>
            <a:ext cx="371026" cy="376528"/>
            <a:chOff x="4793959" y="3212127"/>
            <a:chExt cx="371026" cy="376528"/>
          </a:xfrm>
        </p:grpSpPr>
        <p:sp>
          <p:nvSpPr>
            <p:cNvPr id="3460" name="Google Shape;3460;p64"/>
            <p:cNvSpPr/>
            <p:nvPr/>
          </p:nvSpPr>
          <p:spPr>
            <a:xfrm>
              <a:off x="4793959" y="3212127"/>
              <a:ext cx="371026" cy="376528"/>
            </a:xfrm>
            <a:custGeom>
              <a:avLst/>
              <a:gdLst/>
              <a:ahLst/>
              <a:cxnLst/>
              <a:rect l="l" t="t" r="r" b="b"/>
              <a:pathLst>
                <a:path w="13757" h="13961" extrusionOk="0">
                  <a:moveTo>
                    <a:pt x="12477" y="4331"/>
                  </a:moveTo>
                  <a:cubicBezTo>
                    <a:pt x="12645" y="4331"/>
                    <a:pt x="12780" y="4466"/>
                    <a:pt x="12780" y="4634"/>
                  </a:cubicBezTo>
                  <a:lnTo>
                    <a:pt x="12780" y="12486"/>
                  </a:lnTo>
                  <a:lnTo>
                    <a:pt x="12780" y="12505"/>
                  </a:lnTo>
                  <a:lnTo>
                    <a:pt x="12258" y="12505"/>
                  </a:lnTo>
                  <a:lnTo>
                    <a:pt x="12258" y="5370"/>
                  </a:lnTo>
                  <a:cubicBezTo>
                    <a:pt x="12258" y="5082"/>
                    <a:pt x="12027" y="4850"/>
                    <a:pt x="11739" y="4850"/>
                  </a:cubicBezTo>
                  <a:lnTo>
                    <a:pt x="4378" y="4850"/>
                  </a:lnTo>
                  <a:cubicBezTo>
                    <a:pt x="4373" y="4850"/>
                    <a:pt x="4368" y="4850"/>
                    <a:pt x="4363" y="4850"/>
                  </a:cubicBezTo>
                  <a:cubicBezTo>
                    <a:pt x="4250" y="4850"/>
                    <a:pt x="4158" y="4940"/>
                    <a:pt x="4158" y="5053"/>
                  </a:cubicBezTo>
                  <a:cubicBezTo>
                    <a:pt x="4158" y="5168"/>
                    <a:pt x="4250" y="5259"/>
                    <a:pt x="4363" y="5259"/>
                  </a:cubicBezTo>
                  <a:cubicBezTo>
                    <a:pt x="4368" y="5259"/>
                    <a:pt x="4373" y="5259"/>
                    <a:pt x="4378" y="5259"/>
                  </a:cubicBezTo>
                  <a:lnTo>
                    <a:pt x="11739" y="5259"/>
                  </a:lnTo>
                  <a:cubicBezTo>
                    <a:pt x="11800" y="5259"/>
                    <a:pt x="11848" y="5309"/>
                    <a:pt x="11848" y="5368"/>
                  </a:cubicBezTo>
                  <a:lnTo>
                    <a:pt x="11848" y="12501"/>
                  </a:lnTo>
                  <a:lnTo>
                    <a:pt x="1911" y="12501"/>
                  </a:lnTo>
                  <a:lnTo>
                    <a:pt x="1911" y="5370"/>
                  </a:lnTo>
                  <a:cubicBezTo>
                    <a:pt x="1911" y="5309"/>
                    <a:pt x="1959" y="5261"/>
                    <a:pt x="2020" y="5261"/>
                  </a:cubicBezTo>
                  <a:lnTo>
                    <a:pt x="3555" y="5261"/>
                  </a:lnTo>
                  <a:cubicBezTo>
                    <a:pt x="3560" y="5261"/>
                    <a:pt x="3565" y="5261"/>
                    <a:pt x="3571" y="5261"/>
                  </a:cubicBezTo>
                  <a:cubicBezTo>
                    <a:pt x="3684" y="5261"/>
                    <a:pt x="3776" y="5170"/>
                    <a:pt x="3776" y="5055"/>
                  </a:cubicBezTo>
                  <a:cubicBezTo>
                    <a:pt x="3776" y="4943"/>
                    <a:pt x="3684" y="4852"/>
                    <a:pt x="3571" y="4852"/>
                  </a:cubicBezTo>
                  <a:cubicBezTo>
                    <a:pt x="3565" y="4852"/>
                    <a:pt x="3560" y="4852"/>
                    <a:pt x="3555" y="4852"/>
                  </a:cubicBezTo>
                  <a:lnTo>
                    <a:pt x="2020" y="4852"/>
                  </a:lnTo>
                  <a:cubicBezTo>
                    <a:pt x="1732" y="4852"/>
                    <a:pt x="1498" y="5084"/>
                    <a:pt x="1498" y="5372"/>
                  </a:cubicBezTo>
                  <a:lnTo>
                    <a:pt x="1498" y="12505"/>
                  </a:lnTo>
                  <a:lnTo>
                    <a:pt x="981" y="12505"/>
                  </a:lnTo>
                  <a:lnTo>
                    <a:pt x="981" y="12486"/>
                  </a:lnTo>
                  <a:lnTo>
                    <a:pt x="981" y="4632"/>
                  </a:lnTo>
                  <a:cubicBezTo>
                    <a:pt x="981" y="4466"/>
                    <a:pt x="1116" y="4331"/>
                    <a:pt x="1282" y="4331"/>
                  </a:cubicBezTo>
                  <a:close/>
                  <a:moveTo>
                    <a:pt x="4739" y="12914"/>
                  </a:moveTo>
                  <a:lnTo>
                    <a:pt x="4739" y="13549"/>
                  </a:lnTo>
                  <a:lnTo>
                    <a:pt x="684" y="13549"/>
                  </a:lnTo>
                  <a:cubicBezTo>
                    <a:pt x="533" y="13549"/>
                    <a:pt x="411" y="13427"/>
                    <a:pt x="411" y="13276"/>
                  </a:cubicBezTo>
                  <a:lnTo>
                    <a:pt x="413" y="13276"/>
                  </a:lnTo>
                  <a:lnTo>
                    <a:pt x="413" y="12914"/>
                  </a:lnTo>
                  <a:close/>
                  <a:moveTo>
                    <a:pt x="8610" y="12914"/>
                  </a:moveTo>
                  <a:lnTo>
                    <a:pt x="8610" y="13549"/>
                  </a:lnTo>
                  <a:lnTo>
                    <a:pt x="5149" y="13549"/>
                  </a:lnTo>
                  <a:lnTo>
                    <a:pt x="5149" y="12914"/>
                  </a:lnTo>
                  <a:close/>
                  <a:moveTo>
                    <a:pt x="5669" y="1"/>
                  </a:moveTo>
                  <a:cubicBezTo>
                    <a:pt x="5560" y="1"/>
                    <a:pt x="5470" y="84"/>
                    <a:pt x="5463" y="191"/>
                  </a:cubicBezTo>
                  <a:lnTo>
                    <a:pt x="5463" y="1579"/>
                  </a:lnTo>
                  <a:lnTo>
                    <a:pt x="5463" y="1592"/>
                  </a:lnTo>
                  <a:lnTo>
                    <a:pt x="5204" y="1592"/>
                  </a:lnTo>
                  <a:cubicBezTo>
                    <a:pt x="5090" y="1592"/>
                    <a:pt x="4998" y="1684"/>
                    <a:pt x="4998" y="1798"/>
                  </a:cubicBezTo>
                  <a:lnTo>
                    <a:pt x="4998" y="3920"/>
                  </a:lnTo>
                  <a:lnTo>
                    <a:pt x="1282" y="3920"/>
                  </a:lnTo>
                  <a:cubicBezTo>
                    <a:pt x="889" y="3920"/>
                    <a:pt x="570" y="4239"/>
                    <a:pt x="570" y="4632"/>
                  </a:cubicBezTo>
                  <a:lnTo>
                    <a:pt x="570" y="12486"/>
                  </a:lnTo>
                  <a:lnTo>
                    <a:pt x="570" y="12503"/>
                  </a:lnTo>
                  <a:lnTo>
                    <a:pt x="206" y="12503"/>
                  </a:lnTo>
                  <a:cubicBezTo>
                    <a:pt x="94" y="12503"/>
                    <a:pt x="0" y="12595"/>
                    <a:pt x="0" y="12709"/>
                  </a:cubicBezTo>
                  <a:lnTo>
                    <a:pt x="0" y="13276"/>
                  </a:lnTo>
                  <a:cubicBezTo>
                    <a:pt x="0" y="13654"/>
                    <a:pt x="306" y="13960"/>
                    <a:pt x="684" y="13960"/>
                  </a:cubicBezTo>
                  <a:lnTo>
                    <a:pt x="10948" y="13960"/>
                  </a:lnTo>
                  <a:cubicBezTo>
                    <a:pt x="10953" y="13960"/>
                    <a:pt x="10958" y="13960"/>
                    <a:pt x="10963" y="13960"/>
                  </a:cubicBezTo>
                  <a:cubicBezTo>
                    <a:pt x="11075" y="13960"/>
                    <a:pt x="11169" y="13867"/>
                    <a:pt x="11169" y="13754"/>
                  </a:cubicBezTo>
                  <a:cubicBezTo>
                    <a:pt x="11169" y="13640"/>
                    <a:pt x="11075" y="13549"/>
                    <a:pt x="10964" y="13549"/>
                  </a:cubicBezTo>
                  <a:cubicBezTo>
                    <a:pt x="10959" y="13549"/>
                    <a:pt x="10953" y="13549"/>
                    <a:pt x="10948" y="13549"/>
                  </a:cubicBezTo>
                  <a:lnTo>
                    <a:pt x="9020" y="13549"/>
                  </a:lnTo>
                  <a:lnTo>
                    <a:pt x="9020" y="12914"/>
                  </a:lnTo>
                  <a:lnTo>
                    <a:pt x="13348" y="12914"/>
                  </a:lnTo>
                  <a:lnTo>
                    <a:pt x="13348" y="13276"/>
                  </a:lnTo>
                  <a:cubicBezTo>
                    <a:pt x="13348" y="13427"/>
                    <a:pt x="13226" y="13549"/>
                    <a:pt x="13075" y="13549"/>
                  </a:cubicBezTo>
                  <a:lnTo>
                    <a:pt x="11769" y="13549"/>
                  </a:lnTo>
                  <a:cubicBezTo>
                    <a:pt x="11660" y="13558"/>
                    <a:pt x="11577" y="13647"/>
                    <a:pt x="11577" y="13754"/>
                  </a:cubicBezTo>
                  <a:cubicBezTo>
                    <a:pt x="11577" y="13861"/>
                    <a:pt x="11660" y="13951"/>
                    <a:pt x="11769" y="13960"/>
                  </a:cubicBezTo>
                  <a:lnTo>
                    <a:pt x="13075" y="13960"/>
                  </a:lnTo>
                  <a:cubicBezTo>
                    <a:pt x="13451" y="13960"/>
                    <a:pt x="13756" y="13654"/>
                    <a:pt x="13756" y="13276"/>
                  </a:cubicBezTo>
                  <a:lnTo>
                    <a:pt x="13756" y="12711"/>
                  </a:lnTo>
                  <a:cubicBezTo>
                    <a:pt x="13756" y="12597"/>
                    <a:pt x="13665" y="12505"/>
                    <a:pt x="13551" y="12505"/>
                  </a:cubicBezTo>
                  <a:lnTo>
                    <a:pt x="13553" y="12503"/>
                  </a:lnTo>
                  <a:lnTo>
                    <a:pt x="13189" y="12503"/>
                  </a:lnTo>
                  <a:lnTo>
                    <a:pt x="13189" y="12486"/>
                  </a:lnTo>
                  <a:lnTo>
                    <a:pt x="13189" y="4632"/>
                  </a:lnTo>
                  <a:cubicBezTo>
                    <a:pt x="13189" y="4237"/>
                    <a:pt x="12870" y="3918"/>
                    <a:pt x="12477" y="3918"/>
                  </a:cubicBezTo>
                  <a:lnTo>
                    <a:pt x="5411" y="3918"/>
                  </a:lnTo>
                  <a:lnTo>
                    <a:pt x="5411" y="2003"/>
                  </a:lnTo>
                  <a:lnTo>
                    <a:pt x="5931" y="2003"/>
                  </a:lnTo>
                  <a:lnTo>
                    <a:pt x="5931" y="3317"/>
                  </a:lnTo>
                  <a:cubicBezTo>
                    <a:pt x="5922" y="3435"/>
                    <a:pt x="6016" y="3536"/>
                    <a:pt x="6136" y="3536"/>
                  </a:cubicBezTo>
                  <a:cubicBezTo>
                    <a:pt x="6254" y="3536"/>
                    <a:pt x="6348" y="3435"/>
                    <a:pt x="6339" y="3317"/>
                  </a:cubicBezTo>
                  <a:lnTo>
                    <a:pt x="6339" y="1798"/>
                  </a:lnTo>
                  <a:cubicBezTo>
                    <a:pt x="6339" y="1684"/>
                    <a:pt x="6247" y="1592"/>
                    <a:pt x="6134" y="1592"/>
                  </a:cubicBezTo>
                  <a:lnTo>
                    <a:pt x="5872" y="1592"/>
                  </a:lnTo>
                  <a:cubicBezTo>
                    <a:pt x="5872" y="1588"/>
                    <a:pt x="5872" y="1584"/>
                    <a:pt x="5872" y="1579"/>
                  </a:cubicBezTo>
                  <a:lnTo>
                    <a:pt x="5872" y="191"/>
                  </a:lnTo>
                  <a:cubicBezTo>
                    <a:pt x="5865" y="84"/>
                    <a:pt x="5776" y="1"/>
                    <a:pt x="5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5002545" y="3389562"/>
              <a:ext cx="86007" cy="111791"/>
            </a:xfrm>
            <a:custGeom>
              <a:avLst/>
              <a:gdLst/>
              <a:ahLst/>
              <a:cxnLst/>
              <a:rect l="l" t="t" r="r" b="b"/>
              <a:pathLst>
                <a:path w="3189" h="4145" extrusionOk="0">
                  <a:moveTo>
                    <a:pt x="2518" y="540"/>
                  </a:moveTo>
                  <a:lnTo>
                    <a:pt x="2773" y="874"/>
                  </a:lnTo>
                  <a:cubicBezTo>
                    <a:pt x="2717" y="2160"/>
                    <a:pt x="1690" y="3206"/>
                    <a:pt x="417" y="3302"/>
                  </a:cubicBezTo>
                  <a:lnTo>
                    <a:pt x="417" y="2782"/>
                  </a:lnTo>
                  <a:cubicBezTo>
                    <a:pt x="880" y="2739"/>
                    <a:pt x="1313" y="2538"/>
                    <a:pt x="1644" y="2212"/>
                  </a:cubicBezTo>
                  <a:cubicBezTo>
                    <a:pt x="2007" y="1861"/>
                    <a:pt x="2223" y="1385"/>
                    <a:pt x="2254" y="880"/>
                  </a:cubicBezTo>
                  <a:lnTo>
                    <a:pt x="2518" y="540"/>
                  </a:lnTo>
                  <a:close/>
                  <a:moveTo>
                    <a:pt x="2518" y="1"/>
                  </a:moveTo>
                  <a:cubicBezTo>
                    <a:pt x="2455" y="1"/>
                    <a:pt x="2396" y="29"/>
                    <a:pt x="2356" y="79"/>
                  </a:cubicBezTo>
                  <a:lnTo>
                    <a:pt x="1889" y="680"/>
                  </a:lnTo>
                  <a:cubicBezTo>
                    <a:pt x="1863" y="715"/>
                    <a:pt x="1848" y="756"/>
                    <a:pt x="1845" y="800"/>
                  </a:cubicBezTo>
                  <a:cubicBezTo>
                    <a:pt x="1824" y="1603"/>
                    <a:pt x="1217" y="2271"/>
                    <a:pt x="417" y="2367"/>
                  </a:cubicBezTo>
                  <a:lnTo>
                    <a:pt x="417" y="2171"/>
                  </a:lnTo>
                  <a:cubicBezTo>
                    <a:pt x="426" y="2051"/>
                    <a:pt x="332" y="1950"/>
                    <a:pt x="214" y="1950"/>
                  </a:cubicBezTo>
                  <a:cubicBezTo>
                    <a:pt x="94" y="1950"/>
                    <a:pt x="0" y="2051"/>
                    <a:pt x="9" y="2171"/>
                  </a:cubicBezTo>
                  <a:lnTo>
                    <a:pt x="9" y="3940"/>
                  </a:lnTo>
                  <a:cubicBezTo>
                    <a:pt x="9" y="4051"/>
                    <a:pt x="100" y="4144"/>
                    <a:pt x="213" y="4145"/>
                  </a:cubicBezTo>
                  <a:lnTo>
                    <a:pt x="213" y="4145"/>
                  </a:lnTo>
                  <a:cubicBezTo>
                    <a:pt x="326" y="4144"/>
                    <a:pt x="417" y="4053"/>
                    <a:pt x="417" y="3940"/>
                  </a:cubicBezTo>
                  <a:lnTo>
                    <a:pt x="417" y="3712"/>
                  </a:lnTo>
                  <a:cubicBezTo>
                    <a:pt x="1935" y="3614"/>
                    <a:pt x="3160" y="2350"/>
                    <a:pt x="3186" y="811"/>
                  </a:cubicBezTo>
                  <a:cubicBezTo>
                    <a:pt x="3188" y="765"/>
                    <a:pt x="3173" y="719"/>
                    <a:pt x="3145" y="682"/>
                  </a:cubicBezTo>
                  <a:lnTo>
                    <a:pt x="2679" y="79"/>
                  </a:lnTo>
                  <a:cubicBezTo>
                    <a:pt x="2642" y="29"/>
                    <a:pt x="2581" y="1"/>
                    <a:pt x="2518" y="1"/>
                  </a:cubicBezTo>
                  <a:close/>
                  <a:moveTo>
                    <a:pt x="213" y="4145"/>
                  </a:moveTo>
                  <a:cubicBezTo>
                    <a:pt x="213" y="4145"/>
                    <a:pt x="212" y="4145"/>
                    <a:pt x="212" y="4145"/>
                  </a:cubicBezTo>
                  <a:lnTo>
                    <a:pt x="214" y="4145"/>
                  </a:lnTo>
                  <a:cubicBezTo>
                    <a:pt x="214" y="4145"/>
                    <a:pt x="214" y="4145"/>
                    <a:pt x="213" y="41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4889244" y="3392502"/>
              <a:ext cx="75165" cy="11112"/>
            </a:xfrm>
            <a:custGeom>
              <a:avLst/>
              <a:gdLst/>
              <a:ahLst/>
              <a:cxnLst/>
              <a:rect l="l" t="t" r="r" b="b"/>
              <a:pathLst>
                <a:path w="2787" h="412" extrusionOk="0">
                  <a:moveTo>
                    <a:pt x="2581" y="0"/>
                  </a:moveTo>
                  <a:cubicBezTo>
                    <a:pt x="2576" y="0"/>
                    <a:pt x="2571" y="0"/>
                    <a:pt x="2566" y="1"/>
                  </a:cubicBezTo>
                  <a:lnTo>
                    <a:pt x="206" y="1"/>
                  </a:lnTo>
                  <a:cubicBezTo>
                    <a:pt x="92" y="1"/>
                    <a:pt x="0" y="92"/>
                    <a:pt x="0" y="206"/>
                  </a:cubicBezTo>
                  <a:cubicBezTo>
                    <a:pt x="0" y="319"/>
                    <a:pt x="92" y="411"/>
                    <a:pt x="206" y="411"/>
                  </a:cubicBezTo>
                  <a:lnTo>
                    <a:pt x="2566" y="411"/>
                  </a:lnTo>
                  <a:cubicBezTo>
                    <a:pt x="2571" y="412"/>
                    <a:pt x="2576" y="412"/>
                    <a:pt x="2581" y="412"/>
                  </a:cubicBezTo>
                  <a:cubicBezTo>
                    <a:pt x="2694" y="412"/>
                    <a:pt x="2786" y="321"/>
                    <a:pt x="2786" y="206"/>
                  </a:cubicBezTo>
                  <a:cubicBezTo>
                    <a:pt x="2786" y="91"/>
                    <a:pt x="2694" y="0"/>
                    <a:pt x="2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4889649" y="3415103"/>
              <a:ext cx="74761" cy="11139"/>
            </a:xfrm>
            <a:custGeom>
              <a:avLst/>
              <a:gdLst/>
              <a:ahLst/>
              <a:cxnLst/>
              <a:rect l="l" t="t" r="r" b="b"/>
              <a:pathLst>
                <a:path w="2772" h="413" extrusionOk="0">
                  <a:moveTo>
                    <a:pt x="2566" y="1"/>
                  </a:moveTo>
                  <a:cubicBezTo>
                    <a:pt x="2561" y="1"/>
                    <a:pt x="2556" y="1"/>
                    <a:pt x="2551" y="1"/>
                  </a:cubicBezTo>
                  <a:lnTo>
                    <a:pt x="191" y="1"/>
                  </a:lnTo>
                  <a:cubicBezTo>
                    <a:pt x="84" y="10"/>
                    <a:pt x="1" y="99"/>
                    <a:pt x="1" y="206"/>
                  </a:cubicBezTo>
                  <a:cubicBezTo>
                    <a:pt x="1" y="313"/>
                    <a:pt x="84" y="403"/>
                    <a:pt x="191" y="412"/>
                  </a:cubicBezTo>
                  <a:lnTo>
                    <a:pt x="2551" y="412"/>
                  </a:lnTo>
                  <a:cubicBezTo>
                    <a:pt x="2556" y="412"/>
                    <a:pt x="2561" y="412"/>
                    <a:pt x="2566" y="412"/>
                  </a:cubicBezTo>
                  <a:cubicBezTo>
                    <a:pt x="2679" y="412"/>
                    <a:pt x="2771" y="321"/>
                    <a:pt x="2771" y="206"/>
                  </a:cubicBezTo>
                  <a:cubicBezTo>
                    <a:pt x="2771" y="92"/>
                    <a:pt x="2679" y="1"/>
                    <a:pt x="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4889649" y="3493774"/>
              <a:ext cx="74761" cy="11139"/>
            </a:xfrm>
            <a:custGeom>
              <a:avLst/>
              <a:gdLst/>
              <a:ahLst/>
              <a:cxnLst/>
              <a:rect l="l" t="t" r="r" b="b"/>
              <a:pathLst>
                <a:path w="2772" h="413" extrusionOk="0">
                  <a:moveTo>
                    <a:pt x="2566" y="1"/>
                  </a:moveTo>
                  <a:cubicBezTo>
                    <a:pt x="2561" y="1"/>
                    <a:pt x="2556" y="1"/>
                    <a:pt x="2551" y="1"/>
                  </a:cubicBezTo>
                  <a:lnTo>
                    <a:pt x="191" y="1"/>
                  </a:lnTo>
                  <a:cubicBezTo>
                    <a:pt x="84" y="10"/>
                    <a:pt x="1" y="100"/>
                    <a:pt x="1" y="207"/>
                  </a:cubicBezTo>
                  <a:cubicBezTo>
                    <a:pt x="1" y="314"/>
                    <a:pt x="84" y="403"/>
                    <a:pt x="191" y="412"/>
                  </a:cubicBezTo>
                  <a:lnTo>
                    <a:pt x="2551" y="412"/>
                  </a:lnTo>
                  <a:cubicBezTo>
                    <a:pt x="2556" y="412"/>
                    <a:pt x="2561" y="412"/>
                    <a:pt x="2566" y="412"/>
                  </a:cubicBezTo>
                  <a:cubicBezTo>
                    <a:pt x="2679" y="412"/>
                    <a:pt x="2771" y="321"/>
                    <a:pt x="2771" y="207"/>
                  </a:cubicBezTo>
                  <a:cubicBezTo>
                    <a:pt x="2771" y="92"/>
                    <a:pt x="2679" y="1"/>
                    <a:pt x="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4888462" y="3441749"/>
              <a:ext cx="75543" cy="39187"/>
            </a:xfrm>
            <a:custGeom>
              <a:avLst/>
              <a:gdLst/>
              <a:ahLst/>
              <a:cxnLst/>
              <a:rect l="l" t="t" r="r" b="b"/>
              <a:pathLst>
                <a:path w="2801" h="1453" extrusionOk="0">
                  <a:moveTo>
                    <a:pt x="2390" y="411"/>
                  </a:moveTo>
                  <a:lnTo>
                    <a:pt x="2390" y="1042"/>
                  </a:lnTo>
                  <a:lnTo>
                    <a:pt x="411" y="1042"/>
                  </a:lnTo>
                  <a:lnTo>
                    <a:pt x="411" y="411"/>
                  </a:lnTo>
                  <a:close/>
                  <a:moveTo>
                    <a:pt x="206" y="0"/>
                  </a:moveTo>
                  <a:cubicBezTo>
                    <a:pt x="93" y="0"/>
                    <a:pt x="1" y="92"/>
                    <a:pt x="1" y="205"/>
                  </a:cubicBezTo>
                  <a:lnTo>
                    <a:pt x="1" y="1247"/>
                  </a:lnTo>
                  <a:cubicBezTo>
                    <a:pt x="1" y="1360"/>
                    <a:pt x="93" y="1452"/>
                    <a:pt x="206" y="1452"/>
                  </a:cubicBezTo>
                  <a:lnTo>
                    <a:pt x="2595" y="1452"/>
                  </a:lnTo>
                  <a:cubicBezTo>
                    <a:pt x="2708" y="1452"/>
                    <a:pt x="2800" y="1358"/>
                    <a:pt x="2800" y="1247"/>
                  </a:cubicBezTo>
                  <a:lnTo>
                    <a:pt x="2800" y="205"/>
                  </a:lnTo>
                  <a:cubicBezTo>
                    <a:pt x="2800" y="92"/>
                    <a:pt x="2708" y="0"/>
                    <a:pt x="2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64"/>
          <p:cNvGrpSpPr/>
          <p:nvPr/>
        </p:nvGrpSpPr>
        <p:grpSpPr>
          <a:xfrm>
            <a:off x="4790740" y="2610480"/>
            <a:ext cx="376906" cy="376852"/>
            <a:chOff x="4790830" y="2610480"/>
            <a:chExt cx="376906" cy="376852"/>
          </a:xfrm>
        </p:grpSpPr>
        <p:sp>
          <p:nvSpPr>
            <p:cNvPr id="3467" name="Google Shape;3467;p64"/>
            <p:cNvSpPr/>
            <p:nvPr/>
          </p:nvSpPr>
          <p:spPr>
            <a:xfrm>
              <a:off x="5037525" y="2741958"/>
              <a:ext cx="15157" cy="13000"/>
            </a:xfrm>
            <a:custGeom>
              <a:avLst/>
              <a:gdLst/>
              <a:ahLst/>
              <a:cxnLst/>
              <a:rect l="l" t="t" r="r" b="b"/>
              <a:pathLst>
                <a:path w="562" h="482" extrusionOk="0">
                  <a:moveTo>
                    <a:pt x="321" y="1"/>
                  </a:moveTo>
                  <a:cubicBezTo>
                    <a:pt x="107" y="1"/>
                    <a:pt x="0" y="261"/>
                    <a:pt x="151" y="411"/>
                  </a:cubicBezTo>
                  <a:cubicBezTo>
                    <a:pt x="200" y="460"/>
                    <a:pt x="261" y="482"/>
                    <a:pt x="320" y="482"/>
                  </a:cubicBezTo>
                  <a:cubicBezTo>
                    <a:pt x="443" y="482"/>
                    <a:pt x="561" y="386"/>
                    <a:pt x="561" y="241"/>
                  </a:cubicBezTo>
                  <a:cubicBezTo>
                    <a:pt x="561" y="108"/>
                    <a:pt x="454"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4988116" y="2871334"/>
              <a:ext cx="15211" cy="13080"/>
            </a:xfrm>
            <a:custGeom>
              <a:avLst/>
              <a:gdLst/>
              <a:ahLst/>
              <a:cxnLst/>
              <a:rect l="l" t="t" r="r" b="b"/>
              <a:pathLst>
                <a:path w="564" h="485" extrusionOk="0">
                  <a:moveTo>
                    <a:pt x="321" y="1"/>
                  </a:moveTo>
                  <a:cubicBezTo>
                    <a:pt x="107" y="1"/>
                    <a:pt x="0" y="261"/>
                    <a:pt x="151" y="414"/>
                  </a:cubicBezTo>
                  <a:cubicBezTo>
                    <a:pt x="200" y="462"/>
                    <a:pt x="261" y="484"/>
                    <a:pt x="320" y="484"/>
                  </a:cubicBezTo>
                  <a:cubicBezTo>
                    <a:pt x="445" y="484"/>
                    <a:pt x="564" y="388"/>
                    <a:pt x="564" y="243"/>
                  </a:cubicBezTo>
                  <a:cubicBezTo>
                    <a:pt x="564" y="110"/>
                    <a:pt x="455"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4907611" y="2735432"/>
              <a:ext cx="15157" cy="13053"/>
            </a:xfrm>
            <a:custGeom>
              <a:avLst/>
              <a:gdLst/>
              <a:ahLst/>
              <a:cxnLst/>
              <a:rect l="l" t="t" r="r" b="b"/>
              <a:pathLst>
                <a:path w="562" h="484" extrusionOk="0">
                  <a:moveTo>
                    <a:pt x="322" y="1"/>
                  </a:moveTo>
                  <a:cubicBezTo>
                    <a:pt x="108" y="1"/>
                    <a:pt x="1" y="260"/>
                    <a:pt x="151" y="413"/>
                  </a:cubicBezTo>
                  <a:cubicBezTo>
                    <a:pt x="201" y="462"/>
                    <a:pt x="261" y="484"/>
                    <a:pt x="320" y="484"/>
                  </a:cubicBezTo>
                  <a:cubicBezTo>
                    <a:pt x="444" y="484"/>
                    <a:pt x="562" y="388"/>
                    <a:pt x="562" y="243"/>
                  </a:cubicBezTo>
                  <a:cubicBezTo>
                    <a:pt x="562" y="110"/>
                    <a:pt x="455" y="3"/>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4853077" y="2672295"/>
              <a:ext cx="252844" cy="252790"/>
            </a:xfrm>
            <a:custGeom>
              <a:avLst/>
              <a:gdLst/>
              <a:ahLst/>
              <a:cxnLst/>
              <a:rect l="l" t="t" r="r" b="b"/>
              <a:pathLst>
                <a:path w="9375" h="9373" extrusionOk="0">
                  <a:moveTo>
                    <a:pt x="4689" y="1"/>
                  </a:moveTo>
                  <a:cubicBezTo>
                    <a:pt x="2103" y="1"/>
                    <a:pt x="3" y="2104"/>
                    <a:pt x="3" y="4687"/>
                  </a:cubicBezTo>
                  <a:cubicBezTo>
                    <a:pt x="1" y="5896"/>
                    <a:pt x="468" y="7058"/>
                    <a:pt x="1306" y="7929"/>
                  </a:cubicBezTo>
                  <a:cubicBezTo>
                    <a:pt x="1347" y="7972"/>
                    <a:pt x="1402" y="7994"/>
                    <a:pt x="1456" y="7994"/>
                  </a:cubicBezTo>
                  <a:cubicBezTo>
                    <a:pt x="1508" y="7994"/>
                    <a:pt x="1559" y="7975"/>
                    <a:pt x="1599" y="7936"/>
                  </a:cubicBezTo>
                  <a:cubicBezTo>
                    <a:pt x="1682" y="7857"/>
                    <a:pt x="1686" y="7726"/>
                    <a:pt x="1605" y="7643"/>
                  </a:cubicBezTo>
                  <a:cubicBezTo>
                    <a:pt x="841" y="6848"/>
                    <a:pt x="415" y="5789"/>
                    <a:pt x="418" y="4687"/>
                  </a:cubicBezTo>
                  <a:cubicBezTo>
                    <a:pt x="418" y="2331"/>
                    <a:pt x="2335" y="416"/>
                    <a:pt x="4689" y="416"/>
                  </a:cubicBezTo>
                  <a:cubicBezTo>
                    <a:pt x="7042" y="416"/>
                    <a:pt x="8959" y="2331"/>
                    <a:pt x="8959" y="4687"/>
                  </a:cubicBezTo>
                  <a:cubicBezTo>
                    <a:pt x="8959" y="7040"/>
                    <a:pt x="7045" y="8957"/>
                    <a:pt x="4689" y="8957"/>
                  </a:cubicBezTo>
                  <a:cubicBezTo>
                    <a:pt x="4685" y="8957"/>
                    <a:pt x="4681" y="8957"/>
                    <a:pt x="4678" y="8957"/>
                  </a:cubicBezTo>
                  <a:cubicBezTo>
                    <a:pt x="3819" y="8957"/>
                    <a:pt x="2980" y="8696"/>
                    <a:pt x="2271" y="8209"/>
                  </a:cubicBezTo>
                  <a:cubicBezTo>
                    <a:pt x="2236" y="8184"/>
                    <a:pt x="2195" y="8172"/>
                    <a:pt x="2154" y="8172"/>
                  </a:cubicBezTo>
                  <a:cubicBezTo>
                    <a:pt x="2088" y="8172"/>
                    <a:pt x="2024" y="8203"/>
                    <a:pt x="1983" y="8261"/>
                  </a:cubicBezTo>
                  <a:cubicBezTo>
                    <a:pt x="1920" y="8357"/>
                    <a:pt x="1942" y="8486"/>
                    <a:pt x="2038" y="8549"/>
                  </a:cubicBezTo>
                  <a:lnTo>
                    <a:pt x="2036" y="8549"/>
                  </a:lnTo>
                  <a:cubicBezTo>
                    <a:pt x="2812" y="9084"/>
                    <a:pt x="3734" y="9372"/>
                    <a:pt x="4678" y="9372"/>
                  </a:cubicBezTo>
                  <a:cubicBezTo>
                    <a:pt x="4681" y="9372"/>
                    <a:pt x="4685" y="9372"/>
                    <a:pt x="4689" y="9372"/>
                  </a:cubicBezTo>
                  <a:cubicBezTo>
                    <a:pt x="7272" y="9372"/>
                    <a:pt x="9374" y="7270"/>
                    <a:pt x="9374" y="4687"/>
                  </a:cubicBezTo>
                  <a:cubicBezTo>
                    <a:pt x="9374" y="2104"/>
                    <a:pt x="7272" y="1"/>
                    <a:pt x="4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4790830" y="2610480"/>
              <a:ext cx="376906" cy="376852"/>
            </a:xfrm>
            <a:custGeom>
              <a:avLst/>
              <a:gdLst/>
              <a:ahLst/>
              <a:cxnLst/>
              <a:rect l="l" t="t" r="r" b="b"/>
              <a:pathLst>
                <a:path w="13975" h="13973" extrusionOk="0">
                  <a:moveTo>
                    <a:pt x="6997" y="0"/>
                  </a:moveTo>
                  <a:cubicBezTo>
                    <a:pt x="6883" y="0"/>
                    <a:pt x="6791" y="88"/>
                    <a:pt x="6789" y="199"/>
                  </a:cubicBezTo>
                  <a:lnTo>
                    <a:pt x="6789" y="1284"/>
                  </a:lnTo>
                  <a:cubicBezTo>
                    <a:pt x="6173" y="1304"/>
                    <a:pt x="5566" y="1426"/>
                    <a:pt x="4990" y="1642"/>
                  </a:cubicBezTo>
                  <a:cubicBezTo>
                    <a:pt x="4887" y="1686"/>
                    <a:pt x="4837" y="1802"/>
                    <a:pt x="4876" y="1906"/>
                  </a:cubicBezTo>
                  <a:cubicBezTo>
                    <a:pt x="4908" y="1990"/>
                    <a:pt x="4987" y="2041"/>
                    <a:pt x="5071" y="2041"/>
                  </a:cubicBezTo>
                  <a:cubicBezTo>
                    <a:pt x="5093" y="2041"/>
                    <a:pt x="5115" y="2038"/>
                    <a:pt x="5136" y="2031"/>
                  </a:cubicBezTo>
                  <a:cubicBezTo>
                    <a:pt x="5730" y="1808"/>
                    <a:pt x="6361" y="1695"/>
                    <a:pt x="6997" y="1695"/>
                  </a:cubicBezTo>
                  <a:cubicBezTo>
                    <a:pt x="9909" y="1695"/>
                    <a:pt x="12281" y="4066"/>
                    <a:pt x="12281" y="6979"/>
                  </a:cubicBezTo>
                  <a:cubicBezTo>
                    <a:pt x="12281" y="9894"/>
                    <a:pt x="9909" y="12263"/>
                    <a:pt x="6997" y="12263"/>
                  </a:cubicBezTo>
                  <a:cubicBezTo>
                    <a:pt x="4082" y="12263"/>
                    <a:pt x="1713" y="9894"/>
                    <a:pt x="1713" y="6979"/>
                  </a:cubicBezTo>
                  <a:cubicBezTo>
                    <a:pt x="1710" y="5088"/>
                    <a:pt x="2721" y="3341"/>
                    <a:pt x="4359" y="2398"/>
                  </a:cubicBezTo>
                  <a:cubicBezTo>
                    <a:pt x="4459" y="2341"/>
                    <a:pt x="4492" y="2214"/>
                    <a:pt x="4435" y="2114"/>
                  </a:cubicBezTo>
                  <a:cubicBezTo>
                    <a:pt x="4397" y="2048"/>
                    <a:pt x="4328" y="2011"/>
                    <a:pt x="4257" y="2011"/>
                  </a:cubicBezTo>
                  <a:cubicBezTo>
                    <a:pt x="4221" y="2011"/>
                    <a:pt x="4185" y="2020"/>
                    <a:pt x="4151" y="2040"/>
                  </a:cubicBezTo>
                  <a:cubicBezTo>
                    <a:pt x="3778" y="2254"/>
                    <a:pt x="3431" y="2511"/>
                    <a:pt x="3114" y="2804"/>
                  </a:cubicBezTo>
                  <a:lnTo>
                    <a:pt x="2348" y="2037"/>
                  </a:lnTo>
                  <a:cubicBezTo>
                    <a:pt x="2308" y="1997"/>
                    <a:pt x="2255" y="1977"/>
                    <a:pt x="2202" y="1977"/>
                  </a:cubicBezTo>
                  <a:cubicBezTo>
                    <a:pt x="2149" y="1977"/>
                    <a:pt x="2096" y="1997"/>
                    <a:pt x="2055" y="2037"/>
                  </a:cubicBezTo>
                  <a:cubicBezTo>
                    <a:pt x="1975" y="2118"/>
                    <a:pt x="1975" y="2251"/>
                    <a:pt x="2055" y="2332"/>
                  </a:cubicBezTo>
                  <a:lnTo>
                    <a:pt x="2822" y="3099"/>
                  </a:lnTo>
                  <a:cubicBezTo>
                    <a:pt x="1889" y="4099"/>
                    <a:pt x="1348" y="5404"/>
                    <a:pt x="1300" y="6771"/>
                  </a:cubicBezTo>
                  <a:lnTo>
                    <a:pt x="217" y="6771"/>
                  </a:lnTo>
                  <a:cubicBezTo>
                    <a:pt x="214" y="6771"/>
                    <a:pt x="212" y="6771"/>
                    <a:pt x="209" y="6771"/>
                  </a:cubicBezTo>
                  <a:cubicBezTo>
                    <a:pt x="95" y="6771"/>
                    <a:pt x="1" y="6863"/>
                    <a:pt x="1" y="6979"/>
                  </a:cubicBezTo>
                  <a:cubicBezTo>
                    <a:pt x="1" y="7094"/>
                    <a:pt x="95" y="7186"/>
                    <a:pt x="209" y="7186"/>
                  </a:cubicBezTo>
                  <a:cubicBezTo>
                    <a:pt x="212" y="7186"/>
                    <a:pt x="214" y="7186"/>
                    <a:pt x="217" y="7186"/>
                  </a:cubicBezTo>
                  <a:lnTo>
                    <a:pt x="1300" y="7186"/>
                  </a:lnTo>
                  <a:cubicBezTo>
                    <a:pt x="1350" y="8553"/>
                    <a:pt x="1889" y="9856"/>
                    <a:pt x="2824" y="10856"/>
                  </a:cubicBezTo>
                  <a:lnTo>
                    <a:pt x="2055" y="11625"/>
                  </a:lnTo>
                  <a:cubicBezTo>
                    <a:pt x="1975" y="11706"/>
                    <a:pt x="1975" y="11839"/>
                    <a:pt x="2055" y="11920"/>
                  </a:cubicBezTo>
                  <a:cubicBezTo>
                    <a:pt x="2096" y="11960"/>
                    <a:pt x="2149" y="11980"/>
                    <a:pt x="2202" y="11980"/>
                  </a:cubicBezTo>
                  <a:cubicBezTo>
                    <a:pt x="2255" y="11980"/>
                    <a:pt x="2308" y="11960"/>
                    <a:pt x="2348" y="11920"/>
                  </a:cubicBezTo>
                  <a:lnTo>
                    <a:pt x="3117" y="11151"/>
                  </a:lnTo>
                  <a:cubicBezTo>
                    <a:pt x="4117" y="12084"/>
                    <a:pt x="5420" y="12625"/>
                    <a:pt x="6789" y="12673"/>
                  </a:cubicBezTo>
                  <a:lnTo>
                    <a:pt x="6789" y="13756"/>
                  </a:lnTo>
                  <a:cubicBezTo>
                    <a:pt x="6785" y="13874"/>
                    <a:pt x="6879" y="13972"/>
                    <a:pt x="6997" y="13972"/>
                  </a:cubicBezTo>
                  <a:cubicBezTo>
                    <a:pt x="7114" y="13972"/>
                    <a:pt x="7208" y="13874"/>
                    <a:pt x="7204" y="13756"/>
                  </a:cubicBezTo>
                  <a:lnTo>
                    <a:pt x="7204" y="12673"/>
                  </a:lnTo>
                  <a:cubicBezTo>
                    <a:pt x="8571" y="12623"/>
                    <a:pt x="9874" y="12084"/>
                    <a:pt x="10874" y="11149"/>
                  </a:cubicBezTo>
                  <a:lnTo>
                    <a:pt x="11643" y="11918"/>
                  </a:lnTo>
                  <a:cubicBezTo>
                    <a:pt x="11683" y="11958"/>
                    <a:pt x="11736" y="11978"/>
                    <a:pt x="11789" y="11978"/>
                  </a:cubicBezTo>
                  <a:cubicBezTo>
                    <a:pt x="11842" y="11978"/>
                    <a:pt x="11895" y="11958"/>
                    <a:pt x="11936" y="11918"/>
                  </a:cubicBezTo>
                  <a:cubicBezTo>
                    <a:pt x="12016" y="11837"/>
                    <a:pt x="12016" y="11706"/>
                    <a:pt x="11936" y="11625"/>
                  </a:cubicBezTo>
                  <a:lnTo>
                    <a:pt x="11169" y="10856"/>
                  </a:lnTo>
                  <a:cubicBezTo>
                    <a:pt x="12102" y="9856"/>
                    <a:pt x="12643" y="8553"/>
                    <a:pt x="12691" y="7186"/>
                  </a:cubicBezTo>
                  <a:lnTo>
                    <a:pt x="13776" y="7186"/>
                  </a:lnTo>
                  <a:cubicBezTo>
                    <a:pt x="13888" y="7182"/>
                    <a:pt x="13975" y="7090"/>
                    <a:pt x="13975" y="6976"/>
                  </a:cubicBezTo>
                  <a:cubicBezTo>
                    <a:pt x="13975" y="6865"/>
                    <a:pt x="13888" y="6773"/>
                    <a:pt x="13776" y="6769"/>
                  </a:cubicBezTo>
                  <a:lnTo>
                    <a:pt x="13776" y="6771"/>
                  </a:lnTo>
                  <a:lnTo>
                    <a:pt x="12691" y="6771"/>
                  </a:lnTo>
                  <a:cubicBezTo>
                    <a:pt x="12643" y="5404"/>
                    <a:pt x="12102" y="4101"/>
                    <a:pt x="11169" y="3101"/>
                  </a:cubicBezTo>
                  <a:lnTo>
                    <a:pt x="11938" y="2332"/>
                  </a:lnTo>
                  <a:cubicBezTo>
                    <a:pt x="12016" y="2249"/>
                    <a:pt x="12014" y="2120"/>
                    <a:pt x="11933" y="2042"/>
                  </a:cubicBezTo>
                  <a:cubicBezTo>
                    <a:pt x="11893" y="2001"/>
                    <a:pt x="11840" y="1980"/>
                    <a:pt x="11786" y="1980"/>
                  </a:cubicBezTo>
                  <a:cubicBezTo>
                    <a:pt x="11734" y="1980"/>
                    <a:pt x="11683" y="1999"/>
                    <a:pt x="11643" y="2037"/>
                  </a:cubicBezTo>
                  <a:lnTo>
                    <a:pt x="10874" y="2806"/>
                  </a:lnTo>
                  <a:cubicBezTo>
                    <a:pt x="9874" y="1874"/>
                    <a:pt x="8571" y="1332"/>
                    <a:pt x="7204" y="1284"/>
                  </a:cubicBezTo>
                  <a:lnTo>
                    <a:pt x="7204" y="199"/>
                  </a:lnTo>
                  <a:cubicBezTo>
                    <a:pt x="7200" y="88"/>
                    <a:pt x="7108" y="0"/>
                    <a:pt x="6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4959204" y="2706169"/>
              <a:ext cx="47494" cy="45687"/>
            </a:xfrm>
            <a:custGeom>
              <a:avLst/>
              <a:gdLst/>
              <a:ahLst/>
              <a:cxnLst/>
              <a:rect l="l" t="t" r="r" b="b"/>
              <a:pathLst>
                <a:path w="1761" h="1694" extrusionOk="0">
                  <a:moveTo>
                    <a:pt x="910" y="415"/>
                  </a:moveTo>
                  <a:cubicBezTo>
                    <a:pt x="1131" y="415"/>
                    <a:pt x="1343" y="587"/>
                    <a:pt x="1343" y="845"/>
                  </a:cubicBezTo>
                  <a:cubicBezTo>
                    <a:pt x="1343" y="1083"/>
                    <a:pt x="1151" y="1275"/>
                    <a:pt x="913" y="1275"/>
                  </a:cubicBezTo>
                  <a:cubicBezTo>
                    <a:pt x="912" y="1275"/>
                    <a:pt x="911" y="1275"/>
                    <a:pt x="910" y="1275"/>
                  </a:cubicBezTo>
                  <a:cubicBezTo>
                    <a:pt x="528" y="1275"/>
                    <a:pt x="337" y="812"/>
                    <a:pt x="609" y="542"/>
                  </a:cubicBezTo>
                  <a:cubicBezTo>
                    <a:pt x="697" y="454"/>
                    <a:pt x="805" y="415"/>
                    <a:pt x="910" y="415"/>
                  </a:cubicBezTo>
                  <a:close/>
                  <a:moveTo>
                    <a:pt x="913" y="0"/>
                  </a:moveTo>
                  <a:cubicBezTo>
                    <a:pt x="570" y="0"/>
                    <a:pt x="262" y="208"/>
                    <a:pt x="131" y="522"/>
                  </a:cubicBezTo>
                  <a:cubicBezTo>
                    <a:pt x="0" y="839"/>
                    <a:pt x="72" y="1203"/>
                    <a:pt x="315" y="1446"/>
                  </a:cubicBezTo>
                  <a:cubicBezTo>
                    <a:pt x="477" y="1608"/>
                    <a:pt x="693" y="1694"/>
                    <a:pt x="913" y="1694"/>
                  </a:cubicBezTo>
                  <a:cubicBezTo>
                    <a:pt x="1022" y="1694"/>
                    <a:pt x="1132" y="1673"/>
                    <a:pt x="1236" y="1629"/>
                  </a:cubicBezTo>
                  <a:cubicBezTo>
                    <a:pt x="1553" y="1498"/>
                    <a:pt x="1760" y="1188"/>
                    <a:pt x="1760" y="848"/>
                  </a:cubicBezTo>
                  <a:cubicBezTo>
                    <a:pt x="1760" y="380"/>
                    <a:pt x="1380"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5018215" y="2775051"/>
              <a:ext cx="50731" cy="72307"/>
            </a:xfrm>
            <a:custGeom>
              <a:avLst/>
              <a:gdLst/>
              <a:ahLst/>
              <a:cxnLst/>
              <a:rect l="l" t="t" r="r" b="b"/>
              <a:pathLst>
                <a:path w="1881" h="2681" extrusionOk="0">
                  <a:moveTo>
                    <a:pt x="856" y="414"/>
                  </a:moveTo>
                  <a:cubicBezTo>
                    <a:pt x="1048" y="416"/>
                    <a:pt x="1208" y="569"/>
                    <a:pt x="1216" y="761"/>
                  </a:cubicBezTo>
                  <a:cubicBezTo>
                    <a:pt x="1225" y="955"/>
                    <a:pt x="1079" y="1121"/>
                    <a:pt x="884" y="1136"/>
                  </a:cubicBezTo>
                  <a:cubicBezTo>
                    <a:pt x="873" y="1137"/>
                    <a:pt x="862" y="1138"/>
                    <a:pt x="852" y="1138"/>
                  </a:cubicBezTo>
                  <a:cubicBezTo>
                    <a:pt x="673" y="1138"/>
                    <a:pt x="518" y="1005"/>
                    <a:pt x="496" y="824"/>
                  </a:cubicBezTo>
                  <a:cubicBezTo>
                    <a:pt x="470" y="632"/>
                    <a:pt x="601" y="453"/>
                    <a:pt x="793" y="420"/>
                  </a:cubicBezTo>
                  <a:cubicBezTo>
                    <a:pt x="812" y="416"/>
                    <a:pt x="834" y="414"/>
                    <a:pt x="856" y="414"/>
                  </a:cubicBezTo>
                  <a:close/>
                  <a:moveTo>
                    <a:pt x="1055" y="1538"/>
                  </a:moveTo>
                  <a:cubicBezTo>
                    <a:pt x="1347" y="1538"/>
                    <a:pt x="1520" y="1870"/>
                    <a:pt x="1352" y="2110"/>
                  </a:cubicBezTo>
                  <a:cubicBezTo>
                    <a:pt x="1279" y="2214"/>
                    <a:pt x="1166" y="2265"/>
                    <a:pt x="1054" y="2265"/>
                  </a:cubicBezTo>
                  <a:cubicBezTo>
                    <a:pt x="936" y="2265"/>
                    <a:pt x="818" y="2209"/>
                    <a:pt x="747" y="2097"/>
                  </a:cubicBezTo>
                  <a:cubicBezTo>
                    <a:pt x="609" y="1879"/>
                    <a:pt x="736" y="1588"/>
                    <a:pt x="991" y="1545"/>
                  </a:cubicBezTo>
                  <a:cubicBezTo>
                    <a:pt x="1011" y="1540"/>
                    <a:pt x="1033" y="1538"/>
                    <a:pt x="1055" y="1538"/>
                  </a:cubicBezTo>
                  <a:close/>
                  <a:moveTo>
                    <a:pt x="850" y="0"/>
                  </a:moveTo>
                  <a:cubicBezTo>
                    <a:pt x="383" y="0"/>
                    <a:pt x="1" y="425"/>
                    <a:pt x="87" y="914"/>
                  </a:cubicBezTo>
                  <a:lnTo>
                    <a:pt x="90" y="914"/>
                  </a:lnTo>
                  <a:cubicBezTo>
                    <a:pt x="127" y="1128"/>
                    <a:pt x="251" y="1315"/>
                    <a:pt x="435" y="1431"/>
                  </a:cubicBezTo>
                  <a:lnTo>
                    <a:pt x="417" y="1455"/>
                  </a:lnTo>
                  <a:cubicBezTo>
                    <a:pt x="57" y="1970"/>
                    <a:pt x="424" y="2678"/>
                    <a:pt x="1053" y="2680"/>
                  </a:cubicBezTo>
                  <a:cubicBezTo>
                    <a:pt x="1098" y="2680"/>
                    <a:pt x="1144" y="2676"/>
                    <a:pt x="1188" y="2669"/>
                  </a:cubicBezTo>
                  <a:cubicBezTo>
                    <a:pt x="1498" y="2612"/>
                    <a:pt x="1745" y="2377"/>
                    <a:pt x="1812" y="2071"/>
                  </a:cubicBezTo>
                  <a:cubicBezTo>
                    <a:pt x="1880" y="1763"/>
                    <a:pt x="1756" y="1444"/>
                    <a:pt x="1498" y="1265"/>
                  </a:cubicBezTo>
                  <a:lnTo>
                    <a:pt x="1474" y="1248"/>
                  </a:lnTo>
                  <a:cubicBezTo>
                    <a:pt x="1812" y="800"/>
                    <a:pt x="1581" y="154"/>
                    <a:pt x="1037" y="23"/>
                  </a:cubicBezTo>
                  <a:cubicBezTo>
                    <a:pt x="974" y="7"/>
                    <a:pt x="911"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4882475" y="2771248"/>
              <a:ext cx="110253" cy="110307"/>
            </a:xfrm>
            <a:custGeom>
              <a:avLst/>
              <a:gdLst/>
              <a:ahLst/>
              <a:cxnLst/>
              <a:rect l="l" t="t" r="r" b="b"/>
              <a:pathLst>
                <a:path w="4088" h="4090" extrusionOk="0">
                  <a:moveTo>
                    <a:pt x="2149" y="1037"/>
                  </a:moveTo>
                  <a:cubicBezTo>
                    <a:pt x="2152" y="1037"/>
                    <a:pt x="2156" y="1037"/>
                    <a:pt x="2160" y="1037"/>
                  </a:cubicBezTo>
                  <a:cubicBezTo>
                    <a:pt x="2161" y="1037"/>
                    <a:pt x="2163" y="1037"/>
                    <a:pt x="2165" y="1037"/>
                  </a:cubicBezTo>
                  <a:cubicBezTo>
                    <a:pt x="2283" y="1037"/>
                    <a:pt x="2392" y="1107"/>
                    <a:pt x="2446" y="1214"/>
                  </a:cubicBezTo>
                  <a:lnTo>
                    <a:pt x="2917" y="2168"/>
                  </a:lnTo>
                  <a:cubicBezTo>
                    <a:pt x="2994" y="2325"/>
                    <a:pt x="2930" y="2515"/>
                    <a:pt x="2771" y="2594"/>
                  </a:cubicBezTo>
                  <a:lnTo>
                    <a:pt x="2550" y="2703"/>
                  </a:lnTo>
                  <a:cubicBezTo>
                    <a:pt x="2505" y="2726"/>
                    <a:pt x="2456" y="2737"/>
                    <a:pt x="2409" y="2737"/>
                  </a:cubicBezTo>
                  <a:cubicBezTo>
                    <a:pt x="2291" y="2737"/>
                    <a:pt x="2179" y="2671"/>
                    <a:pt x="2123" y="2559"/>
                  </a:cubicBezTo>
                  <a:lnTo>
                    <a:pt x="1651" y="1605"/>
                  </a:lnTo>
                  <a:cubicBezTo>
                    <a:pt x="1574" y="1448"/>
                    <a:pt x="1638" y="1256"/>
                    <a:pt x="1795" y="1179"/>
                  </a:cubicBezTo>
                  <a:lnTo>
                    <a:pt x="2018" y="1070"/>
                  </a:lnTo>
                  <a:cubicBezTo>
                    <a:pt x="2058" y="1050"/>
                    <a:pt x="2102" y="1037"/>
                    <a:pt x="2149" y="1037"/>
                  </a:cubicBezTo>
                  <a:close/>
                  <a:moveTo>
                    <a:pt x="1766" y="1"/>
                  </a:moveTo>
                  <a:cubicBezTo>
                    <a:pt x="1750" y="1"/>
                    <a:pt x="1733" y="3"/>
                    <a:pt x="1716" y="7"/>
                  </a:cubicBezTo>
                  <a:cubicBezTo>
                    <a:pt x="1603" y="35"/>
                    <a:pt x="1533" y="151"/>
                    <a:pt x="1566" y="264"/>
                  </a:cubicBezTo>
                  <a:lnTo>
                    <a:pt x="1686" y="771"/>
                  </a:lnTo>
                  <a:lnTo>
                    <a:pt x="1614" y="808"/>
                  </a:lnTo>
                  <a:cubicBezTo>
                    <a:pt x="1448" y="889"/>
                    <a:pt x="1319" y="1031"/>
                    <a:pt x="1254" y="1203"/>
                  </a:cubicBezTo>
                  <a:lnTo>
                    <a:pt x="236" y="1109"/>
                  </a:lnTo>
                  <a:cubicBezTo>
                    <a:pt x="229" y="1109"/>
                    <a:pt x="222" y="1108"/>
                    <a:pt x="216" y="1108"/>
                  </a:cubicBezTo>
                  <a:cubicBezTo>
                    <a:pt x="109" y="1108"/>
                    <a:pt x="19" y="1188"/>
                    <a:pt x="9" y="1297"/>
                  </a:cubicBezTo>
                  <a:cubicBezTo>
                    <a:pt x="0" y="1411"/>
                    <a:pt x="83" y="1511"/>
                    <a:pt x="197" y="1522"/>
                  </a:cubicBezTo>
                  <a:lnTo>
                    <a:pt x="1219" y="1616"/>
                  </a:lnTo>
                  <a:cubicBezTo>
                    <a:pt x="1232" y="1677"/>
                    <a:pt x="1251" y="1734"/>
                    <a:pt x="1280" y="1788"/>
                  </a:cubicBezTo>
                  <a:lnTo>
                    <a:pt x="1548" y="2332"/>
                  </a:lnTo>
                  <a:lnTo>
                    <a:pt x="1118" y="2478"/>
                  </a:lnTo>
                  <a:cubicBezTo>
                    <a:pt x="1013" y="2518"/>
                    <a:pt x="959" y="2633"/>
                    <a:pt x="996" y="2740"/>
                  </a:cubicBezTo>
                  <a:cubicBezTo>
                    <a:pt x="1024" y="2826"/>
                    <a:pt x="1105" y="2880"/>
                    <a:pt x="1191" y="2880"/>
                  </a:cubicBezTo>
                  <a:cubicBezTo>
                    <a:pt x="1211" y="2880"/>
                    <a:pt x="1231" y="2877"/>
                    <a:pt x="1251" y="2871"/>
                  </a:cubicBezTo>
                  <a:lnTo>
                    <a:pt x="1732" y="2708"/>
                  </a:lnTo>
                  <a:lnTo>
                    <a:pt x="1751" y="2745"/>
                  </a:lnTo>
                  <a:cubicBezTo>
                    <a:pt x="1869" y="2983"/>
                    <a:pt x="2109" y="3140"/>
                    <a:pt x="2376" y="3151"/>
                  </a:cubicBezTo>
                  <a:lnTo>
                    <a:pt x="2435" y="3898"/>
                  </a:lnTo>
                  <a:cubicBezTo>
                    <a:pt x="2444" y="4007"/>
                    <a:pt x="2533" y="4090"/>
                    <a:pt x="2640" y="4090"/>
                  </a:cubicBezTo>
                  <a:lnTo>
                    <a:pt x="2657" y="4090"/>
                  </a:lnTo>
                  <a:cubicBezTo>
                    <a:pt x="2771" y="4081"/>
                    <a:pt x="2856" y="3981"/>
                    <a:pt x="2847" y="3867"/>
                  </a:cubicBezTo>
                  <a:lnTo>
                    <a:pt x="2784" y="3050"/>
                  </a:lnTo>
                  <a:lnTo>
                    <a:pt x="2957" y="2967"/>
                  </a:lnTo>
                  <a:cubicBezTo>
                    <a:pt x="3179" y="2856"/>
                    <a:pt x="3330" y="2640"/>
                    <a:pt x="3358" y="2393"/>
                  </a:cubicBezTo>
                  <a:lnTo>
                    <a:pt x="3872" y="2393"/>
                  </a:lnTo>
                  <a:cubicBezTo>
                    <a:pt x="3874" y="2393"/>
                    <a:pt x="3877" y="2393"/>
                    <a:pt x="3879" y="2393"/>
                  </a:cubicBezTo>
                  <a:cubicBezTo>
                    <a:pt x="3994" y="2393"/>
                    <a:pt x="4088" y="2301"/>
                    <a:pt x="4088" y="2186"/>
                  </a:cubicBezTo>
                  <a:cubicBezTo>
                    <a:pt x="4088" y="2070"/>
                    <a:pt x="3994" y="1978"/>
                    <a:pt x="3879" y="1978"/>
                  </a:cubicBezTo>
                  <a:cubicBezTo>
                    <a:pt x="3877" y="1978"/>
                    <a:pt x="3874" y="1978"/>
                    <a:pt x="3872" y="1978"/>
                  </a:cubicBezTo>
                  <a:lnTo>
                    <a:pt x="3286" y="1978"/>
                  </a:lnTo>
                  <a:lnTo>
                    <a:pt x="2893" y="1186"/>
                  </a:lnTo>
                  <a:lnTo>
                    <a:pt x="3581" y="446"/>
                  </a:lnTo>
                  <a:cubicBezTo>
                    <a:pt x="3660" y="363"/>
                    <a:pt x="3655" y="232"/>
                    <a:pt x="3570" y="153"/>
                  </a:cubicBezTo>
                  <a:cubicBezTo>
                    <a:pt x="3531" y="116"/>
                    <a:pt x="3481" y="98"/>
                    <a:pt x="3431" y="98"/>
                  </a:cubicBezTo>
                  <a:cubicBezTo>
                    <a:pt x="3375" y="98"/>
                    <a:pt x="3319" y="120"/>
                    <a:pt x="3278" y="164"/>
                  </a:cubicBezTo>
                  <a:lnTo>
                    <a:pt x="2664" y="823"/>
                  </a:lnTo>
                  <a:cubicBezTo>
                    <a:pt x="2525" y="692"/>
                    <a:pt x="2342" y="621"/>
                    <a:pt x="2154" y="621"/>
                  </a:cubicBezTo>
                  <a:cubicBezTo>
                    <a:pt x="2129" y="621"/>
                    <a:pt x="2104" y="622"/>
                    <a:pt x="2079" y="625"/>
                  </a:cubicBezTo>
                  <a:lnTo>
                    <a:pt x="1970" y="168"/>
                  </a:lnTo>
                  <a:cubicBezTo>
                    <a:pt x="1949" y="69"/>
                    <a:pt x="1863" y="1"/>
                    <a:pt x="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64"/>
          <p:cNvGrpSpPr/>
          <p:nvPr/>
        </p:nvGrpSpPr>
        <p:grpSpPr>
          <a:xfrm>
            <a:off x="8054164" y="2007646"/>
            <a:ext cx="361722" cy="376906"/>
            <a:chOff x="8054254" y="2007646"/>
            <a:chExt cx="361722" cy="376906"/>
          </a:xfrm>
        </p:grpSpPr>
        <p:sp>
          <p:nvSpPr>
            <p:cNvPr id="3476" name="Google Shape;3476;p64"/>
            <p:cNvSpPr/>
            <p:nvPr/>
          </p:nvSpPr>
          <p:spPr>
            <a:xfrm>
              <a:off x="8225918" y="2198243"/>
              <a:ext cx="14105" cy="12083"/>
            </a:xfrm>
            <a:custGeom>
              <a:avLst/>
              <a:gdLst/>
              <a:ahLst/>
              <a:cxnLst/>
              <a:rect l="l" t="t" r="r" b="b"/>
              <a:pathLst>
                <a:path w="523" h="448" extrusionOk="0">
                  <a:moveTo>
                    <a:pt x="300" y="1"/>
                  </a:moveTo>
                  <a:cubicBezTo>
                    <a:pt x="101" y="1"/>
                    <a:pt x="1" y="241"/>
                    <a:pt x="140" y="381"/>
                  </a:cubicBezTo>
                  <a:cubicBezTo>
                    <a:pt x="186" y="427"/>
                    <a:pt x="243" y="447"/>
                    <a:pt x="298" y="447"/>
                  </a:cubicBezTo>
                  <a:cubicBezTo>
                    <a:pt x="413" y="447"/>
                    <a:pt x="522" y="358"/>
                    <a:pt x="522" y="224"/>
                  </a:cubicBezTo>
                  <a:cubicBezTo>
                    <a:pt x="522" y="99"/>
                    <a:pt x="422"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8276325" y="2007646"/>
              <a:ext cx="87706" cy="105965"/>
            </a:xfrm>
            <a:custGeom>
              <a:avLst/>
              <a:gdLst/>
              <a:ahLst/>
              <a:cxnLst/>
              <a:rect l="l" t="t" r="r" b="b"/>
              <a:pathLst>
                <a:path w="3252" h="3929" extrusionOk="0">
                  <a:moveTo>
                    <a:pt x="206" y="0"/>
                  </a:moveTo>
                  <a:cubicBezTo>
                    <a:pt x="92" y="0"/>
                    <a:pt x="1" y="94"/>
                    <a:pt x="1" y="207"/>
                  </a:cubicBezTo>
                  <a:lnTo>
                    <a:pt x="1" y="3721"/>
                  </a:lnTo>
                  <a:cubicBezTo>
                    <a:pt x="1" y="3836"/>
                    <a:pt x="92" y="3928"/>
                    <a:pt x="206" y="3928"/>
                  </a:cubicBezTo>
                  <a:cubicBezTo>
                    <a:pt x="319" y="3928"/>
                    <a:pt x="411" y="3836"/>
                    <a:pt x="411" y="3721"/>
                  </a:cubicBezTo>
                  <a:lnTo>
                    <a:pt x="411" y="413"/>
                  </a:lnTo>
                  <a:lnTo>
                    <a:pt x="2839" y="413"/>
                  </a:lnTo>
                  <a:lnTo>
                    <a:pt x="2839" y="2092"/>
                  </a:lnTo>
                  <a:cubicBezTo>
                    <a:pt x="2839" y="2205"/>
                    <a:pt x="2931" y="2299"/>
                    <a:pt x="3044" y="2299"/>
                  </a:cubicBezTo>
                  <a:cubicBezTo>
                    <a:pt x="3160" y="2299"/>
                    <a:pt x="3252" y="2205"/>
                    <a:pt x="3252" y="2092"/>
                  </a:cubicBezTo>
                  <a:lnTo>
                    <a:pt x="3252" y="207"/>
                  </a:lnTo>
                  <a:cubicBezTo>
                    <a:pt x="3252" y="94"/>
                    <a:pt x="3160" y="0"/>
                    <a:pt x="3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8054254" y="2007673"/>
              <a:ext cx="361722" cy="376879"/>
            </a:xfrm>
            <a:custGeom>
              <a:avLst/>
              <a:gdLst/>
              <a:ahLst/>
              <a:cxnLst/>
              <a:rect l="l" t="t" r="r" b="b"/>
              <a:pathLst>
                <a:path w="13412" h="13974" extrusionOk="0">
                  <a:moveTo>
                    <a:pt x="6594" y="4088"/>
                  </a:moveTo>
                  <a:cubicBezTo>
                    <a:pt x="7292" y="4088"/>
                    <a:pt x="7977" y="4360"/>
                    <a:pt x="8490" y="4873"/>
                  </a:cubicBezTo>
                  <a:cubicBezTo>
                    <a:pt x="9256" y="5639"/>
                    <a:pt x="9486" y="6792"/>
                    <a:pt x="9071" y="7792"/>
                  </a:cubicBezTo>
                  <a:cubicBezTo>
                    <a:pt x="8656" y="8794"/>
                    <a:pt x="7680" y="9447"/>
                    <a:pt x="6595" y="9447"/>
                  </a:cubicBezTo>
                  <a:cubicBezTo>
                    <a:pt x="5117" y="9445"/>
                    <a:pt x="3918" y="8246"/>
                    <a:pt x="3916" y="6768"/>
                  </a:cubicBezTo>
                  <a:cubicBezTo>
                    <a:pt x="3916" y="5683"/>
                    <a:pt x="4569" y="4707"/>
                    <a:pt x="5569" y="4292"/>
                  </a:cubicBezTo>
                  <a:cubicBezTo>
                    <a:pt x="5900" y="4154"/>
                    <a:pt x="6249" y="4088"/>
                    <a:pt x="6594" y="4088"/>
                  </a:cubicBezTo>
                  <a:close/>
                  <a:moveTo>
                    <a:pt x="3607" y="1"/>
                  </a:moveTo>
                  <a:cubicBezTo>
                    <a:pt x="3537" y="1"/>
                    <a:pt x="3468" y="35"/>
                    <a:pt x="3429" y="104"/>
                  </a:cubicBezTo>
                  <a:lnTo>
                    <a:pt x="79" y="5903"/>
                  </a:lnTo>
                  <a:cubicBezTo>
                    <a:pt x="1" y="6041"/>
                    <a:pt x="99" y="6213"/>
                    <a:pt x="258" y="6213"/>
                  </a:cubicBezTo>
                  <a:lnTo>
                    <a:pt x="1968" y="6213"/>
                  </a:lnTo>
                  <a:lnTo>
                    <a:pt x="1968" y="10663"/>
                  </a:lnTo>
                  <a:cubicBezTo>
                    <a:pt x="1968" y="10777"/>
                    <a:pt x="2062" y="10868"/>
                    <a:pt x="2175" y="10868"/>
                  </a:cubicBezTo>
                  <a:cubicBezTo>
                    <a:pt x="2289" y="10868"/>
                    <a:pt x="2383" y="10777"/>
                    <a:pt x="2383" y="10663"/>
                  </a:cubicBezTo>
                  <a:lnTo>
                    <a:pt x="2383" y="6006"/>
                  </a:lnTo>
                  <a:cubicBezTo>
                    <a:pt x="2383" y="5892"/>
                    <a:pt x="2289" y="5798"/>
                    <a:pt x="2175" y="5798"/>
                  </a:cubicBezTo>
                  <a:lnTo>
                    <a:pt x="616" y="5798"/>
                  </a:lnTo>
                  <a:lnTo>
                    <a:pt x="3608" y="619"/>
                  </a:lnTo>
                  <a:lnTo>
                    <a:pt x="5490" y="3879"/>
                  </a:lnTo>
                  <a:cubicBezTo>
                    <a:pt x="4424" y="4287"/>
                    <a:pt x="3669" y="5248"/>
                    <a:pt x="3527" y="6381"/>
                  </a:cubicBezTo>
                  <a:cubicBezTo>
                    <a:pt x="3385" y="7515"/>
                    <a:pt x="3879" y="8632"/>
                    <a:pt x="4811" y="9292"/>
                  </a:cubicBezTo>
                  <a:lnTo>
                    <a:pt x="4811" y="13561"/>
                  </a:lnTo>
                  <a:lnTo>
                    <a:pt x="2383" y="13561"/>
                  </a:lnTo>
                  <a:lnTo>
                    <a:pt x="2383" y="11488"/>
                  </a:lnTo>
                  <a:cubicBezTo>
                    <a:pt x="2383" y="11375"/>
                    <a:pt x="2291" y="11283"/>
                    <a:pt x="2178" y="11283"/>
                  </a:cubicBezTo>
                  <a:cubicBezTo>
                    <a:pt x="2062" y="11283"/>
                    <a:pt x="1970" y="11375"/>
                    <a:pt x="1970" y="11488"/>
                  </a:cubicBezTo>
                  <a:lnTo>
                    <a:pt x="1970" y="13766"/>
                  </a:lnTo>
                  <a:cubicBezTo>
                    <a:pt x="1970" y="13882"/>
                    <a:pt x="2062" y="13973"/>
                    <a:pt x="2178" y="13973"/>
                  </a:cubicBezTo>
                  <a:lnTo>
                    <a:pt x="5016" y="13973"/>
                  </a:lnTo>
                  <a:cubicBezTo>
                    <a:pt x="5130" y="13973"/>
                    <a:pt x="5221" y="13882"/>
                    <a:pt x="5221" y="13766"/>
                  </a:cubicBezTo>
                  <a:lnTo>
                    <a:pt x="5221" y="9539"/>
                  </a:lnTo>
                  <a:cubicBezTo>
                    <a:pt x="5652" y="9752"/>
                    <a:pt x="6123" y="9862"/>
                    <a:pt x="6597" y="9862"/>
                  </a:cubicBezTo>
                  <a:cubicBezTo>
                    <a:pt x="6835" y="9862"/>
                    <a:pt x="7073" y="9834"/>
                    <a:pt x="7307" y="9779"/>
                  </a:cubicBezTo>
                  <a:lnTo>
                    <a:pt x="9669" y="13871"/>
                  </a:lnTo>
                  <a:cubicBezTo>
                    <a:pt x="9708" y="13939"/>
                    <a:pt x="9778" y="13974"/>
                    <a:pt x="9847" y="13974"/>
                  </a:cubicBezTo>
                  <a:cubicBezTo>
                    <a:pt x="9917" y="13974"/>
                    <a:pt x="9987" y="13939"/>
                    <a:pt x="10027" y="13871"/>
                  </a:cubicBezTo>
                  <a:lnTo>
                    <a:pt x="13375" y="8071"/>
                  </a:lnTo>
                  <a:cubicBezTo>
                    <a:pt x="13412" y="8006"/>
                    <a:pt x="13412" y="7927"/>
                    <a:pt x="13375" y="7864"/>
                  </a:cubicBezTo>
                  <a:cubicBezTo>
                    <a:pt x="13337" y="7801"/>
                    <a:pt x="13270" y="7761"/>
                    <a:pt x="13195" y="7761"/>
                  </a:cubicBezTo>
                  <a:lnTo>
                    <a:pt x="11486" y="7761"/>
                  </a:lnTo>
                  <a:lnTo>
                    <a:pt x="11486" y="2918"/>
                  </a:lnTo>
                  <a:cubicBezTo>
                    <a:pt x="11486" y="2805"/>
                    <a:pt x="11394" y="2713"/>
                    <a:pt x="11278" y="2713"/>
                  </a:cubicBezTo>
                  <a:cubicBezTo>
                    <a:pt x="11165" y="2713"/>
                    <a:pt x="11073" y="2805"/>
                    <a:pt x="11073" y="2918"/>
                  </a:cubicBezTo>
                  <a:lnTo>
                    <a:pt x="11073" y="7969"/>
                  </a:lnTo>
                  <a:cubicBezTo>
                    <a:pt x="11073" y="8082"/>
                    <a:pt x="11165" y="8174"/>
                    <a:pt x="11278" y="8174"/>
                  </a:cubicBezTo>
                  <a:lnTo>
                    <a:pt x="12837" y="8174"/>
                  </a:lnTo>
                  <a:lnTo>
                    <a:pt x="9848" y="13355"/>
                  </a:lnTo>
                  <a:lnTo>
                    <a:pt x="7711" y="9654"/>
                  </a:lnTo>
                  <a:cubicBezTo>
                    <a:pt x="9226" y="9067"/>
                    <a:pt x="10029" y="7410"/>
                    <a:pt x="9551" y="5859"/>
                  </a:cubicBezTo>
                  <a:cubicBezTo>
                    <a:pt x="9144" y="4538"/>
                    <a:pt x="7927" y="3675"/>
                    <a:pt x="6598" y="3675"/>
                  </a:cubicBezTo>
                  <a:cubicBezTo>
                    <a:pt x="6365" y="3675"/>
                    <a:pt x="6130" y="3702"/>
                    <a:pt x="5894" y="3757"/>
                  </a:cubicBezTo>
                  <a:lnTo>
                    <a:pt x="3787" y="104"/>
                  </a:lnTo>
                  <a:cubicBezTo>
                    <a:pt x="3746" y="35"/>
                    <a:pt x="3677" y="1"/>
                    <a:pt x="3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8175512" y="2127339"/>
              <a:ext cx="115674" cy="100328"/>
            </a:xfrm>
            <a:custGeom>
              <a:avLst/>
              <a:gdLst/>
              <a:ahLst/>
              <a:cxnLst/>
              <a:rect l="l" t="t" r="r" b="b"/>
              <a:pathLst>
                <a:path w="4289" h="3720" extrusionOk="0">
                  <a:moveTo>
                    <a:pt x="2169" y="621"/>
                  </a:moveTo>
                  <a:lnTo>
                    <a:pt x="3719" y="3307"/>
                  </a:lnTo>
                  <a:lnTo>
                    <a:pt x="618" y="3307"/>
                  </a:lnTo>
                  <a:lnTo>
                    <a:pt x="2169" y="621"/>
                  </a:lnTo>
                  <a:close/>
                  <a:moveTo>
                    <a:pt x="2168" y="0"/>
                  </a:moveTo>
                  <a:cubicBezTo>
                    <a:pt x="2098" y="0"/>
                    <a:pt x="2029" y="35"/>
                    <a:pt x="1990" y="104"/>
                  </a:cubicBezTo>
                  <a:lnTo>
                    <a:pt x="79" y="3412"/>
                  </a:lnTo>
                  <a:cubicBezTo>
                    <a:pt x="1" y="3548"/>
                    <a:pt x="102" y="3719"/>
                    <a:pt x="259" y="3719"/>
                  </a:cubicBezTo>
                  <a:cubicBezTo>
                    <a:pt x="260" y="3719"/>
                    <a:pt x="261" y="3719"/>
                    <a:pt x="262" y="3719"/>
                  </a:cubicBezTo>
                  <a:lnTo>
                    <a:pt x="4077" y="3719"/>
                  </a:lnTo>
                  <a:cubicBezTo>
                    <a:pt x="4164" y="3719"/>
                    <a:pt x="4241" y="3665"/>
                    <a:pt x="4271" y="3584"/>
                  </a:cubicBezTo>
                  <a:cubicBezTo>
                    <a:pt x="4274" y="3573"/>
                    <a:pt x="4278" y="3562"/>
                    <a:pt x="4280" y="3551"/>
                  </a:cubicBezTo>
                  <a:cubicBezTo>
                    <a:pt x="4289" y="3503"/>
                    <a:pt x="4280" y="3453"/>
                    <a:pt x="4256" y="3412"/>
                  </a:cubicBezTo>
                  <a:lnTo>
                    <a:pt x="2346" y="104"/>
                  </a:lnTo>
                  <a:cubicBezTo>
                    <a:pt x="2306" y="35"/>
                    <a:pt x="2237" y="0"/>
                    <a:pt x="2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8228265" y="2165151"/>
              <a:ext cx="11408" cy="31015"/>
            </a:xfrm>
            <a:custGeom>
              <a:avLst/>
              <a:gdLst/>
              <a:ahLst/>
              <a:cxnLst/>
              <a:rect l="l" t="t" r="r" b="b"/>
              <a:pathLst>
                <a:path w="423" h="1150" extrusionOk="0">
                  <a:moveTo>
                    <a:pt x="210" y="1"/>
                  </a:moveTo>
                  <a:cubicBezTo>
                    <a:pt x="99" y="1"/>
                    <a:pt x="10" y="88"/>
                    <a:pt x="5" y="199"/>
                  </a:cubicBezTo>
                  <a:lnTo>
                    <a:pt x="5" y="935"/>
                  </a:lnTo>
                  <a:cubicBezTo>
                    <a:pt x="1" y="1053"/>
                    <a:pt x="95" y="1149"/>
                    <a:pt x="210" y="1149"/>
                  </a:cubicBezTo>
                  <a:cubicBezTo>
                    <a:pt x="328" y="1149"/>
                    <a:pt x="422" y="1053"/>
                    <a:pt x="418" y="935"/>
                  </a:cubicBezTo>
                  <a:lnTo>
                    <a:pt x="418" y="199"/>
                  </a:lnTo>
                  <a:cubicBezTo>
                    <a:pt x="414" y="88"/>
                    <a:pt x="322"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1" name="Google Shape;3481;p64"/>
          <p:cNvGrpSpPr/>
          <p:nvPr/>
        </p:nvGrpSpPr>
        <p:grpSpPr>
          <a:xfrm>
            <a:off x="7258279" y="2007700"/>
            <a:ext cx="329924" cy="376852"/>
            <a:chOff x="7258370" y="2007700"/>
            <a:chExt cx="329924" cy="376852"/>
          </a:xfrm>
        </p:grpSpPr>
        <p:sp>
          <p:nvSpPr>
            <p:cNvPr id="3482" name="Google Shape;3482;p64"/>
            <p:cNvSpPr/>
            <p:nvPr/>
          </p:nvSpPr>
          <p:spPr>
            <a:xfrm>
              <a:off x="7258370" y="2289645"/>
              <a:ext cx="283536" cy="94907"/>
            </a:xfrm>
            <a:custGeom>
              <a:avLst/>
              <a:gdLst/>
              <a:ahLst/>
              <a:cxnLst/>
              <a:rect l="l" t="t" r="r" b="b"/>
              <a:pathLst>
                <a:path w="10513" h="3519" extrusionOk="0">
                  <a:moveTo>
                    <a:pt x="2997" y="411"/>
                  </a:moveTo>
                  <a:cubicBezTo>
                    <a:pt x="3272" y="411"/>
                    <a:pt x="3497" y="636"/>
                    <a:pt x="3497" y="911"/>
                  </a:cubicBezTo>
                  <a:lnTo>
                    <a:pt x="3497" y="1234"/>
                  </a:lnTo>
                  <a:cubicBezTo>
                    <a:pt x="3497" y="1512"/>
                    <a:pt x="3272" y="1734"/>
                    <a:pt x="2997" y="1737"/>
                  </a:cubicBezTo>
                  <a:lnTo>
                    <a:pt x="2021" y="1737"/>
                  </a:lnTo>
                  <a:cubicBezTo>
                    <a:pt x="1743" y="1734"/>
                    <a:pt x="1521" y="1512"/>
                    <a:pt x="1518" y="1234"/>
                  </a:cubicBezTo>
                  <a:lnTo>
                    <a:pt x="1518" y="911"/>
                  </a:lnTo>
                  <a:cubicBezTo>
                    <a:pt x="1521" y="636"/>
                    <a:pt x="1743" y="411"/>
                    <a:pt x="2021" y="411"/>
                  </a:cubicBezTo>
                  <a:close/>
                  <a:moveTo>
                    <a:pt x="2018" y="1"/>
                  </a:moveTo>
                  <a:cubicBezTo>
                    <a:pt x="1516" y="1"/>
                    <a:pt x="1108" y="409"/>
                    <a:pt x="1108" y="911"/>
                  </a:cubicBezTo>
                  <a:lnTo>
                    <a:pt x="1108" y="1234"/>
                  </a:lnTo>
                  <a:cubicBezTo>
                    <a:pt x="1108" y="1739"/>
                    <a:pt x="1516" y="2147"/>
                    <a:pt x="2018" y="2147"/>
                  </a:cubicBezTo>
                  <a:lnTo>
                    <a:pt x="2994" y="2147"/>
                  </a:lnTo>
                  <a:cubicBezTo>
                    <a:pt x="3481" y="2147"/>
                    <a:pt x="3881" y="1765"/>
                    <a:pt x="3905" y="1278"/>
                  </a:cubicBezTo>
                  <a:lnTo>
                    <a:pt x="10100" y="1278"/>
                  </a:lnTo>
                  <a:lnTo>
                    <a:pt x="10100" y="3108"/>
                  </a:lnTo>
                  <a:lnTo>
                    <a:pt x="416" y="3108"/>
                  </a:lnTo>
                  <a:lnTo>
                    <a:pt x="416" y="813"/>
                  </a:lnTo>
                  <a:cubicBezTo>
                    <a:pt x="420" y="695"/>
                    <a:pt x="326" y="599"/>
                    <a:pt x="211" y="599"/>
                  </a:cubicBezTo>
                  <a:cubicBezTo>
                    <a:pt x="93" y="599"/>
                    <a:pt x="1" y="695"/>
                    <a:pt x="5" y="813"/>
                  </a:cubicBezTo>
                  <a:lnTo>
                    <a:pt x="5" y="3313"/>
                  </a:lnTo>
                  <a:cubicBezTo>
                    <a:pt x="3" y="3427"/>
                    <a:pt x="97" y="3518"/>
                    <a:pt x="211" y="3518"/>
                  </a:cubicBezTo>
                  <a:lnTo>
                    <a:pt x="10305" y="3518"/>
                  </a:lnTo>
                  <a:cubicBezTo>
                    <a:pt x="10418" y="3518"/>
                    <a:pt x="10510" y="3427"/>
                    <a:pt x="10512" y="3313"/>
                  </a:cubicBezTo>
                  <a:lnTo>
                    <a:pt x="10512" y="929"/>
                  </a:lnTo>
                  <a:cubicBezTo>
                    <a:pt x="10510" y="813"/>
                    <a:pt x="10418" y="721"/>
                    <a:pt x="10305" y="721"/>
                  </a:cubicBezTo>
                  <a:cubicBezTo>
                    <a:pt x="10215" y="721"/>
                    <a:pt x="10134" y="780"/>
                    <a:pt x="10108" y="867"/>
                  </a:cubicBezTo>
                  <a:lnTo>
                    <a:pt x="3905" y="867"/>
                  </a:lnTo>
                  <a:cubicBezTo>
                    <a:pt x="3881" y="383"/>
                    <a:pt x="3481" y="1"/>
                    <a:pt x="2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7258370" y="2007700"/>
              <a:ext cx="329924" cy="294917"/>
            </a:xfrm>
            <a:custGeom>
              <a:avLst/>
              <a:gdLst/>
              <a:ahLst/>
              <a:cxnLst/>
              <a:rect l="l" t="t" r="r" b="b"/>
              <a:pathLst>
                <a:path w="12233" h="10935" extrusionOk="0">
                  <a:moveTo>
                    <a:pt x="5433" y="1865"/>
                  </a:moveTo>
                  <a:lnTo>
                    <a:pt x="5433" y="2692"/>
                  </a:lnTo>
                  <a:lnTo>
                    <a:pt x="1612" y="2692"/>
                  </a:lnTo>
                  <a:lnTo>
                    <a:pt x="1612" y="1865"/>
                  </a:lnTo>
                  <a:close/>
                  <a:moveTo>
                    <a:pt x="1274" y="7557"/>
                  </a:moveTo>
                  <a:lnTo>
                    <a:pt x="1274" y="8315"/>
                  </a:lnTo>
                  <a:cubicBezTo>
                    <a:pt x="1274" y="8339"/>
                    <a:pt x="1276" y="8363"/>
                    <a:pt x="1278" y="8387"/>
                  </a:cubicBezTo>
                  <a:lnTo>
                    <a:pt x="414" y="8387"/>
                  </a:lnTo>
                  <a:lnTo>
                    <a:pt x="414" y="7557"/>
                  </a:lnTo>
                  <a:close/>
                  <a:moveTo>
                    <a:pt x="6652" y="7557"/>
                  </a:moveTo>
                  <a:cubicBezTo>
                    <a:pt x="6604" y="7760"/>
                    <a:pt x="6582" y="7968"/>
                    <a:pt x="6582" y="8175"/>
                  </a:cubicBezTo>
                  <a:cubicBezTo>
                    <a:pt x="6582" y="8247"/>
                    <a:pt x="6584" y="8317"/>
                    <a:pt x="6588" y="8387"/>
                  </a:cubicBezTo>
                  <a:lnTo>
                    <a:pt x="3014" y="8387"/>
                  </a:lnTo>
                  <a:cubicBezTo>
                    <a:pt x="3016" y="8363"/>
                    <a:pt x="3016" y="8339"/>
                    <a:pt x="3016" y="8315"/>
                  </a:cubicBezTo>
                  <a:lnTo>
                    <a:pt x="3016" y="7557"/>
                  </a:lnTo>
                  <a:close/>
                  <a:moveTo>
                    <a:pt x="6650" y="8800"/>
                  </a:moveTo>
                  <a:cubicBezTo>
                    <a:pt x="6687" y="8957"/>
                    <a:pt x="6737" y="9110"/>
                    <a:pt x="6802" y="9258"/>
                  </a:cubicBezTo>
                  <a:lnTo>
                    <a:pt x="414" y="9258"/>
                  </a:lnTo>
                  <a:lnTo>
                    <a:pt x="414" y="8800"/>
                  </a:lnTo>
                  <a:lnTo>
                    <a:pt x="1420" y="8800"/>
                  </a:lnTo>
                  <a:cubicBezTo>
                    <a:pt x="1593" y="9057"/>
                    <a:pt x="1869" y="9186"/>
                    <a:pt x="2145" y="9186"/>
                  </a:cubicBezTo>
                  <a:cubicBezTo>
                    <a:pt x="2421" y="9186"/>
                    <a:pt x="2698" y="9057"/>
                    <a:pt x="2870" y="8800"/>
                  </a:cubicBezTo>
                  <a:close/>
                  <a:moveTo>
                    <a:pt x="9340" y="5825"/>
                  </a:moveTo>
                  <a:cubicBezTo>
                    <a:pt x="9643" y="5825"/>
                    <a:pt x="9948" y="5884"/>
                    <a:pt x="10239" y="6005"/>
                  </a:cubicBezTo>
                  <a:cubicBezTo>
                    <a:pt x="11119" y="6367"/>
                    <a:pt x="11691" y="7225"/>
                    <a:pt x="11691" y="8175"/>
                  </a:cubicBezTo>
                  <a:cubicBezTo>
                    <a:pt x="11689" y="9472"/>
                    <a:pt x="10639" y="10522"/>
                    <a:pt x="9342" y="10525"/>
                  </a:cubicBezTo>
                  <a:cubicBezTo>
                    <a:pt x="8390" y="10525"/>
                    <a:pt x="7534" y="9952"/>
                    <a:pt x="7169" y="9075"/>
                  </a:cubicBezTo>
                  <a:cubicBezTo>
                    <a:pt x="6807" y="8197"/>
                    <a:pt x="7008" y="7186"/>
                    <a:pt x="7680" y="6513"/>
                  </a:cubicBezTo>
                  <a:cubicBezTo>
                    <a:pt x="8128" y="6064"/>
                    <a:pt x="8729" y="5825"/>
                    <a:pt x="9340" y="5825"/>
                  </a:cubicBezTo>
                  <a:close/>
                  <a:moveTo>
                    <a:pt x="2062" y="0"/>
                  </a:moveTo>
                  <a:cubicBezTo>
                    <a:pt x="1946" y="0"/>
                    <a:pt x="1855" y="92"/>
                    <a:pt x="1855" y="205"/>
                  </a:cubicBezTo>
                  <a:lnTo>
                    <a:pt x="1855" y="836"/>
                  </a:lnTo>
                  <a:cubicBezTo>
                    <a:pt x="1850" y="954"/>
                    <a:pt x="1944" y="1050"/>
                    <a:pt x="2060" y="1050"/>
                  </a:cubicBezTo>
                  <a:cubicBezTo>
                    <a:pt x="2178" y="1050"/>
                    <a:pt x="2272" y="954"/>
                    <a:pt x="2267" y="836"/>
                  </a:cubicBezTo>
                  <a:lnTo>
                    <a:pt x="2267" y="411"/>
                  </a:lnTo>
                  <a:lnTo>
                    <a:pt x="4684" y="411"/>
                  </a:lnTo>
                  <a:lnTo>
                    <a:pt x="4684" y="1454"/>
                  </a:lnTo>
                  <a:lnTo>
                    <a:pt x="1407" y="1454"/>
                  </a:lnTo>
                  <a:cubicBezTo>
                    <a:pt x="1291" y="1454"/>
                    <a:pt x="1200" y="1546"/>
                    <a:pt x="1200" y="1660"/>
                  </a:cubicBezTo>
                  <a:lnTo>
                    <a:pt x="1200" y="2898"/>
                  </a:lnTo>
                  <a:cubicBezTo>
                    <a:pt x="1200" y="3013"/>
                    <a:pt x="1291" y="3105"/>
                    <a:pt x="1407" y="3105"/>
                  </a:cubicBezTo>
                  <a:lnTo>
                    <a:pt x="1940" y="3105"/>
                  </a:lnTo>
                  <a:lnTo>
                    <a:pt x="1940" y="3815"/>
                  </a:lnTo>
                  <a:cubicBezTo>
                    <a:pt x="1521" y="4155"/>
                    <a:pt x="1276" y="4666"/>
                    <a:pt x="1276" y="5208"/>
                  </a:cubicBezTo>
                  <a:lnTo>
                    <a:pt x="1276" y="7147"/>
                  </a:lnTo>
                  <a:lnTo>
                    <a:pt x="211" y="7147"/>
                  </a:lnTo>
                  <a:cubicBezTo>
                    <a:pt x="97" y="7147"/>
                    <a:pt x="5" y="7238"/>
                    <a:pt x="5" y="7352"/>
                  </a:cubicBezTo>
                  <a:lnTo>
                    <a:pt x="5" y="10444"/>
                  </a:lnTo>
                  <a:cubicBezTo>
                    <a:pt x="1" y="10559"/>
                    <a:pt x="95" y="10658"/>
                    <a:pt x="211" y="10658"/>
                  </a:cubicBezTo>
                  <a:cubicBezTo>
                    <a:pt x="326" y="10658"/>
                    <a:pt x="420" y="10559"/>
                    <a:pt x="416" y="10444"/>
                  </a:cubicBezTo>
                  <a:lnTo>
                    <a:pt x="416" y="9671"/>
                  </a:lnTo>
                  <a:lnTo>
                    <a:pt x="7023" y="9671"/>
                  </a:lnTo>
                  <a:cubicBezTo>
                    <a:pt x="7532" y="10460"/>
                    <a:pt x="8405" y="10935"/>
                    <a:pt x="9339" y="10935"/>
                  </a:cubicBezTo>
                  <a:cubicBezTo>
                    <a:pt x="9374" y="10935"/>
                    <a:pt x="9409" y="10934"/>
                    <a:pt x="9444" y="10933"/>
                  </a:cubicBezTo>
                  <a:cubicBezTo>
                    <a:pt x="10418" y="10898"/>
                    <a:pt x="11300" y="10352"/>
                    <a:pt x="11768" y="9496"/>
                  </a:cubicBezTo>
                  <a:cubicBezTo>
                    <a:pt x="12233" y="8640"/>
                    <a:pt x="12215" y="7603"/>
                    <a:pt x="11717" y="6765"/>
                  </a:cubicBezTo>
                  <a:cubicBezTo>
                    <a:pt x="11221" y="5930"/>
                    <a:pt x="10322" y="5415"/>
                    <a:pt x="9350" y="5415"/>
                  </a:cubicBezTo>
                  <a:cubicBezTo>
                    <a:pt x="9348" y="5415"/>
                    <a:pt x="9346" y="5415"/>
                    <a:pt x="9344" y="5415"/>
                  </a:cubicBezTo>
                  <a:lnTo>
                    <a:pt x="9342" y="5413"/>
                  </a:lnTo>
                  <a:cubicBezTo>
                    <a:pt x="8215" y="5415"/>
                    <a:pt x="7202" y="6101"/>
                    <a:pt x="6781" y="7147"/>
                  </a:cubicBezTo>
                  <a:lnTo>
                    <a:pt x="3018" y="7147"/>
                  </a:lnTo>
                  <a:lnTo>
                    <a:pt x="3018" y="6693"/>
                  </a:lnTo>
                  <a:cubicBezTo>
                    <a:pt x="3108" y="6714"/>
                    <a:pt x="3200" y="6725"/>
                    <a:pt x="3291" y="6727"/>
                  </a:cubicBezTo>
                  <a:cubicBezTo>
                    <a:pt x="3416" y="6725"/>
                    <a:pt x="3543" y="6706"/>
                    <a:pt x="3660" y="6666"/>
                  </a:cubicBezTo>
                  <a:cubicBezTo>
                    <a:pt x="4102" y="6516"/>
                    <a:pt x="4409" y="6116"/>
                    <a:pt x="4442" y="5653"/>
                  </a:cubicBezTo>
                  <a:cubicBezTo>
                    <a:pt x="4473" y="5188"/>
                    <a:pt x="4222" y="4751"/>
                    <a:pt x="3807" y="4544"/>
                  </a:cubicBezTo>
                  <a:cubicBezTo>
                    <a:pt x="3779" y="4531"/>
                    <a:pt x="3749" y="4525"/>
                    <a:pt x="3720" y="4525"/>
                  </a:cubicBezTo>
                  <a:cubicBezTo>
                    <a:pt x="3644" y="4525"/>
                    <a:pt x="3572" y="4567"/>
                    <a:pt x="3536" y="4640"/>
                  </a:cubicBezTo>
                  <a:cubicBezTo>
                    <a:pt x="3488" y="4738"/>
                    <a:pt x="3525" y="4861"/>
                    <a:pt x="3623" y="4913"/>
                  </a:cubicBezTo>
                  <a:cubicBezTo>
                    <a:pt x="3984" y="5096"/>
                    <a:pt x="4130" y="5537"/>
                    <a:pt x="3949" y="5900"/>
                  </a:cubicBezTo>
                  <a:cubicBezTo>
                    <a:pt x="3820" y="6160"/>
                    <a:pt x="3558" y="6311"/>
                    <a:pt x="3285" y="6311"/>
                  </a:cubicBezTo>
                  <a:cubicBezTo>
                    <a:pt x="3178" y="6311"/>
                    <a:pt x="3069" y="6288"/>
                    <a:pt x="2966" y="6238"/>
                  </a:cubicBezTo>
                  <a:cubicBezTo>
                    <a:pt x="2938" y="6224"/>
                    <a:pt x="2907" y="6216"/>
                    <a:pt x="2876" y="6216"/>
                  </a:cubicBezTo>
                  <a:cubicBezTo>
                    <a:pt x="2860" y="6216"/>
                    <a:pt x="2843" y="6219"/>
                    <a:pt x="2826" y="6223"/>
                  </a:cubicBezTo>
                  <a:lnTo>
                    <a:pt x="2813" y="6223"/>
                  </a:lnTo>
                  <a:cubicBezTo>
                    <a:pt x="2812" y="6223"/>
                    <a:pt x="2811" y="6223"/>
                    <a:pt x="2809" y="6223"/>
                  </a:cubicBezTo>
                  <a:cubicBezTo>
                    <a:pt x="2698" y="6223"/>
                    <a:pt x="2608" y="6316"/>
                    <a:pt x="2608" y="6428"/>
                  </a:cubicBezTo>
                  <a:lnTo>
                    <a:pt x="2608" y="8315"/>
                  </a:lnTo>
                  <a:cubicBezTo>
                    <a:pt x="2601" y="8564"/>
                    <a:pt x="2398" y="8762"/>
                    <a:pt x="2147" y="8762"/>
                  </a:cubicBezTo>
                  <a:cubicBezTo>
                    <a:pt x="1898" y="8762"/>
                    <a:pt x="1695" y="8564"/>
                    <a:pt x="1689" y="8315"/>
                  </a:cubicBezTo>
                  <a:lnTo>
                    <a:pt x="1689" y="5679"/>
                  </a:lnTo>
                  <a:lnTo>
                    <a:pt x="1689" y="5208"/>
                  </a:lnTo>
                  <a:cubicBezTo>
                    <a:pt x="1691" y="4762"/>
                    <a:pt x="1905" y="4343"/>
                    <a:pt x="2267" y="4085"/>
                  </a:cubicBezTo>
                  <a:cubicBezTo>
                    <a:pt x="2322" y="4046"/>
                    <a:pt x="2355" y="3983"/>
                    <a:pt x="2355" y="3917"/>
                  </a:cubicBezTo>
                  <a:lnTo>
                    <a:pt x="2355" y="3105"/>
                  </a:lnTo>
                  <a:lnTo>
                    <a:pt x="4687" y="3105"/>
                  </a:lnTo>
                  <a:lnTo>
                    <a:pt x="4687" y="3983"/>
                  </a:lnTo>
                  <a:cubicBezTo>
                    <a:pt x="4687" y="4044"/>
                    <a:pt x="4713" y="4103"/>
                    <a:pt x="4761" y="4140"/>
                  </a:cubicBezTo>
                  <a:cubicBezTo>
                    <a:pt x="5080" y="4402"/>
                    <a:pt x="5265" y="4795"/>
                    <a:pt x="5265" y="5208"/>
                  </a:cubicBezTo>
                  <a:lnTo>
                    <a:pt x="5265" y="6267"/>
                  </a:lnTo>
                  <a:cubicBezTo>
                    <a:pt x="5270" y="6378"/>
                    <a:pt x="5361" y="6465"/>
                    <a:pt x="5473" y="6465"/>
                  </a:cubicBezTo>
                  <a:cubicBezTo>
                    <a:pt x="5582" y="6465"/>
                    <a:pt x="5674" y="6378"/>
                    <a:pt x="5678" y="6267"/>
                  </a:cubicBezTo>
                  <a:lnTo>
                    <a:pt x="5678" y="5208"/>
                  </a:lnTo>
                  <a:cubicBezTo>
                    <a:pt x="5678" y="4706"/>
                    <a:pt x="5466" y="4227"/>
                    <a:pt x="5097" y="3889"/>
                  </a:cubicBezTo>
                  <a:lnTo>
                    <a:pt x="5097" y="3105"/>
                  </a:lnTo>
                  <a:lnTo>
                    <a:pt x="5639" y="3105"/>
                  </a:lnTo>
                  <a:cubicBezTo>
                    <a:pt x="5752" y="3105"/>
                    <a:pt x="5844" y="3013"/>
                    <a:pt x="5844" y="2900"/>
                  </a:cubicBezTo>
                  <a:lnTo>
                    <a:pt x="5844" y="1660"/>
                  </a:lnTo>
                  <a:cubicBezTo>
                    <a:pt x="5844" y="1546"/>
                    <a:pt x="5752" y="1454"/>
                    <a:pt x="5639" y="1454"/>
                  </a:cubicBezTo>
                  <a:lnTo>
                    <a:pt x="5095" y="1454"/>
                  </a:lnTo>
                  <a:lnTo>
                    <a:pt x="5095" y="205"/>
                  </a:lnTo>
                  <a:cubicBezTo>
                    <a:pt x="5095" y="92"/>
                    <a:pt x="5003" y="0"/>
                    <a:pt x="4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7492119" y="2176290"/>
              <a:ext cx="37057" cy="56664"/>
            </a:xfrm>
            <a:custGeom>
              <a:avLst/>
              <a:gdLst/>
              <a:ahLst/>
              <a:cxnLst/>
              <a:rect l="l" t="t" r="r" b="b"/>
              <a:pathLst>
                <a:path w="1374" h="2101" extrusionOk="0">
                  <a:moveTo>
                    <a:pt x="961" y="411"/>
                  </a:moveTo>
                  <a:lnTo>
                    <a:pt x="961" y="1690"/>
                  </a:lnTo>
                  <a:lnTo>
                    <a:pt x="413" y="1690"/>
                  </a:lnTo>
                  <a:lnTo>
                    <a:pt x="413" y="411"/>
                  </a:lnTo>
                  <a:close/>
                  <a:moveTo>
                    <a:pt x="205" y="0"/>
                  </a:moveTo>
                  <a:cubicBezTo>
                    <a:pt x="92" y="0"/>
                    <a:pt x="0" y="92"/>
                    <a:pt x="0" y="206"/>
                  </a:cubicBezTo>
                  <a:lnTo>
                    <a:pt x="0" y="1896"/>
                  </a:lnTo>
                  <a:cubicBezTo>
                    <a:pt x="0" y="2009"/>
                    <a:pt x="92" y="2101"/>
                    <a:pt x="205" y="2101"/>
                  </a:cubicBezTo>
                  <a:lnTo>
                    <a:pt x="1166" y="2101"/>
                  </a:lnTo>
                  <a:cubicBezTo>
                    <a:pt x="1280" y="2101"/>
                    <a:pt x="1374" y="2009"/>
                    <a:pt x="1374" y="1896"/>
                  </a:cubicBezTo>
                  <a:lnTo>
                    <a:pt x="1374" y="206"/>
                  </a:lnTo>
                  <a:cubicBezTo>
                    <a:pt x="1374" y="92"/>
                    <a:pt x="1280" y="0"/>
                    <a:pt x="1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7483273" y="2237781"/>
              <a:ext cx="47845" cy="40887"/>
            </a:xfrm>
            <a:custGeom>
              <a:avLst/>
              <a:gdLst/>
              <a:ahLst/>
              <a:cxnLst/>
              <a:rect l="l" t="t" r="r" b="b"/>
              <a:pathLst>
                <a:path w="1774" h="1516" extrusionOk="0">
                  <a:moveTo>
                    <a:pt x="1011" y="409"/>
                  </a:moveTo>
                  <a:cubicBezTo>
                    <a:pt x="1190" y="409"/>
                    <a:pt x="1361" y="548"/>
                    <a:pt x="1361" y="758"/>
                  </a:cubicBezTo>
                  <a:cubicBezTo>
                    <a:pt x="1361" y="948"/>
                    <a:pt x="1206" y="1103"/>
                    <a:pt x="1014" y="1105"/>
                  </a:cubicBezTo>
                  <a:cubicBezTo>
                    <a:pt x="706" y="1105"/>
                    <a:pt x="551" y="731"/>
                    <a:pt x="769" y="511"/>
                  </a:cubicBezTo>
                  <a:cubicBezTo>
                    <a:pt x="840" y="440"/>
                    <a:pt x="926" y="409"/>
                    <a:pt x="1011" y="409"/>
                  </a:cubicBezTo>
                  <a:close/>
                  <a:moveTo>
                    <a:pt x="1014" y="0"/>
                  </a:moveTo>
                  <a:cubicBezTo>
                    <a:pt x="339" y="0"/>
                    <a:pt x="1" y="817"/>
                    <a:pt x="479" y="1293"/>
                  </a:cubicBezTo>
                  <a:cubicBezTo>
                    <a:pt x="624" y="1439"/>
                    <a:pt x="817" y="1516"/>
                    <a:pt x="1015" y="1516"/>
                  </a:cubicBezTo>
                  <a:cubicBezTo>
                    <a:pt x="1112" y="1516"/>
                    <a:pt x="1210" y="1497"/>
                    <a:pt x="1304" y="1459"/>
                  </a:cubicBezTo>
                  <a:cubicBezTo>
                    <a:pt x="1588" y="1341"/>
                    <a:pt x="1771" y="1063"/>
                    <a:pt x="1774" y="758"/>
                  </a:cubicBezTo>
                  <a:cubicBezTo>
                    <a:pt x="1771" y="338"/>
                    <a:pt x="1433" y="0"/>
                    <a:pt x="1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6" name="Google Shape;3486;p64"/>
          <p:cNvGrpSpPr/>
          <p:nvPr/>
        </p:nvGrpSpPr>
        <p:grpSpPr>
          <a:xfrm>
            <a:off x="6407538" y="2007619"/>
            <a:ext cx="399641" cy="376906"/>
            <a:chOff x="6407628" y="2007619"/>
            <a:chExt cx="399641" cy="376906"/>
          </a:xfrm>
        </p:grpSpPr>
        <p:sp>
          <p:nvSpPr>
            <p:cNvPr id="3487" name="Google Shape;3487;p64"/>
            <p:cNvSpPr/>
            <p:nvPr/>
          </p:nvSpPr>
          <p:spPr>
            <a:xfrm>
              <a:off x="6478694" y="2076636"/>
              <a:ext cx="251495" cy="251306"/>
            </a:xfrm>
            <a:custGeom>
              <a:avLst/>
              <a:gdLst/>
              <a:ahLst/>
              <a:cxnLst/>
              <a:rect l="l" t="t" r="r" b="b"/>
              <a:pathLst>
                <a:path w="9325" h="9318" extrusionOk="0">
                  <a:moveTo>
                    <a:pt x="4784" y="1088"/>
                  </a:moveTo>
                  <a:cubicBezTo>
                    <a:pt x="5328" y="1088"/>
                    <a:pt x="5850" y="1298"/>
                    <a:pt x="6243" y="1676"/>
                  </a:cubicBezTo>
                  <a:cubicBezTo>
                    <a:pt x="6634" y="2053"/>
                    <a:pt x="6855" y="2573"/>
                    <a:pt x="6852" y="3117"/>
                  </a:cubicBezTo>
                  <a:lnTo>
                    <a:pt x="6852" y="3239"/>
                  </a:lnTo>
                  <a:cubicBezTo>
                    <a:pt x="6852" y="3329"/>
                    <a:pt x="6909" y="3407"/>
                    <a:pt x="6994" y="3438"/>
                  </a:cubicBezTo>
                  <a:cubicBezTo>
                    <a:pt x="7328" y="3551"/>
                    <a:pt x="7542" y="3879"/>
                    <a:pt x="7516" y="4233"/>
                  </a:cubicBezTo>
                  <a:cubicBezTo>
                    <a:pt x="7490" y="4584"/>
                    <a:pt x="7230" y="4877"/>
                    <a:pt x="6881" y="4940"/>
                  </a:cubicBezTo>
                  <a:cubicBezTo>
                    <a:pt x="6783" y="4958"/>
                    <a:pt x="6710" y="5045"/>
                    <a:pt x="6710" y="5145"/>
                  </a:cubicBezTo>
                  <a:lnTo>
                    <a:pt x="6710" y="6864"/>
                  </a:lnTo>
                  <a:lnTo>
                    <a:pt x="6167" y="6864"/>
                  </a:lnTo>
                  <a:lnTo>
                    <a:pt x="6167" y="6016"/>
                  </a:lnTo>
                  <a:cubicBezTo>
                    <a:pt x="6162" y="5905"/>
                    <a:pt x="6071" y="5816"/>
                    <a:pt x="5959" y="5816"/>
                  </a:cubicBezTo>
                  <a:cubicBezTo>
                    <a:pt x="5846" y="5816"/>
                    <a:pt x="5754" y="5905"/>
                    <a:pt x="5750" y="6016"/>
                  </a:cubicBezTo>
                  <a:lnTo>
                    <a:pt x="5750" y="6864"/>
                  </a:lnTo>
                  <a:lnTo>
                    <a:pt x="5416" y="6864"/>
                  </a:lnTo>
                  <a:lnTo>
                    <a:pt x="5416" y="6331"/>
                  </a:lnTo>
                  <a:cubicBezTo>
                    <a:pt x="5416" y="6215"/>
                    <a:pt x="5322" y="6123"/>
                    <a:pt x="5208" y="6123"/>
                  </a:cubicBezTo>
                  <a:cubicBezTo>
                    <a:pt x="5093" y="6123"/>
                    <a:pt x="4999" y="6215"/>
                    <a:pt x="4999" y="6331"/>
                  </a:cubicBezTo>
                  <a:lnTo>
                    <a:pt x="4999" y="6864"/>
                  </a:lnTo>
                  <a:lnTo>
                    <a:pt x="4665" y="6864"/>
                  </a:lnTo>
                  <a:lnTo>
                    <a:pt x="4665" y="6331"/>
                  </a:lnTo>
                  <a:cubicBezTo>
                    <a:pt x="4669" y="6213"/>
                    <a:pt x="4575" y="6115"/>
                    <a:pt x="4457" y="6115"/>
                  </a:cubicBezTo>
                  <a:cubicBezTo>
                    <a:pt x="4339" y="6115"/>
                    <a:pt x="4243" y="6213"/>
                    <a:pt x="4248" y="6331"/>
                  </a:cubicBezTo>
                  <a:lnTo>
                    <a:pt x="4248" y="6864"/>
                  </a:lnTo>
                  <a:lnTo>
                    <a:pt x="3913" y="6864"/>
                  </a:lnTo>
                  <a:lnTo>
                    <a:pt x="3913" y="5896"/>
                  </a:lnTo>
                  <a:cubicBezTo>
                    <a:pt x="3918" y="5778"/>
                    <a:pt x="3824" y="5680"/>
                    <a:pt x="3706" y="5680"/>
                  </a:cubicBezTo>
                  <a:cubicBezTo>
                    <a:pt x="3588" y="5680"/>
                    <a:pt x="3492" y="5778"/>
                    <a:pt x="3496" y="5896"/>
                  </a:cubicBezTo>
                  <a:lnTo>
                    <a:pt x="3496" y="6864"/>
                  </a:lnTo>
                  <a:lnTo>
                    <a:pt x="3106" y="6864"/>
                  </a:lnTo>
                  <a:lnTo>
                    <a:pt x="3106" y="6099"/>
                  </a:lnTo>
                  <a:cubicBezTo>
                    <a:pt x="3108" y="6078"/>
                    <a:pt x="3108" y="6054"/>
                    <a:pt x="3106" y="6032"/>
                  </a:cubicBezTo>
                  <a:lnTo>
                    <a:pt x="3106" y="5158"/>
                  </a:lnTo>
                  <a:cubicBezTo>
                    <a:pt x="3106" y="5047"/>
                    <a:pt x="3016" y="4953"/>
                    <a:pt x="2902" y="4951"/>
                  </a:cubicBezTo>
                  <a:cubicBezTo>
                    <a:pt x="2547" y="4940"/>
                    <a:pt x="2243" y="4691"/>
                    <a:pt x="2164" y="4344"/>
                  </a:cubicBezTo>
                  <a:cubicBezTo>
                    <a:pt x="2086" y="3997"/>
                    <a:pt x="2252" y="3641"/>
                    <a:pt x="2571" y="3479"/>
                  </a:cubicBezTo>
                  <a:cubicBezTo>
                    <a:pt x="2638" y="3442"/>
                    <a:pt x="2682" y="3372"/>
                    <a:pt x="2682" y="3294"/>
                  </a:cubicBezTo>
                  <a:lnTo>
                    <a:pt x="2682" y="3119"/>
                  </a:lnTo>
                  <a:cubicBezTo>
                    <a:pt x="2680" y="2715"/>
                    <a:pt x="2802" y="2320"/>
                    <a:pt x="3029" y="1988"/>
                  </a:cubicBezTo>
                  <a:lnTo>
                    <a:pt x="3033" y="1981"/>
                  </a:lnTo>
                  <a:cubicBezTo>
                    <a:pt x="3110" y="1870"/>
                    <a:pt x="3197" y="1770"/>
                    <a:pt x="3293" y="1676"/>
                  </a:cubicBezTo>
                  <a:cubicBezTo>
                    <a:pt x="3685" y="1300"/>
                    <a:pt x="4208" y="1088"/>
                    <a:pt x="4751" y="1088"/>
                  </a:cubicBezTo>
                  <a:cubicBezTo>
                    <a:pt x="4756" y="1088"/>
                    <a:pt x="4762" y="1088"/>
                    <a:pt x="4767" y="1088"/>
                  </a:cubicBezTo>
                  <a:cubicBezTo>
                    <a:pt x="4773" y="1088"/>
                    <a:pt x="4778" y="1088"/>
                    <a:pt x="4784" y="1088"/>
                  </a:cubicBezTo>
                  <a:close/>
                  <a:moveTo>
                    <a:pt x="2686" y="6573"/>
                  </a:moveTo>
                  <a:lnTo>
                    <a:pt x="2686" y="6931"/>
                  </a:lnTo>
                  <a:lnTo>
                    <a:pt x="2162" y="7455"/>
                  </a:lnTo>
                  <a:cubicBezTo>
                    <a:pt x="2068" y="7549"/>
                    <a:pt x="2084" y="7702"/>
                    <a:pt x="2191" y="7774"/>
                  </a:cubicBezTo>
                  <a:cubicBezTo>
                    <a:pt x="2208" y="7787"/>
                    <a:pt x="2226" y="7803"/>
                    <a:pt x="2241" y="7818"/>
                  </a:cubicBezTo>
                  <a:cubicBezTo>
                    <a:pt x="2431" y="8006"/>
                    <a:pt x="2359" y="8327"/>
                    <a:pt x="2108" y="8418"/>
                  </a:cubicBezTo>
                  <a:cubicBezTo>
                    <a:pt x="2066" y="8434"/>
                    <a:pt x="2024" y="8441"/>
                    <a:pt x="1983" y="8441"/>
                  </a:cubicBezTo>
                  <a:cubicBezTo>
                    <a:pt x="1779" y="8441"/>
                    <a:pt x="1601" y="8265"/>
                    <a:pt x="1621" y="8045"/>
                  </a:cubicBezTo>
                  <a:cubicBezTo>
                    <a:pt x="1631" y="7922"/>
                    <a:pt x="1532" y="7817"/>
                    <a:pt x="1411" y="7817"/>
                  </a:cubicBezTo>
                  <a:cubicBezTo>
                    <a:pt x="1406" y="7817"/>
                    <a:pt x="1400" y="7817"/>
                    <a:pt x="1394" y="7818"/>
                  </a:cubicBezTo>
                  <a:cubicBezTo>
                    <a:pt x="1382" y="7819"/>
                    <a:pt x="1371" y="7819"/>
                    <a:pt x="1360" y="7819"/>
                  </a:cubicBezTo>
                  <a:cubicBezTo>
                    <a:pt x="1113" y="7819"/>
                    <a:pt x="933" y="7569"/>
                    <a:pt x="1020" y="7331"/>
                  </a:cubicBezTo>
                  <a:cubicBezTo>
                    <a:pt x="1077" y="7177"/>
                    <a:pt x="1219" y="7090"/>
                    <a:pt x="1365" y="7090"/>
                  </a:cubicBezTo>
                  <a:cubicBezTo>
                    <a:pt x="1456" y="7090"/>
                    <a:pt x="1548" y="7124"/>
                    <a:pt x="1621" y="7198"/>
                  </a:cubicBezTo>
                  <a:cubicBezTo>
                    <a:pt x="1636" y="7213"/>
                    <a:pt x="1651" y="7231"/>
                    <a:pt x="1664" y="7248"/>
                  </a:cubicBezTo>
                  <a:cubicBezTo>
                    <a:pt x="1706" y="7307"/>
                    <a:pt x="1771" y="7338"/>
                    <a:pt x="1836" y="7338"/>
                  </a:cubicBezTo>
                  <a:cubicBezTo>
                    <a:pt x="1889" y="7338"/>
                    <a:pt x="1942" y="7318"/>
                    <a:pt x="1983" y="7276"/>
                  </a:cubicBezTo>
                  <a:lnTo>
                    <a:pt x="2686" y="6573"/>
                  </a:lnTo>
                  <a:close/>
                  <a:moveTo>
                    <a:pt x="1924" y="0"/>
                  </a:moveTo>
                  <a:cubicBezTo>
                    <a:pt x="1572" y="0"/>
                    <a:pt x="1229" y="238"/>
                    <a:pt x="1154" y="634"/>
                  </a:cubicBezTo>
                  <a:cubicBezTo>
                    <a:pt x="658" y="730"/>
                    <a:pt x="381" y="1263"/>
                    <a:pt x="588" y="1722"/>
                  </a:cubicBezTo>
                  <a:cubicBezTo>
                    <a:pt x="720" y="2018"/>
                    <a:pt x="1008" y="2185"/>
                    <a:pt x="1303" y="2185"/>
                  </a:cubicBezTo>
                  <a:cubicBezTo>
                    <a:pt x="1467" y="2185"/>
                    <a:pt x="1633" y="2134"/>
                    <a:pt x="1776" y="2025"/>
                  </a:cubicBezTo>
                  <a:lnTo>
                    <a:pt x="1865" y="2115"/>
                  </a:lnTo>
                  <a:cubicBezTo>
                    <a:pt x="1906" y="2156"/>
                    <a:pt x="1959" y="2177"/>
                    <a:pt x="2012" y="2177"/>
                  </a:cubicBezTo>
                  <a:cubicBezTo>
                    <a:pt x="2065" y="2177"/>
                    <a:pt x="2119" y="2156"/>
                    <a:pt x="2160" y="2115"/>
                  </a:cubicBezTo>
                  <a:cubicBezTo>
                    <a:pt x="2241" y="2034"/>
                    <a:pt x="2241" y="1903"/>
                    <a:pt x="2160" y="1820"/>
                  </a:cubicBezTo>
                  <a:lnTo>
                    <a:pt x="1920" y="1582"/>
                  </a:lnTo>
                  <a:cubicBezTo>
                    <a:pt x="1879" y="1541"/>
                    <a:pt x="1825" y="1521"/>
                    <a:pt x="1772" y="1521"/>
                  </a:cubicBezTo>
                  <a:cubicBezTo>
                    <a:pt x="1707" y="1521"/>
                    <a:pt x="1642" y="1551"/>
                    <a:pt x="1601" y="1610"/>
                  </a:cubicBezTo>
                  <a:cubicBezTo>
                    <a:pt x="1528" y="1717"/>
                    <a:pt x="1414" y="1768"/>
                    <a:pt x="1301" y="1768"/>
                  </a:cubicBezTo>
                  <a:cubicBezTo>
                    <a:pt x="1167" y="1768"/>
                    <a:pt x="1035" y="1697"/>
                    <a:pt x="970" y="1560"/>
                  </a:cubicBezTo>
                  <a:cubicBezTo>
                    <a:pt x="855" y="1315"/>
                    <a:pt x="1036" y="1039"/>
                    <a:pt x="1300" y="1039"/>
                  </a:cubicBezTo>
                  <a:cubicBezTo>
                    <a:pt x="1311" y="1039"/>
                    <a:pt x="1321" y="1039"/>
                    <a:pt x="1333" y="1040"/>
                  </a:cubicBezTo>
                  <a:cubicBezTo>
                    <a:pt x="1339" y="1041"/>
                    <a:pt x="1345" y="1041"/>
                    <a:pt x="1351" y="1041"/>
                  </a:cubicBezTo>
                  <a:cubicBezTo>
                    <a:pt x="1471" y="1041"/>
                    <a:pt x="1568" y="938"/>
                    <a:pt x="1557" y="813"/>
                  </a:cubicBezTo>
                  <a:cubicBezTo>
                    <a:pt x="1539" y="593"/>
                    <a:pt x="1716" y="417"/>
                    <a:pt x="1921" y="417"/>
                  </a:cubicBezTo>
                  <a:cubicBezTo>
                    <a:pt x="1962" y="417"/>
                    <a:pt x="2004" y="425"/>
                    <a:pt x="2047" y="440"/>
                  </a:cubicBezTo>
                  <a:cubicBezTo>
                    <a:pt x="2298" y="532"/>
                    <a:pt x="2368" y="853"/>
                    <a:pt x="2180" y="1040"/>
                  </a:cubicBezTo>
                  <a:cubicBezTo>
                    <a:pt x="2164" y="1056"/>
                    <a:pt x="2147" y="1071"/>
                    <a:pt x="2127" y="1084"/>
                  </a:cubicBezTo>
                  <a:cubicBezTo>
                    <a:pt x="2020" y="1158"/>
                    <a:pt x="2007" y="1311"/>
                    <a:pt x="2099" y="1403"/>
                  </a:cubicBezTo>
                  <a:lnTo>
                    <a:pt x="2592" y="1896"/>
                  </a:lnTo>
                  <a:cubicBezTo>
                    <a:pt x="2376" y="2267"/>
                    <a:pt x="2265" y="2689"/>
                    <a:pt x="2265" y="3117"/>
                  </a:cubicBezTo>
                  <a:lnTo>
                    <a:pt x="2265" y="3176"/>
                  </a:lnTo>
                  <a:cubicBezTo>
                    <a:pt x="1931" y="3396"/>
                    <a:pt x="1728" y="3772"/>
                    <a:pt x="1728" y="4174"/>
                  </a:cubicBezTo>
                  <a:cubicBezTo>
                    <a:pt x="1732" y="4741"/>
                    <a:pt x="2132" y="5230"/>
                    <a:pt x="2688" y="5346"/>
                  </a:cubicBezTo>
                  <a:lnTo>
                    <a:pt x="2688" y="5984"/>
                  </a:lnTo>
                  <a:lnTo>
                    <a:pt x="1839" y="6833"/>
                  </a:lnTo>
                  <a:cubicBezTo>
                    <a:pt x="1697" y="6782"/>
                    <a:pt x="1550" y="6757"/>
                    <a:pt x="1405" y="6757"/>
                  </a:cubicBezTo>
                  <a:cubicBezTo>
                    <a:pt x="976" y="6757"/>
                    <a:pt x="564" y="6973"/>
                    <a:pt x="324" y="7351"/>
                  </a:cubicBezTo>
                  <a:cubicBezTo>
                    <a:pt x="1" y="7857"/>
                    <a:pt x="75" y="8519"/>
                    <a:pt x="498" y="8942"/>
                  </a:cubicBezTo>
                  <a:cubicBezTo>
                    <a:pt x="746" y="9190"/>
                    <a:pt x="1074" y="9318"/>
                    <a:pt x="1406" y="9318"/>
                  </a:cubicBezTo>
                  <a:cubicBezTo>
                    <a:pt x="1642" y="9318"/>
                    <a:pt x="1879" y="9253"/>
                    <a:pt x="2090" y="9119"/>
                  </a:cubicBezTo>
                  <a:cubicBezTo>
                    <a:pt x="2595" y="8796"/>
                    <a:pt x="2811" y="8167"/>
                    <a:pt x="2608" y="7604"/>
                  </a:cubicBezTo>
                  <a:lnTo>
                    <a:pt x="2929" y="7281"/>
                  </a:lnTo>
                  <a:lnTo>
                    <a:pt x="6695" y="7281"/>
                  </a:lnTo>
                  <a:lnTo>
                    <a:pt x="7016" y="7604"/>
                  </a:lnTo>
                  <a:cubicBezTo>
                    <a:pt x="6942" y="8056"/>
                    <a:pt x="7147" y="8508"/>
                    <a:pt x="7538" y="8746"/>
                  </a:cubicBezTo>
                  <a:cubicBezTo>
                    <a:pt x="7718" y="8855"/>
                    <a:pt x="7920" y="8909"/>
                    <a:pt x="8121" y="8909"/>
                  </a:cubicBezTo>
                  <a:cubicBezTo>
                    <a:pt x="8359" y="8909"/>
                    <a:pt x="8595" y="8834"/>
                    <a:pt x="8794" y="8687"/>
                  </a:cubicBezTo>
                  <a:cubicBezTo>
                    <a:pt x="9160" y="8412"/>
                    <a:pt x="9324" y="7942"/>
                    <a:pt x="9206" y="7501"/>
                  </a:cubicBezTo>
                  <a:cubicBezTo>
                    <a:pt x="9088" y="7058"/>
                    <a:pt x="8715" y="6730"/>
                    <a:pt x="8261" y="6676"/>
                  </a:cubicBezTo>
                  <a:cubicBezTo>
                    <a:pt x="8088" y="6676"/>
                    <a:pt x="7922" y="6730"/>
                    <a:pt x="7787" y="6835"/>
                  </a:cubicBezTo>
                  <a:lnTo>
                    <a:pt x="7562" y="6613"/>
                  </a:lnTo>
                  <a:cubicBezTo>
                    <a:pt x="7522" y="6572"/>
                    <a:pt x="7469" y="6552"/>
                    <a:pt x="7415" y="6552"/>
                  </a:cubicBezTo>
                  <a:cubicBezTo>
                    <a:pt x="7362" y="6552"/>
                    <a:pt x="7309" y="6572"/>
                    <a:pt x="7267" y="6613"/>
                  </a:cubicBezTo>
                  <a:cubicBezTo>
                    <a:pt x="7186" y="6693"/>
                    <a:pt x="7186" y="6827"/>
                    <a:pt x="7267" y="6907"/>
                  </a:cubicBezTo>
                  <a:lnTo>
                    <a:pt x="7641" y="7281"/>
                  </a:lnTo>
                  <a:cubicBezTo>
                    <a:pt x="7681" y="7321"/>
                    <a:pt x="7734" y="7341"/>
                    <a:pt x="7786" y="7341"/>
                  </a:cubicBezTo>
                  <a:cubicBezTo>
                    <a:pt x="7852" y="7341"/>
                    <a:pt x="7918" y="7310"/>
                    <a:pt x="7959" y="7250"/>
                  </a:cubicBezTo>
                  <a:cubicBezTo>
                    <a:pt x="7973" y="7233"/>
                    <a:pt x="7986" y="7215"/>
                    <a:pt x="8001" y="7200"/>
                  </a:cubicBezTo>
                  <a:cubicBezTo>
                    <a:pt x="8074" y="7127"/>
                    <a:pt x="8167" y="7093"/>
                    <a:pt x="8259" y="7093"/>
                  </a:cubicBezTo>
                  <a:cubicBezTo>
                    <a:pt x="8405" y="7093"/>
                    <a:pt x="8547" y="7179"/>
                    <a:pt x="8604" y="7333"/>
                  </a:cubicBezTo>
                  <a:cubicBezTo>
                    <a:pt x="8690" y="7574"/>
                    <a:pt x="8510" y="7824"/>
                    <a:pt x="8259" y="7824"/>
                  </a:cubicBezTo>
                  <a:cubicBezTo>
                    <a:pt x="8249" y="7824"/>
                    <a:pt x="8239" y="7823"/>
                    <a:pt x="8228" y="7822"/>
                  </a:cubicBezTo>
                  <a:cubicBezTo>
                    <a:pt x="8222" y="7822"/>
                    <a:pt x="8216" y="7821"/>
                    <a:pt x="8210" y="7821"/>
                  </a:cubicBezTo>
                  <a:cubicBezTo>
                    <a:pt x="8089" y="7821"/>
                    <a:pt x="7993" y="7924"/>
                    <a:pt x="8003" y="8047"/>
                  </a:cubicBezTo>
                  <a:cubicBezTo>
                    <a:pt x="8021" y="8269"/>
                    <a:pt x="7845" y="8443"/>
                    <a:pt x="7641" y="8443"/>
                  </a:cubicBezTo>
                  <a:cubicBezTo>
                    <a:pt x="7599" y="8443"/>
                    <a:pt x="7556" y="8436"/>
                    <a:pt x="7514" y="8420"/>
                  </a:cubicBezTo>
                  <a:cubicBezTo>
                    <a:pt x="7263" y="8329"/>
                    <a:pt x="7193" y="8010"/>
                    <a:pt x="7381" y="7820"/>
                  </a:cubicBezTo>
                  <a:cubicBezTo>
                    <a:pt x="7396" y="7805"/>
                    <a:pt x="7414" y="7789"/>
                    <a:pt x="7433" y="7779"/>
                  </a:cubicBezTo>
                  <a:cubicBezTo>
                    <a:pt x="7540" y="7704"/>
                    <a:pt x="7553" y="7551"/>
                    <a:pt x="7462" y="7460"/>
                  </a:cubicBezTo>
                  <a:lnTo>
                    <a:pt x="7123" y="7121"/>
                  </a:lnTo>
                  <a:cubicBezTo>
                    <a:pt x="7128" y="7106"/>
                    <a:pt x="7130" y="7091"/>
                    <a:pt x="7130" y="7073"/>
                  </a:cubicBezTo>
                  <a:lnTo>
                    <a:pt x="7130" y="5309"/>
                  </a:lnTo>
                  <a:cubicBezTo>
                    <a:pt x="7586" y="5152"/>
                    <a:pt x="7905" y="4737"/>
                    <a:pt x="7935" y="4254"/>
                  </a:cubicBezTo>
                  <a:cubicBezTo>
                    <a:pt x="7966" y="3772"/>
                    <a:pt x="7704" y="3318"/>
                    <a:pt x="7272" y="3104"/>
                  </a:cubicBezTo>
                  <a:cubicBezTo>
                    <a:pt x="7269" y="2671"/>
                    <a:pt x="7152" y="2248"/>
                    <a:pt x="6929" y="1877"/>
                  </a:cubicBezTo>
                  <a:lnTo>
                    <a:pt x="7398" y="1407"/>
                  </a:lnTo>
                  <a:cubicBezTo>
                    <a:pt x="7492" y="1313"/>
                    <a:pt x="7477" y="1160"/>
                    <a:pt x="7370" y="1088"/>
                  </a:cubicBezTo>
                  <a:cubicBezTo>
                    <a:pt x="7352" y="1075"/>
                    <a:pt x="7335" y="1060"/>
                    <a:pt x="7320" y="1045"/>
                  </a:cubicBezTo>
                  <a:cubicBezTo>
                    <a:pt x="7130" y="857"/>
                    <a:pt x="7202" y="536"/>
                    <a:pt x="7453" y="444"/>
                  </a:cubicBezTo>
                  <a:cubicBezTo>
                    <a:pt x="7495" y="429"/>
                    <a:pt x="7537" y="422"/>
                    <a:pt x="7578" y="422"/>
                  </a:cubicBezTo>
                  <a:cubicBezTo>
                    <a:pt x="7782" y="422"/>
                    <a:pt x="7960" y="598"/>
                    <a:pt x="7940" y="818"/>
                  </a:cubicBezTo>
                  <a:cubicBezTo>
                    <a:pt x="7929" y="941"/>
                    <a:pt x="8028" y="1045"/>
                    <a:pt x="8149" y="1045"/>
                  </a:cubicBezTo>
                  <a:cubicBezTo>
                    <a:pt x="8155" y="1045"/>
                    <a:pt x="8161" y="1045"/>
                    <a:pt x="8167" y="1045"/>
                  </a:cubicBezTo>
                  <a:cubicBezTo>
                    <a:pt x="8178" y="1044"/>
                    <a:pt x="8189" y="1043"/>
                    <a:pt x="8201" y="1043"/>
                  </a:cubicBezTo>
                  <a:cubicBezTo>
                    <a:pt x="8448" y="1043"/>
                    <a:pt x="8628" y="1293"/>
                    <a:pt x="8540" y="1532"/>
                  </a:cubicBezTo>
                  <a:cubicBezTo>
                    <a:pt x="8484" y="1686"/>
                    <a:pt x="8341" y="1772"/>
                    <a:pt x="8196" y="1772"/>
                  </a:cubicBezTo>
                  <a:cubicBezTo>
                    <a:pt x="8105" y="1772"/>
                    <a:pt x="8012" y="1738"/>
                    <a:pt x="7940" y="1665"/>
                  </a:cubicBezTo>
                  <a:cubicBezTo>
                    <a:pt x="7924" y="1650"/>
                    <a:pt x="7909" y="1632"/>
                    <a:pt x="7896" y="1615"/>
                  </a:cubicBezTo>
                  <a:cubicBezTo>
                    <a:pt x="7855" y="1555"/>
                    <a:pt x="7790" y="1524"/>
                    <a:pt x="7724" y="1524"/>
                  </a:cubicBezTo>
                  <a:cubicBezTo>
                    <a:pt x="7671" y="1524"/>
                    <a:pt x="7618" y="1544"/>
                    <a:pt x="7577" y="1586"/>
                  </a:cubicBezTo>
                  <a:lnTo>
                    <a:pt x="7383" y="1781"/>
                  </a:lnTo>
                  <a:cubicBezTo>
                    <a:pt x="7304" y="1861"/>
                    <a:pt x="7307" y="1992"/>
                    <a:pt x="7387" y="2071"/>
                  </a:cubicBezTo>
                  <a:cubicBezTo>
                    <a:pt x="7427" y="2112"/>
                    <a:pt x="7481" y="2133"/>
                    <a:pt x="7534" y="2133"/>
                  </a:cubicBezTo>
                  <a:cubicBezTo>
                    <a:pt x="7585" y="2133"/>
                    <a:pt x="7637" y="2114"/>
                    <a:pt x="7678" y="2075"/>
                  </a:cubicBezTo>
                  <a:lnTo>
                    <a:pt x="7724" y="2029"/>
                  </a:lnTo>
                  <a:cubicBezTo>
                    <a:pt x="7867" y="2138"/>
                    <a:pt x="8033" y="2190"/>
                    <a:pt x="8196" y="2190"/>
                  </a:cubicBezTo>
                  <a:cubicBezTo>
                    <a:pt x="8492" y="2190"/>
                    <a:pt x="8779" y="2022"/>
                    <a:pt x="8911" y="1726"/>
                  </a:cubicBezTo>
                  <a:cubicBezTo>
                    <a:pt x="9117" y="1265"/>
                    <a:pt x="8839" y="735"/>
                    <a:pt x="8346" y="639"/>
                  </a:cubicBezTo>
                  <a:cubicBezTo>
                    <a:pt x="8270" y="258"/>
                    <a:pt x="7936" y="7"/>
                    <a:pt x="7577" y="7"/>
                  </a:cubicBezTo>
                  <a:cubicBezTo>
                    <a:pt x="7471" y="7"/>
                    <a:pt x="7363" y="29"/>
                    <a:pt x="7259" y="75"/>
                  </a:cubicBezTo>
                  <a:cubicBezTo>
                    <a:pt x="6800" y="281"/>
                    <a:pt x="6649" y="859"/>
                    <a:pt x="6953" y="1261"/>
                  </a:cubicBezTo>
                  <a:lnTo>
                    <a:pt x="6680" y="1534"/>
                  </a:lnTo>
                  <a:cubicBezTo>
                    <a:pt x="6634" y="1481"/>
                    <a:pt x="6586" y="1429"/>
                    <a:pt x="6534" y="1379"/>
                  </a:cubicBezTo>
                  <a:cubicBezTo>
                    <a:pt x="6039" y="909"/>
                    <a:pt x="5404" y="675"/>
                    <a:pt x="4768" y="675"/>
                  </a:cubicBezTo>
                  <a:cubicBezTo>
                    <a:pt x="4133" y="675"/>
                    <a:pt x="3497" y="909"/>
                    <a:pt x="3003" y="1379"/>
                  </a:cubicBezTo>
                  <a:cubicBezTo>
                    <a:pt x="2944" y="1433"/>
                    <a:pt x="2889" y="1492"/>
                    <a:pt x="2839" y="1553"/>
                  </a:cubicBezTo>
                  <a:lnTo>
                    <a:pt x="2547" y="1261"/>
                  </a:lnTo>
                  <a:cubicBezTo>
                    <a:pt x="2782" y="949"/>
                    <a:pt x="2752" y="510"/>
                    <a:pt x="2477" y="232"/>
                  </a:cubicBezTo>
                  <a:lnTo>
                    <a:pt x="2475" y="230"/>
                  </a:lnTo>
                  <a:cubicBezTo>
                    <a:pt x="2317" y="73"/>
                    <a:pt x="2119" y="0"/>
                    <a:pt x="1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6407628" y="2007619"/>
              <a:ext cx="399641" cy="376906"/>
            </a:xfrm>
            <a:custGeom>
              <a:avLst/>
              <a:gdLst/>
              <a:ahLst/>
              <a:cxnLst/>
              <a:rect l="l" t="t" r="r" b="b"/>
              <a:pathLst>
                <a:path w="14818" h="13975" extrusionOk="0">
                  <a:moveTo>
                    <a:pt x="7414" y="0"/>
                  </a:moveTo>
                  <a:cubicBezTo>
                    <a:pt x="6968" y="0"/>
                    <a:pt x="6520" y="43"/>
                    <a:pt x="6075" y="130"/>
                  </a:cubicBezTo>
                  <a:cubicBezTo>
                    <a:pt x="3793" y="575"/>
                    <a:pt x="1882" y="2128"/>
                    <a:pt x="976" y="4268"/>
                  </a:cubicBezTo>
                  <a:cubicBezTo>
                    <a:pt x="933" y="4374"/>
                    <a:pt x="981" y="4497"/>
                    <a:pt x="1088" y="4543"/>
                  </a:cubicBezTo>
                  <a:cubicBezTo>
                    <a:pt x="1114" y="4554"/>
                    <a:pt x="1142" y="4560"/>
                    <a:pt x="1169" y="4560"/>
                  </a:cubicBezTo>
                  <a:cubicBezTo>
                    <a:pt x="1250" y="4560"/>
                    <a:pt x="1328" y="4511"/>
                    <a:pt x="1360" y="4431"/>
                  </a:cubicBezTo>
                  <a:cubicBezTo>
                    <a:pt x="2414" y="1943"/>
                    <a:pt x="4831" y="440"/>
                    <a:pt x="7382" y="440"/>
                  </a:cubicBezTo>
                  <a:cubicBezTo>
                    <a:pt x="8174" y="440"/>
                    <a:pt x="8978" y="585"/>
                    <a:pt x="9758" y="890"/>
                  </a:cubicBezTo>
                  <a:cubicBezTo>
                    <a:pt x="13053" y="2178"/>
                    <a:pt x="14721" y="5855"/>
                    <a:pt x="13525" y="9187"/>
                  </a:cubicBezTo>
                  <a:cubicBezTo>
                    <a:pt x="12569" y="11847"/>
                    <a:pt x="10060" y="13515"/>
                    <a:pt x="7377" y="13515"/>
                  </a:cubicBezTo>
                  <a:cubicBezTo>
                    <a:pt x="6701" y="13515"/>
                    <a:pt x="6015" y="13409"/>
                    <a:pt x="5339" y="13187"/>
                  </a:cubicBezTo>
                  <a:cubicBezTo>
                    <a:pt x="1978" y="12082"/>
                    <a:pt x="105" y="8501"/>
                    <a:pt x="1118" y="5108"/>
                  </a:cubicBezTo>
                  <a:cubicBezTo>
                    <a:pt x="1151" y="4999"/>
                    <a:pt x="1088" y="4881"/>
                    <a:pt x="978" y="4848"/>
                  </a:cubicBezTo>
                  <a:cubicBezTo>
                    <a:pt x="959" y="4842"/>
                    <a:pt x="938" y="4840"/>
                    <a:pt x="919" y="4840"/>
                  </a:cubicBezTo>
                  <a:cubicBezTo>
                    <a:pt x="828" y="4840"/>
                    <a:pt x="745" y="4899"/>
                    <a:pt x="719" y="4990"/>
                  </a:cubicBezTo>
                  <a:cubicBezTo>
                    <a:pt x="0" y="7399"/>
                    <a:pt x="629" y="10008"/>
                    <a:pt x="2369" y="11822"/>
                  </a:cubicBezTo>
                  <a:cubicBezTo>
                    <a:pt x="3705" y="13215"/>
                    <a:pt x="5534" y="13974"/>
                    <a:pt x="7413" y="13974"/>
                  </a:cubicBezTo>
                  <a:cubicBezTo>
                    <a:pt x="7983" y="13974"/>
                    <a:pt x="8558" y="13905"/>
                    <a:pt x="9125" y="13761"/>
                  </a:cubicBezTo>
                  <a:cubicBezTo>
                    <a:pt x="11564" y="13146"/>
                    <a:pt x="13481" y="11268"/>
                    <a:pt x="14149" y="8844"/>
                  </a:cubicBezTo>
                  <a:cubicBezTo>
                    <a:pt x="14817" y="6420"/>
                    <a:pt x="14132" y="3824"/>
                    <a:pt x="12354" y="2047"/>
                  </a:cubicBezTo>
                  <a:cubicBezTo>
                    <a:pt x="11031" y="724"/>
                    <a:pt x="9249" y="0"/>
                    <a:pt x="7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6594827" y="2212807"/>
              <a:ext cx="28399" cy="11273"/>
            </a:xfrm>
            <a:custGeom>
              <a:avLst/>
              <a:gdLst/>
              <a:ahLst/>
              <a:cxnLst/>
              <a:rect l="l" t="t" r="r" b="b"/>
              <a:pathLst>
                <a:path w="1053" h="418" extrusionOk="0">
                  <a:moveTo>
                    <a:pt x="208" y="0"/>
                  </a:moveTo>
                  <a:cubicBezTo>
                    <a:pt x="94" y="0"/>
                    <a:pt x="0" y="94"/>
                    <a:pt x="0" y="210"/>
                  </a:cubicBezTo>
                  <a:cubicBezTo>
                    <a:pt x="0" y="323"/>
                    <a:pt x="94" y="417"/>
                    <a:pt x="208" y="417"/>
                  </a:cubicBezTo>
                  <a:lnTo>
                    <a:pt x="843" y="417"/>
                  </a:lnTo>
                  <a:cubicBezTo>
                    <a:pt x="959" y="417"/>
                    <a:pt x="1053" y="323"/>
                    <a:pt x="1053" y="208"/>
                  </a:cubicBezTo>
                  <a:cubicBezTo>
                    <a:pt x="1053" y="94"/>
                    <a:pt x="959" y="0"/>
                    <a:pt x="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6557365" y="2170221"/>
              <a:ext cx="47332" cy="35358"/>
            </a:xfrm>
            <a:custGeom>
              <a:avLst/>
              <a:gdLst/>
              <a:ahLst/>
              <a:cxnLst/>
              <a:rect l="l" t="t" r="r" b="b"/>
              <a:pathLst>
                <a:path w="1755" h="1311" extrusionOk="0">
                  <a:moveTo>
                    <a:pt x="1335" y="418"/>
                  </a:moveTo>
                  <a:lnTo>
                    <a:pt x="1335" y="450"/>
                  </a:lnTo>
                  <a:cubicBezTo>
                    <a:pt x="1331" y="699"/>
                    <a:pt x="1125" y="898"/>
                    <a:pt x="876" y="898"/>
                  </a:cubicBezTo>
                  <a:cubicBezTo>
                    <a:pt x="625" y="898"/>
                    <a:pt x="422" y="699"/>
                    <a:pt x="416" y="450"/>
                  </a:cubicBezTo>
                  <a:lnTo>
                    <a:pt x="416" y="418"/>
                  </a:lnTo>
                  <a:close/>
                  <a:moveTo>
                    <a:pt x="254" y="1"/>
                  </a:moveTo>
                  <a:cubicBezTo>
                    <a:pt x="167" y="1"/>
                    <a:pt x="90" y="53"/>
                    <a:pt x="60" y="134"/>
                  </a:cubicBezTo>
                  <a:cubicBezTo>
                    <a:pt x="20" y="234"/>
                    <a:pt x="1" y="341"/>
                    <a:pt x="1" y="450"/>
                  </a:cubicBezTo>
                  <a:cubicBezTo>
                    <a:pt x="7" y="929"/>
                    <a:pt x="398" y="1311"/>
                    <a:pt x="876" y="1311"/>
                  </a:cubicBezTo>
                  <a:cubicBezTo>
                    <a:pt x="1355" y="1311"/>
                    <a:pt x="1745" y="929"/>
                    <a:pt x="1754" y="450"/>
                  </a:cubicBezTo>
                  <a:cubicBezTo>
                    <a:pt x="1754" y="341"/>
                    <a:pt x="1734" y="234"/>
                    <a:pt x="1695" y="134"/>
                  </a:cubicBezTo>
                  <a:cubicBezTo>
                    <a:pt x="1665" y="53"/>
                    <a:pt x="1588"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6613328" y="2170221"/>
              <a:ext cx="47359" cy="35762"/>
            </a:xfrm>
            <a:custGeom>
              <a:avLst/>
              <a:gdLst/>
              <a:ahLst/>
              <a:cxnLst/>
              <a:rect l="l" t="t" r="r" b="b"/>
              <a:pathLst>
                <a:path w="1756" h="1326" extrusionOk="0">
                  <a:moveTo>
                    <a:pt x="1336" y="418"/>
                  </a:moveTo>
                  <a:lnTo>
                    <a:pt x="1336" y="450"/>
                  </a:lnTo>
                  <a:cubicBezTo>
                    <a:pt x="1330" y="699"/>
                    <a:pt x="1127" y="898"/>
                    <a:pt x="876" y="898"/>
                  </a:cubicBezTo>
                  <a:cubicBezTo>
                    <a:pt x="627" y="898"/>
                    <a:pt x="424" y="699"/>
                    <a:pt x="417" y="450"/>
                  </a:cubicBezTo>
                  <a:lnTo>
                    <a:pt x="417" y="418"/>
                  </a:lnTo>
                  <a:close/>
                  <a:moveTo>
                    <a:pt x="253" y="1"/>
                  </a:moveTo>
                  <a:cubicBezTo>
                    <a:pt x="168" y="1"/>
                    <a:pt x="90" y="53"/>
                    <a:pt x="59" y="134"/>
                  </a:cubicBezTo>
                  <a:cubicBezTo>
                    <a:pt x="20" y="234"/>
                    <a:pt x="0" y="341"/>
                    <a:pt x="0" y="450"/>
                  </a:cubicBezTo>
                  <a:cubicBezTo>
                    <a:pt x="2" y="933"/>
                    <a:pt x="393" y="1326"/>
                    <a:pt x="878" y="1326"/>
                  </a:cubicBezTo>
                  <a:cubicBezTo>
                    <a:pt x="1363" y="1326"/>
                    <a:pt x="1753" y="933"/>
                    <a:pt x="1756" y="450"/>
                  </a:cubicBezTo>
                  <a:cubicBezTo>
                    <a:pt x="1756" y="341"/>
                    <a:pt x="1736" y="234"/>
                    <a:pt x="1697" y="134"/>
                  </a:cubicBezTo>
                  <a:cubicBezTo>
                    <a:pt x="1666" y="53"/>
                    <a:pt x="1587"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 name="Google Shape;3492;p64"/>
          <p:cNvGrpSpPr/>
          <p:nvPr/>
        </p:nvGrpSpPr>
        <p:grpSpPr>
          <a:xfrm>
            <a:off x="5604991" y="2058566"/>
            <a:ext cx="376906" cy="275094"/>
            <a:chOff x="5605082" y="2058566"/>
            <a:chExt cx="376906" cy="275094"/>
          </a:xfrm>
        </p:grpSpPr>
        <p:sp>
          <p:nvSpPr>
            <p:cNvPr id="3493" name="Google Shape;3493;p64"/>
            <p:cNvSpPr/>
            <p:nvPr/>
          </p:nvSpPr>
          <p:spPr>
            <a:xfrm>
              <a:off x="5738287" y="2185999"/>
              <a:ext cx="11516" cy="9844"/>
            </a:xfrm>
            <a:custGeom>
              <a:avLst/>
              <a:gdLst/>
              <a:ahLst/>
              <a:cxnLst/>
              <a:rect l="l" t="t" r="r" b="b"/>
              <a:pathLst>
                <a:path w="427" h="365" extrusionOk="0">
                  <a:moveTo>
                    <a:pt x="245" y="1"/>
                  </a:moveTo>
                  <a:cubicBezTo>
                    <a:pt x="82" y="1"/>
                    <a:pt x="1" y="197"/>
                    <a:pt x="116" y="311"/>
                  </a:cubicBezTo>
                  <a:cubicBezTo>
                    <a:pt x="153" y="348"/>
                    <a:pt x="198" y="365"/>
                    <a:pt x="243" y="365"/>
                  </a:cubicBezTo>
                  <a:cubicBezTo>
                    <a:pt x="336" y="365"/>
                    <a:pt x="427" y="291"/>
                    <a:pt x="427" y="182"/>
                  </a:cubicBezTo>
                  <a:cubicBezTo>
                    <a:pt x="427" y="82"/>
                    <a:pt x="344"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5741172" y="2191905"/>
              <a:ext cx="7390" cy="13134"/>
            </a:xfrm>
            <a:custGeom>
              <a:avLst/>
              <a:gdLst/>
              <a:ahLst/>
              <a:cxnLst/>
              <a:rect l="l" t="t" r="r" b="b"/>
              <a:pathLst>
                <a:path w="274" h="487" extrusionOk="0">
                  <a:moveTo>
                    <a:pt x="1" y="0"/>
                  </a:moveTo>
                  <a:lnTo>
                    <a:pt x="1" y="487"/>
                  </a:lnTo>
                  <a:lnTo>
                    <a:pt x="274" y="487"/>
                  </a:lnTo>
                  <a:lnTo>
                    <a:pt x="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5605082" y="2058566"/>
              <a:ext cx="376906" cy="275094"/>
            </a:xfrm>
            <a:custGeom>
              <a:avLst/>
              <a:gdLst/>
              <a:ahLst/>
              <a:cxnLst/>
              <a:rect l="l" t="t" r="r" b="b"/>
              <a:pathLst>
                <a:path w="13975" h="10200" extrusionOk="0">
                  <a:moveTo>
                    <a:pt x="5638" y="418"/>
                  </a:moveTo>
                  <a:lnTo>
                    <a:pt x="5638" y="2263"/>
                  </a:lnTo>
                  <a:cubicBezTo>
                    <a:pt x="5478" y="2230"/>
                    <a:pt x="5315" y="2214"/>
                    <a:pt x="5153" y="2214"/>
                  </a:cubicBezTo>
                  <a:cubicBezTo>
                    <a:pt x="5011" y="2214"/>
                    <a:pt x="4869" y="2226"/>
                    <a:pt x="4728" y="2252"/>
                  </a:cubicBezTo>
                  <a:lnTo>
                    <a:pt x="4728" y="418"/>
                  </a:lnTo>
                  <a:close/>
                  <a:moveTo>
                    <a:pt x="4311" y="418"/>
                  </a:moveTo>
                  <a:lnTo>
                    <a:pt x="4311" y="944"/>
                  </a:lnTo>
                  <a:lnTo>
                    <a:pt x="2051" y="944"/>
                  </a:lnTo>
                  <a:cubicBezTo>
                    <a:pt x="1761" y="946"/>
                    <a:pt x="1523" y="1182"/>
                    <a:pt x="1523" y="1472"/>
                  </a:cubicBezTo>
                  <a:lnTo>
                    <a:pt x="1523" y="3924"/>
                  </a:lnTo>
                  <a:lnTo>
                    <a:pt x="994" y="3924"/>
                  </a:lnTo>
                  <a:lnTo>
                    <a:pt x="994" y="723"/>
                  </a:lnTo>
                  <a:cubicBezTo>
                    <a:pt x="994" y="555"/>
                    <a:pt x="1132" y="418"/>
                    <a:pt x="1302" y="418"/>
                  </a:cubicBezTo>
                  <a:close/>
                  <a:moveTo>
                    <a:pt x="4309" y="1363"/>
                  </a:moveTo>
                  <a:lnTo>
                    <a:pt x="4309" y="2365"/>
                  </a:lnTo>
                  <a:cubicBezTo>
                    <a:pt x="3601" y="2627"/>
                    <a:pt x="3053" y="3204"/>
                    <a:pt x="2826" y="3924"/>
                  </a:cubicBezTo>
                  <a:lnTo>
                    <a:pt x="1940" y="3924"/>
                  </a:lnTo>
                  <a:lnTo>
                    <a:pt x="1940" y="1475"/>
                  </a:lnTo>
                  <a:cubicBezTo>
                    <a:pt x="1940" y="1413"/>
                    <a:pt x="1990" y="1363"/>
                    <a:pt x="2051" y="1363"/>
                  </a:cubicBezTo>
                  <a:close/>
                  <a:moveTo>
                    <a:pt x="11925" y="1363"/>
                  </a:moveTo>
                  <a:cubicBezTo>
                    <a:pt x="11986" y="1363"/>
                    <a:pt x="12036" y="1413"/>
                    <a:pt x="12036" y="1475"/>
                  </a:cubicBezTo>
                  <a:lnTo>
                    <a:pt x="12036" y="3924"/>
                  </a:lnTo>
                  <a:lnTo>
                    <a:pt x="7479" y="3924"/>
                  </a:lnTo>
                  <a:cubicBezTo>
                    <a:pt x="7259" y="3226"/>
                    <a:pt x="6735" y="2660"/>
                    <a:pt x="6053" y="2387"/>
                  </a:cubicBezTo>
                  <a:lnTo>
                    <a:pt x="6053" y="1363"/>
                  </a:lnTo>
                  <a:close/>
                  <a:moveTo>
                    <a:pt x="2737" y="4341"/>
                  </a:moveTo>
                  <a:cubicBezTo>
                    <a:pt x="2697" y="4645"/>
                    <a:pt x="2715" y="4955"/>
                    <a:pt x="2791" y="5252"/>
                  </a:cubicBezTo>
                  <a:lnTo>
                    <a:pt x="994" y="5252"/>
                  </a:lnTo>
                  <a:lnTo>
                    <a:pt x="994" y="4341"/>
                  </a:lnTo>
                  <a:close/>
                  <a:moveTo>
                    <a:pt x="5169" y="2631"/>
                  </a:moveTo>
                  <a:cubicBezTo>
                    <a:pt x="6067" y="2631"/>
                    <a:pt x="6882" y="3240"/>
                    <a:pt x="7108" y="4149"/>
                  </a:cubicBezTo>
                  <a:cubicBezTo>
                    <a:pt x="7110" y="4171"/>
                    <a:pt x="7114" y="4191"/>
                    <a:pt x="7123" y="4210"/>
                  </a:cubicBezTo>
                  <a:cubicBezTo>
                    <a:pt x="7355" y="5285"/>
                    <a:pt x="6676" y="6344"/>
                    <a:pt x="5604" y="6584"/>
                  </a:cubicBezTo>
                  <a:cubicBezTo>
                    <a:pt x="5456" y="6617"/>
                    <a:pt x="5310" y="6633"/>
                    <a:pt x="5165" y="6633"/>
                  </a:cubicBezTo>
                  <a:cubicBezTo>
                    <a:pt x="4255" y="6633"/>
                    <a:pt x="3434" y="6007"/>
                    <a:pt x="3221" y="5082"/>
                  </a:cubicBezTo>
                  <a:cubicBezTo>
                    <a:pt x="2972" y="4012"/>
                    <a:pt x="3634" y="2942"/>
                    <a:pt x="4702" y="2686"/>
                  </a:cubicBezTo>
                  <a:cubicBezTo>
                    <a:pt x="4858" y="2649"/>
                    <a:pt x="5015" y="2631"/>
                    <a:pt x="5169" y="2631"/>
                  </a:cubicBezTo>
                  <a:close/>
                  <a:moveTo>
                    <a:pt x="2940" y="5669"/>
                  </a:moveTo>
                  <a:cubicBezTo>
                    <a:pt x="3342" y="6545"/>
                    <a:pt x="4216" y="7087"/>
                    <a:pt x="5153" y="7087"/>
                  </a:cubicBezTo>
                  <a:cubicBezTo>
                    <a:pt x="5313" y="7087"/>
                    <a:pt x="5476" y="7071"/>
                    <a:pt x="5638" y="7038"/>
                  </a:cubicBezTo>
                  <a:lnTo>
                    <a:pt x="5638" y="8719"/>
                  </a:lnTo>
                  <a:lnTo>
                    <a:pt x="4726" y="8719"/>
                  </a:lnTo>
                  <a:lnTo>
                    <a:pt x="4726" y="7713"/>
                  </a:lnTo>
                  <a:cubicBezTo>
                    <a:pt x="4730" y="7595"/>
                    <a:pt x="4636" y="7497"/>
                    <a:pt x="4518" y="7497"/>
                  </a:cubicBezTo>
                  <a:cubicBezTo>
                    <a:pt x="4400" y="7497"/>
                    <a:pt x="4304" y="7595"/>
                    <a:pt x="4309" y="7713"/>
                  </a:cubicBezTo>
                  <a:lnTo>
                    <a:pt x="4309" y="8719"/>
                  </a:lnTo>
                  <a:lnTo>
                    <a:pt x="1940" y="8719"/>
                  </a:lnTo>
                  <a:lnTo>
                    <a:pt x="1940" y="5669"/>
                  </a:lnTo>
                  <a:close/>
                  <a:moveTo>
                    <a:pt x="12981" y="4341"/>
                  </a:moveTo>
                  <a:lnTo>
                    <a:pt x="12981" y="5252"/>
                  </a:lnTo>
                  <a:lnTo>
                    <a:pt x="8062" y="5252"/>
                  </a:lnTo>
                  <a:cubicBezTo>
                    <a:pt x="7946" y="5252"/>
                    <a:pt x="7855" y="5346"/>
                    <a:pt x="7855" y="5459"/>
                  </a:cubicBezTo>
                  <a:cubicBezTo>
                    <a:pt x="7855" y="5575"/>
                    <a:pt x="7946" y="5669"/>
                    <a:pt x="8062" y="5669"/>
                  </a:cubicBezTo>
                  <a:lnTo>
                    <a:pt x="12036" y="5669"/>
                  </a:lnTo>
                  <a:lnTo>
                    <a:pt x="12036" y="8719"/>
                  </a:lnTo>
                  <a:lnTo>
                    <a:pt x="6053" y="8719"/>
                  </a:lnTo>
                  <a:lnTo>
                    <a:pt x="6053" y="6914"/>
                  </a:lnTo>
                  <a:cubicBezTo>
                    <a:pt x="7086" y="6501"/>
                    <a:pt x="7711" y="5444"/>
                    <a:pt x="7569" y="4341"/>
                  </a:cubicBezTo>
                  <a:close/>
                  <a:moveTo>
                    <a:pt x="12981" y="5669"/>
                  </a:moveTo>
                  <a:lnTo>
                    <a:pt x="12981" y="8702"/>
                  </a:lnTo>
                  <a:lnTo>
                    <a:pt x="12981" y="8719"/>
                  </a:lnTo>
                  <a:lnTo>
                    <a:pt x="12453" y="8719"/>
                  </a:lnTo>
                  <a:lnTo>
                    <a:pt x="12453" y="5669"/>
                  </a:lnTo>
                  <a:close/>
                  <a:moveTo>
                    <a:pt x="1523" y="5669"/>
                  </a:moveTo>
                  <a:lnTo>
                    <a:pt x="1523" y="8721"/>
                  </a:lnTo>
                  <a:lnTo>
                    <a:pt x="994" y="8721"/>
                  </a:lnTo>
                  <a:cubicBezTo>
                    <a:pt x="994" y="8715"/>
                    <a:pt x="994" y="8708"/>
                    <a:pt x="994" y="8702"/>
                  </a:cubicBezTo>
                  <a:lnTo>
                    <a:pt x="994" y="5669"/>
                  </a:lnTo>
                  <a:close/>
                  <a:moveTo>
                    <a:pt x="4813" y="9139"/>
                  </a:moveTo>
                  <a:lnTo>
                    <a:pt x="4813" y="9783"/>
                  </a:lnTo>
                  <a:lnTo>
                    <a:pt x="695" y="9783"/>
                  </a:lnTo>
                  <a:cubicBezTo>
                    <a:pt x="542" y="9783"/>
                    <a:pt x="418" y="9658"/>
                    <a:pt x="418" y="9505"/>
                  </a:cubicBezTo>
                  <a:lnTo>
                    <a:pt x="418" y="9139"/>
                  </a:lnTo>
                  <a:close/>
                  <a:moveTo>
                    <a:pt x="8746" y="9139"/>
                  </a:moveTo>
                  <a:lnTo>
                    <a:pt x="8746" y="9783"/>
                  </a:lnTo>
                  <a:lnTo>
                    <a:pt x="5230" y="9783"/>
                  </a:lnTo>
                  <a:lnTo>
                    <a:pt x="5230" y="9139"/>
                  </a:lnTo>
                  <a:close/>
                  <a:moveTo>
                    <a:pt x="13558" y="9139"/>
                  </a:moveTo>
                  <a:lnTo>
                    <a:pt x="13558" y="9505"/>
                  </a:lnTo>
                  <a:cubicBezTo>
                    <a:pt x="13558" y="9658"/>
                    <a:pt x="13433" y="9783"/>
                    <a:pt x="13281" y="9783"/>
                  </a:cubicBezTo>
                  <a:lnTo>
                    <a:pt x="9163" y="9783"/>
                  </a:lnTo>
                  <a:lnTo>
                    <a:pt x="9163" y="9139"/>
                  </a:lnTo>
                  <a:close/>
                  <a:moveTo>
                    <a:pt x="1302" y="1"/>
                  </a:moveTo>
                  <a:cubicBezTo>
                    <a:pt x="902" y="1"/>
                    <a:pt x="579" y="326"/>
                    <a:pt x="577" y="726"/>
                  </a:cubicBezTo>
                  <a:lnTo>
                    <a:pt x="577" y="8702"/>
                  </a:lnTo>
                  <a:lnTo>
                    <a:pt x="577" y="8719"/>
                  </a:lnTo>
                  <a:lnTo>
                    <a:pt x="208" y="8719"/>
                  </a:lnTo>
                  <a:cubicBezTo>
                    <a:pt x="95" y="8721"/>
                    <a:pt x="1" y="8813"/>
                    <a:pt x="1" y="8929"/>
                  </a:cubicBezTo>
                  <a:lnTo>
                    <a:pt x="1" y="9505"/>
                  </a:lnTo>
                  <a:cubicBezTo>
                    <a:pt x="1" y="9887"/>
                    <a:pt x="311" y="10200"/>
                    <a:pt x="693" y="10200"/>
                  </a:cubicBezTo>
                  <a:lnTo>
                    <a:pt x="13281" y="10200"/>
                  </a:lnTo>
                  <a:cubicBezTo>
                    <a:pt x="13663" y="10200"/>
                    <a:pt x="13973" y="9887"/>
                    <a:pt x="13975" y="9505"/>
                  </a:cubicBezTo>
                  <a:lnTo>
                    <a:pt x="13975" y="8929"/>
                  </a:lnTo>
                  <a:cubicBezTo>
                    <a:pt x="13975" y="8813"/>
                    <a:pt x="13881" y="8721"/>
                    <a:pt x="13765" y="8719"/>
                  </a:cubicBezTo>
                  <a:lnTo>
                    <a:pt x="13399" y="8719"/>
                  </a:lnTo>
                  <a:cubicBezTo>
                    <a:pt x="13399" y="8713"/>
                    <a:pt x="13399" y="8708"/>
                    <a:pt x="13399" y="8702"/>
                  </a:cubicBezTo>
                  <a:lnTo>
                    <a:pt x="13399" y="723"/>
                  </a:lnTo>
                  <a:cubicBezTo>
                    <a:pt x="13396" y="324"/>
                    <a:pt x="13073" y="1"/>
                    <a:pt x="12674" y="1"/>
                  </a:cubicBezTo>
                  <a:lnTo>
                    <a:pt x="8680" y="1"/>
                  </a:lnTo>
                  <a:cubicBezTo>
                    <a:pt x="8564" y="1"/>
                    <a:pt x="8473" y="92"/>
                    <a:pt x="8473" y="208"/>
                  </a:cubicBezTo>
                  <a:cubicBezTo>
                    <a:pt x="8473" y="324"/>
                    <a:pt x="8564" y="418"/>
                    <a:pt x="8680" y="418"/>
                  </a:cubicBezTo>
                  <a:lnTo>
                    <a:pt x="12674" y="418"/>
                  </a:lnTo>
                  <a:cubicBezTo>
                    <a:pt x="12844" y="418"/>
                    <a:pt x="12981" y="555"/>
                    <a:pt x="12981" y="723"/>
                  </a:cubicBezTo>
                  <a:lnTo>
                    <a:pt x="12981" y="3924"/>
                  </a:lnTo>
                  <a:lnTo>
                    <a:pt x="12453" y="3924"/>
                  </a:lnTo>
                  <a:lnTo>
                    <a:pt x="12453" y="1475"/>
                  </a:lnTo>
                  <a:cubicBezTo>
                    <a:pt x="12453" y="1182"/>
                    <a:pt x="12215" y="946"/>
                    <a:pt x="11925" y="946"/>
                  </a:cubicBezTo>
                  <a:lnTo>
                    <a:pt x="6053" y="946"/>
                  </a:lnTo>
                  <a:lnTo>
                    <a:pt x="6053" y="418"/>
                  </a:lnTo>
                  <a:lnTo>
                    <a:pt x="7848" y="418"/>
                  </a:lnTo>
                  <a:cubicBezTo>
                    <a:pt x="7964" y="418"/>
                    <a:pt x="8058" y="324"/>
                    <a:pt x="8058" y="210"/>
                  </a:cubicBezTo>
                  <a:cubicBezTo>
                    <a:pt x="8058" y="95"/>
                    <a:pt x="7964" y="1"/>
                    <a:pt x="7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5715038" y="2140635"/>
              <a:ext cx="58066" cy="82258"/>
            </a:xfrm>
            <a:custGeom>
              <a:avLst/>
              <a:gdLst/>
              <a:ahLst/>
              <a:cxnLst/>
              <a:rect l="l" t="t" r="r" b="b"/>
              <a:pathLst>
                <a:path w="2153" h="3050" extrusionOk="0">
                  <a:moveTo>
                    <a:pt x="1075" y="1316"/>
                  </a:moveTo>
                  <a:cubicBezTo>
                    <a:pt x="1439" y="1318"/>
                    <a:pt x="1734" y="1611"/>
                    <a:pt x="1734" y="1975"/>
                  </a:cubicBezTo>
                  <a:lnTo>
                    <a:pt x="1734" y="2633"/>
                  </a:lnTo>
                  <a:lnTo>
                    <a:pt x="417" y="2633"/>
                  </a:lnTo>
                  <a:lnTo>
                    <a:pt x="417" y="1973"/>
                  </a:lnTo>
                  <a:cubicBezTo>
                    <a:pt x="417" y="1611"/>
                    <a:pt x="712" y="1316"/>
                    <a:pt x="1075" y="1316"/>
                  </a:cubicBezTo>
                  <a:close/>
                  <a:moveTo>
                    <a:pt x="1076" y="1"/>
                  </a:moveTo>
                  <a:cubicBezTo>
                    <a:pt x="967" y="1"/>
                    <a:pt x="857" y="17"/>
                    <a:pt x="749" y="52"/>
                  </a:cubicBezTo>
                  <a:cubicBezTo>
                    <a:pt x="304" y="194"/>
                    <a:pt x="0" y="606"/>
                    <a:pt x="2" y="1076"/>
                  </a:cubicBezTo>
                  <a:lnTo>
                    <a:pt x="0" y="1076"/>
                  </a:lnTo>
                  <a:lnTo>
                    <a:pt x="0" y="1943"/>
                  </a:lnTo>
                  <a:lnTo>
                    <a:pt x="0" y="1953"/>
                  </a:lnTo>
                  <a:lnTo>
                    <a:pt x="0" y="1975"/>
                  </a:lnTo>
                  <a:lnTo>
                    <a:pt x="0" y="2842"/>
                  </a:lnTo>
                  <a:cubicBezTo>
                    <a:pt x="0" y="2956"/>
                    <a:pt x="94" y="3050"/>
                    <a:pt x="210" y="3050"/>
                  </a:cubicBezTo>
                  <a:lnTo>
                    <a:pt x="1944" y="3050"/>
                  </a:lnTo>
                  <a:cubicBezTo>
                    <a:pt x="2057" y="3050"/>
                    <a:pt x="2151" y="2956"/>
                    <a:pt x="2151" y="2842"/>
                  </a:cubicBezTo>
                  <a:lnTo>
                    <a:pt x="2151" y="1973"/>
                  </a:lnTo>
                  <a:cubicBezTo>
                    <a:pt x="2153" y="1336"/>
                    <a:pt x="1629" y="896"/>
                    <a:pt x="1072" y="896"/>
                  </a:cubicBezTo>
                  <a:cubicBezTo>
                    <a:pt x="849" y="896"/>
                    <a:pt x="620" y="967"/>
                    <a:pt x="417" y="1124"/>
                  </a:cubicBezTo>
                  <a:lnTo>
                    <a:pt x="417" y="1076"/>
                  </a:lnTo>
                  <a:cubicBezTo>
                    <a:pt x="417" y="788"/>
                    <a:pt x="603" y="534"/>
                    <a:pt x="876" y="447"/>
                  </a:cubicBezTo>
                  <a:cubicBezTo>
                    <a:pt x="941" y="427"/>
                    <a:pt x="1007" y="417"/>
                    <a:pt x="1072" y="417"/>
                  </a:cubicBezTo>
                  <a:cubicBezTo>
                    <a:pt x="1283" y="417"/>
                    <a:pt x="1487" y="518"/>
                    <a:pt x="1614" y="696"/>
                  </a:cubicBezTo>
                  <a:cubicBezTo>
                    <a:pt x="1653" y="756"/>
                    <a:pt x="1719" y="789"/>
                    <a:pt x="1786" y="789"/>
                  </a:cubicBezTo>
                  <a:cubicBezTo>
                    <a:pt x="1827" y="789"/>
                    <a:pt x="1870" y="776"/>
                    <a:pt x="1906" y="750"/>
                  </a:cubicBezTo>
                  <a:cubicBezTo>
                    <a:pt x="2003" y="681"/>
                    <a:pt x="2024" y="547"/>
                    <a:pt x="1952" y="453"/>
                  </a:cubicBezTo>
                  <a:cubicBezTo>
                    <a:pt x="1747" y="164"/>
                    <a:pt x="1417"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64"/>
          <p:cNvGrpSpPr/>
          <p:nvPr/>
        </p:nvGrpSpPr>
        <p:grpSpPr>
          <a:xfrm>
            <a:off x="3984041" y="3813665"/>
            <a:ext cx="362585" cy="376933"/>
            <a:chOff x="3984131" y="3813665"/>
            <a:chExt cx="362585" cy="376933"/>
          </a:xfrm>
        </p:grpSpPr>
        <p:sp>
          <p:nvSpPr>
            <p:cNvPr id="3498" name="Google Shape;3498;p64"/>
            <p:cNvSpPr/>
            <p:nvPr/>
          </p:nvSpPr>
          <p:spPr>
            <a:xfrm>
              <a:off x="4107033" y="4103701"/>
              <a:ext cx="36814" cy="35196"/>
            </a:xfrm>
            <a:custGeom>
              <a:avLst/>
              <a:gdLst/>
              <a:ahLst/>
              <a:cxnLst/>
              <a:rect l="l" t="t" r="r" b="b"/>
              <a:pathLst>
                <a:path w="1365" h="1305" extrusionOk="0">
                  <a:moveTo>
                    <a:pt x="684" y="0"/>
                  </a:moveTo>
                  <a:cubicBezTo>
                    <a:pt x="596" y="0"/>
                    <a:pt x="520" y="46"/>
                    <a:pt x="520" y="147"/>
                  </a:cubicBezTo>
                  <a:lnTo>
                    <a:pt x="535" y="459"/>
                  </a:lnTo>
                  <a:lnTo>
                    <a:pt x="214" y="354"/>
                  </a:lnTo>
                  <a:cubicBezTo>
                    <a:pt x="199" y="350"/>
                    <a:pt x="184" y="345"/>
                    <a:pt x="168" y="345"/>
                  </a:cubicBezTo>
                  <a:cubicBezTo>
                    <a:pt x="77" y="348"/>
                    <a:pt x="2" y="422"/>
                    <a:pt x="0" y="514"/>
                  </a:cubicBezTo>
                  <a:cubicBezTo>
                    <a:pt x="0" y="592"/>
                    <a:pt x="33" y="653"/>
                    <a:pt x="103" y="669"/>
                  </a:cubicBezTo>
                  <a:lnTo>
                    <a:pt x="422" y="760"/>
                  </a:lnTo>
                  <a:lnTo>
                    <a:pt x="221" y="1046"/>
                  </a:lnTo>
                  <a:cubicBezTo>
                    <a:pt x="197" y="1075"/>
                    <a:pt x="184" y="1110"/>
                    <a:pt x="184" y="1145"/>
                  </a:cubicBezTo>
                  <a:cubicBezTo>
                    <a:pt x="184" y="1245"/>
                    <a:pt x="301" y="1304"/>
                    <a:pt x="373" y="1304"/>
                  </a:cubicBezTo>
                  <a:cubicBezTo>
                    <a:pt x="377" y="1304"/>
                    <a:pt x="381" y="1305"/>
                    <a:pt x="385" y="1305"/>
                  </a:cubicBezTo>
                  <a:cubicBezTo>
                    <a:pt x="424" y="1305"/>
                    <a:pt x="460" y="1283"/>
                    <a:pt x="480" y="1249"/>
                  </a:cubicBezTo>
                  <a:lnTo>
                    <a:pt x="684" y="942"/>
                  </a:lnTo>
                  <a:lnTo>
                    <a:pt x="880" y="1245"/>
                  </a:lnTo>
                  <a:cubicBezTo>
                    <a:pt x="905" y="1283"/>
                    <a:pt x="946" y="1304"/>
                    <a:pt x="990" y="1304"/>
                  </a:cubicBezTo>
                  <a:cubicBezTo>
                    <a:pt x="992" y="1304"/>
                    <a:pt x="994" y="1304"/>
                    <a:pt x="996" y="1304"/>
                  </a:cubicBezTo>
                  <a:cubicBezTo>
                    <a:pt x="1085" y="1304"/>
                    <a:pt x="1184" y="1236"/>
                    <a:pt x="1184" y="1140"/>
                  </a:cubicBezTo>
                  <a:cubicBezTo>
                    <a:pt x="1184" y="1110"/>
                    <a:pt x="1175" y="1077"/>
                    <a:pt x="1157" y="1051"/>
                  </a:cubicBezTo>
                  <a:lnTo>
                    <a:pt x="946" y="743"/>
                  </a:lnTo>
                  <a:lnTo>
                    <a:pt x="1256" y="671"/>
                  </a:lnTo>
                  <a:cubicBezTo>
                    <a:pt x="1319" y="658"/>
                    <a:pt x="1365" y="601"/>
                    <a:pt x="1360" y="535"/>
                  </a:cubicBezTo>
                  <a:cubicBezTo>
                    <a:pt x="1360" y="448"/>
                    <a:pt x="1295" y="348"/>
                    <a:pt x="1201" y="348"/>
                  </a:cubicBezTo>
                  <a:cubicBezTo>
                    <a:pt x="1186" y="348"/>
                    <a:pt x="1170" y="350"/>
                    <a:pt x="1155" y="356"/>
                  </a:cubicBezTo>
                  <a:lnTo>
                    <a:pt x="832" y="466"/>
                  </a:lnTo>
                  <a:lnTo>
                    <a:pt x="832" y="466"/>
                  </a:lnTo>
                  <a:lnTo>
                    <a:pt x="845" y="147"/>
                  </a:lnTo>
                  <a:cubicBezTo>
                    <a:pt x="841" y="46"/>
                    <a:pt x="769"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4184059" y="4103647"/>
              <a:ext cx="36814" cy="35250"/>
            </a:xfrm>
            <a:custGeom>
              <a:avLst/>
              <a:gdLst/>
              <a:ahLst/>
              <a:cxnLst/>
              <a:rect l="l" t="t" r="r" b="b"/>
              <a:pathLst>
                <a:path w="1365" h="1307" extrusionOk="0">
                  <a:moveTo>
                    <a:pt x="681" y="0"/>
                  </a:moveTo>
                  <a:cubicBezTo>
                    <a:pt x="596" y="0"/>
                    <a:pt x="520" y="46"/>
                    <a:pt x="518" y="147"/>
                  </a:cubicBezTo>
                  <a:lnTo>
                    <a:pt x="533" y="459"/>
                  </a:lnTo>
                  <a:lnTo>
                    <a:pt x="214" y="354"/>
                  </a:lnTo>
                  <a:cubicBezTo>
                    <a:pt x="199" y="347"/>
                    <a:pt x="184" y="345"/>
                    <a:pt x="168" y="345"/>
                  </a:cubicBezTo>
                  <a:lnTo>
                    <a:pt x="168" y="347"/>
                  </a:lnTo>
                  <a:cubicBezTo>
                    <a:pt x="77" y="350"/>
                    <a:pt x="2" y="424"/>
                    <a:pt x="0" y="516"/>
                  </a:cubicBezTo>
                  <a:cubicBezTo>
                    <a:pt x="0" y="594"/>
                    <a:pt x="33" y="655"/>
                    <a:pt x="103" y="671"/>
                  </a:cubicBezTo>
                  <a:lnTo>
                    <a:pt x="422" y="762"/>
                  </a:lnTo>
                  <a:lnTo>
                    <a:pt x="218" y="1048"/>
                  </a:lnTo>
                  <a:cubicBezTo>
                    <a:pt x="197" y="1077"/>
                    <a:pt x="184" y="1112"/>
                    <a:pt x="184" y="1147"/>
                  </a:cubicBezTo>
                  <a:cubicBezTo>
                    <a:pt x="184" y="1247"/>
                    <a:pt x="301" y="1306"/>
                    <a:pt x="373" y="1306"/>
                  </a:cubicBezTo>
                  <a:cubicBezTo>
                    <a:pt x="377" y="1306"/>
                    <a:pt x="381" y="1307"/>
                    <a:pt x="385" y="1307"/>
                  </a:cubicBezTo>
                  <a:cubicBezTo>
                    <a:pt x="424" y="1307"/>
                    <a:pt x="460" y="1285"/>
                    <a:pt x="480" y="1251"/>
                  </a:cubicBezTo>
                  <a:lnTo>
                    <a:pt x="684" y="944"/>
                  </a:lnTo>
                  <a:lnTo>
                    <a:pt x="882" y="1249"/>
                  </a:lnTo>
                  <a:cubicBezTo>
                    <a:pt x="905" y="1285"/>
                    <a:pt x="946" y="1306"/>
                    <a:pt x="991" y="1306"/>
                  </a:cubicBezTo>
                  <a:cubicBezTo>
                    <a:pt x="994" y="1306"/>
                    <a:pt x="996" y="1306"/>
                    <a:pt x="998" y="1306"/>
                  </a:cubicBezTo>
                  <a:cubicBezTo>
                    <a:pt x="1085" y="1306"/>
                    <a:pt x="1184" y="1238"/>
                    <a:pt x="1184" y="1142"/>
                  </a:cubicBezTo>
                  <a:cubicBezTo>
                    <a:pt x="1186" y="1112"/>
                    <a:pt x="1177" y="1081"/>
                    <a:pt x="1160" y="1055"/>
                  </a:cubicBezTo>
                  <a:lnTo>
                    <a:pt x="946" y="745"/>
                  </a:lnTo>
                  <a:lnTo>
                    <a:pt x="1256" y="671"/>
                  </a:lnTo>
                  <a:cubicBezTo>
                    <a:pt x="1319" y="658"/>
                    <a:pt x="1365" y="601"/>
                    <a:pt x="1360" y="535"/>
                  </a:cubicBezTo>
                  <a:cubicBezTo>
                    <a:pt x="1360" y="448"/>
                    <a:pt x="1295" y="347"/>
                    <a:pt x="1201" y="347"/>
                  </a:cubicBezTo>
                  <a:cubicBezTo>
                    <a:pt x="1186" y="347"/>
                    <a:pt x="1170" y="350"/>
                    <a:pt x="1155" y="356"/>
                  </a:cubicBezTo>
                  <a:lnTo>
                    <a:pt x="832" y="465"/>
                  </a:lnTo>
                  <a:lnTo>
                    <a:pt x="832" y="465"/>
                  </a:lnTo>
                  <a:lnTo>
                    <a:pt x="843" y="147"/>
                  </a:lnTo>
                  <a:cubicBezTo>
                    <a:pt x="841" y="46"/>
                    <a:pt x="769"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4261086" y="4103701"/>
              <a:ext cx="36760" cy="35196"/>
            </a:xfrm>
            <a:custGeom>
              <a:avLst/>
              <a:gdLst/>
              <a:ahLst/>
              <a:cxnLst/>
              <a:rect l="l" t="t" r="r" b="b"/>
              <a:pathLst>
                <a:path w="1363" h="1305" extrusionOk="0">
                  <a:moveTo>
                    <a:pt x="681" y="0"/>
                  </a:moveTo>
                  <a:cubicBezTo>
                    <a:pt x="596" y="0"/>
                    <a:pt x="520" y="46"/>
                    <a:pt x="518" y="147"/>
                  </a:cubicBezTo>
                  <a:lnTo>
                    <a:pt x="533" y="459"/>
                  </a:lnTo>
                  <a:lnTo>
                    <a:pt x="212" y="354"/>
                  </a:lnTo>
                  <a:cubicBezTo>
                    <a:pt x="199" y="350"/>
                    <a:pt x="184" y="345"/>
                    <a:pt x="166" y="345"/>
                  </a:cubicBezTo>
                  <a:cubicBezTo>
                    <a:pt x="77" y="348"/>
                    <a:pt x="2" y="422"/>
                    <a:pt x="0" y="514"/>
                  </a:cubicBezTo>
                  <a:cubicBezTo>
                    <a:pt x="0" y="592"/>
                    <a:pt x="33" y="653"/>
                    <a:pt x="103" y="669"/>
                  </a:cubicBezTo>
                  <a:lnTo>
                    <a:pt x="419" y="760"/>
                  </a:lnTo>
                  <a:lnTo>
                    <a:pt x="218" y="1046"/>
                  </a:lnTo>
                  <a:cubicBezTo>
                    <a:pt x="194" y="1075"/>
                    <a:pt x="181" y="1110"/>
                    <a:pt x="184" y="1145"/>
                  </a:cubicBezTo>
                  <a:cubicBezTo>
                    <a:pt x="184" y="1245"/>
                    <a:pt x="301" y="1304"/>
                    <a:pt x="373" y="1304"/>
                  </a:cubicBezTo>
                  <a:cubicBezTo>
                    <a:pt x="377" y="1304"/>
                    <a:pt x="381" y="1305"/>
                    <a:pt x="385" y="1305"/>
                  </a:cubicBezTo>
                  <a:cubicBezTo>
                    <a:pt x="424" y="1305"/>
                    <a:pt x="460" y="1283"/>
                    <a:pt x="480" y="1249"/>
                  </a:cubicBezTo>
                  <a:lnTo>
                    <a:pt x="681" y="942"/>
                  </a:lnTo>
                  <a:lnTo>
                    <a:pt x="880" y="1245"/>
                  </a:lnTo>
                  <a:cubicBezTo>
                    <a:pt x="903" y="1283"/>
                    <a:pt x="946" y="1304"/>
                    <a:pt x="989" y="1304"/>
                  </a:cubicBezTo>
                  <a:cubicBezTo>
                    <a:pt x="992" y="1304"/>
                    <a:pt x="994" y="1304"/>
                    <a:pt x="996" y="1304"/>
                  </a:cubicBezTo>
                  <a:cubicBezTo>
                    <a:pt x="1085" y="1304"/>
                    <a:pt x="1181" y="1236"/>
                    <a:pt x="1181" y="1140"/>
                  </a:cubicBezTo>
                  <a:cubicBezTo>
                    <a:pt x="1184" y="1110"/>
                    <a:pt x="1175" y="1077"/>
                    <a:pt x="1157" y="1051"/>
                  </a:cubicBezTo>
                  <a:lnTo>
                    <a:pt x="943" y="743"/>
                  </a:lnTo>
                  <a:lnTo>
                    <a:pt x="1256" y="671"/>
                  </a:lnTo>
                  <a:cubicBezTo>
                    <a:pt x="1319" y="658"/>
                    <a:pt x="1363" y="601"/>
                    <a:pt x="1358" y="535"/>
                  </a:cubicBezTo>
                  <a:cubicBezTo>
                    <a:pt x="1358" y="448"/>
                    <a:pt x="1295" y="348"/>
                    <a:pt x="1201" y="348"/>
                  </a:cubicBezTo>
                  <a:cubicBezTo>
                    <a:pt x="1184" y="348"/>
                    <a:pt x="1168" y="350"/>
                    <a:pt x="1155" y="356"/>
                  </a:cubicBezTo>
                  <a:lnTo>
                    <a:pt x="832" y="466"/>
                  </a:lnTo>
                  <a:lnTo>
                    <a:pt x="832" y="466"/>
                  </a:lnTo>
                  <a:lnTo>
                    <a:pt x="843" y="147"/>
                  </a:lnTo>
                  <a:cubicBezTo>
                    <a:pt x="841" y="46"/>
                    <a:pt x="767"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3984131" y="3813665"/>
              <a:ext cx="362585" cy="376933"/>
            </a:xfrm>
            <a:custGeom>
              <a:avLst/>
              <a:gdLst/>
              <a:ahLst/>
              <a:cxnLst/>
              <a:rect l="l" t="t" r="r" b="b"/>
              <a:pathLst>
                <a:path w="13444" h="13976" extrusionOk="0">
                  <a:moveTo>
                    <a:pt x="7396" y="2315"/>
                  </a:moveTo>
                  <a:lnTo>
                    <a:pt x="7396" y="3409"/>
                  </a:lnTo>
                  <a:lnTo>
                    <a:pt x="2513" y="3409"/>
                  </a:lnTo>
                  <a:lnTo>
                    <a:pt x="2513" y="2315"/>
                  </a:lnTo>
                  <a:close/>
                  <a:moveTo>
                    <a:pt x="3105" y="1"/>
                  </a:moveTo>
                  <a:cubicBezTo>
                    <a:pt x="2974" y="1"/>
                    <a:pt x="2867" y="106"/>
                    <a:pt x="2867" y="237"/>
                  </a:cubicBezTo>
                  <a:lnTo>
                    <a:pt x="2867" y="1132"/>
                  </a:lnTo>
                  <a:cubicBezTo>
                    <a:pt x="2863" y="1267"/>
                    <a:pt x="2970" y="1376"/>
                    <a:pt x="3105" y="1376"/>
                  </a:cubicBezTo>
                  <a:cubicBezTo>
                    <a:pt x="3238" y="1376"/>
                    <a:pt x="3345" y="1267"/>
                    <a:pt x="3341" y="1132"/>
                  </a:cubicBezTo>
                  <a:lnTo>
                    <a:pt x="3341" y="475"/>
                  </a:lnTo>
                  <a:lnTo>
                    <a:pt x="6448" y="475"/>
                  </a:lnTo>
                  <a:lnTo>
                    <a:pt x="6448" y="1842"/>
                  </a:lnTo>
                  <a:lnTo>
                    <a:pt x="2275" y="1842"/>
                  </a:lnTo>
                  <a:cubicBezTo>
                    <a:pt x="2144" y="1842"/>
                    <a:pt x="2040" y="1949"/>
                    <a:pt x="2040" y="2080"/>
                  </a:cubicBezTo>
                  <a:lnTo>
                    <a:pt x="2040" y="3647"/>
                  </a:lnTo>
                  <a:cubicBezTo>
                    <a:pt x="2040" y="3778"/>
                    <a:pt x="2144" y="3885"/>
                    <a:pt x="2275" y="3885"/>
                  </a:cubicBezTo>
                  <a:lnTo>
                    <a:pt x="2976" y="3885"/>
                  </a:lnTo>
                  <a:lnTo>
                    <a:pt x="2976" y="4820"/>
                  </a:lnTo>
                  <a:cubicBezTo>
                    <a:pt x="2446" y="5246"/>
                    <a:pt x="2136" y="5890"/>
                    <a:pt x="2133" y="6569"/>
                  </a:cubicBezTo>
                  <a:lnTo>
                    <a:pt x="2133" y="9047"/>
                  </a:lnTo>
                  <a:lnTo>
                    <a:pt x="238" y="9047"/>
                  </a:lnTo>
                  <a:cubicBezTo>
                    <a:pt x="107" y="9047"/>
                    <a:pt x="0" y="9152"/>
                    <a:pt x="0" y="9283"/>
                  </a:cubicBezTo>
                  <a:lnTo>
                    <a:pt x="0" y="13737"/>
                  </a:lnTo>
                  <a:cubicBezTo>
                    <a:pt x="0" y="13868"/>
                    <a:pt x="107" y="13973"/>
                    <a:pt x="238" y="13973"/>
                  </a:cubicBezTo>
                  <a:lnTo>
                    <a:pt x="2592" y="13973"/>
                  </a:lnTo>
                  <a:cubicBezTo>
                    <a:pt x="2719" y="13969"/>
                    <a:pt x="2821" y="13864"/>
                    <a:pt x="2821" y="13737"/>
                  </a:cubicBezTo>
                  <a:cubicBezTo>
                    <a:pt x="2821" y="13608"/>
                    <a:pt x="2719" y="13503"/>
                    <a:pt x="2592" y="13501"/>
                  </a:cubicBezTo>
                  <a:lnTo>
                    <a:pt x="474" y="13501"/>
                  </a:lnTo>
                  <a:lnTo>
                    <a:pt x="474" y="9519"/>
                  </a:lnTo>
                  <a:lnTo>
                    <a:pt x="2133" y="9519"/>
                  </a:lnTo>
                  <a:lnTo>
                    <a:pt x="2133" y="10503"/>
                  </a:lnTo>
                  <a:cubicBezTo>
                    <a:pt x="2133" y="10650"/>
                    <a:pt x="2164" y="10796"/>
                    <a:pt x="2221" y="10929"/>
                  </a:cubicBezTo>
                  <a:lnTo>
                    <a:pt x="2236" y="11213"/>
                  </a:lnTo>
                  <a:lnTo>
                    <a:pt x="2236" y="11213"/>
                  </a:lnTo>
                  <a:lnTo>
                    <a:pt x="1915" y="11108"/>
                  </a:lnTo>
                  <a:cubicBezTo>
                    <a:pt x="1900" y="11102"/>
                    <a:pt x="1885" y="11099"/>
                    <a:pt x="1869" y="11099"/>
                  </a:cubicBezTo>
                  <a:cubicBezTo>
                    <a:pt x="1778" y="11102"/>
                    <a:pt x="1703" y="11176"/>
                    <a:pt x="1701" y="11268"/>
                  </a:cubicBezTo>
                  <a:cubicBezTo>
                    <a:pt x="1701" y="11346"/>
                    <a:pt x="1734" y="11407"/>
                    <a:pt x="1806" y="11423"/>
                  </a:cubicBezTo>
                  <a:lnTo>
                    <a:pt x="2123" y="11514"/>
                  </a:lnTo>
                  <a:lnTo>
                    <a:pt x="1922" y="11800"/>
                  </a:lnTo>
                  <a:cubicBezTo>
                    <a:pt x="1898" y="11829"/>
                    <a:pt x="1885" y="11864"/>
                    <a:pt x="1885" y="11899"/>
                  </a:cubicBezTo>
                  <a:cubicBezTo>
                    <a:pt x="1885" y="11999"/>
                    <a:pt x="2002" y="12058"/>
                    <a:pt x="2074" y="12058"/>
                  </a:cubicBezTo>
                  <a:cubicBezTo>
                    <a:pt x="2078" y="12058"/>
                    <a:pt x="2082" y="12059"/>
                    <a:pt x="2086" y="12059"/>
                  </a:cubicBezTo>
                  <a:cubicBezTo>
                    <a:pt x="2125" y="12059"/>
                    <a:pt x="2162" y="12037"/>
                    <a:pt x="2181" y="12003"/>
                  </a:cubicBezTo>
                  <a:lnTo>
                    <a:pt x="2385" y="11696"/>
                  </a:lnTo>
                  <a:lnTo>
                    <a:pt x="2581" y="11999"/>
                  </a:lnTo>
                  <a:cubicBezTo>
                    <a:pt x="2606" y="12037"/>
                    <a:pt x="2647" y="12058"/>
                    <a:pt x="2692" y="12058"/>
                  </a:cubicBezTo>
                  <a:cubicBezTo>
                    <a:pt x="2695" y="12058"/>
                    <a:pt x="2697" y="12058"/>
                    <a:pt x="2699" y="12058"/>
                  </a:cubicBezTo>
                  <a:cubicBezTo>
                    <a:pt x="2786" y="12058"/>
                    <a:pt x="2885" y="11990"/>
                    <a:pt x="2885" y="11894"/>
                  </a:cubicBezTo>
                  <a:cubicBezTo>
                    <a:pt x="2885" y="11864"/>
                    <a:pt x="2876" y="11831"/>
                    <a:pt x="2861" y="11805"/>
                  </a:cubicBezTo>
                  <a:lnTo>
                    <a:pt x="2647" y="11497"/>
                  </a:lnTo>
                  <a:lnTo>
                    <a:pt x="2740" y="11475"/>
                  </a:lnTo>
                  <a:cubicBezTo>
                    <a:pt x="2896" y="11551"/>
                    <a:pt x="3056" y="11585"/>
                    <a:pt x="3213" y="11585"/>
                  </a:cubicBezTo>
                  <a:cubicBezTo>
                    <a:pt x="3779" y="11585"/>
                    <a:pt x="4291" y="11130"/>
                    <a:pt x="4291" y="10506"/>
                  </a:cubicBezTo>
                  <a:lnTo>
                    <a:pt x="4291" y="9521"/>
                  </a:lnTo>
                  <a:lnTo>
                    <a:pt x="12970" y="9521"/>
                  </a:lnTo>
                  <a:lnTo>
                    <a:pt x="12970" y="13501"/>
                  </a:lnTo>
                  <a:lnTo>
                    <a:pt x="3537" y="13501"/>
                  </a:lnTo>
                  <a:cubicBezTo>
                    <a:pt x="3411" y="13506"/>
                    <a:pt x="3308" y="13610"/>
                    <a:pt x="3308" y="13737"/>
                  </a:cubicBezTo>
                  <a:cubicBezTo>
                    <a:pt x="3308" y="13866"/>
                    <a:pt x="3411" y="13971"/>
                    <a:pt x="3537" y="13975"/>
                  </a:cubicBezTo>
                  <a:lnTo>
                    <a:pt x="13208" y="13975"/>
                  </a:lnTo>
                  <a:cubicBezTo>
                    <a:pt x="13339" y="13975"/>
                    <a:pt x="13444" y="13868"/>
                    <a:pt x="13444" y="13737"/>
                  </a:cubicBezTo>
                  <a:lnTo>
                    <a:pt x="13444" y="9283"/>
                  </a:lnTo>
                  <a:cubicBezTo>
                    <a:pt x="13444" y="9152"/>
                    <a:pt x="13339" y="9045"/>
                    <a:pt x="13208" y="9045"/>
                  </a:cubicBezTo>
                  <a:lnTo>
                    <a:pt x="4291" y="9045"/>
                  </a:lnTo>
                  <a:lnTo>
                    <a:pt x="4291" y="8420"/>
                  </a:lnTo>
                  <a:cubicBezTo>
                    <a:pt x="4414" y="8453"/>
                    <a:pt x="4539" y="8469"/>
                    <a:pt x="4661" y="8469"/>
                  </a:cubicBezTo>
                  <a:cubicBezTo>
                    <a:pt x="5245" y="8469"/>
                    <a:pt x="5788" y="8111"/>
                    <a:pt x="6003" y="7540"/>
                  </a:cubicBezTo>
                  <a:cubicBezTo>
                    <a:pt x="6262" y="6853"/>
                    <a:pt x="5959" y="6080"/>
                    <a:pt x="5299" y="5752"/>
                  </a:cubicBezTo>
                  <a:cubicBezTo>
                    <a:pt x="5267" y="5736"/>
                    <a:pt x="5232" y="5729"/>
                    <a:pt x="5198" y="5729"/>
                  </a:cubicBezTo>
                  <a:cubicBezTo>
                    <a:pt x="5112" y="5729"/>
                    <a:pt x="5028" y="5778"/>
                    <a:pt x="4987" y="5859"/>
                  </a:cubicBezTo>
                  <a:cubicBezTo>
                    <a:pt x="4930" y="5975"/>
                    <a:pt x="4976" y="6117"/>
                    <a:pt x="5090" y="6176"/>
                  </a:cubicBezTo>
                  <a:cubicBezTo>
                    <a:pt x="5555" y="6416"/>
                    <a:pt x="5741" y="6986"/>
                    <a:pt x="5509" y="7455"/>
                  </a:cubicBezTo>
                  <a:cubicBezTo>
                    <a:pt x="5341" y="7791"/>
                    <a:pt x="5002" y="7987"/>
                    <a:pt x="4648" y="7987"/>
                  </a:cubicBezTo>
                  <a:cubicBezTo>
                    <a:pt x="4510" y="7987"/>
                    <a:pt x="4369" y="7957"/>
                    <a:pt x="4236" y="7894"/>
                  </a:cubicBezTo>
                  <a:cubicBezTo>
                    <a:pt x="4203" y="7878"/>
                    <a:pt x="4166" y="7870"/>
                    <a:pt x="4129" y="7870"/>
                  </a:cubicBezTo>
                  <a:cubicBezTo>
                    <a:pt x="4110" y="7870"/>
                    <a:pt x="4091" y="7872"/>
                    <a:pt x="4072" y="7877"/>
                  </a:cubicBezTo>
                  <a:lnTo>
                    <a:pt x="4053" y="7877"/>
                  </a:lnTo>
                  <a:cubicBezTo>
                    <a:pt x="3924" y="7877"/>
                    <a:pt x="3817" y="7984"/>
                    <a:pt x="3817" y="8115"/>
                  </a:cubicBezTo>
                  <a:lnTo>
                    <a:pt x="3817" y="10503"/>
                  </a:lnTo>
                  <a:cubicBezTo>
                    <a:pt x="3817" y="10837"/>
                    <a:pt x="3546" y="11108"/>
                    <a:pt x="3212" y="11108"/>
                  </a:cubicBezTo>
                  <a:cubicBezTo>
                    <a:pt x="2876" y="11108"/>
                    <a:pt x="2605" y="10837"/>
                    <a:pt x="2605" y="10503"/>
                  </a:cubicBezTo>
                  <a:lnTo>
                    <a:pt x="2605" y="6569"/>
                  </a:lnTo>
                  <a:cubicBezTo>
                    <a:pt x="2607" y="5997"/>
                    <a:pt x="2885" y="5462"/>
                    <a:pt x="3350" y="5128"/>
                  </a:cubicBezTo>
                  <a:cubicBezTo>
                    <a:pt x="3411" y="5084"/>
                    <a:pt x="3448" y="5012"/>
                    <a:pt x="3448" y="4936"/>
                  </a:cubicBezTo>
                  <a:lnTo>
                    <a:pt x="3448" y="3883"/>
                  </a:lnTo>
                  <a:lnTo>
                    <a:pt x="6448" y="3883"/>
                  </a:lnTo>
                  <a:lnTo>
                    <a:pt x="6448" y="5019"/>
                  </a:lnTo>
                  <a:cubicBezTo>
                    <a:pt x="6448" y="5088"/>
                    <a:pt x="6479" y="5156"/>
                    <a:pt x="6533" y="5202"/>
                  </a:cubicBezTo>
                  <a:cubicBezTo>
                    <a:pt x="6944" y="5538"/>
                    <a:pt x="7182" y="6038"/>
                    <a:pt x="7182" y="6569"/>
                  </a:cubicBezTo>
                  <a:lnTo>
                    <a:pt x="7182" y="8161"/>
                  </a:lnTo>
                  <a:cubicBezTo>
                    <a:pt x="7177" y="8296"/>
                    <a:pt x="7284" y="8405"/>
                    <a:pt x="7420" y="8405"/>
                  </a:cubicBezTo>
                  <a:cubicBezTo>
                    <a:pt x="7553" y="8405"/>
                    <a:pt x="7660" y="8296"/>
                    <a:pt x="7655" y="8161"/>
                  </a:cubicBezTo>
                  <a:lnTo>
                    <a:pt x="7655" y="6569"/>
                  </a:lnTo>
                  <a:cubicBezTo>
                    <a:pt x="7655" y="5938"/>
                    <a:pt x="7389" y="5335"/>
                    <a:pt x="6922" y="4912"/>
                  </a:cubicBezTo>
                  <a:lnTo>
                    <a:pt x="6922" y="3883"/>
                  </a:lnTo>
                  <a:lnTo>
                    <a:pt x="7631" y="3883"/>
                  </a:lnTo>
                  <a:cubicBezTo>
                    <a:pt x="7762" y="3883"/>
                    <a:pt x="7867" y="3778"/>
                    <a:pt x="7867" y="3647"/>
                  </a:cubicBezTo>
                  <a:lnTo>
                    <a:pt x="7867" y="2080"/>
                  </a:lnTo>
                  <a:cubicBezTo>
                    <a:pt x="7867" y="1949"/>
                    <a:pt x="7762" y="1842"/>
                    <a:pt x="7631" y="1842"/>
                  </a:cubicBezTo>
                  <a:lnTo>
                    <a:pt x="6922" y="1842"/>
                  </a:lnTo>
                  <a:lnTo>
                    <a:pt x="6922" y="237"/>
                  </a:lnTo>
                  <a:cubicBezTo>
                    <a:pt x="6922" y="106"/>
                    <a:pt x="6817" y="1"/>
                    <a:pt x="6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2" name="Google Shape;3502;p64"/>
          <p:cNvGrpSpPr/>
          <p:nvPr/>
        </p:nvGrpSpPr>
        <p:grpSpPr>
          <a:xfrm>
            <a:off x="3976893" y="3225261"/>
            <a:ext cx="377041" cy="350367"/>
            <a:chOff x="3976984" y="3225261"/>
            <a:chExt cx="377041" cy="350367"/>
          </a:xfrm>
        </p:grpSpPr>
        <p:sp>
          <p:nvSpPr>
            <p:cNvPr id="3503" name="Google Shape;3503;p64"/>
            <p:cNvSpPr/>
            <p:nvPr/>
          </p:nvSpPr>
          <p:spPr>
            <a:xfrm>
              <a:off x="4149241" y="3318793"/>
              <a:ext cx="26592" cy="22709"/>
            </a:xfrm>
            <a:custGeom>
              <a:avLst/>
              <a:gdLst/>
              <a:ahLst/>
              <a:cxnLst/>
              <a:rect l="l" t="t" r="r" b="b"/>
              <a:pathLst>
                <a:path w="986" h="842" extrusionOk="0">
                  <a:moveTo>
                    <a:pt x="564" y="0"/>
                  </a:moveTo>
                  <a:cubicBezTo>
                    <a:pt x="188" y="0"/>
                    <a:pt x="1" y="452"/>
                    <a:pt x="267" y="718"/>
                  </a:cubicBezTo>
                  <a:cubicBezTo>
                    <a:pt x="352" y="804"/>
                    <a:pt x="458" y="842"/>
                    <a:pt x="561" y="842"/>
                  </a:cubicBezTo>
                  <a:cubicBezTo>
                    <a:pt x="777" y="842"/>
                    <a:pt x="985" y="674"/>
                    <a:pt x="985" y="421"/>
                  </a:cubicBezTo>
                  <a:cubicBezTo>
                    <a:pt x="985" y="188"/>
                    <a:pt x="795"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4154770" y="3330147"/>
              <a:ext cx="19364" cy="29047"/>
            </a:xfrm>
            <a:custGeom>
              <a:avLst/>
              <a:gdLst/>
              <a:ahLst/>
              <a:cxnLst/>
              <a:rect l="l" t="t" r="r" b="b"/>
              <a:pathLst>
                <a:path w="718" h="1077" extrusionOk="0">
                  <a:moveTo>
                    <a:pt x="1" y="0"/>
                  </a:moveTo>
                  <a:lnTo>
                    <a:pt x="1" y="1077"/>
                  </a:lnTo>
                  <a:lnTo>
                    <a:pt x="717" y="1077"/>
                  </a:lnTo>
                  <a:lnTo>
                    <a:pt x="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4000798" y="3464053"/>
              <a:ext cx="48546" cy="11166"/>
            </a:xfrm>
            <a:custGeom>
              <a:avLst/>
              <a:gdLst/>
              <a:ahLst/>
              <a:cxnLst/>
              <a:rect l="l" t="t" r="r" b="b"/>
              <a:pathLst>
                <a:path w="1800" h="414" extrusionOk="0">
                  <a:moveTo>
                    <a:pt x="206" y="0"/>
                  </a:moveTo>
                  <a:cubicBezTo>
                    <a:pt x="94" y="0"/>
                    <a:pt x="0" y="93"/>
                    <a:pt x="0" y="208"/>
                  </a:cubicBezTo>
                  <a:cubicBezTo>
                    <a:pt x="0" y="321"/>
                    <a:pt x="94" y="413"/>
                    <a:pt x="206" y="413"/>
                  </a:cubicBezTo>
                  <a:cubicBezTo>
                    <a:pt x="209" y="413"/>
                    <a:pt x="211" y="413"/>
                    <a:pt x="214" y="413"/>
                  </a:cubicBezTo>
                  <a:lnTo>
                    <a:pt x="1603" y="413"/>
                  </a:lnTo>
                  <a:cubicBezTo>
                    <a:pt x="1712" y="409"/>
                    <a:pt x="1799" y="317"/>
                    <a:pt x="1799" y="208"/>
                  </a:cubicBezTo>
                  <a:cubicBezTo>
                    <a:pt x="1799" y="97"/>
                    <a:pt x="1712" y="5"/>
                    <a:pt x="1603" y="1"/>
                  </a:cubicBezTo>
                  <a:lnTo>
                    <a:pt x="214" y="1"/>
                  </a:lnTo>
                  <a:cubicBezTo>
                    <a:pt x="211" y="1"/>
                    <a:pt x="209"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4001014" y="3489917"/>
              <a:ext cx="48573" cy="11085"/>
            </a:xfrm>
            <a:custGeom>
              <a:avLst/>
              <a:gdLst/>
              <a:ahLst/>
              <a:cxnLst/>
              <a:rect l="l" t="t" r="r" b="b"/>
              <a:pathLst>
                <a:path w="1801" h="411" extrusionOk="0">
                  <a:moveTo>
                    <a:pt x="206" y="0"/>
                  </a:moveTo>
                  <a:cubicBezTo>
                    <a:pt x="93" y="0"/>
                    <a:pt x="1" y="92"/>
                    <a:pt x="1" y="205"/>
                  </a:cubicBezTo>
                  <a:cubicBezTo>
                    <a:pt x="1" y="319"/>
                    <a:pt x="93" y="411"/>
                    <a:pt x="206" y="411"/>
                  </a:cubicBezTo>
                  <a:lnTo>
                    <a:pt x="1595" y="411"/>
                  </a:lnTo>
                  <a:cubicBezTo>
                    <a:pt x="1708" y="411"/>
                    <a:pt x="1800" y="319"/>
                    <a:pt x="1800" y="205"/>
                  </a:cubicBezTo>
                  <a:cubicBezTo>
                    <a:pt x="1800" y="92"/>
                    <a:pt x="1708"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4000798" y="3515701"/>
              <a:ext cx="48546" cy="11112"/>
            </a:xfrm>
            <a:custGeom>
              <a:avLst/>
              <a:gdLst/>
              <a:ahLst/>
              <a:cxnLst/>
              <a:rect l="l" t="t" r="r" b="b"/>
              <a:pathLst>
                <a:path w="1800" h="412" extrusionOk="0">
                  <a:moveTo>
                    <a:pt x="206" y="0"/>
                  </a:moveTo>
                  <a:cubicBezTo>
                    <a:pt x="94" y="0"/>
                    <a:pt x="0" y="93"/>
                    <a:pt x="0" y="206"/>
                  </a:cubicBezTo>
                  <a:cubicBezTo>
                    <a:pt x="0" y="319"/>
                    <a:pt x="94" y="411"/>
                    <a:pt x="206" y="411"/>
                  </a:cubicBezTo>
                  <a:cubicBezTo>
                    <a:pt x="209" y="411"/>
                    <a:pt x="211" y="411"/>
                    <a:pt x="214" y="411"/>
                  </a:cubicBezTo>
                  <a:lnTo>
                    <a:pt x="1603" y="411"/>
                  </a:lnTo>
                  <a:cubicBezTo>
                    <a:pt x="1712" y="407"/>
                    <a:pt x="1799" y="317"/>
                    <a:pt x="1799" y="206"/>
                  </a:cubicBezTo>
                  <a:cubicBezTo>
                    <a:pt x="1799" y="94"/>
                    <a:pt x="1712" y="5"/>
                    <a:pt x="1603" y="1"/>
                  </a:cubicBezTo>
                  <a:lnTo>
                    <a:pt x="214" y="1"/>
                  </a:lnTo>
                  <a:cubicBezTo>
                    <a:pt x="211" y="0"/>
                    <a:pt x="209"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4140988" y="3464053"/>
              <a:ext cx="48978" cy="11166"/>
            </a:xfrm>
            <a:custGeom>
              <a:avLst/>
              <a:gdLst/>
              <a:ahLst/>
              <a:cxnLst/>
              <a:rect l="l" t="t" r="r" b="b"/>
              <a:pathLst>
                <a:path w="1816" h="414" extrusionOk="0">
                  <a:moveTo>
                    <a:pt x="205" y="0"/>
                  </a:moveTo>
                  <a:cubicBezTo>
                    <a:pt x="93" y="0"/>
                    <a:pt x="1" y="93"/>
                    <a:pt x="1" y="208"/>
                  </a:cubicBezTo>
                  <a:cubicBezTo>
                    <a:pt x="1" y="321"/>
                    <a:pt x="93" y="413"/>
                    <a:pt x="205" y="413"/>
                  </a:cubicBezTo>
                  <a:cubicBezTo>
                    <a:pt x="208" y="413"/>
                    <a:pt x="210" y="413"/>
                    <a:pt x="213" y="413"/>
                  </a:cubicBezTo>
                  <a:lnTo>
                    <a:pt x="1601" y="413"/>
                  </a:lnTo>
                  <a:cubicBezTo>
                    <a:pt x="1604" y="413"/>
                    <a:pt x="1607" y="413"/>
                    <a:pt x="1609" y="413"/>
                  </a:cubicBezTo>
                  <a:cubicBezTo>
                    <a:pt x="1722" y="413"/>
                    <a:pt x="1815" y="321"/>
                    <a:pt x="1815" y="208"/>
                  </a:cubicBezTo>
                  <a:cubicBezTo>
                    <a:pt x="1815" y="93"/>
                    <a:pt x="1722" y="0"/>
                    <a:pt x="1609" y="0"/>
                  </a:cubicBezTo>
                  <a:cubicBezTo>
                    <a:pt x="1607" y="0"/>
                    <a:pt x="1604" y="1"/>
                    <a:pt x="1601" y="1"/>
                  </a:cubicBezTo>
                  <a:lnTo>
                    <a:pt x="213" y="1"/>
                  </a:lnTo>
                  <a:cubicBezTo>
                    <a:pt x="210" y="1"/>
                    <a:pt x="208"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4141177" y="3489917"/>
              <a:ext cx="48546" cy="11085"/>
            </a:xfrm>
            <a:custGeom>
              <a:avLst/>
              <a:gdLst/>
              <a:ahLst/>
              <a:cxnLst/>
              <a:rect l="l" t="t" r="r" b="b"/>
              <a:pathLst>
                <a:path w="1800" h="411" extrusionOk="0">
                  <a:moveTo>
                    <a:pt x="206" y="0"/>
                  </a:moveTo>
                  <a:cubicBezTo>
                    <a:pt x="92" y="0"/>
                    <a:pt x="1" y="92"/>
                    <a:pt x="1" y="205"/>
                  </a:cubicBezTo>
                  <a:cubicBezTo>
                    <a:pt x="1" y="319"/>
                    <a:pt x="92" y="411"/>
                    <a:pt x="206" y="411"/>
                  </a:cubicBezTo>
                  <a:lnTo>
                    <a:pt x="1594" y="411"/>
                  </a:lnTo>
                  <a:cubicBezTo>
                    <a:pt x="1708" y="411"/>
                    <a:pt x="1800" y="319"/>
                    <a:pt x="1800" y="205"/>
                  </a:cubicBezTo>
                  <a:cubicBezTo>
                    <a:pt x="1800" y="92"/>
                    <a:pt x="1708"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4140988" y="3515701"/>
              <a:ext cx="48978" cy="11112"/>
            </a:xfrm>
            <a:custGeom>
              <a:avLst/>
              <a:gdLst/>
              <a:ahLst/>
              <a:cxnLst/>
              <a:rect l="l" t="t" r="r" b="b"/>
              <a:pathLst>
                <a:path w="1816" h="412" extrusionOk="0">
                  <a:moveTo>
                    <a:pt x="205" y="0"/>
                  </a:moveTo>
                  <a:cubicBezTo>
                    <a:pt x="93" y="0"/>
                    <a:pt x="1" y="93"/>
                    <a:pt x="1" y="206"/>
                  </a:cubicBezTo>
                  <a:cubicBezTo>
                    <a:pt x="1" y="319"/>
                    <a:pt x="93" y="411"/>
                    <a:pt x="205" y="411"/>
                  </a:cubicBezTo>
                  <a:cubicBezTo>
                    <a:pt x="208" y="411"/>
                    <a:pt x="210" y="411"/>
                    <a:pt x="213" y="411"/>
                  </a:cubicBezTo>
                  <a:lnTo>
                    <a:pt x="1601" y="411"/>
                  </a:lnTo>
                  <a:cubicBezTo>
                    <a:pt x="1604" y="411"/>
                    <a:pt x="1607" y="411"/>
                    <a:pt x="1609" y="411"/>
                  </a:cubicBezTo>
                  <a:cubicBezTo>
                    <a:pt x="1722" y="411"/>
                    <a:pt x="1815" y="319"/>
                    <a:pt x="1815" y="206"/>
                  </a:cubicBezTo>
                  <a:cubicBezTo>
                    <a:pt x="1815" y="93"/>
                    <a:pt x="1722" y="0"/>
                    <a:pt x="1609" y="0"/>
                  </a:cubicBezTo>
                  <a:cubicBezTo>
                    <a:pt x="1607" y="0"/>
                    <a:pt x="1604" y="0"/>
                    <a:pt x="1601" y="1"/>
                  </a:cubicBezTo>
                  <a:lnTo>
                    <a:pt x="213" y="1"/>
                  </a:lnTo>
                  <a:cubicBezTo>
                    <a:pt x="210" y="0"/>
                    <a:pt x="208"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4281556" y="3464053"/>
              <a:ext cx="48573" cy="11166"/>
            </a:xfrm>
            <a:custGeom>
              <a:avLst/>
              <a:gdLst/>
              <a:ahLst/>
              <a:cxnLst/>
              <a:rect l="l" t="t" r="r" b="b"/>
              <a:pathLst>
                <a:path w="1801" h="414" extrusionOk="0">
                  <a:moveTo>
                    <a:pt x="1594" y="0"/>
                  </a:moveTo>
                  <a:cubicBezTo>
                    <a:pt x="1591" y="0"/>
                    <a:pt x="1589" y="1"/>
                    <a:pt x="1586" y="1"/>
                  </a:cubicBezTo>
                  <a:lnTo>
                    <a:pt x="200" y="1"/>
                  </a:lnTo>
                  <a:cubicBezTo>
                    <a:pt x="88" y="5"/>
                    <a:pt x="1" y="97"/>
                    <a:pt x="1" y="208"/>
                  </a:cubicBezTo>
                  <a:cubicBezTo>
                    <a:pt x="1" y="317"/>
                    <a:pt x="88" y="409"/>
                    <a:pt x="200" y="413"/>
                  </a:cubicBezTo>
                  <a:lnTo>
                    <a:pt x="1586" y="413"/>
                  </a:lnTo>
                  <a:cubicBezTo>
                    <a:pt x="1589" y="413"/>
                    <a:pt x="1591" y="413"/>
                    <a:pt x="1594" y="413"/>
                  </a:cubicBezTo>
                  <a:cubicBezTo>
                    <a:pt x="1708" y="413"/>
                    <a:pt x="1800" y="321"/>
                    <a:pt x="1800" y="208"/>
                  </a:cubicBezTo>
                  <a:cubicBezTo>
                    <a:pt x="1800" y="93"/>
                    <a:pt x="1708"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4281340" y="3489917"/>
              <a:ext cx="48600" cy="11085"/>
            </a:xfrm>
            <a:custGeom>
              <a:avLst/>
              <a:gdLst/>
              <a:ahLst/>
              <a:cxnLst/>
              <a:rect l="l" t="t" r="r" b="b"/>
              <a:pathLst>
                <a:path w="1802" h="411" extrusionOk="0">
                  <a:moveTo>
                    <a:pt x="1598" y="0"/>
                  </a:moveTo>
                  <a:cubicBezTo>
                    <a:pt x="1597" y="0"/>
                    <a:pt x="1595" y="0"/>
                    <a:pt x="1594" y="0"/>
                  </a:cubicBezTo>
                  <a:lnTo>
                    <a:pt x="208" y="0"/>
                  </a:lnTo>
                  <a:cubicBezTo>
                    <a:pt x="94" y="0"/>
                    <a:pt x="0" y="92"/>
                    <a:pt x="0" y="205"/>
                  </a:cubicBezTo>
                  <a:cubicBezTo>
                    <a:pt x="0" y="319"/>
                    <a:pt x="94" y="411"/>
                    <a:pt x="208" y="411"/>
                  </a:cubicBezTo>
                  <a:lnTo>
                    <a:pt x="1594" y="411"/>
                  </a:lnTo>
                  <a:cubicBezTo>
                    <a:pt x="1708" y="411"/>
                    <a:pt x="1802" y="319"/>
                    <a:pt x="1802" y="205"/>
                  </a:cubicBezTo>
                  <a:cubicBezTo>
                    <a:pt x="1802" y="93"/>
                    <a:pt x="1710" y="0"/>
                    <a:pt x="1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4281556" y="3515701"/>
              <a:ext cx="48573" cy="11112"/>
            </a:xfrm>
            <a:custGeom>
              <a:avLst/>
              <a:gdLst/>
              <a:ahLst/>
              <a:cxnLst/>
              <a:rect l="l" t="t" r="r" b="b"/>
              <a:pathLst>
                <a:path w="1801" h="412" extrusionOk="0">
                  <a:moveTo>
                    <a:pt x="1594" y="0"/>
                  </a:moveTo>
                  <a:cubicBezTo>
                    <a:pt x="1591" y="0"/>
                    <a:pt x="1589" y="0"/>
                    <a:pt x="1586" y="1"/>
                  </a:cubicBezTo>
                  <a:lnTo>
                    <a:pt x="200" y="1"/>
                  </a:lnTo>
                  <a:cubicBezTo>
                    <a:pt x="88" y="5"/>
                    <a:pt x="1" y="94"/>
                    <a:pt x="1" y="206"/>
                  </a:cubicBezTo>
                  <a:cubicBezTo>
                    <a:pt x="1" y="317"/>
                    <a:pt x="88" y="407"/>
                    <a:pt x="200" y="411"/>
                  </a:cubicBezTo>
                  <a:lnTo>
                    <a:pt x="1586" y="411"/>
                  </a:lnTo>
                  <a:cubicBezTo>
                    <a:pt x="1589" y="411"/>
                    <a:pt x="1591" y="411"/>
                    <a:pt x="1594" y="411"/>
                  </a:cubicBezTo>
                  <a:cubicBezTo>
                    <a:pt x="1708" y="411"/>
                    <a:pt x="1800" y="319"/>
                    <a:pt x="1800" y="206"/>
                  </a:cubicBezTo>
                  <a:cubicBezTo>
                    <a:pt x="1800" y="93"/>
                    <a:pt x="1708"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3976984" y="3225261"/>
              <a:ext cx="377041" cy="350367"/>
            </a:xfrm>
            <a:custGeom>
              <a:avLst/>
              <a:gdLst/>
              <a:ahLst/>
              <a:cxnLst/>
              <a:rect l="l" t="t" r="r" b="b"/>
              <a:pathLst>
                <a:path w="13980" h="12991" extrusionOk="0">
                  <a:moveTo>
                    <a:pt x="6951" y="409"/>
                  </a:moveTo>
                  <a:cubicBezTo>
                    <a:pt x="7565" y="409"/>
                    <a:pt x="8065" y="900"/>
                    <a:pt x="8073" y="1514"/>
                  </a:cubicBezTo>
                  <a:lnTo>
                    <a:pt x="8073" y="1557"/>
                  </a:lnTo>
                  <a:lnTo>
                    <a:pt x="7776" y="1557"/>
                  </a:lnTo>
                  <a:lnTo>
                    <a:pt x="7776" y="1514"/>
                  </a:lnTo>
                  <a:cubicBezTo>
                    <a:pt x="7785" y="1051"/>
                    <a:pt x="7414" y="673"/>
                    <a:pt x="6951" y="673"/>
                  </a:cubicBezTo>
                  <a:cubicBezTo>
                    <a:pt x="6488" y="673"/>
                    <a:pt x="6117" y="1051"/>
                    <a:pt x="6123" y="1514"/>
                  </a:cubicBezTo>
                  <a:lnTo>
                    <a:pt x="6123" y="2315"/>
                  </a:lnTo>
                  <a:lnTo>
                    <a:pt x="5827" y="2315"/>
                  </a:lnTo>
                  <a:lnTo>
                    <a:pt x="5827" y="1514"/>
                  </a:lnTo>
                  <a:cubicBezTo>
                    <a:pt x="5837" y="900"/>
                    <a:pt x="6337" y="409"/>
                    <a:pt x="6951" y="409"/>
                  </a:cubicBezTo>
                  <a:close/>
                  <a:moveTo>
                    <a:pt x="6951" y="1099"/>
                  </a:moveTo>
                  <a:cubicBezTo>
                    <a:pt x="7180" y="1099"/>
                    <a:pt x="7366" y="1285"/>
                    <a:pt x="7366" y="1514"/>
                  </a:cubicBezTo>
                  <a:lnTo>
                    <a:pt x="7366" y="1632"/>
                  </a:lnTo>
                  <a:cubicBezTo>
                    <a:pt x="7034" y="1662"/>
                    <a:pt x="6779" y="1940"/>
                    <a:pt x="6779" y="2274"/>
                  </a:cubicBezTo>
                  <a:cubicBezTo>
                    <a:pt x="6779" y="2309"/>
                    <a:pt x="6781" y="2344"/>
                    <a:pt x="6787" y="2378"/>
                  </a:cubicBezTo>
                  <a:lnTo>
                    <a:pt x="6536" y="2378"/>
                  </a:lnTo>
                  <a:lnTo>
                    <a:pt x="6536" y="1514"/>
                  </a:lnTo>
                  <a:cubicBezTo>
                    <a:pt x="6536" y="1285"/>
                    <a:pt x="6722" y="1099"/>
                    <a:pt x="6951" y="1099"/>
                  </a:cubicBezTo>
                  <a:close/>
                  <a:moveTo>
                    <a:pt x="13565" y="2424"/>
                  </a:moveTo>
                  <a:lnTo>
                    <a:pt x="13565" y="3878"/>
                  </a:lnTo>
                  <a:lnTo>
                    <a:pt x="12019" y="3878"/>
                  </a:lnTo>
                  <a:lnTo>
                    <a:pt x="12019" y="2424"/>
                  </a:lnTo>
                  <a:close/>
                  <a:moveTo>
                    <a:pt x="7415" y="2040"/>
                  </a:moveTo>
                  <a:cubicBezTo>
                    <a:pt x="7417" y="2040"/>
                    <a:pt x="7420" y="2040"/>
                    <a:pt x="7423" y="2040"/>
                  </a:cubicBezTo>
                  <a:lnTo>
                    <a:pt x="9473" y="2040"/>
                  </a:lnTo>
                  <a:cubicBezTo>
                    <a:pt x="9744" y="2042"/>
                    <a:pt x="9999" y="2173"/>
                    <a:pt x="10156" y="2394"/>
                  </a:cubicBezTo>
                  <a:cubicBezTo>
                    <a:pt x="10196" y="2448"/>
                    <a:pt x="10259" y="2479"/>
                    <a:pt x="10324" y="2479"/>
                  </a:cubicBezTo>
                  <a:lnTo>
                    <a:pt x="10790" y="2479"/>
                  </a:lnTo>
                  <a:lnTo>
                    <a:pt x="10790" y="3878"/>
                  </a:lnTo>
                  <a:lnTo>
                    <a:pt x="10281" y="3878"/>
                  </a:lnTo>
                  <a:cubicBezTo>
                    <a:pt x="10220" y="3878"/>
                    <a:pt x="10163" y="3907"/>
                    <a:pt x="10124" y="3953"/>
                  </a:cubicBezTo>
                  <a:cubicBezTo>
                    <a:pt x="9964" y="4149"/>
                    <a:pt x="9726" y="4261"/>
                    <a:pt x="9473" y="4261"/>
                  </a:cubicBezTo>
                  <a:lnTo>
                    <a:pt x="8728" y="4261"/>
                  </a:lnTo>
                  <a:lnTo>
                    <a:pt x="8728" y="3691"/>
                  </a:lnTo>
                  <a:cubicBezTo>
                    <a:pt x="8770" y="3721"/>
                    <a:pt x="8816" y="3750"/>
                    <a:pt x="8862" y="3774"/>
                  </a:cubicBezTo>
                  <a:cubicBezTo>
                    <a:pt x="8975" y="3830"/>
                    <a:pt x="9102" y="3859"/>
                    <a:pt x="9228" y="3859"/>
                  </a:cubicBezTo>
                  <a:cubicBezTo>
                    <a:pt x="9318" y="3859"/>
                    <a:pt x="9410" y="3844"/>
                    <a:pt x="9495" y="3815"/>
                  </a:cubicBezTo>
                  <a:cubicBezTo>
                    <a:pt x="9704" y="3745"/>
                    <a:pt x="9875" y="3595"/>
                    <a:pt x="9973" y="3398"/>
                  </a:cubicBezTo>
                  <a:cubicBezTo>
                    <a:pt x="10019" y="3298"/>
                    <a:pt x="9977" y="3178"/>
                    <a:pt x="9877" y="3130"/>
                  </a:cubicBezTo>
                  <a:cubicBezTo>
                    <a:pt x="9848" y="3115"/>
                    <a:pt x="9817" y="3108"/>
                    <a:pt x="9786" y="3108"/>
                  </a:cubicBezTo>
                  <a:cubicBezTo>
                    <a:pt x="9713" y="3108"/>
                    <a:pt x="9642" y="3147"/>
                    <a:pt x="9604" y="3215"/>
                  </a:cubicBezTo>
                  <a:cubicBezTo>
                    <a:pt x="9531" y="3362"/>
                    <a:pt x="9384" y="3448"/>
                    <a:pt x="9230" y="3448"/>
                  </a:cubicBezTo>
                  <a:cubicBezTo>
                    <a:pt x="9168" y="3448"/>
                    <a:pt x="9105" y="3434"/>
                    <a:pt x="9045" y="3405"/>
                  </a:cubicBezTo>
                  <a:cubicBezTo>
                    <a:pt x="8838" y="3302"/>
                    <a:pt x="8752" y="3051"/>
                    <a:pt x="8855" y="2844"/>
                  </a:cubicBezTo>
                  <a:cubicBezTo>
                    <a:pt x="8875" y="2804"/>
                    <a:pt x="8881" y="2761"/>
                    <a:pt x="8875" y="2717"/>
                  </a:cubicBezTo>
                  <a:lnTo>
                    <a:pt x="8875" y="2713"/>
                  </a:lnTo>
                  <a:cubicBezTo>
                    <a:pt x="8875" y="2599"/>
                    <a:pt x="8781" y="2507"/>
                    <a:pt x="8667" y="2507"/>
                  </a:cubicBezTo>
                  <a:lnTo>
                    <a:pt x="7423" y="2507"/>
                  </a:lnTo>
                  <a:cubicBezTo>
                    <a:pt x="7420" y="2507"/>
                    <a:pt x="7417" y="2507"/>
                    <a:pt x="7415" y="2507"/>
                  </a:cubicBezTo>
                  <a:cubicBezTo>
                    <a:pt x="7287" y="2507"/>
                    <a:pt x="7182" y="2404"/>
                    <a:pt x="7182" y="2274"/>
                  </a:cubicBezTo>
                  <a:cubicBezTo>
                    <a:pt x="7182" y="2145"/>
                    <a:pt x="7287" y="2040"/>
                    <a:pt x="7415" y="2040"/>
                  </a:cubicBezTo>
                  <a:close/>
                  <a:moveTo>
                    <a:pt x="11606" y="1992"/>
                  </a:moveTo>
                  <a:lnTo>
                    <a:pt x="11606" y="4372"/>
                  </a:lnTo>
                  <a:lnTo>
                    <a:pt x="11202" y="4372"/>
                  </a:lnTo>
                  <a:lnTo>
                    <a:pt x="11202" y="1992"/>
                  </a:lnTo>
                  <a:close/>
                  <a:moveTo>
                    <a:pt x="7032" y="2787"/>
                  </a:moveTo>
                  <a:cubicBezTo>
                    <a:pt x="7143" y="2872"/>
                    <a:pt x="7281" y="2920"/>
                    <a:pt x="7423" y="2920"/>
                  </a:cubicBezTo>
                  <a:lnTo>
                    <a:pt x="8318" y="2920"/>
                  </a:lnTo>
                  <a:lnTo>
                    <a:pt x="8318" y="5645"/>
                  </a:lnTo>
                  <a:lnTo>
                    <a:pt x="5586" y="5645"/>
                  </a:lnTo>
                  <a:lnTo>
                    <a:pt x="5586" y="2791"/>
                  </a:lnTo>
                  <a:lnTo>
                    <a:pt x="6992" y="2791"/>
                  </a:lnTo>
                  <a:cubicBezTo>
                    <a:pt x="7006" y="2791"/>
                    <a:pt x="7019" y="2789"/>
                    <a:pt x="7032" y="2787"/>
                  </a:cubicBezTo>
                  <a:close/>
                  <a:moveTo>
                    <a:pt x="6951" y="1"/>
                  </a:moveTo>
                  <a:cubicBezTo>
                    <a:pt x="6110" y="1"/>
                    <a:pt x="5427" y="675"/>
                    <a:pt x="5416" y="1514"/>
                  </a:cubicBezTo>
                  <a:lnTo>
                    <a:pt x="5416" y="2378"/>
                  </a:lnTo>
                  <a:lnTo>
                    <a:pt x="5379" y="2378"/>
                  </a:lnTo>
                  <a:cubicBezTo>
                    <a:pt x="5265" y="2378"/>
                    <a:pt x="5174" y="2470"/>
                    <a:pt x="5174" y="2584"/>
                  </a:cubicBezTo>
                  <a:lnTo>
                    <a:pt x="5174" y="5256"/>
                  </a:lnTo>
                  <a:lnTo>
                    <a:pt x="1791" y="5256"/>
                  </a:lnTo>
                  <a:cubicBezTo>
                    <a:pt x="1678" y="5256"/>
                    <a:pt x="1586" y="5348"/>
                    <a:pt x="1586" y="5462"/>
                  </a:cubicBezTo>
                  <a:lnTo>
                    <a:pt x="1586" y="7045"/>
                  </a:lnTo>
                  <a:lnTo>
                    <a:pt x="208" y="7045"/>
                  </a:lnTo>
                  <a:cubicBezTo>
                    <a:pt x="93" y="7045"/>
                    <a:pt x="1" y="7136"/>
                    <a:pt x="1" y="7250"/>
                  </a:cubicBezTo>
                  <a:lnTo>
                    <a:pt x="1" y="12785"/>
                  </a:lnTo>
                  <a:cubicBezTo>
                    <a:pt x="1" y="12898"/>
                    <a:pt x="93" y="12990"/>
                    <a:pt x="208" y="12990"/>
                  </a:cubicBezTo>
                  <a:lnTo>
                    <a:pt x="3374" y="12990"/>
                  </a:lnTo>
                  <a:cubicBezTo>
                    <a:pt x="3488" y="12990"/>
                    <a:pt x="3580" y="12898"/>
                    <a:pt x="3580" y="12785"/>
                  </a:cubicBezTo>
                  <a:lnTo>
                    <a:pt x="3580" y="9726"/>
                  </a:lnTo>
                  <a:cubicBezTo>
                    <a:pt x="3584" y="9608"/>
                    <a:pt x="3490" y="9512"/>
                    <a:pt x="3374" y="9512"/>
                  </a:cubicBezTo>
                  <a:cubicBezTo>
                    <a:pt x="3259" y="9512"/>
                    <a:pt x="3165" y="9608"/>
                    <a:pt x="3169" y="9726"/>
                  </a:cubicBezTo>
                  <a:lnTo>
                    <a:pt x="3169" y="12580"/>
                  </a:lnTo>
                  <a:lnTo>
                    <a:pt x="411" y="12580"/>
                  </a:lnTo>
                  <a:lnTo>
                    <a:pt x="411" y="7457"/>
                  </a:lnTo>
                  <a:lnTo>
                    <a:pt x="3169" y="7457"/>
                  </a:lnTo>
                  <a:lnTo>
                    <a:pt x="3169" y="8903"/>
                  </a:lnTo>
                  <a:cubicBezTo>
                    <a:pt x="3174" y="9014"/>
                    <a:pt x="3263" y="9101"/>
                    <a:pt x="3374" y="9101"/>
                  </a:cubicBezTo>
                  <a:cubicBezTo>
                    <a:pt x="3486" y="9101"/>
                    <a:pt x="3575" y="9014"/>
                    <a:pt x="3580" y="8903"/>
                  </a:cubicBezTo>
                  <a:lnTo>
                    <a:pt x="3580" y="7250"/>
                  </a:lnTo>
                  <a:cubicBezTo>
                    <a:pt x="3580" y="7136"/>
                    <a:pt x="3488" y="7045"/>
                    <a:pt x="3374" y="7045"/>
                  </a:cubicBezTo>
                  <a:lnTo>
                    <a:pt x="1997" y="7045"/>
                  </a:lnTo>
                  <a:lnTo>
                    <a:pt x="1997" y="5667"/>
                  </a:lnTo>
                  <a:lnTo>
                    <a:pt x="5174" y="5667"/>
                  </a:lnTo>
                  <a:lnTo>
                    <a:pt x="5174" y="5850"/>
                  </a:lnTo>
                  <a:cubicBezTo>
                    <a:pt x="5174" y="5964"/>
                    <a:pt x="5265" y="6055"/>
                    <a:pt x="5379" y="6055"/>
                  </a:cubicBezTo>
                  <a:lnTo>
                    <a:pt x="6754" y="6055"/>
                  </a:lnTo>
                  <a:lnTo>
                    <a:pt x="6770" y="7045"/>
                  </a:lnTo>
                  <a:lnTo>
                    <a:pt x="5405" y="7045"/>
                  </a:lnTo>
                  <a:cubicBezTo>
                    <a:pt x="5292" y="7045"/>
                    <a:pt x="5200" y="7136"/>
                    <a:pt x="5200" y="7250"/>
                  </a:cubicBezTo>
                  <a:lnTo>
                    <a:pt x="5200" y="12785"/>
                  </a:lnTo>
                  <a:cubicBezTo>
                    <a:pt x="5200" y="12898"/>
                    <a:pt x="5292" y="12990"/>
                    <a:pt x="5405" y="12990"/>
                  </a:cubicBezTo>
                  <a:lnTo>
                    <a:pt x="8571" y="12990"/>
                  </a:lnTo>
                  <a:cubicBezTo>
                    <a:pt x="8685" y="12990"/>
                    <a:pt x="8779" y="12898"/>
                    <a:pt x="8779" y="12785"/>
                  </a:cubicBezTo>
                  <a:lnTo>
                    <a:pt x="8779" y="11311"/>
                  </a:lnTo>
                  <a:cubicBezTo>
                    <a:pt x="8779" y="11197"/>
                    <a:pt x="8685" y="11106"/>
                    <a:pt x="8571" y="11106"/>
                  </a:cubicBezTo>
                  <a:cubicBezTo>
                    <a:pt x="8460" y="11106"/>
                    <a:pt x="8366" y="11197"/>
                    <a:pt x="8366" y="11311"/>
                  </a:cubicBezTo>
                  <a:lnTo>
                    <a:pt x="8366" y="12580"/>
                  </a:lnTo>
                  <a:lnTo>
                    <a:pt x="5610" y="12580"/>
                  </a:lnTo>
                  <a:lnTo>
                    <a:pt x="5610" y="7457"/>
                  </a:lnTo>
                  <a:lnTo>
                    <a:pt x="8366" y="7457"/>
                  </a:lnTo>
                  <a:lnTo>
                    <a:pt x="8366" y="10488"/>
                  </a:lnTo>
                  <a:cubicBezTo>
                    <a:pt x="8366" y="10601"/>
                    <a:pt x="8460" y="10693"/>
                    <a:pt x="8571" y="10693"/>
                  </a:cubicBezTo>
                  <a:cubicBezTo>
                    <a:pt x="8685" y="10693"/>
                    <a:pt x="8779" y="10601"/>
                    <a:pt x="8779" y="10488"/>
                  </a:cubicBezTo>
                  <a:lnTo>
                    <a:pt x="8779" y="7250"/>
                  </a:lnTo>
                  <a:cubicBezTo>
                    <a:pt x="8779" y="7136"/>
                    <a:pt x="8685" y="7045"/>
                    <a:pt x="8571" y="7045"/>
                  </a:cubicBezTo>
                  <a:lnTo>
                    <a:pt x="7180" y="7045"/>
                  </a:lnTo>
                  <a:lnTo>
                    <a:pt x="7165" y="6055"/>
                  </a:lnTo>
                  <a:lnTo>
                    <a:pt x="8521" y="6055"/>
                  </a:lnTo>
                  <a:cubicBezTo>
                    <a:pt x="8634" y="6055"/>
                    <a:pt x="8728" y="5964"/>
                    <a:pt x="8726" y="5850"/>
                  </a:cubicBezTo>
                  <a:lnTo>
                    <a:pt x="8726" y="5667"/>
                  </a:lnTo>
                  <a:lnTo>
                    <a:pt x="11980" y="5667"/>
                  </a:lnTo>
                  <a:lnTo>
                    <a:pt x="11980" y="7045"/>
                  </a:lnTo>
                  <a:lnTo>
                    <a:pt x="10602" y="7045"/>
                  </a:lnTo>
                  <a:cubicBezTo>
                    <a:pt x="10488" y="7045"/>
                    <a:pt x="10397" y="7136"/>
                    <a:pt x="10397" y="7250"/>
                  </a:cubicBezTo>
                  <a:lnTo>
                    <a:pt x="10397" y="12785"/>
                  </a:lnTo>
                  <a:cubicBezTo>
                    <a:pt x="10397" y="12898"/>
                    <a:pt x="10488" y="12990"/>
                    <a:pt x="10602" y="12990"/>
                  </a:cubicBezTo>
                  <a:lnTo>
                    <a:pt x="13770" y="12990"/>
                  </a:lnTo>
                  <a:cubicBezTo>
                    <a:pt x="13884" y="12990"/>
                    <a:pt x="13975" y="12898"/>
                    <a:pt x="13975" y="12785"/>
                  </a:cubicBezTo>
                  <a:lnTo>
                    <a:pt x="13975" y="8977"/>
                  </a:lnTo>
                  <a:cubicBezTo>
                    <a:pt x="13971" y="8866"/>
                    <a:pt x="13879" y="8778"/>
                    <a:pt x="13770" y="8778"/>
                  </a:cubicBezTo>
                  <a:cubicBezTo>
                    <a:pt x="13659" y="8778"/>
                    <a:pt x="13567" y="8866"/>
                    <a:pt x="13563" y="8977"/>
                  </a:cubicBezTo>
                  <a:lnTo>
                    <a:pt x="13563" y="12580"/>
                  </a:lnTo>
                  <a:lnTo>
                    <a:pt x="10807" y="12580"/>
                  </a:lnTo>
                  <a:lnTo>
                    <a:pt x="10807" y="7457"/>
                  </a:lnTo>
                  <a:lnTo>
                    <a:pt x="13563" y="7457"/>
                  </a:lnTo>
                  <a:lnTo>
                    <a:pt x="13563" y="8154"/>
                  </a:lnTo>
                  <a:cubicBezTo>
                    <a:pt x="13558" y="8272"/>
                    <a:pt x="13652" y="8368"/>
                    <a:pt x="13770" y="8368"/>
                  </a:cubicBezTo>
                  <a:cubicBezTo>
                    <a:pt x="13886" y="8368"/>
                    <a:pt x="13980" y="8272"/>
                    <a:pt x="13975" y="8154"/>
                  </a:cubicBezTo>
                  <a:lnTo>
                    <a:pt x="13975" y="7250"/>
                  </a:lnTo>
                  <a:cubicBezTo>
                    <a:pt x="13975" y="7136"/>
                    <a:pt x="13884" y="7045"/>
                    <a:pt x="13770" y="7045"/>
                  </a:cubicBezTo>
                  <a:lnTo>
                    <a:pt x="12390" y="7045"/>
                  </a:lnTo>
                  <a:lnTo>
                    <a:pt x="12390" y="5462"/>
                  </a:lnTo>
                  <a:cubicBezTo>
                    <a:pt x="12390" y="5348"/>
                    <a:pt x="12298" y="5256"/>
                    <a:pt x="12185" y="5256"/>
                  </a:cubicBezTo>
                  <a:lnTo>
                    <a:pt x="8726" y="5256"/>
                  </a:lnTo>
                  <a:lnTo>
                    <a:pt x="8726" y="4673"/>
                  </a:lnTo>
                  <a:lnTo>
                    <a:pt x="9473" y="4673"/>
                  </a:lnTo>
                  <a:cubicBezTo>
                    <a:pt x="9811" y="4673"/>
                    <a:pt x="10137" y="4536"/>
                    <a:pt x="10373" y="4291"/>
                  </a:cubicBezTo>
                  <a:lnTo>
                    <a:pt x="10790" y="4291"/>
                  </a:lnTo>
                  <a:lnTo>
                    <a:pt x="10790" y="4579"/>
                  </a:lnTo>
                  <a:cubicBezTo>
                    <a:pt x="10790" y="4693"/>
                    <a:pt x="10881" y="4785"/>
                    <a:pt x="10995" y="4785"/>
                  </a:cubicBezTo>
                  <a:lnTo>
                    <a:pt x="10995" y="4782"/>
                  </a:lnTo>
                  <a:lnTo>
                    <a:pt x="11814" y="4782"/>
                  </a:lnTo>
                  <a:cubicBezTo>
                    <a:pt x="11927" y="4782"/>
                    <a:pt x="12019" y="4691"/>
                    <a:pt x="12019" y="4577"/>
                  </a:cubicBezTo>
                  <a:lnTo>
                    <a:pt x="12019" y="4289"/>
                  </a:lnTo>
                  <a:lnTo>
                    <a:pt x="13770" y="4289"/>
                  </a:lnTo>
                  <a:cubicBezTo>
                    <a:pt x="13884" y="4289"/>
                    <a:pt x="13975" y="4197"/>
                    <a:pt x="13975" y="4084"/>
                  </a:cubicBezTo>
                  <a:lnTo>
                    <a:pt x="13975" y="2217"/>
                  </a:lnTo>
                  <a:cubicBezTo>
                    <a:pt x="13975" y="2103"/>
                    <a:pt x="13884" y="2012"/>
                    <a:pt x="13770" y="2012"/>
                  </a:cubicBezTo>
                  <a:lnTo>
                    <a:pt x="12019" y="2012"/>
                  </a:lnTo>
                  <a:lnTo>
                    <a:pt x="12019" y="1787"/>
                  </a:lnTo>
                  <a:cubicBezTo>
                    <a:pt x="12019" y="1671"/>
                    <a:pt x="11927" y="1579"/>
                    <a:pt x="11814" y="1579"/>
                  </a:cubicBezTo>
                  <a:lnTo>
                    <a:pt x="10995" y="1579"/>
                  </a:lnTo>
                  <a:cubicBezTo>
                    <a:pt x="10881" y="1579"/>
                    <a:pt x="10790" y="1671"/>
                    <a:pt x="10790" y="1787"/>
                  </a:cubicBezTo>
                  <a:lnTo>
                    <a:pt x="10790" y="2068"/>
                  </a:lnTo>
                  <a:lnTo>
                    <a:pt x="10423" y="2068"/>
                  </a:lnTo>
                  <a:cubicBezTo>
                    <a:pt x="10185" y="1791"/>
                    <a:pt x="9838" y="1630"/>
                    <a:pt x="9473" y="1630"/>
                  </a:cubicBezTo>
                  <a:lnTo>
                    <a:pt x="8486" y="1630"/>
                  </a:lnTo>
                  <a:lnTo>
                    <a:pt x="8486" y="1514"/>
                  </a:lnTo>
                  <a:cubicBezTo>
                    <a:pt x="8475" y="675"/>
                    <a:pt x="7789" y="1"/>
                    <a:pt x="6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64"/>
          <p:cNvGrpSpPr/>
          <p:nvPr/>
        </p:nvGrpSpPr>
        <p:grpSpPr>
          <a:xfrm>
            <a:off x="4807462" y="2007646"/>
            <a:ext cx="344542" cy="376852"/>
            <a:chOff x="4807552" y="2007646"/>
            <a:chExt cx="344542" cy="376852"/>
          </a:xfrm>
        </p:grpSpPr>
        <p:sp>
          <p:nvSpPr>
            <p:cNvPr id="3516" name="Google Shape;3516;p64"/>
            <p:cNvSpPr/>
            <p:nvPr/>
          </p:nvSpPr>
          <p:spPr>
            <a:xfrm>
              <a:off x="4807552" y="2007646"/>
              <a:ext cx="344542" cy="376852"/>
            </a:xfrm>
            <a:custGeom>
              <a:avLst/>
              <a:gdLst/>
              <a:ahLst/>
              <a:cxnLst/>
              <a:rect l="l" t="t" r="r" b="b"/>
              <a:pathLst>
                <a:path w="12775" h="13973" extrusionOk="0">
                  <a:moveTo>
                    <a:pt x="7010" y="2391"/>
                  </a:moveTo>
                  <a:cubicBezTo>
                    <a:pt x="7010" y="2419"/>
                    <a:pt x="7008" y="2448"/>
                    <a:pt x="7008" y="2476"/>
                  </a:cubicBezTo>
                  <a:lnTo>
                    <a:pt x="7008" y="2535"/>
                  </a:lnTo>
                  <a:lnTo>
                    <a:pt x="7010" y="2535"/>
                  </a:lnTo>
                  <a:cubicBezTo>
                    <a:pt x="6931" y="2587"/>
                    <a:pt x="6857" y="2649"/>
                    <a:pt x="6794" y="2718"/>
                  </a:cubicBezTo>
                  <a:cubicBezTo>
                    <a:pt x="6763" y="2701"/>
                    <a:pt x="6728" y="2694"/>
                    <a:pt x="6695" y="2694"/>
                  </a:cubicBezTo>
                  <a:lnTo>
                    <a:pt x="429" y="2694"/>
                  </a:lnTo>
                  <a:lnTo>
                    <a:pt x="429" y="2397"/>
                  </a:lnTo>
                  <a:lnTo>
                    <a:pt x="6955" y="2397"/>
                  </a:lnTo>
                  <a:cubicBezTo>
                    <a:pt x="6973" y="2397"/>
                    <a:pt x="6992" y="2395"/>
                    <a:pt x="7010" y="2391"/>
                  </a:cubicBezTo>
                  <a:close/>
                  <a:moveTo>
                    <a:pt x="7438" y="5651"/>
                  </a:moveTo>
                  <a:lnTo>
                    <a:pt x="7438" y="6127"/>
                  </a:lnTo>
                  <a:lnTo>
                    <a:pt x="1291" y="6127"/>
                  </a:lnTo>
                  <a:lnTo>
                    <a:pt x="1291" y="5653"/>
                  </a:lnTo>
                  <a:lnTo>
                    <a:pt x="7409" y="5653"/>
                  </a:lnTo>
                  <a:cubicBezTo>
                    <a:pt x="7418" y="5653"/>
                    <a:pt x="7429" y="5653"/>
                    <a:pt x="7438" y="5651"/>
                  </a:cubicBezTo>
                  <a:close/>
                  <a:moveTo>
                    <a:pt x="7874" y="9830"/>
                  </a:moveTo>
                  <a:lnTo>
                    <a:pt x="7874" y="10297"/>
                  </a:lnTo>
                  <a:lnTo>
                    <a:pt x="1291" y="10297"/>
                  </a:lnTo>
                  <a:lnTo>
                    <a:pt x="1291" y="9830"/>
                  </a:lnTo>
                  <a:close/>
                  <a:moveTo>
                    <a:pt x="9540" y="0"/>
                  </a:moveTo>
                  <a:cubicBezTo>
                    <a:pt x="8897" y="0"/>
                    <a:pt x="8254" y="238"/>
                    <a:pt x="7754" y="714"/>
                  </a:cubicBezTo>
                  <a:cubicBezTo>
                    <a:pt x="7394" y="1059"/>
                    <a:pt x="7150" y="1509"/>
                    <a:pt x="7053" y="2000"/>
                  </a:cubicBezTo>
                  <a:cubicBezTo>
                    <a:pt x="7023" y="1985"/>
                    <a:pt x="6990" y="1976"/>
                    <a:pt x="6955" y="1976"/>
                  </a:cubicBezTo>
                  <a:lnTo>
                    <a:pt x="217" y="1976"/>
                  </a:lnTo>
                  <a:cubicBezTo>
                    <a:pt x="101" y="1976"/>
                    <a:pt x="5" y="2070"/>
                    <a:pt x="5" y="2186"/>
                  </a:cubicBezTo>
                  <a:lnTo>
                    <a:pt x="5" y="3315"/>
                  </a:lnTo>
                  <a:cubicBezTo>
                    <a:pt x="10" y="3428"/>
                    <a:pt x="103" y="3518"/>
                    <a:pt x="217" y="3518"/>
                  </a:cubicBezTo>
                  <a:cubicBezTo>
                    <a:pt x="331" y="3518"/>
                    <a:pt x="424" y="3428"/>
                    <a:pt x="429" y="3315"/>
                  </a:cubicBezTo>
                  <a:lnTo>
                    <a:pt x="429" y="3116"/>
                  </a:lnTo>
                  <a:lnTo>
                    <a:pt x="6543" y="3116"/>
                  </a:lnTo>
                  <a:cubicBezTo>
                    <a:pt x="6278" y="3815"/>
                    <a:pt x="6704" y="4583"/>
                    <a:pt x="7436" y="4732"/>
                  </a:cubicBezTo>
                  <a:lnTo>
                    <a:pt x="7436" y="5234"/>
                  </a:lnTo>
                  <a:cubicBezTo>
                    <a:pt x="7427" y="5232"/>
                    <a:pt x="7418" y="5232"/>
                    <a:pt x="7409" y="5232"/>
                  </a:cubicBezTo>
                  <a:lnTo>
                    <a:pt x="429" y="5232"/>
                  </a:lnTo>
                  <a:lnTo>
                    <a:pt x="429" y="4157"/>
                  </a:lnTo>
                  <a:cubicBezTo>
                    <a:pt x="433" y="4037"/>
                    <a:pt x="337" y="3939"/>
                    <a:pt x="217" y="3939"/>
                  </a:cubicBezTo>
                  <a:cubicBezTo>
                    <a:pt x="97" y="3939"/>
                    <a:pt x="1" y="4037"/>
                    <a:pt x="5" y="4157"/>
                  </a:cubicBezTo>
                  <a:lnTo>
                    <a:pt x="5" y="5441"/>
                  </a:lnTo>
                  <a:cubicBezTo>
                    <a:pt x="5" y="5557"/>
                    <a:pt x="101" y="5651"/>
                    <a:pt x="217" y="5653"/>
                  </a:cubicBezTo>
                  <a:lnTo>
                    <a:pt x="868" y="5653"/>
                  </a:lnTo>
                  <a:lnTo>
                    <a:pt x="868" y="6144"/>
                  </a:lnTo>
                  <a:lnTo>
                    <a:pt x="217" y="6144"/>
                  </a:lnTo>
                  <a:cubicBezTo>
                    <a:pt x="101" y="6144"/>
                    <a:pt x="5" y="6238"/>
                    <a:pt x="5" y="6354"/>
                  </a:cubicBezTo>
                  <a:lnTo>
                    <a:pt x="5" y="9609"/>
                  </a:lnTo>
                  <a:cubicBezTo>
                    <a:pt x="5" y="9727"/>
                    <a:pt x="101" y="9821"/>
                    <a:pt x="217" y="9821"/>
                  </a:cubicBezTo>
                  <a:lnTo>
                    <a:pt x="868" y="9821"/>
                  </a:lnTo>
                  <a:lnTo>
                    <a:pt x="868" y="10295"/>
                  </a:lnTo>
                  <a:lnTo>
                    <a:pt x="217" y="10295"/>
                  </a:lnTo>
                  <a:cubicBezTo>
                    <a:pt x="101" y="10295"/>
                    <a:pt x="5" y="10389"/>
                    <a:pt x="5" y="10507"/>
                  </a:cubicBezTo>
                  <a:lnTo>
                    <a:pt x="5" y="11129"/>
                  </a:lnTo>
                  <a:cubicBezTo>
                    <a:pt x="5" y="11144"/>
                    <a:pt x="7" y="11162"/>
                    <a:pt x="12" y="11177"/>
                  </a:cubicBezTo>
                  <a:cubicBezTo>
                    <a:pt x="7" y="11192"/>
                    <a:pt x="5" y="11208"/>
                    <a:pt x="5" y="11225"/>
                  </a:cubicBezTo>
                  <a:cubicBezTo>
                    <a:pt x="5" y="11341"/>
                    <a:pt x="101" y="11435"/>
                    <a:pt x="217" y="11435"/>
                  </a:cubicBezTo>
                  <a:lnTo>
                    <a:pt x="7726" y="11435"/>
                  </a:lnTo>
                  <a:cubicBezTo>
                    <a:pt x="7842" y="11435"/>
                    <a:pt x="7938" y="11341"/>
                    <a:pt x="7938" y="11225"/>
                  </a:cubicBezTo>
                  <a:cubicBezTo>
                    <a:pt x="7938" y="11107"/>
                    <a:pt x="7842" y="11013"/>
                    <a:pt x="7726" y="11013"/>
                  </a:cubicBezTo>
                  <a:lnTo>
                    <a:pt x="429" y="11013"/>
                  </a:lnTo>
                  <a:lnTo>
                    <a:pt x="429" y="10716"/>
                  </a:lnTo>
                  <a:lnTo>
                    <a:pt x="8735" y="10716"/>
                  </a:lnTo>
                  <a:lnTo>
                    <a:pt x="8735" y="13551"/>
                  </a:lnTo>
                  <a:lnTo>
                    <a:pt x="429" y="13551"/>
                  </a:lnTo>
                  <a:lnTo>
                    <a:pt x="429" y="11972"/>
                  </a:lnTo>
                  <a:cubicBezTo>
                    <a:pt x="433" y="11854"/>
                    <a:pt x="337" y="11754"/>
                    <a:pt x="217" y="11754"/>
                  </a:cubicBezTo>
                  <a:cubicBezTo>
                    <a:pt x="97" y="11754"/>
                    <a:pt x="1" y="11854"/>
                    <a:pt x="5" y="11972"/>
                  </a:cubicBezTo>
                  <a:lnTo>
                    <a:pt x="5" y="13762"/>
                  </a:lnTo>
                  <a:cubicBezTo>
                    <a:pt x="5" y="13878"/>
                    <a:pt x="101" y="13972"/>
                    <a:pt x="217" y="13972"/>
                  </a:cubicBezTo>
                  <a:lnTo>
                    <a:pt x="8947" y="13972"/>
                  </a:lnTo>
                  <a:cubicBezTo>
                    <a:pt x="9062" y="13972"/>
                    <a:pt x="9156" y="13878"/>
                    <a:pt x="9156" y="13762"/>
                  </a:cubicBezTo>
                  <a:lnTo>
                    <a:pt x="9156" y="10507"/>
                  </a:lnTo>
                  <a:cubicBezTo>
                    <a:pt x="9156" y="10391"/>
                    <a:pt x="9062" y="10297"/>
                    <a:pt x="8947" y="10297"/>
                  </a:cubicBezTo>
                  <a:lnTo>
                    <a:pt x="8294" y="10297"/>
                  </a:lnTo>
                  <a:lnTo>
                    <a:pt x="8294" y="9823"/>
                  </a:lnTo>
                  <a:lnTo>
                    <a:pt x="8947" y="9823"/>
                  </a:lnTo>
                  <a:cubicBezTo>
                    <a:pt x="9062" y="9821"/>
                    <a:pt x="9156" y="9727"/>
                    <a:pt x="9156" y="9612"/>
                  </a:cubicBezTo>
                  <a:lnTo>
                    <a:pt x="9156" y="8828"/>
                  </a:lnTo>
                  <a:cubicBezTo>
                    <a:pt x="9156" y="8712"/>
                    <a:pt x="9062" y="8616"/>
                    <a:pt x="8947" y="8616"/>
                  </a:cubicBezTo>
                  <a:cubicBezTo>
                    <a:pt x="8829" y="8616"/>
                    <a:pt x="8735" y="8712"/>
                    <a:pt x="8735" y="8828"/>
                  </a:cubicBezTo>
                  <a:lnTo>
                    <a:pt x="8735" y="9400"/>
                  </a:lnTo>
                  <a:lnTo>
                    <a:pt x="429" y="9400"/>
                  </a:lnTo>
                  <a:lnTo>
                    <a:pt x="429" y="7286"/>
                  </a:lnTo>
                  <a:lnTo>
                    <a:pt x="7726" y="7286"/>
                  </a:lnTo>
                  <a:cubicBezTo>
                    <a:pt x="7840" y="7282"/>
                    <a:pt x="7929" y="7188"/>
                    <a:pt x="7929" y="7074"/>
                  </a:cubicBezTo>
                  <a:cubicBezTo>
                    <a:pt x="7929" y="6961"/>
                    <a:pt x="7840" y="6867"/>
                    <a:pt x="7726" y="6863"/>
                  </a:cubicBezTo>
                  <a:lnTo>
                    <a:pt x="429" y="6863"/>
                  </a:lnTo>
                  <a:lnTo>
                    <a:pt x="429" y="6568"/>
                  </a:lnTo>
                  <a:lnTo>
                    <a:pt x="7409" y="6568"/>
                  </a:lnTo>
                  <a:cubicBezTo>
                    <a:pt x="7425" y="6568"/>
                    <a:pt x="7440" y="6566"/>
                    <a:pt x="7453" y="6564"/>
                  </a:cubicBezTo>
                  <a:cubicBezTo>
                    <a:pt x="7488" y="6638"/>
                    <a:pt x="7564" y="6688"/>
                    <a:pt x="7647" y="6688"/>
                  </a:cubicBezTo>
                  <a:lnTo>
                    <a:pt x="8735" y="6688"/>
                  </a:lnTo>
                  <a:lnTo>
                    <a:pt x="8735" y="7985"/>
                  </a:lnTo>
                  <a:cubicBezTo>
                    <a:pt x="8735" y="8101"/>
                    <a:pt x="8829" y="8195"/>
                    <a:pt x="8944" y="8195"/>
                  </a:cubicBezTo>
                  <a:cubicBezTo>
                    <a:pt x="9062" y="8195"/>
                    <a:pt x="9156" y="8101"/>
                    <a:pt x="9156" y="7985"/>
                  </a:cubicBezTo>
                  <a:lnTo>
                    <a:pt x="9156" y="6686"/>
                  </a:lnTo>
                  <a:lnTo>
                    <a:pt x="11715" y="6686"/>
                  </a:lnTo>
                  <a:cubicBezTo>
                    <a:pt x="11833" y="6686"/>
                    <a:pt x="11927" y="6592"/>
                    <a:pt x="11927" y="6476"/>
                  </a:cubicBezTo>
                  <a:lnTo>
                    <a:pt x="11927" y="5727"/>
                  </a:lnTo>
                  <a:cubicBezTo>
                    <a:pt x="11923" y="5612"/>
                    <a:pt x="11829" y="5522"/>
                    <a:pt x="11715" y="5522"/>
                  </a:cubicBezTo>
                  <a:cubicBezTo>
                    <a:pt x="11602" y="5522"/>
                    <a:pt x="11508" y="5612"/>
                    <a:pt x="11506" y="5727"/>
                  </a:cubicBezTo>
                  <a:lnTo>
                    <a:pt x="11506" y="6264"/>
                  </a:lnTo>
                  <a:lnTo>
                    <a:pt x="10955" y="6264"/>
                  </a:lnTo>
                  <a:lnTo>
                    <a:pt x="10955" y="5408"/>
                  </a:lnTo>
                  <a:cubicBezTo>
                    <a:pt x="10955" y="5291"/>
                    <a:pt x="10861" y="5197"/>
                    <a:pt x="10746" y="5197"/>
                  </a:cubicBezTo>
                  <a:cubicBezTo>
                    <a:pt x="10628" y="5197"/>
                    <a:pt x="10534" y="5291"/>
                    <a:pt x="10534" y="5408"/>
                  </a:cubicBezTo>
                  <a:lnTo>
                    <a:pt x="10534" y="6264"/>
                  </a:lnTo>
                  <a:lnTo>
                    <a:pt x="10195" y="6264"/>
                  </a:lnTo>
                  <a:lnTo>
                    <a:pt x="10195" y="5727"/>
                  </a:lnTo>
                  <a:cubicBezTo>
                    <a:pt x="10193" y="5612"/>
                    <a:pt x="10099" y="5522"/>
                    <a:pt x="9986" y="5522"/>
                  </a:cubicBezTo>
                  <a:cubicBezTo>
                    <a:pt x="9872" y="5522"/>
                    <a:pt x="9778" y="5612"/>
                    <a:pt x="9774" y="5727"/>
                  </a:cubicBezTo>
                  <a:lnTo>
                    <a:pt x="9774" y="6264"/>
                  </a:lnTo>
                  <a:lnTo>
                    <a:pt x="9436" y="6264"/>
                  </a:lnTo>
                  <a:lnTo>
                    <a:pt x="9436" y="5727"/>
                  </a:lnTo>
                  <a:cubicBezTo>
                    <a:pt x="9436" y="5609"/>
                    <a:pt x="9342" y="5515"/>
                    <a:pt x="9226" y="5515"/>
                  </a:cubicBezTo>
                  <a:cubicBezTo>
                    <a:pt x="9108" y="5515"/>
                    <a:pt x="9014" y="5609"/>
                    <a:pt x="9014" y="5727"/>
                  </a:cubicBezTo>
                  <a:lnTo>
                    <a:pt x="9014" y="6264"/>
                  </a:lnTo>
                  <a:lnTo>
                    <a:pt x="8676" y="6264"/>
                  </a:lnTo>
                  <a:lnTo>
                    <a:pt x="8676" y="5286"/>
                  </a:lnTo>
                  <a:cubicBezTo>
                    <a:pt x="8674" y="5173"/>
                    <a:pt x="8580" y="5083"/>
                    <a:pt x="8466" y="5083"/>
                  </a:cubicBezTo>
                  <a:cubicBezTo>
                    <a:pt x="8353" y="5083"/>
                    <a:pt x="8259" y="5173"/>
                    <a:pt x="8254" y="5286"/>
                  </a:cubicBezTo>
                  <a:lnTo>
                    <a:pt x="8254" y="6264"/>
                  </a:lnTo>
                  <a:lnTo>
                    <a:pt x="7857" y="6264"/>
                  </a:lnTo>
                  <a:lnTo>
                    <a:pt x="7857" y="4544"/>
                  </a:lnTo>
                  <a:cubicBezTo>
                    <a:pt x="7857" y="4428"/>
                    <a:pt x="7767" y="4334"/>
                    <a:pt x="7652" y="4332"/>
                  </a:cubicBezTo>
                  <a:cubicBezTo>
                    <a:pt x="7294" y="4321"/>
                    <a:pt x="6986" y="4070"/>
                    <a:pt x="6905" y="3718"/>
                  </a:cubicBezTo>
                  <a:cubicBezTo>
                    <a:pt x="6826" y="3367"/>
                    <a:pt x="6994" y="3007"/>
                    <a:pt x="7315" y="2843"/>
                  </a:cubicBezTo>
                  <a:cubicBezTo>
                    <a:pt x="7385" y="2808"/>
                    <a:pt x="7431" y="2734"/>
                    <a:pt x="7431" y="2655"/>
                  </a:cubicBezTo>
                  <a:lnTo>
                    <a:pt x="7431" y="2476"/>
                  </a:lnTo>
                  <a:cubicBezTo>
                    <a:pt x="7427" y="1926"/>
                    <a:pt x="7652" y="1397"/>
                    <a:pt x="8047" y="1017"/>
                  </a:cubicBezTo>
                  <a:cubicBezTo>
                    <a:pt x="8466" y="621"/>
                    <a:pt x="9003" y="423"/>
                    <a:pt x="9540" y="423"/>
                  </a:cubicBezTo>
                  <a:cubicBezTo>
                    <a:pt x="10077" y="423"/>
                    <a:pt x="10614" y="621"/>
                    <a:pt x="11032" y="1017"/>
                  </a:cubicBezTo>
                  <a:cubicBezTo>
                    <a:pt x="11429" y="1397"/>
                    <a:pt x="11652" y="1926"/>
                    <a:pt x="11650" y="2476"/>
                  </a:cubicBezTo>
                  <a:lnTo>
                    <a:pt x="11650" y="2601"/>
                  </a:lnTo>
                  <a:cubicBezTo>
                    <a:pt x="11650" y="2690"/>
                    <a:pt x="11706" y="2769"/>
                    <a:pt x="11792" y="2799"/>
                  </a:cubicBezTo>
                  <a:cubicBezTo>
                    <a:pt x="12130" y="2915"/>
                    <a:pt x="12348" y="3245"/>
                    <a:pt x="12320" y="3603"/>
                  </a:cubicBezTo>
                  <a:cubicBezTo>
                    <a:pt x="12294" y="3961"/>
                    <a:pt x="12030" y="4253"/>
                    <a:pt x="11678" y="4319"/>
                  </a:cubicBezTo>
                  <a:cubicBezTo>
                    <a:pt x="11578" y="4339"/>
                    <a:pt x="11506" y="4426"/>
                    <a:pt x="11506" y="4526"/>
                  </a:cubicBezTo>
                  <a:lnTo>
                    <a:pt x="11506" y="4882"/>
                  </a:lnTo>
                  <a:cubicBezTo>
                    <a:pt x="11501" y="5000"/>
                    <a:pt x="11597" y="5101"/>
                    <a:pt x="11717" y="5101"/>
                  </a:cubicBezTo>
                  <a:cubicBezTo>
                    <a:pt x="11835" y="5101"/>
                    <a:pt x="11931" y="5000"/>
                    <a:pt x="11927" y="4882"/>
                  </a:cubicBezTo>
                  <a:lnTo>
                    <a:pt x="11927" y="4688"/>
                  </a:lnTo>
                  <a:cubicBezTo>
                    <a:pt x="12390" y="4531"/>
                    <a:pt x="12711" y="4109"/>
                    <a:pt x="12744" y="3622"/>
                  </a:cubicBezTo>
                  <a:cubicBezTo>
                    <a:pt x="12774" y="3135"/>
                    <a:pt x="12510" y="2675"/>
                    <a:pt x="12071" y="2459"/>
                  </a:cubicBezTo>
                  <a:lnTo>
                    <a:pt x="12071" y="2461"/>
                  </a:lnTo>
                  <a:cubicBezTo>
                    <a:pt x="12071" y="1801"/>
                    <a:pt x="11800" y="1170"/>
                    <a:pt x="11327" y="714"/>
                  </a:cubicBezTo>
                  <a:cubicBezTo>
                    <a:pt x="10825" y="238"/>
                    <a:pt x="10182" y="0"/>
                    <a:pt x="9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5052062" y="2127123"/>
              <a:ext cx="29128" cy="11381"/>
            </a:xfrm>
            <a:custGeom>
              <a:avLst/>
              <a:gdLst/>
              <a:ahLst/>
              <a:cxnLst/>
              <a:rect l="l" t="t" r="r" b="b"/>
              <a:pathLst>
                <a:path w="1080" h="422" extrusionOk="0">
                  <a:moveTo>
                    <a:pt x="211" y="0"/>
                  </a:moveTo>
                  <a:cubicBezTo>
                    <a:pt x="95" y="0"/>
                    <a:pt x="1" y="95"/>
                    <a:pt x="1" y="210"/>
                  </a:cubicBezTo>
                  <a:cubicBezTo>
                    <a:pt x="1" y="327"/>
                    <a:pt x="95" y="422"/>
                    <a:pt x="211" y="422"/>
                  </a:cubicBezTo>
                  <a:cubicBezTo>
                    <a:pt x="214" y="422"/>
                    <a:pt x="216" y="422"/>
                    <a:pt x="219" y="422"/>
                  </a:cubicBezTo>
                  <a:lnTo>
                    <a:pt x="861" y="422"/>
                  </a:lnTo>
                  <a:cubicBezTo>
                    <a:pt x="864" y="422"/>
                    <a:pt x="866" y="422"/>
                    <a:pt x="869" y="422"/>
                  </a:cubicBezTo>
                  <a:cubicBezTo>
                    <a:pt x="985" y="422"/>
                    <a:pt x="1079" y="327"/>
                    <a:pt x="1079" y="210"/>
                  </a:cubicBezTo>
                  <a:cubicBezTo>
                    <a:pt x="1079" y="95"/>
                    <a:pt x="985" y="0"/>
                    <a:pt x="869" y="0"/>
                  </a:cubicBezTo>
                  <a:cubicBezTo>
                    <a:pt x="866" y="0"/>
                    <a:pt x="864" y="0"/>
                    <a:pt x="861" y="0"/>
                  </a:cubicBezTo>
                  <a:lnTo>
                    <a:pt x="219" y="0"/>
                  </a:lnTo>
                  <a:cubicBezTo>
                    <a:pt x="216" y="0"/>
                    <a:pt x="214"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5010609" y="2083998"/>
              <a:ext cx="51675" cy="36248"/>
            </a:xfrm>
            <a:custGeom>
              <a:avLst/>
              <a:gdLst/>
              <a:ahLst/>
              <a:cxnLst/>
              <a:rect l="l" t="t" r="r" b="b"/>
              <a:pathLst>
                <a:path w="1916" h="1344" extrusionOk="0">
                  <a:moveTo>
                    <a:pt x="1492" y="425"/>
                  </a:moveTo>
                  <a:lnTo>
                    <a:pt x="1492" y="457"/>
                  </a:lnTo>
                  <a:cubicBezTo>
                    <a:pt x="1490" y="713"/>
                    <a:pt x="1282" y="920"/>
                    <a:pt x="1027" y="920"/>
                  </a:cubicBezTo>
                  <a:cubicBezTo>
                    <a:pt x="771" y="920"/>
                    <a:pt x="564" y="713"/>
                    <a:pt x="564" y="457"/>
                  </a:cubicBezTo>
                  <a:lnTo>
                    <a:pt x="564" y="425"/>
                  </a:lnTo>
                  <a:close/>
                  <a:moveTo>
                    <a:pt x="398" y="1"/>
                  </a:moveTo>
                  <a:cubicBezTo>
                    <a:pt x="308" y="1"/>
                    <a:pt x="230" y="56"/>
                    <a:pt x="199" y="139"/>
                  </a:cubicBezTo>
                  <a:cubicBezTo>
                    <a:pt x="0" y="656"/>
                    <a:pt x="321" y="1226"/>
                    <a:pt x="865" y="1329"/>
                  </a:cubicBezTo>
                  <a:cubicBezTo>
                    <a:pt x="920" y="1339"/>
                    <a:pt x="974" y="1343"/>
                    <a:pt x="1028" y="1343"/>
                  </a:cubicBezTo>
                  <a:cubicBezTo>
                    <a:pt x="1507" y="1343"/>
                    <a:pt x="1915" y="954"/>
                    <a:pt x="1915" y="457"/>
                  </a:cubicBezTo>
                  <a:cubicBezTo>
                    <a:pt x="1915" y="348"/>
                    <a:pt x="1896" y="239"/>
                    <a:pt x="1856" y="139"/>
                  </a:cubicBezTo>
                  <a:cubicBezTo>
                    <a:pt x="1824" y="56"/>
                    <a:pt x="1747" y="1"/>
                    <a:pt x="1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5070671" y="2083998"/>
              <a:ext cx="48492" cy="36841"/>
            </a:xfrm>
            <a:custGeom>
              <a:avLst/>
              <a:gdLst/>
              <a:ahLst/>
              <a:cxnLst/>
              <a:rect l="l" t="t" r="r" b="b"/>
              <a:pathLst>
                <a:path w="1798" h="1366" extrusionOk="0">
                  <a:moveTo>
                    <a:pt x="1363" y="425"/>
                  </a:moveTo>
                  <a:lnTo>
                    <a:pt x="1363" y="457"/>
                  </a:lnTo>
                  <a:cubicBezTo>
                    <a:pt x="1363" y="713"/>
                    <a:pt x="1153" y="920"/>
                    <a:pt x="898" y="920"/>
                  </a:cubicBezTo>
                  <a:cubicBezTo>
                    <a:pt x="640" y="920"/>
                    <a:pt x="433" y="713"/>
                    <a:pt x="433" y="457"/>
                  </a:cubicBezTo>
                  <a:lnTo>
                    <a:pt x="435" y="457"/>
                  </a:lnTo>
                  <a:lnTo>
                    <a:pt x="435" y="425"/>
                  </a:lnTo>
                  <a:close/>
                  <a:moveTo>
                    <a:pt x="269" y="1"/>
                  </a:moveTo>
                  <a:cubicBezTo>
                    <a:pt x="180" y="1"/>
                    <a:pt x="101" y="56"/>
                    <a:pt x="70" y="139"/>
                  </a:cubicBezTo>
                  <a:cubicBezTo>
                    <a:pt x="31" y="239"/>
                    <a:pt x="12" y="348"/>
                    <a:pt x="12" y="457"/>
                  </a:cubicBezTo>
                  <a:cubicBezTo>
                    <a:pt x="1" y="955"/>
                    <a:pt x="400" y="1366"/>
                    <a:pt x="900" y="1366"/>
                  </a:cubicBezTo>
                  <a:cubicBezTo>
                    <a:pt x="1398" y="1366"/>
                    <a:pt x="1798" y="955"/>
                    <a:pt x="1787" y="457"/>
                  </a:cubicBezTo>
                  <a:cubicBezTo>
                    <a:pt x="1787" y="348"/>
                    <a:pt x="1767" y="239"/>
                    <a:pt x="1728" y="139"/>
                  </a:cubicBezTo>
                  <a:cubicBezTo>
                    <a:pt x="1697" y="56"/>
                    <a:pt x="1619" y="1"/>
                    <a:pt x="1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4830342" y="2100450"/>
              <a:ext cx="44554" cy="38648"/>
            </a:xfrm>
            <a:custGeom>
              <a:avLst/>
              <a:gdLst/>
              <a:ahLst/>
              <a:cxnLst/>
              <a:rect l="l" t="t" r="r" b="b"/>
              <a:pathLst>
                <a:path w="1652" h="1433" extrusionOk="0">
                  <a:moveTo>
                    <a:pt x="1230" y="424"/>
                  </a:moveTo>
                  <a:lnTo>
                    <a:pt x="1230" y="1011"/>
                  </a:lnTo>
                  <a:lnTo>
                    <a:pt x="424" y="1011"/>
                  </a:lnTo>
                  <a:lnTo>
                    <a:pt x="422" y="424"/>
                  </a:lnTo>
                  <a:close/>
                  <a:moveTo>
                    <a:pt x="213" y="0"/>
                  </a:moveTo>
                  <a:cubicBezTo>
                    <a:pt x="95" y="0"/>
                    <a:pt x="1" y="94"/>
                    <a:pt x="1" y="212"/>
                  </a:cubicBezTo>
                  <a:lnTo>
                    <a:pt x="1" y="1221"/>
                  </a:lnTo>
                  <a:cubicBezTo>
                    <a:pt x="1" y="1339"/>
                    <a:pt x="95" y="1433"/>
                    <a:pt x="213" y="1433"/>
                  </a:cubicBezTo>
                  <a:lnTo>
                    <a:pt x="1440" y="1433"/>
                  </a:lnTo>
                  <a:cubicBezTo>
                    <a:pt x="1555" y="1433"/>
                    <a:pt x="1652" y="1339"/>
                    <a:pt x="1652" y="1221"/>
                  </a:cubicBezTo>
                  <a:lnTo>
                    <a:pt x="1652" y="212"/>
                  </a:lnTo>
                  <a:cubicBezTo>
                    <a:pt x="1652" y="94"/>
                    <a:pt x="1558" y="0"/>
                    <a:pt x="1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4883338" y="2100450"/>
              <a:ext cx="44554" cy="38648"/>
            </a:xfrm>
            <a:custGeom>
              <a:avLst/>
              <a:gdLst/>
              <a:ahLst/>
              <a:cxnLst/>
              <a:rect l="l" t="t" r="r" b="b"/>
              <a:pathLst>
                <a:path w="1652" h="1433" extrusionOk="0">
                  <a:moveTo>
                    <a:pt x="1230" y="424"/>
                  </a:moveTo>
                  <a:lnTo>
                    <a:pt x="1230" y="1011"/>
                  </a:lnTo>
                  <a:lnTo>
                    <a:pt x="425" y="1011"/>
                  </a:lnTo>
                  <a:lnTo>
                    <a:pt x="425" y="424"/>
                  </a:lnTo>
                  <a:close/>
                  <a:moveTo>
                    <a:pt x="213" y="0"/>
                  </a:moveTo>
                  <a:cubicBezTo>
                    <a:pt x="97" y="0"/>
                    <a:pt x="1" y="94"/>
                    <a:pt x="1" y="212"/>
                  </a:cubicBezTo>
                  <a:lnTo>
                    <a:pt x="1" y="1221"/>
                  </a:lnTo>
                  <a:cubicBezTo>
                    <a:pt x="1" y="1339"/>
                    <a:pt x="97" y="1433"/>
                    <a:pt x="213" y="1433"/>
                  </a:cubicBezTo>
                  <a:lnTo>
                    <a:pt x="1440" y="1433"/>
                  </a:lnTo>
                  <a:cubicBezTo>
                    <a:pt x="1558" y="1433"/>
                    <a:pt x="1652" y="1339"/>
                    <a:pt x="1652" y="1221"/>
                  </a:cubicBezTo>
                  <a:lnTo>
                    <a:pt x="1652" y="212"/>
                  </a:lnTo>
                  <a:cubicBezTo>
                    <a:pt x="1652" y="94"/>
                    <a:pt x="1558" y="0"/>
                    <a:pt x="1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4936415" y="2100450"/>
              <a:ext cx="44527" cy="38648"/>
            </a:xfrm>
            <a:custGeom>
              <a:avLst/>
              <a:gdLst/>
              <a:ahLst/>
              <a:cxnLst/>
              <a:rect l="l" t="t" r="r" b="b"/>
              <a:pathLst>
                <a:path w="1651" h="1433" extrusionOk="0">
                  <a:moveTo>
                    <a:pt x="1227" y="424"/>
                  </a:moveTo>
                  <a:lnTo>
                    <a:pt x="1227" y="1011"/>
                  </a:lnTo>
                  <a:lnTo>
                    <a:pt x="422" y="1011"/>
                  </a:lnTo>
                  <a:lnTo>
                    <a:pt x="422" y="424"/>
                  </a:lnTo>
                  <a:close/>
                  <a:moveTo>
                    <a:pt x="210" y="0"/>
                  </a:moveTo>
                  <a:cubicBezTo>
                    <a:pt x="94" y="0"/>
                    <a:pt x="0" y="94"/>
                    <a:pt x="0" y="212"/>
                  </a:cubicBezTo>
                  <a:lnTo>
                    <a:pt x="0" y="1221"/>
                  </a:lnTo>
                  <a:cubicBezTo>
                    <a:pt x="0" y="1339"/>
                    <a:pt x="94" y="1433"/>
                    <a:pt x="210" y="1433"/>
                  </a:cubicBezTo>
                  <a:lnTo>
                    <a:pt x="1439" y="1433"/>
                  </a:lnTo>
                  <a:cubicBezTo>
                    <a:pt x="1555" y="1433"/>
                    <a:pt x="1651" y="1339"/>
                    <a:pt x="1651" y="1221"/>
                  </a:cubicBezTo>
                  <a:lnTo>
                    <a:pt x="1651" y="212"/>
                  </a:lnTo>
                  <a:cubicBezTo>
                    <a:pt x="1651" y="94"/>
                    <a:pt x="1555" y="0"/>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4830342" y="2324867"/>
              <a:ext cx="44554" cy="38648"/>
            </a:xfrm>
            <a:custGeom>
              <a:avLst/>
              <a:gdLst/>
              <a:ahLst/>
              <a:cxnLst/>
              <a:rect l="l" t="t" r="r" b="b"/>
              <a:pathLst>
                <a:path w="1652" h="1433" extrusionOk="0">
                  <a:moveTo>
                    <a:pt x="1230" y="424"/>
                  </a:moveTo>
                  <a:lnTo>
                    <a:pt x="1230" y="1011"/>
                  </a:lnTo>
                  <a:lnTo>
                    <a:pt x="424" y="1011"/>
                  </a:lnTo>
                  <a:lnTo>
                    <a:pt x="422" y="424"/>
                  </a:lnTo>
                  <a:close/>
                  <a:moveTo>
                    <a:pt x="213" y="0"/>
                  </a:moveTo>
                  <a:cubicBezTo>
                    <a:pt x="95" y="0"/>
                    <a:pt x="1" y="96"/>
                    <a:pt x="1" y="212"/>
                  </a:cubicBezTo>
                  <a:lnTo>
                    <a:pt x="1" y="1221"/>
                  </a:lnTo>
                  <a:cubicBezTo>
                    <a:pt x="1" y="1339"/>
                    <a:pt x="95" y="1433"/>
                    <a:pt x="213" y="1433"/>
                  </a:cubicBezTo>
                  <a:lnTo>
                    <a:pt x="1440" y="1433"/>
                  </a:lnTo>
                  <a:cubicBezTo>
                    <a:pt x="1555" y="1433"/>
                    <a:pt x="1652" y="1339"/>
                    <a:pt x="1652" y="1221"/>
                  </a:cubicBezTo>
                  <a:lnTo>
                    <a:pt x="1652" y="212"/>
                  </a:lnTo>
                  <a:cubicBezTo>
                    <a:pt x="1652" y="96"/>
                    <a:pt x="1558" y="0"/>
                    <a:pt x="1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4883338" y="2324867"/>
              <a:ext cx="44554" cy="38648"/>
            </a:xfrm>
            <a:custGeom>
              <a:avLst/>
              <a:gdLst/>
              <a:ahLst/>
              <a:cxnLst/>
              <a:rect l="l" t="t" r="r" b="b"/>
              <a:pathLst>
                <a:path w="1652" h="1433" extrusionOk="0">
                  <a:moveTo>
                    <a:pt x="1230" y="424"/>
                  </a:moveTo>
                  <a:lnTo>
                    <a:pt x="1230" y="1011"/>
                  </a:lnTo>
                  <a:lnTo>
                    <a:pt x="425" y="1011"/>
                  </a:lnTo>
                  <a:lnTo>
                    <a:pt x="425" y="424"/>
                  </a:lnTo>
                  <a:close/>
                  <a:moveTo>
                    <a:pt x="213" y="0"/>
                  </a:moveTo>
                  <a:cubicBezTo>
                    <a:pt x="97" y="0"/>
                    <a:pt x="1" y="96"/>
                    <a:pt x="1" y="212"/>
                  </a:cubicBezTo>
                  <a:lnTo>
                    <a:pt x="1" y="1221"/>
                  </a:lnTo>
                  <a:cubicBezTo>
                    <a:pt x="1" y="1339"/>
                    <a:pt x="97" y="1433"/>
                    <a:pt x="213" y="1433"/>
                  </a:cubicBezTo>
                  <a:lnTo>
                    <a:pt x="1440" y="1433"/>
                  </a:lnTo>
                  <a:cubicBezTo>
                    <a:pt x="1558" y="1433"/>
                    <a:pt x="1652" y="1339"/>
                    <a:pt x="1652" y="1221"/>
                  </a:cubicBezTo>
                  <a:lnTo>
                    <a:pt x="1652" y="212"/>
                  </a:lnTo>
                  <a:cubicBezTo>
                    <a:pt x="1652" y="96"/>
                    <a:pt x="1558" y="0"/>
                    <a:pt x="1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4936415" y="2324867"/>
              <a:ext cx="44527" cy="38648"/>
            </a:xfrm>
            <a:custGeom>
              <a:avLst/>
              <a:gdLst/>
              <a:ahLst/>
              <a:cxnLst/>
              <a:rect l="l" t="t" r="r" b="b"/>
              <a:pathLst>
                <a:path w="1651" h="1433" extrusionOk="0">
                  <a:moveTo>
                    <a:pt x="1227" y="424"/>
                  </a:moveTo>
                  <a:lnTo>
                    <a:pt x="1227" y="1011"/>
                  </a:lnTo>
                  <a:lnTo>
                    <a:pt x="422" y="1011"/>
                  </a:lnTo>
                  <a:lnTo>
                    <a:pt x="422" y="424"/>
                  </a:lnTo>
                  <a:close/>
                  <a:moveTo>
                    <a:pt x="210" y="0"/>
                  </a:moveTo>
                  <a:cubicBezTo>
                    <a:pt x="94" y="0"/>
                    <a:pt x="0" y="96"/>
                    <a:pt x="0" y="212"/>
                  </a:cubicBezTo>
                  <a:lnTo>
                    <a:pt x="0" y="1221"/>
                  </a:lnTo>
                  <a:cubicBezTo>
                    <a:pt x="0" y="1339"/>
                    <a:pt x="94" y="1433"/>
                    <a:pt x="210" y="1433"/>
                  </a:cubicBezTo>
                  <a:lnTo>
                    <a:pt x="1439" y="1433"/>
                  </a:lnTo>
                  <a:cubicBezTo>
                    <a:pt x="1555" y="1433"/>
                    <a:pt x="1651" y="1339"/>
                    <a:pt x="1651" y="1221"/>
                  </a:cubicBezTo>
                  <a:lnTo>
                    <a:pt x="1651" y="212"/>
                  </a:lnTo>
                  <a:cubicBezTo>
                    <a:pt x="1651" y="96"/>
                    <a:pt x="1555" y="0"/>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4989411" y="2324867"/>
              <a:ext cx="44554" cy="38648"/>
            </a:xfrm>
            <a:custGeom>
              <a:avLst/>
              <a:gdLst/>
              <a:ahLst/>
              <a:cxnLst/>
              <a:rect l="l" t="t" r="r" b="b"/>
              <a:pathLst>
                <a:path w="1652" h="1433" extrusionOk="0">
                  <a:moveTo>
                    <a:pt x="1230" y="424"/>
                  </a:moveTo>
                  <a:lnTo>
                    <a:pt x="1230" y="1011"/>
                  </a:lnTo>
                  <a:lnTo>
                    <a:pt x="424" y="1011"/>
                  </a:lnTo>
                  <a:lnTo>
                    <a:pt x="424" y="424"/>
                  </a:lnTo>
                  <a:close/>
                  <a:moveTo>
                    <a:pt x="212" y="0"/>
                  </a:moveTo>
                  <a:cubicBezTo>
                    <a:pt x="94" y="0"/>
                    <a:pt x="0" y="96"/>
                    <a:pt x="0" y="212"/>
                  </a:cubicBezTo>
                  <a:lnTo>
                    <a:pt x="0" y="1221"/>
                  </a:lnTo>
                  <a:cubicBezTo>
                    <a:pt x="0" y="1339"/>
                    <a:pt x="96" y="1433"/>
                    <a:pt x="212" y="1433"/>
                  </a:cubicBezTo>
                  <a:lnTo>
                    <a:pt x="1439" y="1433"/>
                  </a:lnTo>
                  <a:cubicBezTo>
                    <a:pt x="1557" y="1433"/>
                    <a:pt x="1651" y="1339"/>
                    <a:pt x="1651" y="1221"/>
                  </a:cubicBezTo>
                  <a:lnTo>
                    <a:pt x="1651" y="212"/>
                  </a:lnTo>
                  <a:cubicBezTo>
                    <a:pt x="1651" y="96"/>
                    <a:pt x="1557" y="0"/>
                    <a:pt x="1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4830342" y="2212915"/>
              <a:ext cx="44554" cy="38648"/>
            </a:xfrm>
            <a:custGeom>
              <a:avLst/>
              <a:gdLst/>
              <a:ahLst/>
              <a:cxnLst/>
              <a:rect l="l" t="t" r="r" b="b"/>
              <a:pathLst>
                <a:path w="1652" h="1433" extrusionOk="0">
                  <a:moveTo>
                    <a:pt x="1230" y="422"/>
                  </a:moveTo>
                  <a:lnTo>
                    <a:pt x="1228" y="1009"/>
                  </a:lnTo>
                  <a:lnTo>
                    <a:pt x="422" y="1009"/>
                  </a:lnTo>
                  <a:lnTo>
                    <a:pt x="422" y="422"/>
                  </a:lnTo>
                  <a:close/>
                  <a:moveTo>
                    <a:pt x="213" y="1"/>
                  </a:moveTo>
                  <a:cubicBezTo>
                    <a:pt x="95" y="1"/>
                    <a:pt x="1" y="94"/>
                    <a:pt x="1" y="210"/>
                  </a:cubicBezTo>
                  <a:lnTo>
                    <a:pt x="1" y="1221"/>
                  </a:lnTo>
                  <a:cubicBezTo>
                    <a:pt x="1" y="1337"/>
                    <a:pt x="95" y="1433"/>
                    <a:pt x="213" y="1433"/>
                  </a:cubicBezTo>
                  <a:lnTo>
                    <a:pt x="1440" y="1433"/>
                  </a:lnTo>
                  <a:cubicBezTo>
                    <a:pt x="1555" y="1433"/>
                    <a:pt x="1652" y="1337"/>
                    <a:pt x="1652" y="1221"/>
                  </a:cubicBezTo>
                  <a:lnTo>
                    <a:pt x="1652" y="210"/>
                  </a:lnTo>
                  <a:cubicBezTo>
                    <a:pt x="1652" y="94"/>
                    <a:pt x="1555" y="1"/>
                    <a:pt x="1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4883338" y="2212915"/>
              <a:ext cx="44554" cy="38648"/>
            </a:xfrm>
            <a:custGeom>
              <a:avLst/>
              <a:gdLst/>
              <a:ahLst/>
              <a:cxnLst/>
              <a:rect l="l" t="t" r="r" b="b"/>
              <a:pathLst>
                <a:path w="1652" h="1433" extrusionOk="0">
                  <a:moveTo>
                    <a:pt x="1230" y="422"/>
                  </a:moveTo>
                  <a:lnTo>
                    <a:pt x="1230" y="1009"/>
                  </a:lnTo>
                  <a:lnTo>
                    <a:pt x="425" y="1009"/>
                  </a:lnTo>
                  <a:lnTo>
                    <a:pt x="425" y="422"/>
                  </a:lnTo>
                  <a:close/>
                  <a:moveTo>
                    <a:pt x="213" y="1"/>
                  </a:moveTo>
                  <a:cubicBezTo>
                    <a:pt x="97" y="1"/>
                    <a:pt x="1" y="94"/>
                    <a:pt x="1" y="210"/>
                  </a:cubicBezTo>
                  <a:lnTo>
                    <a:pt x="1" y="1221"/>
                  </a:lnTo>
                  <a:cubicBezTo>
                    <a:pt x="1" y="1337"/>
                    <a:pt x="97" y="1433"/>
                    <a:pt x="213" y="1433"/>
                  </a:cubicBezTo>
                  <a:lnTo>
                    <a:pt x="1440" y="1433"/>
                  </a:lnTo>
                  <a:cubicBezTo>
                    <a:pt x="1558" y="1433"/>
                    <a:pt x="1652" y="1337"/>
                    <a:pt x="1652" y="1221"/>
                  </a:cubicBezTo>
                  <a:lnTo>
                    <a:pt x="1652" y="210"/>
                  </a:lnTo>
                  <a:cubicBezTo>
                    <a:pt x="1652" y="94"/>
                    <a:pt x="1558" y="1"/>
                    <a:pt x="1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4936415" y="2212915"/>
              <a:ext cx="44527" cy="38648"/>
            </a:xfrm>
            <a:custGeom>
              <a:avLst/>
              <a:gdLst/>
              <a:ahLst/>
              <a:cxnLst/>
              <a:rect l="l" t="t" r="r" b="b"/>
              <a:pathLst>
                <a:path w="1651" h="1433" extrusionOk="0">
                  <a:moveTo>
                    <a:pt x="1227" y="422"/>
                  </a:moveTo>
                  <a:lnTo>
                    <a:pt x="1227" y="1009"/>
                  </a:lnTo>
                  <a:lnTo>
                    <a:pt x="422" y="1009"/>
                  </a:lnTo>
                  <a:lnTo>
                    <a:pt x="422" y="422"/>
                  </a:lnTo>
                  <a:close/>
                  <a:moveTo>
                    <a:pt x="210" y="1"/>
                  </a:moveTo>
                  <a:cubicBezTo>
                    <a:pt x="94" y="1"/>
                    <a:pt x="0" y="94"/>
                    <a:pt x="0" y="210"/>
                  </a:cubicBezTo>
                  <a:lnTo>
                    <a:pt x="0" y="1221"/>
                  </a:lnTo>
                  <a:cubicBezTo>
                    <a:pt x="0" y="1337"/>
                    <a:pt x="94" y="1433"/>
                    <a:pt x="210" y="1433"/>
                  </a:cubicBezTo>
                  <a:lnTo>
                    <a:pt x="1439" y="1433"/>
                  </a:lnTo>
                  <a:cubicBezTo>
                    <a:pt x="1555" y="1433"/>
                    <a:pt x="1651" y="1337"/>
                    <a:pt x="1651" y="1221"/>
                  </a:cubicBezTo>
                  <a:lnTo>
                    <a:pt x="1651" y="210"/>
                  </a:lnTo>
                  <a:cubicBezTo>
                    <a:pt x="1651" y="94"/>
                    <a:pt x="1555"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4989411" y="2212915"/>
              <a:ext cx="44554" cy="38648"/>
            </a:xfrm>
            <a:custGeom>
              <a:avLst/>
              <a:gdLst/>
              <a:ahLst/>
              <a:cxnLst/>
              <a:rect l="l" t="t" r="r" b="b"/>
              <a:pathLst>
                <a:path w="1652" h="1433" extrusionOk="0">
                  <a:moveTo>
                    <a:pt x="1230" y="422"/>
                  </a:moveTo>
                  <a:lnTo>
                    <a:pt x="1230" y="1009"/>
                  </a:lnTo>
                  <a:lnTo>
                    <a:pt x="424" y="1009"/>
                  </a:lnTo>
                  <a:lnTo>
                    <a:pt x="424" y="422"/>
                  </a:lnTo>
                  <a:close/>
                  <a:moveTo>
                    <a:pt x="212" y="1"/>
                  </a:moveTo>
                  <a:cubicBezTo>
                    <a:pt x="96" y="1"/>
                    <a:pt x="0" y="94"/>
                    <a:pt x="0" y="210"/>
                  </a:cubicBezTo>
                  <a:lnTo>
                    <a:pt x="0" y="1221"/>
                  </a:lnTo>
                  <a:cubicBezTo>
                    <a:pt x="0" y="1337"/>
                    <a:pt x="96" y="1433"/>
                    <a:pt x="212" y="1433"/>
                  </a:cubicBezTo>
                  <a:lnTo>
                    <a:pt x="1439" y="1433"/>
                  </a:lnTo>
                  <a:cubicBezTo>
                    <a:pt x="1557" y="1433"/>
                    <a:pt x="1651" y="1337"/>
                    <a:pt x="1651" y="1221"/>
                  </a:cubicBezTo>
                  <a:lnTo>
                    <a:pt x="1651" y="210"/>
                  </a:lnTo>
                  <a:cubicBezTo>
                    <a:pt x="1651" y="94"/>
                    <a:pt x="1557" y="1"/>
                    <a:pt x="1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64"/>
          <p:cNvGrpSpPr/>
          <p:nvPr/>
        </p:nvGrpSpPr>
        <p:grpSpPr>
          <a:xfrm>
            <a:off x="3976893" y="2635211"/>
            <a:ext cx="376933" cy="326957"/>
            <a:chOff x="3976984" y="2635211"/>
            <a:chExt cx="376933" cy="326957"/>
          </a:xfrm>
        </p:grpSpPr>
        <p:sp>
          <p:nvSpPr>
            <p:cNvPr id="3532" name="Google Shape;3532;p64"/>
            <p:cNvSpPr/>
            <p:nvPr/>
          </p:nvSpPr>
          <p:spPr>
            <a:xfrm>
              <a:off x="3976984" y="2635211"/>
              <a:ext cx="376933" cy="326957"/>
            </a:xfrm>
            <a:custGeom>
              <a:avLst/>
              <a:gdLst/>
              <a:ahLst/>
              <a:cxnLst/>
              <a:rect l="l" t="t" r="r" b="b"/>
              <a:pathLst>
                <a:path w="13976" h="12123" extrusionOk="0">
                  <a:moveTo>
                    <a:pt x="7023" y="415"/>
                  </a:moveTo>
                  <a:cubicBezTo>
                    <a:pt x="9021" y="415"/>
                    <a:pt x="10645" y="2040"/>
                    <a:pt x="10645" y="4037"/>
                  </a:cubicBezTo>
                  <a:cubicBezTo>
                    <a:pt x="10645" y="5127"/>
                    <a:pt x="10154" y="6158"/>
                    <a:pt x="9307" y="6845"/>
                  </a:cubicBezTo>
                  <a:cubicBezTo>
                    <a:pt x="9279" y="6859"/>
                    <a:pt x="9255" y="6878"/>
                    <a:pt x="9233" y="6904"/>
                  </a:cubicBezTo>
                  <a:cubicBezTo>
                    <a:pt x="8604" y="7392"/>
                    <a:pt x="7831" y="7658"/>
                    <a:pt x="7033" y="7658"/>
                  </a:cubicBezTo>
                  <a:cubicBezTo>
                    <a:pt x="7030" y="7658"/>
                    <a:pt x="7026" y="7658"/>
                    <a:pt x="7023" y="7658"/>
                  </a:cubicBezTo>
                  <a:cubicBezTo>
                    <a:pt x="5025" y="7658"/>
                    <a:pt x="3401" y="6033"/>
                    <a:pt x="3401" y="4037"/>
                  </a:cubicBezTo>
                  <a:cubicBezTo>
                    <a:pt x="3401" y="2040"/>
                    <a:pt x="5025" y="415"/>
                    <a:pt x="7023" y="415"/>
                  </a:cubicBezTo>
                  <a:close/>
                  <a:moveTo>
                    <a:pt x="416" y="7238"/>
                  </a:moveTo>
                  <a:lnTo>
                    <a:pt x="2139" y="7241"/>
                  </a:lnTo>
                  <a:lnTo>
                    <a:pt x="2139" y="9265"/>
                  </a:lnTo>
                  <a:lnTo>
                    <a:pt x="416" y="9265"/>
                  </a:lnTo>
                  <a:lnTo>
                    <a:pt x="416" y="7238"/>
                  </a:lnTo>
                  <a:close/>
                  <a:moveTo>
                    <a:pt x="4571" y="7238"/>
                  </a:moveTo>
                  <a:cubicBezTo>
                    <a:pt x="5220" y="7736"/>
                    <a:pt x="6001" y="8027"/>
                    <a:pt x="6818" y="8068"/>
                  </a:cubicBezTo>
                  <a:lnTo>
                    <a:pt x="6818" y="9265"/>
                  </a:lnTo>
                  <a:lnTo>
                    <a:pt x="2553" y="9265"/>
                  </a:lnTo>
                  <a:lnTo>
                    <a:pt x="2553" y="7238"/>
                  </a:lnTo>
                  <a:close/>
                  <a:moveTo>
                    <a:pt x="9477" y="7238"/>
                  </a:moveTo>
                  <a:lnTo>
                    <a:pt x="9477" y="7241"/>
                  </a:lnTo>
                  <a:lnTo>
                    <a:pt x="11497" y="7241"/>
                  </a:lnTo>
                  <a:lnTo>
                    <a:pt x="11497" y="9265"/>
                  </a:lnTo>
                  <a:lnTo>
                    <a:pt x="7233" y="9265"/>
                  </a:lnTo>
                  <a:lnTo>
                    <a:pt x="7233" y="8068"/>
                  </a:lnTo>
                  <a:cubicBezTo>
                    <a:pt x="8047" y="8027"/>
                    <a:pt x="8831" y="7736"/>
                    <a:pt x="9477" y="7238"/>
                  </a:cubicBezTo>
                  <a:close/>
                  <a:moveTo>
                    <a:pt x="11912" y="7238"/>
                  </a:moveTo>
                  <a:lnTo>
                    <a:pt x="13560" y="7241"/>
                  </a:lnTo>
                  <a:lnTo>
                    <a:pt x="13560" y="9265"/>
                  </a:lnTo>
                  <a:lnTo>
                    <a:pt x="11912" y="9265"/>
                  </a:lnTo>
                  <a:lnTo>
                    <a:pt x="11912" y="7238"/>
                  </a:lnTo>
                  <a:close/>
                  <a:moveTo>
                    <a:pt x="9041" y="9682"/>
                  </a:moveTo>
                  <a:lnTo>
                    <a:pt x="9041" y="11708"/>
                  </a:lnTo>
                  <a:lnTo>
                    <a:pt x="4936" y="11708"/>
                  </a:lnTo>
                  <a:lnTo>
                    <a:pt x="4936" y="9682"/>
                  </a:lnTo>
                  <a:close/>
                  <a:moveTo>
                    <a:pt x="13560" y="9682"/>
                  </a:moveTo>
                  <a:lnTo>
                    <a:pt x="13560" y="11708"/>
                  </a:lnTo>
                  <a:lnTo>
                    <a:pt x="9455" y="11708"/>
                  </a:lnTo>
                  <a:lnTo>
                    <a:pt x="9455" y="9682"/>
                  </a:lnTo>
                  <a:close/>
                  <a:moveTo>
                    <a:pt x="7025" y="0"/>
                  </a:moveTo>
                  <a:cubicBezTo>
                    <a:pt x="4800" y="0"/>
                    <a:pt x="2988" y="1810"/>
                    <a:pt x="2988" y="4037"/>
                  </a:cubicBezTo>
                  <a:cubicBezTo>
                    <a:pt x="2988" y="4151"/>
                    <a:pt x="2992" y="4267"/>
                    <a:pt x="3003" y="4378"/>
                  </a:cubicBezTo>
                  <a:lnTo>
                    <a:pt x="2108" y="4378"/>
                  </a:lnTo>
                  <a:cubicBezTo>
                    <a:pt x="2105" y="4378"/>
                    <a:pt x="2103" y="4378"/>
                    <a:pt x="2100" y="4378"/>
                  </a:cubicBezTo>
                  <a:cubicBezTo>
                    <a:pt x="1986" y="4378"/>
                    <a:pt x="1892" y="4470"/>
                    <a:pt x="1892" y="4586"/>
                  </a:cubicBezTo>
                  <a:cubicBezTo>
                    <a:pt x="1892" y="4701"/>
                    <a:pt x="1986" y="4793"/>
                    <a:pt x="2100" y="4793"/>
                  </a:cubicBezTo>
                  <a:cubicBezTo>
                    <a:pt x="2103" y="4793"/>
                    <a:pt x="2105" y="4793"/>
                    <a:pt x="2108" y="4793"/>
                  </a:cubicBezTo>
                  <a:lnTo>
                    <a:pt x="3060" y="4793"/>
                  </a:lnTo>
                  <a:cubicBezTo>
                    <a:pt x="3206" y="5555"/>
                    <a:pt x="3567" y="6258"/>
                    <a:pt x="4102" y="6819"/>
                  </a:cubicBezTo>
                  <a:lnTo>
                    <a:pt x="416" y="6819"/>
                  </a:lnTo>
                  <a:lnTo>
                    <a:pt x="416" y="4793"/>
                  </a:lnTo>
                  <a:lnTo>
                    <a:pt x="1276" y="4793"/>
                  </a:lnTo>
                  <a:cubicBezTo>
                    <a:pt x="1279" y="4793"/>
                    <a:pt x="1281" y="4793"/>
                    <a:pt x="1284" y="4793"/>
                  </a:cubicBezTo>
                  <a:cubicBezTo>
                    <a:pt x="1398" y="4793"/>
                    <a:pt x="1492" y="4701"/>
                    <a:pt x="1492" y="4586"/>
                  </a:cubicBezTo>
                  <a:cubicBezTo>
                    <a:pt x="1492" y="4470"/>
                    <a:pt x="1398" y="4378"/>
                    <a:pt x="1284" y="4378"/>
                  </a:cubicBezTo>
                  <a:cubicBezTo>
                    <a:pt x="1281" y="4378"/>
                    <a:pt x="1279" y="4378"/>
                    <a:pt x="1276" y="4378"/>
                  </a:cubicBezTo>
                  <a:lnTo>
                    <a:pt x="208" y="4378"/>
                  </a:lnTo>
                  <a:cubicBezTo>
                    <a:pt x="95" y="4378"/>
                    <a:pt x="1" y="4472"/>
                    <a:pt x="1" y="4586"/>
                  </a:cubicBezTo>
                  <a:lnTo>
                    <a:pt x="1" y="7027"/>
                  </a:lnTo>
                  <a:lnTo>
                    <a:pt x="1" y="7029"/>
                  </a:lnTo>
                  <a:lnTo>
                    <a:pt x="1" y="7033"/>
                  </a:lnTo>
                  <a:lnTo>
                    <a:pt x="1" y="11915"/>
                  </a:lnTo>
                  <a:cubicBezTo>
                    <a:pt x="1" y="12029"/>
                    <a:pt x="95" y="12123"/>
                    <a:pt x="208" y="12123"/>
                  </a:cubicBezTo>
                  <a:lnTo>
                    <a:pt x="1409" y="12123"/>
                  </a:lnTo>
                  <a:cubicBezTo>
                    <a:pt x="1525" y="12123"/>
                    <a:pt x="1617" y="12029"/>
                    <a:pt x="1617" y="11915"/>
                  </a:cubicBezTo>
                  <a:cubicBezTo>
                    <a:pt x="1617" y="11800"/>
                    <a:pt x="1525" y="11708"/>
                    <a:pt x="1409" y="11708"/>
                  </a:cubicBezTo>
                  <a:lnTo>
                    <a:pt x="416" y="11708"/>
                  </a:lnTo>
                  <a:lnTo>
                    <a:pt x="416" y="9682"/>
                  </a:lnTo>
                  <a:lnTo>
                    <a:pt x="4521" y="9682"/>
                  </a:lnTo>
                  <a:lnTo>
                    <a:pt x="4521" y="11708"/>
                  </a:lnTo>
                  <a:lnTo>
                    <a:pt x="2239" y="11708"/>
                  </a:lnTo>
                  <a:cubicBezTo>
                    <a:pt x="2126" y="11708"/>
                    <a:pt x="2032" y="11800"/>
                    <a:pt x="2032" y="11915"/>
                  </a:cubicBezTo>
                  <a:cubicBezTo>
                    <a:pt x="2032" y="12029"/>
                    <a:pt x="2126" y="12123"/>
                    <a:pt x="2239" y="12123"/>
                  </a:cubicBezTo>
                  <a:lnTo>
                    <a:pt x="13768" y="12123"/>
                  </a:lnTo>
                  <a:cubicBezTo>
                    <a:pt x="13881" y="12123"/>
                    <a:pt x="13975" y="12029"/>
                    <a:pt x="13975" y="11915"/>
                  </a:cubicBezTo>
                  <a:lnTo>
                    <a:pt x="13975" y="4586"/>
                  </a:lnTo>
                  <a:cubicBezTo>
                    <a:pt x="13975" y="4472"/>
                    <a:pt x="13884" y="4378"/>
                    <a:pt x="13768" y="4378"/>
                  </a:cubicBezTo>
                  <a:lnTo>
                    <a:pt x="11696" y="4378"/>
                  </a:lnTo>
                  <a:cubicBezTo>
                    <a:pt x="11582" y="4378"/>
                    <a:pt x="11490" y="4472"/>
                    <a:pt x="11490" y="4586"/>
                  </a:cubicBezTo>
                  <a:cubicBezTo>
                    <a:pt x="11490" y="4701"/>
                    <a:pt x="11582" y="4793"/>
                    <a:pt x="11696" y="4793"/>
                  </a:cubicBezTo>
                  <a:lnTo>
                    <a:pt x="13560" y="4793"/>
                  </a:lnTo>
                  <a:lnTo>
                    <a:pt x="13560" y="6819"/>
                  </a:lnTo>
                  <a:lnTo>
                    <a:pt x="9947" y="6819"/>
                  </a:lnTo>
                  <a:cubicBezTo>
                    <a:pt x="10663" y="6070"/>
                    <a:pt x="11063" y="5072"/>
                    <a:pt x="11060" y="4037"/>
                  </a:cubicBezTo>
                  <a:cubicBezTo>
                    <a:pt x="11060" y="1810"/>
                    <a:pt x="9250" y="0"/>
                    <a:pt x="7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4116149" y="2665849"/>
              <a:ext cx="109903" cy="147634"/>
            </a:xfrm>
            <a:custGeom>
              <a:avLst/>
              <a:gdLst/>
              <a:ahLst/>
              <a:cxnLst/>
              <a:rect l="l" t="t" r="r" b="b"/>
              <a:pathLst>
                <a:path w="4075" h="5474" extrusionOk="0">
                  <a:moveTo>
                    <a:pt x="1891" y="749"/>
                  </a:moveTo>
                  <a:cubicBezTo>
                    <a:pt x="2095" y="1054"/>
                    <a:pt x="2293" y="1572"/>
                    <a:pt x="2191" y="2362"/>
                  </a:cubicBezTo>
                  <a:cubicBezTo>
                    <a:pt x="2175" y="2491"/>
                    <a:pt x="2276" y="2598"/>
                    <a:pt x="2396" y="2598"/>
                  </a:cubicBezTo>
                  <a:cubicBezTo>
                    <a:pt x="2413" y="2598"/>
                    <a:pt x="2429" y="2596"/>
                    <a:pt x="2446" y="2591"/>
                  </a:cubicBezTo>
                  <a:cubicBezTo>
                    <a:pt x="2466" y="2585"/>
                    <a:pt x="2756" y="2508"/>
                    <a:pt x="2957" y="2183"/>
                  </a:cubicBezTo>
                  <a:cubicBezTo>
                    <a:pt x="3009" y="2349"/>
                    <a:pt x="3062" y="2543"/>
                    <a:pt x="3105" y="2751"/>
                  </a:cubicBezTo>
                  <a:cubicBezTo>
                    <a:pt x="3226" y="3310"/>
                    <a:pt x="3302" y="4078"/>
                    <a:pt x="2985" y="4561"/>
                  </a:cubicBezTo>
                  <a:cubicBezTo>
                    <a:pt x="2918" y="4666"/>
                    <a:pt x="2830" y="4755"/>
                    <a:pt x="2730" y="4825"/>
                  </a:cubicBezTo>
                  <a:cubicBezTo>
                    <a:pt x="2765" y="4727"/>
                    <a:pt x="2782" y="4622"/>
                    <a:pt x="2782" y="4517"/>
                  </a:cubicBezTo>
                  <a:cubicBezTo>
                    <a:pt x="2782" y="3884"/>
                    <a:pt x="2070" y="2982"/>
                    <a:pt x="1990" y="2882"/>
                  </a:cubicBezTo>
                  <a:cubicBezTo>
                    <a:pt x="1948" y="2831"/>
                    <a:pt x="1888" y="2805"/>
                    <a:pt x="1828" y="2805"/>
                  </a:cubicBezTo>
                  <a:cubicBezTo>
                    <a:pt x="1768" y="2805"/>
                    <a:pt x="1708" y="2831"/>
                    <a:pt x="1667" y="2882"/>
                  </a:cubicBezTo>
                  <a:cubicBezTo>
                    <a:pt x="1584" y="2982"/>
                    <a:pt x="872" y="3884"/>
                    <a:pt x="872" y="4517"/>
                  </a:cubicBezTo>
                  <a:cubicBezTo>
                    <a:pt x="874" y="4592"/>
                    <a:pt x="883" y="4668"/>
                    <a:pt x="900" y="4740"/>
                  </a:cubicBezTo>
                  <a:cubicBezTo>
                    <a:pt x="614" y="4509"/>
                    <a:pt x="418" y="4148"/>
                    <a:pt x="418" y="3644"/>
                  </a:cubicBezTo>
                  <a:cubicBezTo>
                    <a:pt x="418" y="2991"/>
                    <a:pt x="774" y="2565"/>
                    <a:pt x="1151" y="2113"/>
                  </a:cubicBezTo>
                  <a:cubicBezTo>
                    <a:pt x="1483" y="1716"/>
                    <a:pt x="1824" y="1305"/>
                    <a:pt x="1891" y="749"/>
                  </a:cubicBezTo>
                  <a:close/>
                  <a:moveTo>
                    <a:pt x="1826" y="3360"/>
                  </a:moveTo>
                  <a:cubicBezTo>
                    <a:pt x="2055" y="3681"/>
                    <a:pt x="2365" y="4194"/>
                    <a:pt x="2365" y="4517"/>
                  </a:cubicBezTo>
                  <a:cubicBezTo>
                    <a:pt x="2365" y="4816"/>
                    <a:pt x="2125" y="5057"/>
                    <a:pt x="1828" y="5057"/>
                  </a:cubicBezTo>
                  <a:lnTo>
                    <a:pt x="1826" y="5057"/>
                  </a:lnTo>
                  <a:cubicBezTo>
                    <a:pt x="1527" y="5057"/>
                    <a:pt x="1287" y="4814"/>
                    <a:pt x="1287" y="4517"/>
                  </a:cubicBezTo>
                  <a:cubicBezTo>
                    <a:pt x="1287" y="4194"/>
                    <a:pt x="1599" y="3681"/>
                    <a:pt x="1826" y="3360"/>
                  </a:cubicBezTo>
                  <a:close/>
                  <a:moveTo>
                    <a:pt x="1662" y="1"/>
                  </a:moveTo>
                  <a:cubicBezTo>
                    <a:pt x="1539" y="1"/>
                    <a:pt x="1431" y="112"/>
                    <a:pt x="1459" y="249"/>
                  </a:cubicBezTo>
                  <a:cubicBezTo>
                    <a:pt x="1594" y="932"/>
                    <a:pt x="1241" y="1356"/>
                    <a:pt x="830" y="1847"/>
                  </a:cubicBezTo>
                  <a:cubicBezTo>
                    <a:pt x="442" y="2314"/>
                    <a:pt x="1" y="2843"/>
                    <a:pt x="1" y="3644"/>
                  </a:cubicBezTo>
                  <a:cubicBezTo>
                    <a:pt x="1" y="4838"/>
                    <a:pt x="911" y="5465"/>
                    <a:pt x="1815" y="5471"/>
                  </a:cubicBezTo>
                  <a:lnTo>
                    <a:pt x="1815" y="5474"/>
                  </a:lnTo>
                  <a:lnTo>
                    <a:pt x="1828" y="5474"/>
                  </a:lnTo>
                  <a:cubicBezTo>
                    <a:pt x="2529" y="5474"/>
                    <a:pt x="3033" y="5244"/>
                    <a:pt x="3330" y="4790"/>
                  </a:cubicBezTo>
                  <a:cubicBezTo>
                    <a:pt x="4075" y="3655"/>
                    <a:pt x="3167" y="1526"/>
                    <a:pt x="3125" y="1434"/>
                  </a:cubicBezTo>
                  <a:cubicBezTo>
                    <a:pt x="3088" y="1348"/>
                    <a:pt x="3012" y="1309"/>
                    <a:pt x="2936" y="1309"/>
                  </a:cubicBezTo>
                  <a:cubicBezTo>
                    <a:pt x="2836" y="1309"/>
                    <a:pt x="2735" y="1379"/>
                    <a:pt x="2728" y="1504"/>
                  </a:cubicBezTo>
                  <a:cubicBezTo>
                    <a:pt x="2723" y="1644"/>
                    <a:pt x="2691" y="1784"/>
                    <a:pt x="2632" y="1910"/>
                  </a:cubicBezTo>
                  <a:cubicBezTo>
                    <a:pt x="2619" y="580"/>
                    <a:pt x="1811" y="56"/>
                    <a:pt x="1771" y="32"/>
                  </a:cubicBezTo>
                  <a:cubicBezTo>
                    <a:pt x="1736" y="10"/>
                    <a:pt x="1698" y="1"/>
                    <a:pt x="1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64"/>
          <p:cNvGrpSpPr/>
          <p:nvPr/>
        </p:nvGrpSpPr>
        <p:grpSpPr>
          <a:xfrm>
            <a:off x="4042565" y="2007458"/>
            <a:ext cx="245589" cy="377148"/>
            <a:chOff x="4042656" y="2007458"/>
            <a:chExt cx="245589" cy="377148"/>
          </a:xfrm>
        </p:grpSpPr>
        <p:sp>
          <p:nvSpPr>
            <p:cNvPr id="3535" name="Google Shape;3535;p64"/>
            <p:cNvSpPr/>
            <p:nvPr/>
          </p:nvSpPr>
          <p:spPr>
            <a:xfrm>
              <a:off x="4090581" y="2007458"/>
              <a:ext cx="145018" cy="145018"/>
            </a:xfrm>
            <a:custGeom>
              <a:avLst/>
              <a:gdLst/>
              <a:ahLst/>
              <a:cxnLst/>
              <a:rect l="l" t="t" r="r" b="b"/>
              <a:pathLst>
                <a:path w="5377" h="5377" extrusionOk="0">
                  <a:moveTo>
                    <a:pt x="2687" y="1276"/>
                  </a:moveTo>
                  <a:cubicBezTo>
                    <a:pt x="3353" y="1276"/>
                    <a:pt x="3896" y="1811"/>
                    <a:pt x="3905" y="2477"/>
                  </a:cubicBezTo>
                  <a:lnTo>
                    <a:pt x="3905" y="3745"/>
                  </a:lnTo>
                  <a:lnTo>
                    <a:pt x="3905" y="3787"/>
                  </a:lnTo>
                  <a:lnTo>
                    <a:pt x="2318" y="3787"/>
                  </a:lnTo>
                  <a:cubicBezTo>
                    <a:pt x="2206" y="3791"/>
                    <a:pt x="2119" y="3883"/>
                    <a:pt x="2119" y="3994"/>
                  </a:cubicBezTo>
                  <a:cubicBezTo>
                    <a:pt x="2119" y="4105"/>
                    <a:pt x="2206" y="4195"/>
                    <a:pt x="2318" y="4199"/>
                  </a:cubicBezTo>
                  <a:lnTo>
                    <a:pt x="3818" y="4199"/>
                  </a:lnTo>
                  <a:lnTo>
                    <a:pt x="3815" y="4204"/>
                  </a:lnTo>
                  <a:lnTo>
                    <a:pt x="3805" y="4234"/>
                  </a:lnTo>
                  <a:cubicBezTo>
                    <a:pt x="3800" y="4243"/>
                    <a:pt x="3796" y="4252"/>
                    <a:pt x="3791" y="4260"/>
                  </a:cubicBezTo>
                  <a:cubicBezTo>
                    <a:pt x="3787" y="4271"/>
                    <a:pt x="3787" y="4274"/>
                    <a:pt x="3783" y="4280"/>
                  </a:cubicBezTo>
                  <a:cubicBezTo>
                    <a:pt x="3628" y="4599"/>
                    <a:pt x="3339" y="4837"/>
                    <a:pt x="2994" y="4926"/>
                  </a:cubicBezTo>
                  <a:lnTo>
                    <a:pt x="2986" y="4929"/>
                  </a:lnTo>
                  <a:cubicBezTo>
                    <a:pt x="2970" y="4933"/>
                    <a:pt x="2955" y="4937"/>
                    <a:pt x="2938" y="4939"/>
                  </a:cubicBezTo>
                  <a:lnTo>
                    <a:pt x="2929" y="4942"/>
                  </a:lnTo>
                  <a:cubicBezTo>
                    <a:pt x="2892" y="4950"/>
                    <a:pt x="2855" y="4955"/>
                    <a:pt x="2818" y="4959"/>
                  </a:cubicBezTo>
                  <a:lnTo>
                    <a:pt x="2800" y="4961"/>
                  </a:lnTo>
                  <a:lnTo>
                    <a:pt x="2761" y="4963"/>
                  </a:lnTo>
                  <a:lnTo>
                    <a:pt x="2743" y="4963"/>
                  </a:lnTo>
                  <a:cubicBezTo>
                    <a:pt x="2726" y="4963"/>
                    <a:pt x="2706" y="4966"/>
                    <a:pt x="2689" y="4966"/>
                  </a:cubicBezTo>
                  <a:lnTo>
                    <a:pt x="2682" y="4966"/>
                  </a:lnTo>
                  <a:cubicBezTo>
                    <a:pt x="2663" y="4966"/>
                    <a:pt x="2645" y="4966"/>
                    <a:pt x="2628" y="4963"/>
                  </a:cubicBezTo>
                  <a:lnTo>
                    <a:pt x="2606" y="4963"/>
                  </a:lnTo>
                  <a:lnTo>
                    <a:pt x="2569" y="4961"/>
                  </a:lnTo>
                  <a:lnTo>
                    <a:pt x="2547" y="4959"/>
                  </a:lnTo>
                  <a:cubicBezTo>
                    <a:pt x="2534" y="4959"/>
                    <a:pt x="2523" y="4957"/>
                    <a:pt x="2510" y="4955"/>
                  </a:cubicBezTo>
                  <a:cubicBezTo>
                    <a:pt x="2503" y="4955"/>
                    <a:pt x="2497" y="4953"/>
                    <a:pt x="2488" y="4950"/>
                  </a:cubicBezTo>
                  <a:cubicBezTo>
                    <a:pt x="2475" y="4948"/>
                    <a:pt x="2464" y="4946"/>
                    <a:pt x="2451" y="4944"/>
                  </a:cubicBezTo>
                  <a:lnTo>
                    <a:pt x="2433" y="4939"/>
                  </a:lnTo>
                  <a:cubicBezTo>
                    <a:pt x="2418" y="4937"/>
                    <a:pt x="2405" y="4935"/>
                    <a:pt x="2390" y="4931"/>
                  </a:cubicBezTo>
                  <a:lnTo>
                    <a:pt x="2377" y="4926"/>
                  </a:lnTo>
                  <a:cubicBezTo>
                    <a:pt x="2359" y="4922"/>
                    <a:pt x="2342" y="4918"/>
                    <a:pt x="2324" y="4913"/>
                  </a:cubicBezTo>
                  <a:cubicBezTo>
                    <a:pt x="2023" y="4817"/>
                    <a:pt x="1770" y="4610"/>
                    <a:pt x="1617" y="4335"/>
                  </a:cubicBezTo>
                  <a:lnTo>
                    <a:pt x="1612" y="4326"/>
                  </a:lnTo>
                  <a:cubicBezTo>
                    <a:pt x="1606" y="4315"/>
                    <a:pt x="1601" y="4302"/>
                    <a:pt x="1595" y="4291"/>
                  </a:cubicBezTo>
                  <a:cubicBezTo>
                    <a:pt x="1590" y="4284"/>
                    <a:pt x="1588" y="4278"/>
                    <a:pt x="1586" y="4274"/>
                  </a:cubicBezTo>
                  <a:cubicBezTo>
                    <a:pt x="1584" y="4267"/>
                    <a:pt x="1580" y="4260"/>
                    <a:pt x="1577" y="4254"/>
                  </a:cubicBezTo>
                  <a:cubicBezTo>
                    <a:pt x="1534" y="4160"/>
                    <a:pt x="1503" y="4062"/>
                    <a:pt x="1486" y="3961"/>
                  </a:cubicBezTo>
                  <a:cubicBezTo>
                    <a:pt x="1486" y="3959"/>
                    <a:pt x="1486" y="3959"/>
                    <a:pt x="1486" y="3957"/>
                  </a:cubicBezTo>
                  <a:cubicBezTo>
                    <a:pt x="1475" y="3889"/>
                    <a:pt x="1468" y="3819"/>
                    <a:pt x="1468" y="3749"/>
                  </a:cubicBezTo>
                  <a:lnTo>
                    <a:pt x="1468" y="2481"/>
                  </a:lnTo>
                  <a:lnTo>
                    <a:pt x="1468" y="2477"/>
                  </a:lnTo>
                  <a:cubicBezTo>
                    <a:pt x="1477" y="1811"/>
                    <a:pt x="2021" y="1276"/>
                    <a:pt x="2687" y="1276"/>
                  </a:cubicBezTo>
                  <a:close/>
                  <a:moveTo>
                    <a:pt x="2689" y="0"/>
                  </a:moveTo>
                  <a:cubicBezTo>
                    <a:pt x="2571" y="0"/>
                    <a:pt x="2477" y="97"/>
                    <a:pt x="2481" y="214"/>
                  </a:cubicBezTo>
                  <a:lnTo>
                    <a:pt x="2481" y="859"/>
                  </a:lnTo>
                  <a:cubicBezTo>
                    <a:pt x="1837" y="942"/>
                    <a:pt x="1302" y="1398"/>
                    <a:pt x="1121" y="2022"/>
                  </a:cubicBezTo>
                  <a:lnTo>
                    <a:pt x="215" y="2022"/>
                  </a:lnTo>
                  <a:cubicBezTo>
                    <a:pt x="212" y="2022"/>
                    <a:pt x="210" y="2022"/>
                    <a:pt x="207" y="2022"/>
                  </a:cubicBezTo>
                  <a:cubicBezTo>
                    <a:pt x="93" y="2022"/>
                    <a:pt x="1" y="2115"/>
                    <a:pt x="1" y="2230"/>
                  </a:cubicBezTo>
                  <a:cubicBezTo>
                    <a:pt x="1" y="2343"/>
                    <a:pt x="93" y="2435"/>
                    <a:pt x="207" y="2435"/>
                  </a:cubicBezTo>
                  <a:cubicBezTo>
                    <a:pt x="210" y="2435"/>
                    <a:pt x="212" y="2435"/>
                    <a:pt x="215" y="2435"/>
                  </a:cubicBezTo>
                  <a:lnTo>
                    <a:pt x="1058" y="2435"/>
                  </a:lnTo>
                  <a:lnTo>
                    <a:pt x="1058" y="2477"/>
                  </a:lnTo>
                  <a:lnTo>
                    <a:pt x="1058" y="2904"/>
                  </a:lnTo>
                  <a:lnTo>
                    <a:pt x="215" y="2904"/>
                  </a:lnTo>
                  <a:cubicBezTo>
                    <a:pt x="101" y="2904"/>
                    <a:pt x="7" y="2998"/>
                    <a:pt x="7" y="3112"/>
                  </a:cubicBezTo>
                  <a:cubicBezTo>
                    <a:pt x="7" y="3225"/>
                    <a:pt x="101" y="3317"/>
                    <a:pt x="215" y="3317"/>
                  </a:cubicBezTo>
                  <a:lnTo>
                    <a:pt x="1058" y="3317"/>
                  </a:lnTo>
                  <a:lnTo>
                    <a:pt x="1058" y="3745"/>
                  </a:lnTo>
                  <a:lnTo>
                    <a:pt x="1058" y="3789"/>
                  </a:lnTo>
                  <a:lnTo>
                    <a:pt x="215" y="3789"/>
                  </a:lnTo>
                  <a:cubicBezTo>
                    <a:pt x="99" y="3789"/>
                    <a:pt x="7" y="3880"/>
                    <a:pt x="7" y="3994"/>
                  </a:cubicBezTo>
                  <a:lnTo>
                    <a:pt x="5" y="3994"/>
                  </a:lnTo>
                  <a:cubicBezTo>
                    <a:pt x="5" y="4108"/>
                    <a:pt x="99" y="4199"/>
                    <a:pt x="213" y="4199"/>
                  </a:cubicBezTo>
                  <a:lnTo>
                    <a:pt x="1119" y="4199"/>
                  </a:lnTo>
                  <a:cubicBezTo>
                    <a:pt x="1139" y="4267"/>
                    <a:pt x="1163" y="4332"/>
                    <a:pt x="1191" y="4398"/>
                  </a:cubicBezTo>
                  <a:cubicBezTo>
                    <a:pt x="1200" y="4415"/>
                    <a:pt x="1206" y="4433"/>
                    <a:pt x="1215" y="4450"/>
                  </a:cubicBezTo>
                  <a:lnTo>
                    <a:pt x="1217" y="4457"/>
                  </a:lnTo>
                  <a:cubicBezTo>
                    <a:pt x="1427" y="4885"/>
                    <a:pt x="1811" y="5204"/>
                    <a:pt x="2274" y="5324"/>
                  </a:cubicBezTo>
                  <a:lnTo>
                    <a:pt x="2289" y="5326"/>
                  </a:lnTo>
                  <a:cubicBezTo>
                    <a:pt x="2309" y="5332"/>
                    <a:pt x="2329" y="5337"/>
                    <a:pt x="2348" y="5341"/>
                  </a:cubicBezTo>
                  <a:lnTo>
                    <a:pt x="2370" y="5346"/>
                  </a:lnTo>
                  <a:cubicBezTo>
                    <a:pt x="2387" y="5348"/>
                    <a:pt x="2405" y="5352"/>
                    <a:pt x="2422" y="5354"/>
                  </a:cubicBezTo>
                  <a:lnTo>
                    <a:pt x="2449" y="5359"/>
                  </a:lnTo>
                  <a:cubicBezTo>
                    <a:pt x="2466" y="5361"/>
                    <a:pt x="2484" y="5363"/>
                    <a:pt x="2499" y="5365"/>
                  </a:cubicBezTo>
                  <a:cubicBezTo>
                    <a:pt x="2510" y="5365"/>
                    <a:pt x="2518" y="5367"/>
                    <a:pt x="2529" y="5367"/>
                  </a:cubicBezTo>
                  <a:cubicBezTo>
                    <a:pt x="2547" y="5370"/>
                    <a:pt x="2564" y="5372"/>
                    <a:pt x="2582" y="5372"/>
                  </a:cubicBezTo>
                  <a:cubicBezTo>
                    <a:pt x="2591" y="5372"/>
                    <a:pt x="2599" y="5374"/>
                    <a:pt x="2608" y="5374"/>
                  </a:cubicBezTo>
                  <a:cubicBezTo>
                    <a:pt x="2634" y="5374"/>
                    <a:pt x="2658" y="5376"/>
                    <a:pt x="2682" y="5376"/>
                  </a:cubicBezTo>
                  <a:lnTo>
                    <a:pt x="2691" y="5376"/>
                  </a:lnTo>
                  <a:cubicBezTo>
                    <a:pt x="2717" y="5376"/>
                    <a:pt x="2741" y="5376"/>
                    <a:pt x="2767" y="5374"/>
                  </a:cubicBezTo>
                  <a:cubicBezTo>
                    <a:pt x="2774" y="5374"/>
                    <a:pt x="2785" y="5374"/>
                    <a:pt x="2794" y="5372"/>
                  </a:cubicBezTo>
                  <a:cubicBezTo>
                    <a:pt x="2811" y="5372"/>
                    <a:pt x="2829" y="5370"/>
                    <a:pt x="2846" y="5367"/>
                  </a:cubicBezTo>
                  <a:cubicBezTo>
                    <a:pt x="2855" y="5367"/>
                    <a:pt x="2866" y="5365"/>
                    <a:pt x="2874" y="5365"/>
                  </a:cubicBezTo>
                  <a:cubicBezTo>
                    <a:pt x="2892" y="5363"/>
                    <a:pt x="2907" y="5361"/>
                    <a:pt x="2925" y="5359"/>
                  </a:cubicBezTo>
                  <a:lnTo>
                    <a:pt x="2953" y="5354"/>
                  </a:lnTo>
                  <a:cubicBezTo>
                    <a:pt x="2970" y="5352"/>
                    <a:pt x="2988" y="5348"/>
                    <a:pt x="3005" y="5346"/>
                  </a:cubicBezTo>
                  <a:lnTo>
                    <a:pt x="3027" y="5341"/>
                  </a:lnTo>
                  <a:cubicBezTo>
                    <a:pt x="3047" y="5337"/>
                    <a:pt x="3067" y="5332"/>
                    <a:pt x="3086" y="5326"/>
                  </a:cubicBezTo>
                  <a:lnTo>
                    <a:pt x="3101" y="5324"/>
                  </a:lnTo>
                  <a:cubicBezTo>
                    <a:pt x="3562" y="5204"/>
                    <a:pt x="3949" y="4887"/>
                    <a:pt x="4156" y="4457"/>
                  </a:cubicBezTo>
                  <a:lnTo>
                    <a:pt x="4160" y="4450"/>
                  </a:lnTo>
                  <a:cubicBezTo>
                    <a:pt x="4167" y="4433"/>
                    <a:pt x="4176" y="4415"/>
                    <a:pt x="4182" y="4398"/>
                  </a:cubicBezTo>
                  <a:cubicBezTo>
                    <a:pt x="4211" y="4335"/>
                    <a:pt x="4235" y="4267"/>
                    <a:pt x="4254" y="4199"/>
                  </a:cubicBezTo>
                  <a:lnTo>
                    <a:pt x="5163" y="4199"/>
                  </a:lnTo>
                  <a:cubicBezTo>
                    <a:pt x="5276" y="4199"/>
                    <a:pt x="5368" y="4108"/>
                    <a:pt x="5368" y="3994"/>
                  </a:cubicBezTo>
                  <a:cubicBezTo>
                    <a:pt x="5368" y="3878"/>
                    <a:pt x="5276" y="3787"/>
                    <a:pt x="5163" y="3787"/>
                  </a:cubicBezTo>
                  <a:lnTo>
                    <a:pt x="4320" y="3787"/>
                  </a:lnTo>
                  <a:lnTo>
                    <a:pt x="4320" y="3745"/>
                  </a:lnTo>
                  <a:lnTo>
                    <a:pt x="4320" y="3317"/>
                  </a:lnTo>
                  <a:lnTo>
                    <a:pt x="5163" y="3317"/>
                  </a:lnTo>
                  <a:cubicBezTo>
                    <a:pt x="5276" y="3317"/>
                    <a:pt x="5368" y="3225"/>
                    <a:pt x="5368" y="3112"/>
                  </a:cubicBezTo>
                  <a:cubicBezTo>
                    <a:pt x="5368" y="2998"/>
                    <a:pt x="5276" y="2904"/>
                    <a:pt x="5163" y="2904"/>
                  </a:cubicBezTo>
                  <a:lnTo>
                    <a:pt x="4320" y="2904"/>
                  </a:lnTo>
                  <a:lnTo>
                    <a:pt x="4320" y="2477"/>
                  </a:lnTo>
                  <a:lnTo>
                    <a:pt x="4320" y="2435"/>
                  </a:lnTo>
                  <a:lnTo>
                    <a:pt x="5163" y="2435"/>
                  </a:lnTo>
                  <a:cubicBezTo>
                    <a:pt x="5165" y="2435"/>
                    <a:pt x="5168" y="2435"/>
                    <a:pt x="5170" y="2435"/>
                  </a:cubicBezTo>
                  <a:cubicBezTo>
                    <a:pt x="5283" y="2435"/>
                    <a:pt x="5377" y="2343"/>
                    <a:pt x="5377" y="2230"/>
                  </a:cubicBezTo>
                  <a:cubicBezTo>
                    <a:pt x="5377" y="2115"/>
                    <a:pt x="5283" y="2022"/>
                    <a:pt x="5170" y="2022"/>
                  </a:cubicBezTo>
                  <a:cubicBezTo>
                    <a:pt x="5168" y="2022"/>
                    <a:pt x="5165" y="2022"/>
                    <a:pt x="5163" y="2022"/>
                  </a:cubicBezTo>
                  <a:lnTo>
                    <a:pt x="4254" y="2022"/>
                  </a:lnTo>
                  <a:cubicBezTo>
                    <a:pt x="4073" y="1398"/>
                    <a:pt x="3538" y="942"/>
                    <a:pt x="2894" y="859"/>
                  </a:cubicBezTo>
                  <a:lnTo>
                    <a:pt x="2894" y="214"/>
                  </a:lnTo>
                  <a:cubicBezTo>
                    <a:pt x="2898" y="97"/>
                    <a:pt x="2805"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4147650" y="2084241"/>
              <a:ext cx="31177" cy="11112"/>
            </a:xfrm>
            <a:custGeom>
              <a:avLst/>
              <a:gdLst/>
              <a:ahLst/>
              <a:cxnLst/>
              <a:rect l="l" t="t" r="r" b="b"/>
              <a:pathLst>
                <a:path w="1156" h="412" extrusionOk="0">
                  <a:moveTo>
                    <a:pt x="950" y="1"/>
                  </a:moveTo>
                  <a:cubicBezTo>
                    <a:pt x="947" y="1"/>
                    <a:pt x="944" y="1"/>
                    <a:pt x="942" y="1"/>
                  </a:cubicBezTo>
                  <a:lnTo>
                    <a:pt x="199" y="1"/>
                  </a:lnTo>
                  <a:cubicBezTo>
                    <a:pt x="88" y="3"/>
                    <a:pt x="1" y="95"/>
                    <a:pt x="1" y="206"/>
                  </a:cubicBezTo>
                  <a:cubicBezTo>
                    <a:pt x="1" y="317"/>
                    <a:pt x="88" y="409"/>
                    <a:pt x="199" y="411"/>
                  </a:cubicBezTo>
                  <a:lnTo>
                    <a:pt x="942" y="411"/>
                  </a:lnTo>
                  <a:cubicBezTo>
                    <a:pt x="944" y="411"/>
                    <a:pt x="947" y="411"/>
                    <a:pt x="950" y="411"/>
                  </a:cubicBezTo>
                  <a:cubicBezTo>
                    <a:pt x="1062" y="411"/>
                    <a:pt x="1156" y="319"/>
                    <a:pt x="1156" y="206"/>
                  </a:cubicBezTo>
                  <a:cubicBezTo>
                    <a:pt x="1156" y="91"/>
                    <a:pt x="1062"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4147488" y="2055923"/>
              <a:ext cx="31123" cy="11166"/>
            </a:xfrm>
            <a:custGeom>
              <a:avLst/>
              <a:gdLst/>
              <a:ahLst/>
              <a:cxnLst/>
              <a:rect l="l" t="t" r="r" b="b"/>
              <a:pathLst>
                <a:path w="1154" h="414" extrusionOk="0">
                  <a:moveTo>
                    <a:pt x="205" y="0"/>
                  </a:moveTo>
                  <a:cubicBezTo>
                    <a:pt x="92" y="0"/>
                    <a:pt x="0" y="92"/>
                    <a:pt x="0" y="206"/>
                  </a:cubicBezTo>
                  <a:cubicBezTo>
                    <a:pt x="0" y="321"/>
                    <a:pt x="92" y="413"/>
                    <a:pt x="205" y="413"/>
                  </a:cubicBezTo>
                  <a:lnTo>
                    <a:pt x="948" y="413"/>
                  </a:lnTo>
                  <a:cubicBezTo>
                    <a:pt x="1061" y="413"/>
                    <a:pt x="1153" y="321"/>
                    <a:pt x="1153" y="206"/>
                  </a:cubicBezTo>
                  <a:cubicBezTo>
                    <a:pt x="1153" y="92"/>
                    <a:pt x="1061" y="0"/>
                    <a:pt x="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4115151" y="2168468"/>
              <a:ext cx="95770" cy="141970"/>
            </a:xfrm>
            <a:custGeom>
              <a:avLst/>
              <a:gdLst/>
              <a:ahLst/>
              <a:cxnLst/>
              <a:rect l="l" t="t" r="r" b="b"/>
              <a:pathLst>
                <a:path w="3551" h="5264" extrusionOk="0">
                  <a:moveTo>
                    <a:pt x="1276" y="0"/>
                  </a:moveTo>
                  <a:cubicBezTo>
                    <a:pt x="1162" y="0"/>
                    <a:pt x="1068" y="92"/>
                    <a:pt x="1068" y="205"/>
                  </a:cubicBezTo>
                  <a:lnTo>
                    <a:pt x="1068" y="2225"/>
                  </a:lnTo>
                  <a:lnTo>
                    <a:pt x="258" y="2225"/>
                  </a:lnTo>
                  <a:cubicBezTo>
                    <a:pt x="101" y="2225"/>
                    <a:pt x="0" y="2398"/>
                    <a:pt x="81" y="2535"/>
                  </a:cubicBezTo>
                  <a:lnTo>
                    <a:pt x="1597" y="5162"/>
                  </a:lnTo>
                  <a:cubicBezTo>
                    <a:pt x="1637" y="5229"/>
                    <a:pt x="1706" y="5263"/>
                    <a:pt x="1776" y="5263"/>
                  </a:cubicBezTo>
                  <a:cubicBezTo>
                    <a:pt x="1845" y="5263"/>
                    <a:pt x="1914" y="5229"/>
                    <a:pt x="1955" y="5162"/>
                  </a:cubicBezTo>
                  <a:lnTo>
                    <a:pt x="3470" y="2535"/>
                  </a:lnTo>
                  <a:cubicBezTo>
                    <a:pt x="3551" y="2398"/>
                    <a:pt x="3450" y="2225"/>
                    <a:pt x="3293" y="2225"/>
                  </a:cubicBezTo>
                  <a:lnTo>
                    <a:pt x="2483" y="2225"/>
                  </a:lnTo>
                  <a:lnTo>
                    <a:pt x="2483" y="1542"/>
                  </a:lnTo>
                  <a:cubicBezTo>
                    <a:pt x="2481" y="1428"/>
                    <a:pt x="2389" y="1336"/>
                    <a:pt x="2276" y="1336"/>
                  </a:cubicBezTo>
                  <a:cubicBezTo>
                    <a:pt x="2162" y="1336"/>
                    <a:pt x="2070" y="1428"/>
                    <a:pt x="2070" y="1542"/>
                  </a:cubicBezTo>
                  <a:lnTo>
                    <a:pt x="2070" y="2430"/>
                  </a:lnTo>
                  <a:cubicBezTo>
                    <a:pt x="2070" y="2546"/>
                    <a:pt x="2162" y="2638"/>
                    <a:pt x="2276" y="2638"/>
                  </a:cubicBezTo>
                  <a:lnTo>
                    <a:pt x="2935" y="2638"/>
                  </a:lnTo>
                  <a:lnTo>
                    <a:pt x="1776" y="4646"/>
                  </a:lnTo>
                  <a:lnTo>
                    <a:pt x="616" y="2638"/>
                  </a:lnTo>
                  <a:lnTo>
                    <a:pt x="1276" y="2638"/>
                  </a:lnTo>
                  <a:cubicBezTo>
                    <a:pt x="1389" y="2638"/>
                    <a:pt x="1481" y="2546"/>
                    <a:pt x="1481" y="2430"/>
                  </a:cubicBezTo>
                  <a:lnTo>
                    <a:pt x="1481" y="415"/>
                  </a:lnTo>
                  <a:lnTo>
                    <a:pt x="2070" y="415"/>
                  </a:lnTo>
                  <a:lnTo>
                    <a:pt x="2070" y="716"/>
                  </a:lnTo>
                  <a:cubicBezTo>
                    <a:pt x="2070" y="832"/>
                    <a:pt x="2162" y="924"/>
                    <a:pt x="2276" y="924"/>
                  </a:cubicBezTo>
                  <a:lnTo>
                    <a:pt x="2276" y="921"/>
                  </a:lnTo>
                  <a:cubicBezTo>
                    <a:pt x="2389" y="921"/>
                    <a:pt x="2481" y="830"/>
                    <a:pt x="2483" y="716"/>
                  </a:cubicBezTo>
                  <a:lnTo>
                    <a:pt x="2483" y="205"/>
                  </a:lnTo>
                  <a:cubicBezTo>
                    <a:pt x="2481" y="92"/>
                    <a:pt x="2389" y="0"/>
                    <a:pt x="2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4042656" y="2264805"/>
              <a:ext cx="245589" cy="119801"/>
            </a:xfrm>
            <a:custGeom>
              <a:avLst/>
              <a:gdLst/>
              <a:ahLst/>
              <a:cxnLst/>
              <a:rect l="l" t="t" r="r" b="b"/>
              <a:pathLst>
                <a:path w="9106" h="4442" extrusionOk="0">
                  <a:moveTo>
                    <a:pt x="7250" y="0"/>
                  </a:moveTo>
                  <a:cubicBezTo>
                    <a:pt x="7136" y="2"/>
                    <a:pt x="7044" y="94"/>
                    <a:pt x="7044" y="208"/>
                  </a:cubicBezTo>
                  <a:lnTo>
                    <a:pt x="7044" y="2378"/>
                  </a:lnTo>
                  <a:lnTo>
                    <a:pt x="3280" y="2378"/>
                  </a:lnTo>
                  <a:cubicBezTo>
                    <a:pt x="3167" y="2378"/>
                    <a:pt x="3075" y="2470"/>
                    <a:pt x="3075" y="2585"/>
                  </a:cubicBezTo>
                  <a:cubicBezTo>
                    <a:pt x="3075" y="2699"/>
                    <a:pt x="3167" y="2791"/>
                    <a:pt x="3280" y="2791"/>
                  </a:cubicBezTo>
                  <a:lnTo>
                    <a:pt x="7250" y="2791"/>
                  </a:lnTo>
                  <a:cubicBezTo>
                    <a:pt x="7363" y="2791"/>
                    <a:pt x="7457" y="2699"/>
                    <a:pt x="7457" y="2585"/>
                  </a:cubicBezTo>
                  <a:lnTo>
                    <a:pt x="7457" y="415"/>
                  </a:lnTo>
                  <a:lnTo>
                    <a:pt x="8693" y="415"/>
                  </a:lnTo>
                  <a:lnTo>
                    <a:pt x="8693" y="4029"/>
                  </a:lnTo>
                  <a:lnTo>
                    <a:pt x="413" y="4029"/>
                  </a:lnTo>
                  <a:lnTo>
                    <a:pt x="413" y="413"/>
                  </a:lnTo>
                  <a:lnTo>
                    <a:pt x="1649" y="413"/>
                  </a:lnTo>
                  <a:lnTo>
                    <a:pt x="1649" y="2583"/>
                  </a:lnTo>
                  <a:cubicBezTo>
                    <a:pt x="1649" y="2697"/>
                    <a:pt x="1743" y="2789"/>
                    <a:pt x="1857" y="2789"/>
                  </a:cubicBezTo>
                  <a:lnTo>
                    <a:pt x="2455" y="2789"/>
                  </a:lnTo>
                  <a:cubicBezTo>
                    <a:pt x="2568" y="2789"/>
                    <a:pt x="2660" y="2697"/>
                    <a:pt x="2660" y="2583"/>
                  </a:cubicBezTo>
                  <a:cubicBezTo>
                    <a:pt x="2660" y="2470"/>
                    <a:pt x="2568" y="2376"/>
                    <a:pt x="2455" y="2376"/>
                  </a:cubicBezTo>
                  <a:lnTo>
                    <a:pt x="2062" y="2376"/>
                  </a:lnTo>
                  <a:lnTo>
                    <a:pt x="2062" y="208"/>
                  </a:lnTo>
                  <a:cubicBezTo>
                    <a:pt x="2062" y="94"/>
                    <a:pt x="1970" y="2"/>
                    <a:pt x="1857" y="2"/>
                  </a:cubicBezTo>
                  <a:lnTo>
                    <a:pt x="206" y="2"/>
                  </a:lnTo>
                  <a:cubicBezTo>
                    <a:pt x="92" y="2"/>
                    <a:pt x="1" y="94"/>
                    <a:pt x="1" y="208"/>
                  </a:cubicBezTo>
                  <a:lnTo>
                    <a:pt x="1" y="4234"/>
                  </a:lnTo>
                  <a:cubicBezTo>
                    <a:pt x="1" y="4348"/>
                    <a:pt x="92" y="4441"/>
                    <a:pt x="206" y="4441"/>
                  </a:cubicBezTo>
                  <a:lnTo>
                    <a:pt x="8898" y="4441"/>
                  </a:lnTo>
                  <a:cubicBezTo>
                    <a:pt x="9012" y="4439"/>
                    <a:pt x="9106" y="4348"/>
                    <a:pt x="9106" y="4234"/>
                  </a:cubicBezTo>
                  <a:lnTo>
                    <a:pt x="9106" y="208"/>
                  </a:lnTo>
                  <a:cubicBezTo>
                    <a:pt x="9104" y="94"/>
                    <a:pt x="9012" y="2"/>
                    <a:pt x="8898" y="2"/>
                  </a:cubicBezTo>
                  <a:lnTo>
                    <a:pt x="8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64"/>
          <p:cNvGrpSpPr/>
          <p:nvPr/>
        </p:nvGrpSpPr>
        <p:grpSpPr>
          <a:xfrm>
            <a:off x="3187967" y="3813611"/>
            <a:ext cx="326094" cy="376906"/>
            <a:chOff x="3188057" y="3813611"/>
            <a:chExt cx="326094" cy="376906"/>
          </a:xfrm>
        </p:grpSpPr>
        <p:sp>
          <p:nvSpPr>
            <p:cNvPr id="3541" name="Google Shape;3541;p64"/>
            <p:cNvSpPr/>
            <p:nvPr/>
          </p:nvSpPr>
          <p:spPr>
            <a:xfrm>
              <a:off x="3188057" y="3885702"/>
              <a:ext cx="326094" cy="304815"/>
            </a:xfrm>
            <a:custGeom>
              <a:avLst/>
              <a:gdLst/>
              <a:ahLst/>
              <a:cxnLst/>
              <a:rect l="l" t="t" r="r" b="b"/>
              <a:pathLst>
                <a:path w="12091" h="11302" extrusionOk="0">
                  <a:moveTo>
                    <a:pt x="1514" y="4415"/>
                  </a:moveTo>
                  <a:lnTo>
                    <a:pt x="1514" y="4887"/>
                  </a:lnTo>
                  <a:lnTo>
                    <a:pt x="785" y="4415"/>
                  </a:lnTo>
                  <a:close/>
                  <a:moveTo>
                    <a:pt x="11329" y="4415"/>
                  </a:moveTo>
                  <a:lnTo>
                    <a:pt x="10600" y="4887"/>
                  </a:lnTo>
                  <a:lnTo>
                    <a:pt x="10600" y="4415"/>
                  </a:lnTo>
                  <a:close/>
                  <a:moveTo>
                    <a:pt x="11678" y="4679"/>
                  </a:moveTo>
                  <a:lnTo>
                    <a:pt x="11678" y="10739"/>
                  </a:lnTo>
                  <a:lnTo>
                    <a:pt x="6466" y="8042"/>
                  </a:lnTo>
                  <a:lnTo>
                    <a:pt x="11678" y="4679"/>
                  </a:lnTo>
                  <a:close/>
                  <a:moveTo>
                    <a:pt x="6058" y="8291"/>
                  </a:moveTo>
                  <a:lnTo>
                    <a:pt x="11012" y="10857"/>
                  </a:lnTo>
                  <a:lnTo>
                    <a:pt x="1104" y="10857"/>
                  </a:lnTo>
                  <a:lnTo>
                    <a:pt x="6058" y="8291"/>
                  </a:lnTo>
                  <a:close/>
                  <a:moveTo>
                    <a:pt x="10394" y="0"/>
                  </a:moveTo>
                  <a:cubicBezTo>
                    <a:pt x="10285" y="0"/>
                    <a:pt x="10193" y="88"/>
                    <a:pt x="10189" y="197"/>
                  </a:cubicBezTo>
                  <a:lnTo>
                    <a:pt x="10189" y="5151"/>
                  </a:lnTo>
                  <a:lnTo>
                    <a:pt x="6058" y="7815"/>
                  </a:lnTo>
                  <a:lnTo>
                    <a:pt x="1927" y="5151"/>
                  </a:lnTo>
                  <a:lnTo>
                    <a:pt x="1927" y="1210"/>
                  </a:lnTo>
                  <a:cubicBezTo>
                    <a:pt x="1931" y="1094"/>
                    <a:pt x="1837" y="998"/>
                    <a:pt x="1721" y="998"/>
                  </a:cubicBezTo>
                  <a:cubicBezTo>
                    <a:pt x="1606" y="998"/>
                    <a:pt x="1512" y="1094"/>
                    <a:pt x="1516" y="1210"/>
                  </a:cubicBezTo>
                  <a:lnTo>
                    <a:pt x="1516" y="4005"/>
                  </a:lnTo>
                  <a:lnTo>
                    <a:pt x="232" y="4005"/>
                  </a:lnTo>
                  <a:cubicBezTo>
                    <a:pt x="99" y="4005"/>
                    <a:pt x="1" y="4127"/>
                    <a:pt x="31" y="4258"/>
                  </a:cubicBezTo>
                  <a:cubicBezTo>
                    <a:pt x="29" y="4271"/>
                    <a:pt x="27" y="4286"/>
                    <a:pt x="27" y="4304"/>
                  </a:cubicBezTo>
                  <a:lnTo>
                    <a:pt x="27" y="7020"/>
                  </a:lnTo>
                  <a:cubicBezTo>
                    <a:pt x="23" y="7136"/>
                    <a:pt x="114" y="7234"/>
                    <a:pt x="232" y="7234"/>
                  </a:cubicBezTo>
                  <a:cubicBezTo>
                    <a:pt x="348" y="7234"/>
                    <a:pt x="442" y="7136"/>
                    <a:pt x="438" y="7020"/>
                  </a:cubicBezTo>
                  <a:lnTo>
                    <a:pt x="438" y="4679"/>
                  </a:lnTo>
                  <a:lnTo>
                    <a:pt x="5650" y="8042"/>
                  </a:lnTo>
                  <a:lnTo>
                    <a:pt x="438" y="10739"/>
                  </a:lnTo>
                  <a:lnTo>
                    <a:pt x="438" y="7843"/>
                  </a:lnTo>
                  <a:cubicBezTo>
                    <a:pt x="433" y="7732"/>
                    <a:pt x="344" y="7645"/>
                    <a:pt x="232" y="7645"/>
                  </a:cubicBezTo>
                  <a:cubicBezTo>
                    <a:pt x="121" y="7645"/>
                    <a:pt x="29" y="7732"/>
                    <a:pt x="27" y="7843"/>
                  </a:cubicBezTo>
                  <a:lnTo>
                    <a:pt x="27" y="11064"/>
                  </a:lnTo>
                  <a:lnTo>
                    <a:pt x="27" y="11073"/>
                  </a:lnTo>
                  <a:lnTo>
                    <a:pt x="27" y="11077"/>
                  </a:lnTo>
                  <a:lnTo>
                    <a:pt x="27" y="11097"/>
                  </a:lnTo>
                  <a:cubicBezTo>
                    <a:pt x="27" y="11210"/>
                    <a:pt x="119" y="11302"/>
                    <a:pt x="232" y="11302"/>
                  </a:cubicBezTo>
                  <a:lnTo>
                    <a:pt x="11886" y="11302"/>
                  </a:lnTo>
                  <a:cubicBezTo>
                    <a:pt x="11999" y="11302"/>
                    <a:pt x="12091" y="11210"/>
                    <a:pt x="12091" y="11097"/>
                  </a:cubicBezTo>
                  <a:lnTo>
                    <a:pt x="12091" y="11077"/>
                  </a:lnTo>
                  <a:lnTo>
                    <a:pt x="12091" y="11073"/>
                  </a:lnTo>
                  <a:lnTo>
                    <a:pt x="12091" y="11064"/>
                  </a:lnTo>
                  <a:lnTo>
                    <a:pt x="12091" y="4302"/>
                  </a:lnTo>
                  <a:cubicBezTo>
                    <a:pt x="12091" y="4286"/>
                    <a:pt x="12091" y="4271"/>
                    <a:pt x="12086" y="4256"/>
                  </a:cubicBezTo>
                  <a:cubicBezTo>
                    <a:pt x="12091" y="4241"/>
                    <a:pt x="12091" y="4225"/>
                    <a:pt x="12091" y="4210"/>
                  </a:cubicBezTo>
                  <a:lnTo>
                    <a:pt x="12089" y="4210"/>
                  </a:lnTo>
                  <a:cubicBezTo>
                    <a:pt x="12089" y="4096"/>
                    <a:pt x="11997" y="4005"/>
                    <a:pt x="11883" y="4005"/>
                  </a:cubicBezTo>
                  <a:lnTo>
                    <a:pt x="10602" y="4005"/>
                  </a:lnTo>
                  <a:lnTo>
                    <a:pt x="10602" y="197"/>
                  </a:lnTo>
                  <a:cubicBezTo>
                    <a:pt x="10597" y="88"/>
                    <a:pt x="10506" y="0"/>
                    <a:pt x="10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3228944" y="3813611"/>
              <a:ext cx="245103" cy="88138"/>
            </a:xfrm>
            <a:custGeom>
              <a:avLst/>
              <a:gdLst/>
              <a:ahLst/>
              <a:cxnLst/>
              <a:rect l="l" t="t" r="r" b="b"/>
              <a:pathLst>
                <a:path w="9088" h="3268" extrusionOk="0">
                  <a:moveTo>
                    <a:pt x="2345" y="704"/>
                  </a:moveTo>
                  <a:lnTo>
                    <a:pt x="2345" y="2348"/>
                  </a:lnTo>
                  <a:lnTo>
                    <a:pt x="701" y="2348"/>
                  </a:lnTo>
                  <a:lnTo>
                    <a:pt x="1522" y="1527"/>
                  </a:lnTo>
                  <a:lnTo>
                    <a:pt x="2345" y="704"/>
                  </a:lnTo>
                  <a:close/>
                  <a:moveTo>
                    <a:pt x="2537" y="1"/>
                  </a:moveTo>
                  <a:cubicBezTo>
                    <a:pt x="2527" y="1"/>
                    <a:pt x="2518" y="3"/>
                    <a:pt x="2509" y="5"/>
                  </a:cubicBezTo>
                  <a:cubicBezTo>
                    <a:pt x="2500" y="5"/>
                    <a:pt x="2492" y="7"/>
                    <a:pt x="2483" y="12"/>
                  </a:cubicBezTo>
                  <a:lnTo>
                    <a:pt x="2476" y="14"/>
                  </a:lnTo>
                  <a:cubicBezTo>
                    <a:pt x="2470" y="16"/>
                    <a:pt x="2461" y="20"/>
                    <a:pt x="2454" y="23"/>
                  </a:cubicBezTo>
                  <a:cubicBezTo>
                    <a:pt x="2446" y="27"/>
                    <a:pt x="2439" y="31"/>
                    <a:pt x="2430" y="38"/>
                  </a:cubicBezTo>
                  <a:cubicBezTo>
                    <a:pt x="2430" y="38"/>
                    <a:pt x="2428" y="40"/>
                    <a:pt x="2426" y="42"/>
                  </a:cubicBezTo>
                  <a:cubicBezTo>
                    <a:pt x="2420" y="47"/>
                    <a:pt x="2411" y="53"/>
                    <a:pt x="2404" y="60"/>
                  </a:cubicBezTo>
                  <a:lnTo>
                    <a:pt x="57" y="2407"/>
                  </a:lnTo>
                  <a:cubicBezTo>
                    <a:pt x="53" y="2413"/>
                    <a:pt x="46" y="2420"/>
                    <a:pt x="40" y="2427"/>
                  </a:cubicBezTo>
                  <a:cubicBezTo>
                    <a:pt x="40" y="2429"/>
                    <a:pt x="37" y="2431"/>
                    <a:pt x="37" y="2433"/>
                  </a:cubicBezTo>
                  <a:cubicBezTo>
                    <a:pt x="31" y="2440"/>
                    <a:pt x="26" y="2448"/>
                    <a:pt x="22" y="2455"/>
                  </a:cubicBezTo>
                  <a:cubicBezTo>
                    <a:pt x="18" y="2464"/>
                    <a:pt x="16" y="2470"/>
                    <a:pt x="11" y="2479"/>
                  </a:cubicBezTo>
                  <a:cubicBezTo>
                    <a:pt x="11" y="2481"/>
                    <a:pt x="11" y="2483"/>
                    <a:pt x="9" y="2486"/>
                  </a:cubicBezTo>
                  <a:cubicBezTo>
                    <a:pt x="7" y="2494"/>
                    <a:pt x="5" y="2503"/>
                    <a:pt x="2" y="2512"/>
                  </a:cubicBezTo>
                  <a:cubicBezTo>
                    <a:pt x="0" y="2518"/>
                    <a:pt x="0" y="2527"/>
                    <a:pt x="0" y="2536"/>
                  </a:cubicBezTo>
                  <a:cubicBezTo>
                    <a:pt x="0" y="2538"/>
                    <a:pt x="0" y="2540"/>
                    <a:pt x="0" y="2544"/>
                  </a:cubicBezTo>
                  <a:cubicBezTo>
                    <a:pt x="0" y="2547"/>
                    <a:pt x="0" y="2549"/>
                    <a:pt x="0" y="2551"/>
                  </a:cubicBezTo>
                  <a:lnTo>
                    <a:pt x="0" y="3058"/>
                  </a:lnTo>
                  <a:cubicBezTo>
                    <a:pt x="0" y="3171"/>
                    <a:pt x="92" y="3263"/>
                    <a:pt x="205" y="3263"/>
                  </a:cubicBezTo>
                  <a:lnTo>
                    <a:pt x="205" y="3267"/>
                  </a:lnTo>
                  <a:cubicBezTo>
                    <a:pt x="317" y="3267"/>
                    <a:pt x="411" y="3175"/>
                    <a:pt x="411" y="3062"/>
                  </a:cubicBezTo>
                  <a:lnTo>
                    <a:pt x="411" y="2761"/>
                  </a:lnTo>
                  <a:lnTo>
                    <a:pt x="2551" y="2761"/>
                  </a:lnTo>
                  <a:cubicBezTo>
                    <a:pt x="2664" y="2761"/>
                    <a:pt x="2756" y="2669"/>
                    <a:pt x="2756" y="2555"/>
                  </a:cubicBezTo>
                  <a:lnTo>
                    <a:pt x="2756" y="413"/>
                  </a:lnTo>
                  <a:lnTo>
                    <a:pt x="8673" y="413"/>
                  </a:lnTo>
                  <a:lnTo>
                    <a:pt x="8673" y="2049"/>
                  </a:lnTo>
                  <a:cubicBezTo>
                    <a:pt x="8669" y="2165"/>
                    <a:pt x="8760" y="2263"/>
                    <a:pt x="8878" y="2263"/>
                  </a:cubicBezTo>
                  <a:cubicBezTo>
                    <a:pt x="8994" y="2263"/>
                    <a:pt x="9088" y="2165"/>
                    <a:pt x="9084" y="2049"/>
                  </a:cubicBezTo>
                  <a:lnTo>
                    <a:pt x="9084" y="206"/>
                  </a:lnTo>
                  <a:cubicBezTo>
                    <a:pt x="9084" y="92"/>
                    <a:pt x="8992" y="1"/>
                    <a:pt x="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3276708" y="3888291"/>
              <a:ext cx="150169" cy="159069"/>
            </a:xfrm>
            <a:custGeom>
              <a:avLst/>
              <a:gdLst/>
              <a:ahLst/>
              <a:cxnLst/>
              <a:rect l="l" t="t" r="r" b="b"/>
              <a:pathLst>
                <a:path w="5568" h="5898" extrusionOk="0">
                  <a:moveTo>
                    <a:pt x="2714" y="412"/>
                  </a:moveTo>
                  <a:cubicBezTo>
                    <a:pt x="3179" y="412"/>
                    <a:pt x="3644" y="583"/>
                    <a:pt x="4007" y="926"/>
                  </a:cubicBezTo>
                  <a:cubicBezTo>
                    <a:pt x="4350" y="1258"/>
                    <a:pt x="4542" y="1714"/>
                    <a:pt x="4539" y="2190"/>
                  </a:cubicBezTo>
                  <a:lnTo>
                    <a:pt x="4539" y="2300"/>
                  </a:lnTo>
                  <a:cubicBezTo>
                    <a:pt x="4539" y="2387"/>
                    <a:pt x="4596" y="2465"/>
                    <a:pt x="4679" y="2494"/>
                  </a:cubicBezTo>
                  <a:cubicBezTo>
                    <a:pt x="4965" y="2592"/>
                    <a:pt x="5151" y="2874"/>
                    <a:pt x="5129" y="3177"/>
                  </a:cubicBezTo>
                  <a:cubicBezTo>
                    <a:pt x="5105" y="3481"/>
                    <a:pt x="4880" y="3730"/>
                    <a:pt x="4581" y="3784"/>
                  </a:cubicBezTo>
                  <a:cubicBezTo>
                    <a:pt x="4483" y="3802"/>
                    <a:pt x="4413" y="3889"/>
                    <a:pt x="4413" y="3987"/>
                  </a:cubicBezTo>
                  <a:lnTo>
                    <a:pt x="4413" y="5490"/>
                  </a:lnTo>
                  <a:lnTo>
                    <a:pt x="3974" y="5490"/>
                  </a:lnTo>
                  <a:lnTo>
                    <a:pt x="3974" y="4760"/>
                  </a:lnTo>
                  <a:cubicBezTo>
                    <a:pt x="3976" y="4645"/>
                    <a:pt x="3884" y="4546"/>
                    <a:pt x="3767" y="4546"/>
                  </a:cubicBezTo>
                  <a:cubicBezTo>
                    <a:pt x="3651" y="4546"/>
                    <a:pt x="3557" y="4645"/>
                    <a:pt x="3561" y="4760"/>
                  </a:cubicBezTo>
                  <a:lnTo>
                    <a:pt x="3561" y="5490"/>
                  </a:lnTo>
                  <a:lnTo>
                    <a:pt x="3308" y="5490"/>
                  </a:lnTo>
                  <a:lnTo>
                    <a:pt x="3308" y="5040"/>
                  </a:lnTo>
                  <a:cubicBezTo>
                    <a:pt x="3308" y="4924"/>
                    <a:pt x="3216" y="4832"/>
                    <a:pt x="3103" y="4832"/>
                  </a:cubicBezTo>
                  <a:cubicBezTo>
                    <a:pt x="2989" y="4832"/>
                    <a:pt x="2895" y="4924"/>
                    <a:pt x="2895" y="5040"/>
                  </a:cubicBezTo>
                  <a:lnTo>
                    <a:pt x="2895" y="5490"/>
                  </a:lnTo>
                  <a:lnTo>
                    <a:pt x="2642" y="5490"/>
                  </a:lnTo>
                  <a:lnTo>
                    <a:pt x="2642" y="5040"/>
                  </a:lnTo>
                  <a:cubicBezTo>
                    <a:pt x="2646" y="4922"/>
                    <a:pt x="2553" y="4826"/>
                    <a:pt x="2437" y="4826"/>
                  </a:cubicBezTo>
                  <a:cubicBezTo>
                    <a:pt x="2321" y="4826"/>
                    <a:pt x="2227" y="4922"/>
                    <a:pt x="2232" y="5040"/>
                  </a:cubicBezTo>
                  <a:lnTo>
                    <a:pt x="2232" y="5490"/>
                  </a:lnTo>
                  <a:lnTo>
                    <a:pt x="1976" y="5490"/>
                  </a:lnTo>
                  <a:lnTo>
                    <a:pt x="1976" y="4653"/>
                  </a:lnTo>
                  <a:cubicBezTo>
                    <a:pt x="1974" y="4542"/>
                    <a:pt x="1882" y="4455"/>
                    <a:pt x="1771" y="4455"/>
                  </a:cubicBezTo>
                  <a:cubicBezTo>
                    <a:pt x="1659" y="4455"/>
                    <a:pt x="1570" y="4542"/>
                    <a:pt x="1566" y="4653"/>
                  </a:cubicBezTo>
                  <a:lnTo>
                    <a:pt x="1566" y="5490"/>
                  </a:lnTo>
                  <a:lnTo>
                    <a:pt x="1260" y="5490"/>
                  </a:lnTo>
                  <a:lnTo>
                    <a:pt x="1260" y="4003"/>
                  </a:lnTo>
                  <a:cubicBezTo>
                    <a:pt x="1260" y="3891"/>
                    <a:pt x="1170" y="3800"/>
                    <a:pt x="1059" y="3797"/>
                  </a:cubicBezTo>
                  <a:cubicBezTo>
                    <a:pt x="699" y="3784"/>
                    <a:pt x="413" y="3490"/>
                    <a:pt x="411" y="3127"/>
                  </a:cubicBezTo>
                  <a:lnTo>
                    <a:pt x="411" y="3125"/>
                  </a:lnTo>
                  <a:cubicBezTo>
                    <a:pt x="411" y="2874"/>
                    <a:pt x="552" y="2645"/>
                    <a:pt x="775" y="2531"/>
                  </a:cubicBezTo>
                  <a:cubicBezTo>
                    <a:pt x="843" y="2496"/>
                    <a:pt x="887" y="2424"/>
                    <a:pt x="887" y="2348"/>
                  </a:cubicBezTo>
                  <a:lnTo>
                    <a:pt x="887" y="2190"/>
                  </a:lnTo>
                  <a:cubicBezTo>
                    <a:pt x="884" y="1714"/>
                    <a:pt x="1076" y="1258"/>
                    <a:pt x="1421" y="926"/>
                  </a:cubicBezTo>
                  <a:cubicBezTo>
                    <a:pt x="1784" y="583"/>
                    <a:pt x="2249" y="412"/>
                    <a:pt x="2714" y="412"/>
                  </a:cubicBezTo>
                  <a:close/>
                  <a:moveTo>
                    <a:pt x="2713" y="1"/>
                  </a:moveTo>
                  <a:cubicBezTo>
                    <a:pt x="2145" y="1"/>
                    <a:pt x="1578" y="211"/>
                    <a:pt x="1135" y="631"/>
                  </a:cubicBezTo>
                  <a:cubicBezTo>
                    <a:pt x="712" y="1040"/>
                    <a:pt x="472" y="1603"/>
                    <a:pt x="476" y="2190"/>
                  </a:cubicBezTo>
                  <a:lnTo>
                    <a:pt x="476" y="2232"/>
                  </a:lnTo>
                  <a:cubicBezTo>
                    <a:pt x="177" y="2431"/>
                    <a:pt x="0" y="2767"/>
                    <a:pt x="0" y="3125"/>
                  </a:cubicBezTo>
                  <a:cubicBezTo>
                    <a:pt x="4" y="3631"/>
                    <a:pt x="356" y="4068"/>
                    <a:pt x="849" y="4182"/>
                  </a:cubicBezTo>
                  <a:lnTo>
                    <a:pt x="849" y="5693"/>
                  </a:lnTo>
                  <a:cubicBezTo>
                    <a:pt x="849" y="5806"/>
                    <a:pt x="941" y="5898"/>
                    <a:pt x="1055" y="5898"/>
                  </a:cubicBezTo>
                  <a:lnTo>
                    <a:pt x="4618" y="5898"/>
                  </a:lnTo>
                  <a:cubicBezTo>
                    <a:pt x="4732" y="5898"/>
                    <a:pt x="4826" y="5806"/>
                    <a:pt x="4826" y="5693"/>
                  </a:cubicBezTo>
                  <a:lnTo>
                    <a:pt x="4826" y="4142"/>
                  </a:lnTo>
                  <a:cubicBezTo>
                    <a:pt x="5232" y="3998"/>
                    <a:pt x="5511" y="3625"/>
                    <a:pt x="5540" y="3195"/>
                  </a:cubicBezTo>
                  <a:cubicBezTo>
                    <a:pt x="5568" y="2765"/>
                    <a:pt x="5336" y="2359"/>
                    <a:pt x="4952" y="2162"/>
                  </a:cubicBezTo>
                  <a:cubicBezTo>
                    <a:pt x="4946" y="1586"/>
                    <a:pt x="4708" y="1033"/>
                    <a:pt x="4291" y="631"/>
                  </a:cubicBezTo>
                  <a:cubicBezTo>
                    <a:pt x="3848" y="211"/>
                    <a:pt x="3281" y="1"/>
                    <a:pt x="2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3338280" y="3992935"/>
              <a:ext cx="26485" cy="11166"/>
            </a:xfrm>
            <a:custGeom>
              <a:avLst/>
              <a:gdLst/>
              <a:ahLst/>
              <a:cxnLst/>
              <a:rect l="l" t="t" r="r" b="b"/>
              <a:pathLst>
                <a:path w="982" h="414" extrusionOk="0">
                  <a:moveTo>
                    <a:pt x="777" y="0"/>
                  </a:moveTo>
                  <a:cubicBezTo>
                    <a:pt x="775" y="0"/>
                    <a:pt x="772" y="0"/>
                    <a:pt x="770" y="0"/>
                  </a:cubicBezTo>
                  <a:lnTo>
                    <a:pt x="206" y="0"/>
                  </a:lnTo>
                  <a:cubicBezTo>
                    <a:pt x="93" y="0"/>
                    <a:pt x="1" y="92"/>
                    <a:pt x="1" y="208"/>
                  </a:cubicBezTo>
                  <a:cubicBezTo>
                    <a:pt x="1" y="321"/>
                    <a:pt x="93" y="413"/>
                    <a:pt x="206" y="413"/>
                  </a:cubicBezTo>
                  <a:lnTo>
                    <a:pt x="770" y="413"/>
                  </a:lnTo>
                  <a:cubicBezTo>
                    <a:pt x="772" y="413"/>
                    <a:pt x="775" y="413"/>
                    <a:pt x="777" y="413"/>
                  </a:cubicBezTo>
                  <a:cubicBezTo>
                    <a:pt x="890" y="413"/>
                    <a:pt x="981" y="321"/>
                    <a:pt x="981" y="206"/>
                  </a:cubicBezTo>
                  <a:cubicBezTo>
                    <a:pt x="981" y="93"/>
                    <a:pt x="89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3301143" y="3955231"/>
              <a:ext cx="51027" cy="32849"/>
            </a:xfrm>
            <a:custGeom>
              <a:avLst/>
              <a:gdLst/>
              <a:ahLst/>
              <a:cxnLst/>
              <a:rect l="l" t="t" r="r" b="b"/>
              <a:pathLst>
                <a:path w="1892" h="1218" extrusionOk="0">
                  <a:moveTo>
                    <a:pt x="1332" y="411"/>
                  </a:moveTo>
                  <a:lnTo>
                    <a:pt x="1332" y="420"/>
                  </a:lnTo>
                  <a:cubicBezTo>
                    <a:pt x="1332" y="632"/>
                    <a:pt x="1160" y="804"/>
                    <a:pt x="946" y="804"/>
                  </a:cubicBezTo>
                  <a:cubicBezTo>
                    <a:pt x="732" y="804"/>
                    <a:pt x="559" y="632"/>
                    <a:pt x="559" y="420"/>
                  </a:cubicBezTo>
                  <a:lnTo>
                    <a:pt x="559" y="411"/>
                  </a:lnTo>
                  <a:close/>
                  <a:moveTo>
                    <a:pt x="393" y="1"/>
                  </a:moveTo>
                  <a:cubicBezTo>
                    <a:pt x="308" y="1"/>
                    <a:pt x="232" y="53"/>
                    <a:pt x="201" y="132"/>
                  </a:cubicBezTo>
                  <a:cubicBezTo>
                    <a:pt x="0" y="656"/>
                    <a:pt x="387" y="1217"/>
                    <a:pt x="946" y="1217"/>
                  </a:cubicBezTo>
                  <a:cubicBezTo>
                    <a:pt x="1505" y="1217"/>
                    <a:pt x="1891" y="656"/>
                    <a:pt x="1690" y="132"/>
                  </a:cubicBezTo>
                  <a:cubicBezTo>
                    <a:pt x="1660" y="53"/>
                    <a:pt x="1583" y="1"/>
                    <a:pt x="1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3354732" y="3955231"/>
              <a:ext cx="47009" cy="32849"/>
            </a:xfrm>
            <a:custGeom>
              <a:avLst/>
              <a:gdLst/>
              <a:ahLst/>
              <a:cxnLst/>
              <a:rect l="l" t="t" r="r" b="b"/>
              <a:pathLst>
                <a:path w="1743" h="1218" extrusionOk="0">
                  <a:moveTo>
                    <a:pt x="1184" y="411"/>
                  </a:moveTo>
                  <a:lnTo>
                    <a:pt x="1184" y="420"/>
                  </a:lnTo>
                  <a:cubicBezTo>
                    <a:pt x="1188" y="636"/>
                    <a:pt x="1013" y="815"/>
                    <a:pt x="797" y="815"/>
                  </a:cubicBezTo>
                  <a:cubicBezTo>
                    <a:pt x="579" y="815"/>
                    <a:pt x="404" y="636"/>
                    <a:pt x="411" y="420"/>
                  </a:cubicBezTo>
                  <a:lnTo>
                    <a:pt x="411" y="411"/>
                  </a:lnTo>
                  <a:close/>
                  <a:moveTo>
                    <a:pt x="245" y="1"/>
                  </a:moveTo>
                  <a:cubicBezTo>
                    <a:pt x="160" y="1"/>
                    <a:pt x="83" y="53"/>
                    <a:pt x="55" y="132"/>
                  </a:cubicBezTo>
                  <a:cubicBezTo>
                    <a:pt x="18" y="224"/>
                    <a:pt x="0" y="322"/>
                    <a:pt x="0" y="418"/>
                  </a:cubicBezTo>
                  <a:cubicBezTo>
                    <a:pt x="0" y="859"/>
                    <a:pt x="358" y="1217"/>
                    <a:pt x="797" y="1217"/>
                  </a:cubicBezTo>
                  <a:cubicBezTo>
                    <a:pt x="1356" y="1217"/>
                    <a:pt x="1743" y="656"/>
                    <a:pt x="1542" y="132"/>
                  </a:cubicBezTo>
                  <a:cubicBezTo>
                    <a:pt x="1511" y="53"/>
                    <a:pt x="1435" y="1"/>
                    <a:pt x="1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64"/>
          <p:cNvGrpSpPr/>
          <p:nvPr/>
        </p:nvGrpSpPr>
        <p:grpSpPr>
          <a:xfrm>
            <a:off x="3162831" y="3262587"/>
            <a:ext cx="376906" cy="275094"/>
            <a:chOff x="3162921" y="3262587"/>
            <a:chExt cx="376906" cy="275094"/>
          </a:xfrm>
        </p:grpSpPr>
        <p:sp>
          <p:nvSpPr>
            <p:cNvPr id="3548" name="Google Shape;3548;p64"/>
            <p:cNvSpPr/>
            <p:nvPr/>
          </p:nvSpPr>
          <p:spPr>
            <a:xfrm>
              <a:off x="3162921" y="3262587"/>
              <a:ext cx="376906" cy="275094"/>
            </a:xfrm>
            <a:custGeom>
              <a:avLst/>
              <a:gdLst/>
              <a:ahLst/>
              <a:cxnLst/>
              <a:rect l="l" t="t" r="r" b="b"/>
              <a:pathLst>
                <a:path w="13975" h="10200" extrusionOk="0">
                  <a:moveTo>
                    <a:pt x="4815" y="9139"/>
                  </a:moveTo>
                  <a:lnTo>
                    <a:pt x="4815" y="9783"/>
                  </a:lnTo>
                  <a:lnTo>
                    <a:pt x="695" y="9783"/>
                  </a:lnTo>
                  <a:cubicBezTo>
                    <a:pt x="542" y="9783"/>
                    <a:pt x="420" y="9661"/>
                    <a:pt x="420" y="9508"/>
                  </a:cubicBezTo>
                  <a:lnTo>
                    <a:pt x="420" y="9139"/>
                  </a:lnTo>
                  <a:close/>
                  <a:moveTo>
                    <a:pt x="8748" y="9139"/>
                  </a:moveTo>
                  <a:lnTo>
                    <a:pt x="8748" y="9783"/>
                  </a:lnTo>
                  <a:lnTo>
                    <a:pt x="5232" y="9783"/>
                  </a:lnTo>
                  <a:lnTo>
                    <a:pt x="5232" y="9139"/>
                  </a:lnTo>
                  <a:close/>
                  <a:moveTo>
                    <a:pt x="13560" y="9139"/>
                  </a:moveTo>
                  <a:lnTo>
                    <a:pt x="13560" y="9508"/>
                  </a:lnTo>
                  <a:cubicBezTo>
                    <a:pt x="13560" y="9661"/>
                    <a:pt x="13435" y="9783"/>
                    <a:pt x="13283" y="9783"/>
                  </a:cubicBezTo>
                  <a:lnTo>
                    <a:pt x="9165" y="9783"/>
                  </a:lnTo>
                  <a:lnTo>
                    <a:pt x="9165" y="9139"/>
                  </a:lnTo>
                  <a:close/>
                  <a:moveTo>
                    <a:pt x="1304" y="1"/>
                  </a:moveTo>
                  <a:cubicBezTo>
                    <a:pt x="902" y="3"/>
                    <a:pt x="579" y="326"/>
                    <a:pt x="579" y="726"/>
                  </a:cubicBezTo>
                  <a:lnTo>
                    <a:pt x="579" y="8704"/>
                  </a:lnTo>
                  <a:lnTo>
                    <a:pt x="579" y="8722"/>
                  </a:lnTo>
                  <a:lnTo>
                    <a:pt x="210" y="8722"/>
                  </a:lnTo>
                  <a:cubicBezTo>
                    <a:pt x="94" y="8722"/>
                    <a:pt x="1" y="8816"/>
                    <a:pt x="1" y="8931"/>
                  </a:cubicBezTo>
                  <a:lnTo>
                    <a:pt x="1" y="9508"/>
                  </a:lnTo>
                  <a:cubicBezTo>
                    <a:pt x="1" y="9890"/>
                    <a:pt x="313" y="10200"/>
                    <a:pt x="695" y="10200"/>
                  </a:cubicBezTo>
                  <a:lnTo>
                    <a:pt x="13283" y="10200"/>
                  </a:lnTo>
                  <a:cubicBezTo>
                    <a:pt x="13665" y="10200"/>
                    <a:pt x="13975" y="9890"/>
                    <a:pt x="13975" y="9508"/>
                  </a:cubicBezTo>
                  <a:lnTo>
                    <a:pt x="13975" y="8931"/>
                  </a:lnTo>
                  <a:cubicBezTo>
                    <a:pt x="13975" y="8816"/>
                    <a:pt x="13881" y="8722"/>
                    <a:pt x="13767" y="8722"/>
                  </a:cubicBezTo>
                  <a:lnTo>
                    <a:pt x="13398" y="8722"/>
                  </a:lnTo>
                  <a:lnTo>
                    <a:pt x="13398" y="8704"/>
                  </a:lnTo>
                  <a:lnTo>
                    <a:pt x="13398" y="4787"/>
                  </a:lnTo>
                  <a:cubicBezTo>
                    <a:pt x="13398" y="4671"/>
                    <a:pt x="13304" y="4580"/>
                    <a:pt x="13191" y="4580"/>
                  </a:cubicBezTo>
                  <a:cubicBezTo>
                    <a:pt x="13075" y="4580"/>
                    <a:pt x="12981" y="4671"/>
                    <a:pt x="12981" y="4787"/>
                  </a:cubicBezTo>
                  <a:lnTo>
                    <a:pt x="12981" y="8704"/>
                  </a:lnTo>
                  <a:lnTo>
                    <a:pt x="12981" y="8722"/>
                  </a:lnTo>
                  <a:lnTo>
                    <a:pt x="12453" y="8722"/>
                  </a:lnTo>
                  <a:lnTo>
                    <a:pt x="12453" y="1475"/>
                  </a:lnTo>
                  <a:cubicBezTo>
                    <a:pt x="12453" y="1184"/>
                    <a:pt x="12215" y="946"/>
                    <a:pt x="11925" y="946"/>
                  </a:cubicBezTo>
                  <a:lnTo>
                    <a:pt x="2053" y="946"/>
                  </a:lnTo>
                  <a:cubicBezTo>
                    <a:pt x="1763" y="946"/>
                    <a:pt x="1525" y="1184"/>
                    <a:pt x="1525" y="1475"/>
                  </a:cubicBezTo>
                  <a:lnTo>
                    <a:pt x="1525" y="3754"/>
                  </a:lnTo>
                  <a:cubicBezTo>
                    <a:pt x="1525" y="3870"/>
                    <a:pt x="1618" y="3964"/>
                    <a:pt x="1734" y="3964"/>
                  </a:cubicBezTo>
                  <a:cubicBezTo>
                    <a:pt x="1848" y="3964"/>
                    <a:pt x="1942" y="3870"/>
                    <a:pt x="1942" y="3754"/>
                  </a:cubicBezTo>
                  <a:lnTo>
                    <a:pt x="1942" y="1475"/>
                  </a:lnTo>
                  <a:cubicBezTo>
                    <a:pt x="1942" y="1414"/>
                    <a:pt x="1992" y="1363"/>
                    <a:pt x="2053" y="1363"/>
                  </a:cubicBezTo>
                  <a:lnTo>
                    <a:pt x="11927" y="1363"/>
                  </a:lnTo>
                  <a:cubicBezTo>
                    <a:pt x="11988" y="1363"/>
                    <a:pt x="12038" y="1414"/>
                    <a:pt x="12038" y="1475"/>
                  </a:cubicBezTo>
                  <a:lnTo>
                    <a:pt x="12038" y="8722"/>
                  </a:lnTo>
                  <a:lnTo>
                    <a:pt x="1942" y="8722"/>
                  </a:lnTo>
                  <a:lnTo>
                    <a:pt x="1942" y="4671"/>
                  </a:lnTo>
                  <a:cubicBezTo>
                    <a:pt x="1939" y="4556"/>
                    <a:pt x="1848" y="4462"/>
                    <a:pt x="1732" y="4462"/>
                  </a:cubicBezTo>
                  <a:cubicBezTo>
                    <a:pt x="1616" y="4462"/>
                    <a:pt x="1525" y="4556"/>
                    <a:pt x="1525" y="4671"/>
                  </a:cubicBezTo>
                  <a:lnTo>
                    <a:pt x="1525" y="8722"/>
                  </a:lnTo>
                  <a:lnTo>
                    <a:pt x="994" y="8722"/>
                  </a:lnTo>
                  <a:lnTo>
                    <a:pt x="994" y="8702"/>
                  </a:lnTo>
                  <a:lnTo>
                    <a:pt x="994" y="726"/>
                  </a:lnTo>
                  <a:cubicBezTo>
                    <a:pt x="994" y="556"/>
                    <a:pt x="1132" y="418"/>
                    <a:pt x="1302" y="418"/>
                  </a:cubicBezTo>
                  <a:lnTo>
                    <a:pt x="12673" y="418"/>
                  </a:lnTo>
                  <a:cubicBezTo>
                    <a:pt x="12844" y="418"/>
                    <a:pt x="12981" y="556"/>
                    <a:pt x="12981" y="726"/>
                  </a:cubicBezTo>
                  <a:lnTo>
                    <a:pt x="12981" y="3898"/>
                  </a:lnTo>
                  <a:cubicBezTo>
                    <a:pt x="12977" y="4016"/>
                    <a:pt x="13071" y="4115"/>
                    <a:pt x="13191" y="4115"/>
                  </a:cubicBezTo>
                  <a:cubicBezTo>
                    <a:pt x="13309" y="4115"/>
                    <a:pt x="13403" y="4016"/>
                    <a:pt x="13398" y="3898"/>
                  </a:cubicBezTo>
                  <a:lnTo>
                    <a:pt x="13398" y="726"/>
                  </a:lnTo>
                  <a:cubicBezTo>
                    <a:pt x="13398" y="326"/>
                    <a:pt x="13073" y="3"/>
                    <a:pt x="12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3252785" y="3311268"/>
              <a:ext cx="183342" cy="174847"/>
            </a:xfrm>
            <a:custGeom>
              <a:avLst/>
              <a:gdLst/>
              <a:ahLst/>
              <a:cxnLst/>
              <a:rect l="l" t="t" r="r" b="b"/>
              <a:pathLst>
                <a:path w="6798" h="6483" extrusionOk="0">
                  <a:moveTo>
                    <a:pt x="4133" y="419"/>
                  </a:moveTo>
                  <a:cubicBezTo>
                    <a:pt x="4392" y="419"/>
                    <a:pt x="4652" y="469"/>
                    <a:pt x="4900" y="572"/>
                  </a:cubicBezTo>
                  <a:cubicBezTo>
                    <a:pt x="5651" y="884"/>
                    <a:pt x="6140" y="1617"/>
                    <a:pt x="6140" y="2430"/>
                  </a:cubicBezTo>
                  <a:cubicBezTo>
                    <a:pt x="6140" y="3244"/>
                    <a:pt x="5651" y="3978"/>
                    <a:pt x="4900" y="4288"/>
                  </a:cubicBezTo>
                  <a:cubicBezTo>
                    <a:pt x="4651" y="4391"/>
                    <a:pt x="4390" y="4442"/>
                    <a:pt x="4131" y="4442"/>
                  </a:cubicBezTo>
                  <a:cubicBezTo>
                    <a:pt x="3608" y="4442"/>
                    <a:pt x="3093" y="4237"/>
                    <a:pt x="2708" y="3853"/>
                  </a:cubicBezTo>
                  <a:cubicBezTo>
                    <a:pt x="1920" y="3069"/>
                    <a:pt x="1920" y="1792"/>
                    <a:pt x="2708" y="1008"/>
                  </a:cubicBezTo>
                  <a:cubicBezTo>
                    <a:pt x="3094" y="624"/>
                    <a:pt x="3609" y="419"/>
                    <a:pt x="4133" y="419"/>
                  </a:cubicBezTo>
                  <a:close/>
                  <a:moveTo>
                    <a:pt x="2160" y="3851"/>
                  </a:moveTo>
                  <a:cubicBezTo>
                    <a:pt x="2313" y="4061"/>
                    <a:pt x="2496" y="4246"/>
                    <a:pt x="2708" y="4399"/>
                  </a:cubicBezTo>
                  <a:lnTo>
                    <a:pt x="1153" y="5952"/>
                  </a:lnTo>
                  <a:cubicBezTo>
                    <a:pt x="1078" y="6031"/>
                    <a:pt x="977" y="6070"/>
                    <a:pt x="877" y="6070"/>
                  </a:cubicBezTo>
                  <a:cubicBezTo>
                    <a:pt x="778" y="6070"/>
                    <a:pt x="678" y="6032"/>
                    <a:pt x="601" y="5956"/>
                  </a:cubicBezTo>
                  <a:cubicBezTo>
                    <a:pt x="448" y="5803"/>
                    <a:pt x="450" y="5554"/>
                    <a:pt x="608" y="5406"/>
                  </a:cubicBezTo>
                  <a:lnTo>
                    <a:pt x="2160" y="3851"/>
                  </a:lnTo>
                  <a:close/>
                  <a:moveTo>
                    <a:pt x="4130" y="1"/>
                  </a:moveTo>
                  <a:cubicBezTo>
                    <a:pt x="3642" y="1"/>
                    <a:pt x="3151" y="148"/>
                    <a:pt x="2728" y="447"/>
                  </a:cubicBezTo>
                  <a:cubicBezTo>
                    <a:pt x="1760" y="1133"/>
                    <a:pt x="1429" y="2414"/>
                    <a:pt x="1942" y="3482"/>
                  </a:cubicBezTo>
                  <a:lnTo>
                    <a:pt x="313" y="5111"/>
                  </a:lnTo>
                  <a:cubicBezTo>
                    <a:pt x="1" y="5423"/>
                    <a:pt x="1" y="5932"/>
                    <a:pt x="313" y="6246"/>
                  </a:cubicBezTo>
                  <a:cubicBezTo>
                    <a:pt x="470" y="6404"/>
                    <a:pt x="676" y="6482"/>
                    <a:pt x="882" y="6482"/>
                  </a:cubicBezTo>
                  <a:cubicBezTo>
                    <a:pt x="1087" y="6482"/>
                    <a:pt x="1293" y="6404"/>
                    <a:pt x="1450" y="6246"/>
                  </a:cubicBezTo>
                  <a:lnTo>
                    <a:pt x="3079" y="4618"/>
                  </a:lnTo>
                  <a:cubicBezTo>
                    <a:pt x="3417" y="4780"/>
                    <a:pt x="3776" y="4858"/>
                    <a:pt x="4130" y="4858"/>
                  </a:cubicBezTo>
                  <a:cubicBezTo>
                    <a:pt x="4898" y="4858"/>
                    <a:pt x="5645" y="4494"/>
                    <a:pt x="6114" y="3834"/>
                  </a:cubicBezTo>
                  <a:cubicBezTo>
                    <a:pt x="6798" y="2869"/>
                    <a:pt x="6686" y="1550"/>
                    <a:pt x="5848" y="711"/>
                  </a:cubicBezTo>
                  <a:cubicBezTo>
                    <a:pt x="5378" y="242"/>
                    <a:pt x="4756" y="1"/>
                    <a:pt x="4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3318026" y="3334759"/>
              <a:ext cx="91266" cy="84092"/>
            </a:xfrm>
            <a:custGeom>
              <a:avLst/>
              <a:gdLst/>
              <a:ahLst/>
              <a:cxnLst/>
              <a:rect l="l" t="t" r="r" b="b"/>
              <a:pathLst>
                <a:path w="3384" h="3118" extrusionOk="0">
                  <a:moveTo>
                    <a:pt x="1710" y="417"/>
                  </a:moveTo>
                  <a:cubicBezTo>
                    <a:pt x="1858" y="417"/>
                    <a:pt x="2007" y="445"/>
                    <a:pt x="2149" y="504"/>
                  </a:cubicBezTo>
                  <a:cubicBezTo>
                    <a:pt x="2575" y="681"/>
                    <a:pt x="2855" y="1096"/>
                    <a:pt x="2855" y="1559"/>
                  </a:cubicBezTo>
                  <a:cubicBezTo>
                    <a:pt x="2855" y="2022"/>
                    <a:pt x="2575" y="2439"/>
                    <a:pt x="2149" y="2616"/>
                  </a:cubicBezTo>
                  <a:cubicBezTo>
                    <a:pt x="2008" y="2674"/>
                    <a:pt x="1860" y="2702"/>
                    <a:pt x="1712" y="2702"/>
                  </a:cubicBezTo>
                  <a:cubicBezTo>
                    <a:pt x="1415" y="2702"/>
                    <a:pt x="1122" y="2586"/>
                    <a:pt x="903" y="2367"/>
                  </a:cubicBezTo>
                  <a:cubicBezTo>
                    <a:pt x="455" y="1921"/>
                    <a:pt x="455" y="1196"/>
                    <a:pt x="903" y="751"/>
                  </a:cubicBezTo>
                  <a:cubicBezTo>
                    <a:pt x="1121" y="532"/>
                    <a:pt x="1413" y="417"/>
                    <a:pt x="1710" y="417"/>
                  </a:cubicBezTo>
                  <a:close/>
                  <a:moveTo>
                    <a:pt x="1710" y="0"/>
                  </a:moveTo>
                  <a:cubicBezTo>
                    <a:pt x="1202" y="0"/>
                    <a:pt x="710" y="251"/>
                    <a:pt x="414" y="694"/>
                  </a:cubicBezTo>
                  <a:cubicBezTo>
                    <a:pt x="1" y="1312"/>
                    <a:pt x="82" y="2137"/>
                    <a:pt x="608" y="2661"/>
                  </a:cubicBezTo>
                  <a:cubicBezTo>
                    <a:pt x="900" y="2954"/>
                    <a:pt x="1298" y="3118"/>
                    <a:pt x="1710" y="3118"/>
                  </a:cubicBezTo>
                  <a:cubicBezTo>
                    <a:pt x="2455" y="3118"/>
                    <a:pt x="3095" y="2592"/>
                    <a:pt x="3239" y="1862"/>
                  </a:cubicBezTo>
                  <a:cubicBezTo>
                    <a:pt x="3383" y="1133"/>
                    <a:pt x="2992" y="404"/>
                    <a:pt x="2307" y="120"/>
                  </a:cubicBezTo>
                  <a:cubicBezTo>
                    <a:pt x="2113" y="39"/>
                    <a:pt x="1910" y="0"/>
                    <a:pt x="1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3345077" y="3359410"/>
              <a:ext cx="37758" cy="34845"/>
            </a:xfrm>
            <a:custGeom>
              <a:avLst/>
              <a:gdLst/>
              <a:ahLst/>
              <a:cxnLst/>
              <a:rect l="l" t="t" r="r" b="b"/>
              <a:pathLst>
                <a:path w="1400" h="1292" extrusionOk="0">
                  <a:moveTo>
                    <a:pt x="706" y="416"/>
                  </a:moveTo>
                  <a:cubicBezTo>
                    <a:pt x="824" y="416"/>
                    <a:pt x="937" y="507"/>
                    <a:pt x="937" y="645"/>
                  </a:cubicBezTo>
                  <a:cubicBezTo>
                    <a:pt x="937" y="782"/>
                    <a:pt x="824" y="874"/>
                    <a:pt x="706" y="874"/>
                  </a:cubicBezTo>
                  <a:cubicBezTo>
                    <a:pt x="650" y="874"/>
                    <a:pt x="592" y="853"/>
                    <a:pt x="546" y="806"/>
                  </a:cubicBezTo>
                  <a:cubicBezTo>
                    <a:pt x="456" y="717"/>
                    <a:pt x="456" y="573"/>
                    <a:pt x="546" y="483"/>
                  </a:cubicBezTo>
                  <a:cubicBezTo>
                    <a:pt x="592" y="437"/>
                    <a:pt x="650" y="416"/>
                    <a:pt x="706" y="416"/>
                  </a:cubicBezTo>
                  <a:close/>
                  <a:moveTo>
                    <a:pt x="709" y="1"/>
                  </a:moveTo>
                  <a:cubicBezTo>
                    <a:pt x="499" y="1"/>
                    <a:pt x="294" y="103"/>
                    <a:pt x="170" y="287"/>
                  </a:cubicBezTo>
                  <a:cubicBezTo>
                    <a:pt x="0" y="544"/>
                    <a:pt x="35" y="885"/>
                    <a:pt x="251" y="1101"/>
                  </a:cubicBezTo>
                  <a:cubicBezTo>
                    <a:pt x="373" y="1223"/>
                    <a:pt x="537" y="1291"/>
                    <a:pt x="707" y="1291"/>
                  </a:cubicBezTo>
                  <a:cubicBezTo>
                    <a:pt x="1015" y="1289"/>
                    <a:pt x="1280" y="1073"/>
                    <a:pt x="1341" y="771"/>
                  </a:cubicBezTo>
                  <a:cubicBezTo>
                    <a:pt x="1400" y="468"/>
                    <a:pt x="1238" y="167"/>
                    <a:pt x="954" y="49"/>
                  </a:cubicBezTo>
                  <a:cubicBezTo>
                    <a:pt x="874" y="16"/>
                    <a:pt x="791" y="1"/>
                    <a:pt x="7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64"/>
          <p:cNvGrpSpPr/>
          <p:nvPr/>
        </p:nvGrpSpPr>
        <p:grpSpPr>
          <a:xfrm>
            <a:off x="3162831" y="2661183"/>
            <a:ext cx="376960" cy="275040"/>
            <a:chOff x="3162921" y="2661183"/>
            <a:chExt cx="376960" cy="275040"/>
          </a:xfrm>
        </p:grpSpPr>
        <p:sp>
          <p:nvSpPr>
            <p:cNvPr id="3553" name="Google Shape;3553;p64"/>
            <p:cNvSpPr/>
            <p:nvPr/>
          </p:nvSpPr>
          <p:spPr>
            <a:xfrm>
              <a:off x="3260741" y="2721111"/>
              <a:ext cx="187873" cy="121284"/>
            </a:xfrm>
            <a:custGeom>
              <a:avLst/>
              <a:gdLst/>
              <a:ahLst/>
              <a:cxnLst/>
              <a:rect l="l" t="t" r="r" b="b"/>
              <a:pathLst>
                <a:path w="6966" h="4497" extrusionOk="0">
                  <a:moveTo>
                    <a:pt x="793" y="420"/>
                  </a:moveTo>
                  <a:cubicBezTo>
                    <a:pt x="815" y="420"/>
                    <a:pt x="839" y="422"/>
                    <a:pt x="861" y="427"/>
                  </a:cubicBezTo>
                  <a:cubicBezTo>
                    <a:pt x="909" y="435"/>
                    <a:pt x="952" y="455"/>
                    <a:pt x="989" y="486"/>
                  </a:cubicBezTo>
                  <a:cubicBezTo>
                    <a:pt x="1162" y="615"/>
                    <a:pt x="1168" y="870"/>
                    <a:pt x="1000" y="1005"/>
                  </a:cubicBezTo>
                  <a:lnTo>
                    <a:pt x="1000" y="1003"/>
                  </a:lnTo>
                  <a:cubicBezTo>
                    <a:pt x="940" y="1053"/>
                    <a:pt x="865" y="1078"/>
                    <a:pt x="790" y="1078"/>
                  </a:cubicBezTo>
                  <a:cubicBezTo>
                    <a:pt x="717" y="1078"/>
                    <a:pt x="644" y="1054"/>
                    <a:pt x="583" y="1005"/>
                  </a:cubicBezTo>
                  <a:cubicBezTo>
                    <a:pt x="507" y="944"/>
                    <a:pt x="461" y="850"/>
                    <a:pt x="461" y="750"/>
                  </a:cubicBezTo>
                  <a:cubicBezTo>
                    <a:pt x="461" y="667"/>
                    <a:pt x="494" y="586"/>
                    <a:pt x="551" y="525"/>
                  </a:cubicBezTo>
                  <a:cubicBezTo>
                    <a:pt x="603" y="464"/>
                    <a:pt x="675" y="427"/>
                    <a:pt x="754" y="422"/>
                  </a:cubicBezTo>
                  <a:cubicBezTo>
                    <a:pt x="767" y="420"/>
                    <a:pt x="780" y="420"/>
                    <a:pt x="793" y="420"/>
                  </a:cubicBezTo>
                  <a:close/>
                  <a:moveTo>
                    <a:pt x="854" y="2309"/>
                  </a:moveTo>
                  <a:cubicBezTo>
                    <a:pt x="1461" y="2309"/>
                    <a:pt x="1778" y="2702"/>
                    <a:pt x="2007" y="2986"/>
                  </a:cubicBezTo>
                  <a:lnTo>
                    <a:pt x="2044" y="3032"/>
                  </a:lnTo>
                  <a:lnTo>
                    <a:pt x="2053" y="3040"/>
                  </a:lnTo>
                  <a:lnTo>
                    <a:pt x="2086" y="3082"/>
                  </a:lnTo>
                  <a:lnTo>
                    <a:pt x="2088" y="3084"/>
                  </a:lnTo>
                  <a:lnTo>
                    <a:pt x="2123" y="3125"/>
                  </a:lnTo>
                  <a:lnTo>
                    <a:pt x="2127" y="3130"/>
                  </a:lnTo>
                  <a:lnTo>
                    <a:pt x="2160" y="3167"/>
                  </a:lnTo>
                  <a:lnTo>
                    <a:pt x="2162" y="3171"/>
                  </a:lnTo>
                  <a:cubicBezTo>
                    <a:pt x="2186" y="3195"/>
                    <a:pt x="2210" y="3219"/>
                    <a:pt x="2232" y="3241"/>
                  </a:cubicBezTo>
                  <a:lnTo>
                    <a:pt x="2234" y="3243"/>
                  </a:lnTo>
                  <a:cubicBezTo>
                    <a:pt x="2256" y="3265"/>
                    <a:pt x="2280" y="3285"/>
                    <a:pt x="2304" y="3305"/>
                  </a:cubicBezTo>
                  <a:lnTo>
                    <a:pt x="2306" y="3305"/>
                  </a:lnTo>
                  <a:cubicBezTo>
                    <a:pt x="2330" y="3322"/>
                    <a:pt x="2354" y="3339"/>
                    <a:pt x="2378" y="3353"/>
                  </a:cubicBezTo>
                  <a:lnTo>
                    <a:pt x="2380" y="3353"/>
                  </a:lnTo>
                  <a:cubicBezTo>
                    <a:pt x="2393" y="3359"/>
                    <a:pt x="2404" y="3363"/>
                    <a:pt x="2415" y="3370"/>
                  </a:cubicBezTo>
                  <a:lnTo>
                    <a:pt x="2420" y="3370"/>
                  </a:lnTo>
                  <a:lnTo>
                    <a:pt x="2426" y="3372"/>
                  </a:lnTo>
                  <a:lnTo>
                    <a:pt x="2424" y="4064"/>
                  </a:lnTo>
                  <a:cubicBezTo>
                    <a:pt x="2396" y="4060"/>
                    <a:pt x="2367" y="4053"/>
                    <a:pt x="2339" y="4047"/>
                  </a:cubicBezTo>
                  <a:lnTo>
                    <a:pt x="2337" y="4047"/>
                  </a:lnTo>
                  <a:cubicBezTo>
                    <a:pt x="2310" y="4040"/>
                    <a:pt x="2286" y="4034"/>
                    <a:pt x="2260" y="4025"/>
                  </a:cubicBezTo>
                  <a:lnTo>
                    <a:pt x="2254" y="4023"/>
                  </a:lnTo>
                  <a:cubicBezTo>
                    <a:pt x="2230" y="4014"/>
                    <a:pt x="2206" y="4008"/>
                    <a:pt x="2184" y="3997"/>
                  </a:cubicBezTo>
                  <a:lnTo>
                    <a:pt x="2177" y="3995"/>
                  </a:lnTo>
                  <a:cubicBezTo>
                    <a:pt x="2131" y="3975"/>
                    <a:pt x="2086" y="3953"/>
                    <a:pt x="2042" y="3929"/>
                  </a:cubicBezTo>
                  <a:lnTo>
                    <a:pt x="2037" y="3925"/>
                  </a:lnTo>
                  <a:cubicBezTo>
                    <a:pt x="2018" y="3914"/>
                    <a:pt x="1998" y="3901"/>
                    <a:pt x="1979" y="3890"/>
                  </a:cubicBezTo>
                  <a:lnTo>
                    <a:pt x="1972" y="3883"/>
                  </a:lnTo>
                  <a:cubicBezTo>
                    <a:pt x="1952" y="3872"/>
                    <a:pt x="1935" y="3859"/>
                    <a:pt x="1917" y="3846"/>
                  </a:cubicBezTo>
                  <a:lnTo>
                    <a:pt x="1911" y="3842"/>
                  </a:lnTo>
                  <a:cubicBezTo>
                    <a:pt x="1874" y="3813"/>
                    <a:pt x="1839" y="3785"/>
                    <a:pt x="1806" y="3754"/>
                  </a:cubicBezTo>
                  <a:lnTo>
                    <a:pt x="1799" y="3750"/>
                  </a:lnTo>
                  <a:cubicBezTo>
                    <a:pt x="1784" y="3735"/>
                    <a:pt x="1769" y="3722"/>
                    <a:pt x="1754" y="3706"/>
                  </a:cubicBezTo>
                  <a:lnTo>
                    <a:pt x="1745" y="3698"/>
                  </a:lnTo>
                  <a:cubicBezTo>
                    <a:pt x="1732" y="3684"/>
                    <a:pt x="1719" y="3669"/>
                    <a:pt x="1703" y="3656"/>
                  </a:cubicBezTo>
                  <a:lnTo>
                    <a:pt x="1697" y="3647"/>
                  </a:lnTo>
                  <a:cubicBezTo>
                    <a:pt x="1682" y="3632"/>
                    <a:pt x="1668" y="3617"/>
                    <a:pt x="1653" y="3601"/>
                  </a:cubicBezTo>
                  <a:cubicBezTo>
                    <a:pt x="1640" y="3586"/>
                    <a:pt x="1627" y="3571"/>
                    <a:pt x="1614" y="3556"/>
                  </a:cubicBezTo>
                  <a:lnTo>
                    <a:pt x="1607" y="3549"/>
                  </a:lnTo>
                  <a:cubicBezTo>
                    <a:pt x="1596" y="3534"/>
                    <a:pt x="1583" y="3521"/>
                    <a:pt x="1572" y="3505"/>
                  </a:cubicBezTo>
                  <a:lnTo>
                    <a:pt x="1564" y="3497"/>
                  </a:lnTo>
                  <a:lnTo>
                    <a:pt x="1531" y="3455"/>
                  </a:lnTo>
                  <a:cubicBezTo>
                    <a:pt x="1527" y="3451"/>
                    <a:pt x="1524" y="3449"/>
                    <a:pt x="1522" y="3444"/>
                  </a:cubicBezTo>
                  <a:lnTo>
                    <a:pt x="1489" y="3405"/>
                  </a:lnTo>
                  <a:cubicBezTo>
                    <a:pt x="1269" y="3130"/>
                    <a:pt x="1129" y="2975"/>
                    <a:pt x="854" y="2975"/>
                  </a:cubicBezTo>
                  <a:cubicBezTo>
                    <a:pt x="671" y="2975"/>
                    <a:pt x="522" y="2826"/>
                    <a:pt x="522" y="2643"/>
                  </a:cubicBezTo>
                  <a:cubicBezTo>
                    <a:pt x="522" y="2460"/>
                    <a:pt x="671" y="2309"/>
                    <a:pt x="854" y="2309"/>
                  </a:cubicBezTo>
                  <a:close/>
                  <a:moveTo>
                    <a:pt x="4212" y="2326"/>
                  </a:moveTo>
                  <a:lnTo>
                    <a:pt x="4210" y="3019"/>
                  </a:lnTo>
                  <a:lnTo>
                    <a:pt x="4206" y="3021"/>
                  </a:lnTo>
                  <a:cubicBezTo>
                    <a:pt x="4193" y="3027"/>
                    <a:pt x="4179" y="3032"/>
                    <a:pt x="4166" y="3040"/>
                  </a:cubicBezTo>
                  <a:cubicBezTo>
                    <a:pt x="4140" y="3053"/>
                    <a:pt x="4116" y="3069"/>
                    <a:pt x="4094" y="3088"/>
                  </a:cubicBezTo>
                  <a:cubicBezTo>
                    <a:pt x="4068" y="3106"/>
                    <a:pt x="4044" y="3125"/>
                    <a:pt x="4022" y="3147"/>
                  </a:cubicBezTo>
                  <a:cubicBezTo>
                    <a:pt x="3998" y="3171"/>
                    <a:pt x="3974" y="3195"/>
                    <a:pt x="3950" y="3222"/>
                  </a:cubicBezTo>
                  <a:lnTo>
                    <a:pt x="3950" y="3224"/>
                  </a:lnTo>
                  <a:lnTo>
                    <a:pt x="3915" y="3261"/>
                  </a:lnTo>
                  <a:lnTo>
                    <a:pt x="3913" y="3265"/>
                  </a:lnTo>
                  <a:cubicBezTo>
                    <a:pt x="3900" y="3278"/>
                    <a:pt x="3889" y="3291"/>
                    <a:pt x="3876" y="3307"/>
                  </a:cubicBezTo>
                  <a:lnTo>
                    <a:pt x="3874" y="3309"/>
                  </a:lnTo>
                  <a:lnTo>
                    <a:pt x="3841" y="3350"/>
                  </a:lnTo>
                  <a:lnTo>
                    <a:pt x="3832" y="3359"/>
                  </a:lnTo>
                  <a:lnTo>
                    <a:pt x="3795" y="3405"/>
                  </a:lnTo>
                  <a:cubicBezTo>
                    <a:pt x="3592" y="3658"/>
                    <a:pt x="3321" y="3992"/>
                    <a:pt x="2843" y="4067"/>
                  </a:cubicBezTo>
                  <a:lnTo>
                    <a:pt x="2843" y="3381"/>
                  </a:lnTo>
                  <a:cubicBezTo>
                    <a:pt x="2852" y="3379"/>
                    <a:pt x="2858" y="3374"/>
                    <a:pt x="2867" y="3372"/>
                  </a:cubicBezTo>
                  <a:cubicBezTo>
                    <a:pt x="3014" y="3307"/>
                    <a:pt x="3125" y="3176"/>
                    <a:pt x="3278" y="2986"/>
                  </a:cubicBezTo>
                  <a:cubicBezTo>
                    <a:pt x="3302" y="2955"/>
                    <a:pt x="3328" y="2925"/>
                    <a:pt x="3354" y="2892"/>
                  </a:cubicBezTo>
                  <a:lnTo>
                    <a:pt x="3358" y="2887"/>
                  </a:lnTo>
                  <a:cubicBezTo>
                    <a:pt x="3372" y="2872"/>
                    <a:pt x="3385" y="2857"/>
                    <a:pt x="3398" y="2842"/>
                  </a:cubicBezTo>
                  <a:lnTo>
                    <a:pt x="3400" y="2837"/>
                  </a:lnTo>
                  <a:cubicBezTo>
                    <a:pt x="3428" y="2807"/>
                    <a:pt x="3457" y="2774"/>
                    <a:pt x="3487" y="2741"/>
                  </a:cubicBezTo>
                  <a:lnTo>
                    <a:pt x="3492" y="2737"/>
                  </a:lnTo>
                  <a:cubicBezTo>
                    <a:pt x="3507" y="2722"/>
                    <a:pt x="3522" y="2706"/>
                    <a:pt x="3538" y="2691"/>
                  </a:cubicBezTo>
                  <a:lnTo>
                    <a:pt x="3542" y="2687"/>
                  </a:lnTo>
                  <a:cubicBezTo>
                    <a:pt x="3557" y="2671"/>
                    <a:pt x="3572" y="2656"/>
                    <a:pt x="3590" y="2641"/>
                  </a:cubicBezTo>
                  <a:lnTo>
                    <a:pt x="3592" y="2639"/>
                  </a:lnTo>
                  <a:cubicBezTo>
                    <a:pt x="3627" y="2608"/>
                    <a:pt x="3662" y="2577"/>
                    <a:pt x="3701" y="2549"/>
                  </a:cubicBezTo>
                  <a:lnTo>
                    <a:pt x="3706" y="2547"/>
                  </a:lnTo>
                  <a:cubicBezTo>
                    <a:pt x="3725" y="2534"/>
                    <a:pt x="3743" y="2521"/>
                    <a:pt x="3762" y="2508"/>
                  </a:cubicBezTo>
                  <a:lnTo>
                    <a:pt x="3769" y="2503"/>
                  </a:lnTo>
                  <a:cubicBezTo>
                    <a:pt x="3789" y="2490"/>
                    <a:pt x="3808" y="2477"/>
                    <a:pt x="3830" y="2466"/>
                  </a:cubicBezTo>
                  <a:cubicBezTo>
                    <a:pt x="3874" y="2440"/>
                    <a:pt x="3920" y="2418"/>
                    <a:pt x="3966" y="2398"/>
                  </a:cubicBezTo>
                  <a:lnTo>
                    <a:pt x="3970" y="2396"/>
                  </a:lnTo>
                  <a:cubicBezTo>
                    <a:pt x="3994" y="2387"/>
                    <a:pt x="4018" y="2379"/>
                    <a:pt x="4042" y="2370"/>
                  </a:cubicBezTo>
                  <a:lnTo>
                    <a:pt x="4048" y="2368"/>
                  </a:lnTo>
                  <a:cubicBezTo>
                    <a:pt x="4101" y="2350"/>
                    <a:pt x="4155" y="2337"/>
                    <a:pt x="4212" y="2326"/>
                  </a:cubicBezTo>
                  <a:close/>
                  <a:moveTo>
                    <a:pt x="4627" y="2324"/>
                  </a:moveTo>
                  <a:cubicBezTo>
                    <a:pt x="5107" y="2398"/>
                    <a:pt x="5378" y="2735"/>
                    <a:pt x="5583" y="2986"/>
                  </a:cubicBezTo>
                  <a:cubicBezTo>
                    <a:pt x="5804" y="3261"/>
                    <a:pt x="5944" y="3416"/>
                    <a:pt x="6219" y="3416"/>
                  </a:cubicBezTo>
                  <a:cubicBezTo>
                    <a:pt x="6402" y="3416"/>
                    <a:pt x="6551" y="3567"/>
                    <a:pt x="6551" y="3750"/>
                  </a:cubicBezTo>
                  <a:cubicBezTo>
                    <a:pt x="6551" y="3933"/>
                    <a:pt x="6402" y="4082"/>
                    <a:pt x="6219" y="4082"/>
                  </a:cubicBezTo>
                  <a:lnTo>
                    <a:pt x="6217" y="4082"/>
                  </a:lnTo>
                  <a:cubicBezTo>
                    <a:pt x="5612" y="4082"/>
                    <a:pt x="5295" y="3691"/>
                    <a:pt x="5064" y="3405"/>
                  </a:cubicBezTo>
                  <a:cubicBezTo>
                    <a:pt x="4902" y="3206"/>
                    <a:pt x="4784" y="3069"/>
                    <a:pt x="4627" y="3010"/>
                  </a:cubicBezTo>
                  <a:lnTo>
                    <a:pt x="4627" y="2324"/>
                  </a:lnTo>
                  <a:close/>
                  <a:moveTo>
                    <a:pt x="793" y="1"/>
                  </a:moveTo>
                  <a:cubicBezTo>
                    <a:pt x="420" y="1"/>
                    <a:pt x="105" y="276"/>
                    <a:pt x="53" y="643"/>
                  </a:cubicBezTo>
                  <a:cubicBezTo>
                    <a:pt x="0" y="1012"/>
                    <a:pt x="227" y="1363"/>
                    <a:pt x="585" y="1466"/>
                  </a:cubicBezTo>
                  <a:lnTo>
                    <a:pt x="585" y="1942"/>
                  </a:lnTo>
                  <a:cubicBezTo>
                    <a:pt x="247" y="2073"/>
                    <a:pt x="51" y="2425"/>
                    <a:pt x="116" y="2778"/>
                  </a:cubicBezTo>
                  <a:cubicBezTo>
                    <a:pt x="182" y="3134"/>
                    <a:pt x="492" y="3392"/>
                    <a:pt x="854" y="3392"/>
                  </a:cubicBezTo>
                  <a:cubicBezTo>
                    <a:pt x="865" y="3392"/>
                    <a:pt x="874" y="3392"/>
                    <a:pt x="885" y="3394"/>
                  </a:cubicBezTo>
                  <a:lnTo>
                    <a:pt x="896" y="3396"/>
                  </a:lnTo>
                  <a:lnTo>
                    <a:pt x="902" y="3398"/>
                  </a:lnTo>
                  <a:cubicBezTo>
                    <a:pt x="911" y="3401"/>
                    <a:pt x="920" y="3405"/>
                    <a:pt x="926" y="3412"/>
                  </a:cubicBezTo>
                  <a:lnTo>
                    <a:pt x="930" y="3414"/>
                  </a:lnTo>
                  <a:cubicBezTo>
                    <a:pt x="933" y="3414"/>
                    <a:pt x="935" y="3416"/>
                    <a:pt x="937" y="3418"/>
                  </a:cubicBezTo>
                  <a:cubicBezTo>
                    <a:pt x="954" y="3429"/>
                    <a:pt x="970" y="3444"/>
                    <a:pt x="985" y="3460"/>
                  </a:cubicBezTo>
                  <a:cubicBezTo>
                    <a:pt x="1048" y="3525"/>
                    <a:pt x="1107" y="3595"/>
                    <a:pt x="1164" y="3667"/>
                  </a:cubicBezTo>
                  <a:cubicBezTo>
                    <a:pt x="1212" y="3726"/>
                    <a:pt x="1265" y="3791"/>
                    <a:pt x="1323" y="3857"/>
                  </a:cubicBezTo>
                  <a:lnTo>
                    <a:pt x="1334" y="3868"/>
                  </a:lnTo>
                  <a:lnTo>
                    <a:pt x="1354" y="3892"/>
                  </a:lnTo>
                  <a:cubicBezTo>
                    <a:pt x="1361" y="3898"/>
                    <a:pt x="1369" y="3907"/>
                    <a:pt x="1376" y="3914"/>
                  </a:cubicBezTo>
                  <a:lnTo>
                    <a:pt x="1387" y="3927"/>
                  </a:lnTo>
                  <a:lnTo>
                    <a:pt x="1413" y="3953"/>
                  </a:lnTo>
                  <a:cubicBezTo>
                    <a:pt x="1415" y="3955"/>
                    <a:pt x="1417" y="3957"/>
                    <a:pt x="1420" y="3960"/>
                  </a:cubicBezTo>
                  <a:cubicBezTo>
                    <a:pt x="1430" y="3970"/>
                    <a:pt x="1441" y="3981"/>
                    <a:pt x="1454" y="3992"/>
                  </a:cubicBezTo>
                  <a:cubicBezTo>
                    <a:pt x="1699" y="4237"/>
                    <a:pt x="2048" y="4471"/>
                    <a:pt x="2557" y="4495"/>
                  </a:cubicBezTo>
                  <a:cubicBezTo>
                    <a:pt x="2579" y="4495"/>
                    <a:pt x="2603" y="4497"/>
                    <a:pt x="2627" y="4497"/>
                  </a:cubicBezTo>
                  <a:lnTo>
                    <a:pt x="2839" y="4497"/>
                  </a:lnTo>
                  <a:lnTo>
                    <a:pt x="2839" y="4484"/>
                  </a:lnTo>
                  <a:cubicBezTo>
                    <a:pt x="3372" y="4422"/>
                    <a:pt x="3714" y="4126"/>
                    <a:pt x="3948" y="3864"/>
                  </a:cubicBezTo>
                  <a:cubicBezTo>
                    <a:pt x="4011" y="3794"/>
                    <a:pt x="4068" y="3724"/>
                    <a:pt x="4116" y="3663"/>
                  </a:cubicBezTo>
                  <a:cubicBezTo>
                    <a:pt x="4158" y="3612"/>
                    <a:pt x="4193" y="3571"/>
                    <a:pt x="4221" y="3538"/>
                  </a:cubicBezTo>
                  <a:lnTo>
                    <a:pt x="4223" y="3536"/>
                  </a:lnTo>
                  <a:lnTo>
                    <a:pt x="4228" y="3529"/>
                  </a:lnTo>
                  <a:cubicBezTo>
                    <a:pt x="4317" y="3427"/>
                    <a:pt x="4356" y="3398"/>
                    <a:pt x="4389" y="3392"/>
                  </a:cubicBezTo>
                  <a:lnTo>
                    <a:pt x="4393" y="3392"/>
                  </a:lnTo>
                  <a:cubicBezTo>
                    <a:pt x="4402" y="3390"/>
                    <a:pt x="4413" y="3390"/>
                    <a:pt x="4422" y="3390"/>
                  </a:cubicBezTo>
                  <a:lnTo>
                    <a:pt x="4435" y="3390"/>
                  </a:lnTo>
                  <a:cubicBezTo>
                    <a:pt x="4492" y="3390"/>
                    <a:pt x="4524" y="3398"/>
                    <a:pt x="4738" y="3663"/>
                  </a:cubicBezTo>
                  <a:cubicBezTo>
                    <a:pt x="4990" y="3975"/>
                    <a:pt x="5411" y="4495"/>
                    <a:pt x="6217" y="4495"/>
                  </a:cubicBezTo>
                  <a:cubicBezTo>
                    <a:pt x="6632" y="4495"/>
                    <a:pt x="6966" y="4160"/>
                    <a:pt x="6966" y="3746"/>
                  </a:cubicBezTo>
                  <a:cubicBezTo>
                    <a:pt x="6966" y="3331"/>
                    <a:pt x="6632" y="2997"/>
                    <a:pt x="6217" y="2997"/>
                  </a:cubicBezTo>
                  <a:lnTo>
                    <a:pt x="6217" y="3001"/>
                  </a:lnTo>
                  <a:cubicBezTo>
                    <a:pt x="6156" y="3001"/>
                    <a:pt x="6129" y="3001"/>
                    <a:pt x="5907" y="2726"/>
                  </a:cubicBezTo>
                  <a:cubicBezTo>
                    <a:pt x="5677" y="2442"/>
                    <a:pt x="5306" y="1981"/>
                    <a:pt x="4627" y="1905"/>
                  </a:cubicBezTo>
                  <a:lnTo>
                    <a:pt x="4627" y="1892"/>
                  </a:lnTo>
                  <a:lnTo>
                    <a:pt x="4413" y="1892"/>
                  </a:lnTo>
                  <a:cubicBezTo>
                    <a:pt x="4389" y="1892"/>
                    <a:pt x="4367" y="1892"/>
                    <a:pt x="4343" y="1894"/>
                  </a:cubicBezTo>
                  <a:lnTo>
                    <a:pt x="4341" y="1894"/>
                  </a:lnTo>
                  <a:cubicBezTo>
                    <a:pt x="3594" y="1931"/>
                    <a:pt x="3195" y="2425"/>
                    <a:pt x="2952" y="2724"/>
                  </a:cubicBezTo>
                  <a:cubicBezTo>
                    <a:pt x="2802" y="2909"/>
                    <a:pt x="2741" y="2970"/>
                    <a:pt x="2697" y="2990"/>
                  </a:cubicBezTo>
                  <a:cubicBezTo>
                    <a:pt x="2695" y="2990"/>
                    <a:pt x="2695" y="2990"/>
                    <a:pt x="2693" y="2992"/>
                  </a:cubicBezTo>
                  <a:cubicBezTo>
                    <a:pt x="2684" y="2994"/>
                    <a:pt x="2675" y="2997"/>
                    <a:pt x="2669" y="2999"/>
                  </a:cubicBezTo>
                  <a:lnTo>
                    <a:pt x="2636" y="2999"/>
                  </a:lnTo>
                  <a:cubicBezTo>
                    <a:pt x="2625" y="2999"/>
                    <a:pt x="2612" y="2997"/>
                    <a:pt x="2601" y="2994"/>
                  </a:cubicBezTo>
                  <a:cubicBezTo>
                    <a:pt x="2575" y="2988"/>
                    <a:pt x="2546" y="2968"/>
                    <a:pt x="2489" y="2912"/>
                  </a:cubicBezTo>
                  <a:lnTo>
                    <a:pt x="2487" y="2909"/>
                  </a:lnTo>
                  <a:lnTo>
                    <a:pt x="2483" y="2903"/>
                  </a:lnTo>
                  <a:cubicBezTo>
                    <a:pt x="2481" y="2901"/>
                    <a:pt x="2479" y="2898"/>
                    <a:pt x="2476" y="2896"/>
                  </a:cubicBezTo>
                  <a:cubicBezTo>
                    <a:pt x="2439" y="2855"/>
                    <a:pt x="2393" y="2800"/>
                    <a:pt x="2330" y="2724"/>
                  </a:cubicBezTo>
                  <a:cubicBezTo>
                    <a:pt x="2094" y="2431"/>
                    <a:pt x="1710" y="1957"/>
                    <a:pt x="1000" y="1898"/>
                  </a:cubicBezTo>
                  <a:lnTo>
                    <a:pt x="1000" y="1466"/>
                  </a:lnTo>
                  <a:cubicBezTo>
                    <a:pt x="1358" y="1363"/>
                    <a:pt x="1586" y="1012"/>
                    <a:pt x="1533" y="643"/>
                  </a:cubicBezTo>
                  <a:cubicBezTo>
                    <a:pt x="1481" y="276"/>
                    <a:pt x="1164" y="1"/>
                    <a:pt x="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3162921" y="2661183"/>
              <a:ext cx="376960" cy="275040"/>
            </a:xfrm>
            <a:custGeom>
              <a:avLst/>
              <a:gdLst/>
              <a:ahLst/>
              <a:cxnLst/>
              <a:rect l="l" t="t" r="r" b="b"/>
              <a:pathLst>
                <a:path w="13977" h="10198" extrusionOk="0">
                  <a:moveTo>
                    <a:pt x="4815" y="9136"/>
                  </a:moveTo>
                  <a:lnTo>
                    <a:pt x="4815" y="9782"/>
                  </a:lnTo>
                  <a:lnTo>
                    <a:pt x="695" y="9782"/>
                  </a:lnTo>
                  <a:cubicBezTo>
                    <a:pt x="542" y="9780"/>
                    <a:pt x="420" y="9658"/>
                    <a:pt x="420" y="9505"/>
                  </a:cubicBezTo>
                  <a:lnTo>
                    <a:pt x="420" y="9136"/>
                  </a:lnTo>
                  <a:close/>
                  <a:moveTo>
                    <a:pt x="8748" y="9136"/>
                  </a:moveTo>
                  <a:lnTo>
                    <a:pt x="8748" y="9782"/>
                  </a:lnTo>
                  <a:lnTo>
                    <a:pt x="5232" y="9782"/>
                  </a:lnTo>
                  <a:lnTo>
                    <a:pt x="5232" y="9136"/>
                  </a:lnTo>
                  <a:close/>
                  <a:moveTo>
                    <a:pt x="1304" y="0"/>
                  </a:moveTo>
                  <a:cubicBezTo>
                    <a:pt x="902" y="0"/>
                    <a:pt x="579" y="323"/>
                    <a:pt x="579" y="723"/>
                  </a:cubicBezTo>
                  <a:lnTo>
                    <a:pt x="579" y="8701"/>
                  </a:lnTo>
                  <a:lnTo>
                    <a:pt x="579" y="8719"/>
                  </a:lnTo>
                  <a:lnTo>
                    <a:pt x="210" y="8719"/>
                  </a:lnTo>
                  <a:cubicBezTo>
                    <a:pt x="94" y="8719"/>
                    <a:pt x="1" y="8813"/>
                    <a:pt x="1" y="8928"/>
                  </a:cubicBezTo>
                  <a:lnTo>
                    <a:pt x="1" y="9505"/>
                  </a:lnTo>
                  <a:cubicBezTo>
                    <a:pt x="1" y="9887"/>
                    <a:pt x="313" y="10197"/>
                    <a:pt x="695" y="10197"/>
                  </a:cubicBezTo>
                  <a:lnTo>
                    <a:pt x="10383" y="10197"/>
                  </a:lnTo>
                  <a:cubicBezTo>
                    <a:pt x="10386" y="10197"/>
                    <a:pt x="10388" y="10197"/>
                    <a:pt x="10391" y="10197"/>
                  </a:cubicBezTo>
                  <a:cubicBezTo>
                    <a:pt x="10505" y="10197"/>
                    <a:pt x="10599" y="10105"/>
                    <a:pt x="10599" y="9990"/>
                  </a:cubicBezTo>
                  <a:cubicBezTo>
                    <a:pt x="10599" y="9873"/>
                    <a:pt x="10503" y="9780"/>
                    <a:pt x="10387" y="9780"/>
                  </a:cubicBezTo>
                  <a:cubicBezTo>
                    <a:pt x="10386" y="9780"/>
                    <a:pt x="10384" y="9780"/>
                    <a:pt x="10383" y="9780"/>
                  </a:cubicBezTo>
                  <a:lnTo>
                    <a:pt x="9165" y="9780"/>
                  </a:lnTo>
                  <a:lnTo>
                    <a:pt x="9165" y="9136"/>
                  </a:lnTo>
                  <a:lnTo>
                    <a:pt x="13560" y="9136"/>
                  </a:lnTo>
                  <a:lnTo>
                    <a:pt x="13560" y="9505"/>
                  </a:lnTo>
                  <a:cubicBezTo>
                    <a:pt x="13560" y="9658"/>
                    <a:pt x="13435" y="9780"/>
                    <a:pt x="13283" y="9780"/>
                  </a:cubicBezTo>
                  <a:lnTo>
                    <a:pt x="11219" y="9780"/>
                  </a:lnTo>
                  <a:cubicBezTo>
                    <a:pt x="11218" y="9780"/>
                    <a:pt x="11217" y="9780"/>
                    <a:pt x="11215" y="9780"/>
                  </a:cubicBezTo>
                  <a:cubicBezTo>
                    <a:pt x="11099" y="9780"/>
                    <a:pt x="11003" y="9873"/>
                    <a:pt x="11003" y="9990"/>
                  </a:cubicBezTo>
                  <a:cubicBezTo>
                    <a:pt x="11003" y="10105"/>
                    <a:pt x="11097" y="10197"/>
                    <a:pt x="11211" y="10197"/>
                  </a:cubicBezTo>
                  <a:cubicBezTo>
                    <a:pt x="11214" y="10197"/>
                    <a:pt x="11217" y="10197"/>
                    <a:pt x="11219" y="10197"/>
                  </a:cubicBezTo>
                  <a:lnTo>
                    <a:pt x="13283" y="10197"/>
                  </a:lnTo>
                  <a:cubicBezTo>
                    <a:pt x="13665" y="10197"/>
                    <a:pt x="13975" y="9887"/>
                    <a:pt x="13977" y="9505"/>
                  </a:cubicBezTo>
                  <a:lnTo>
                    <a:pt x="13977" y="8928"/>
                  </a:lnTo>
                  <a:cubicBezTo>
                    <a:pt x="13977" y="8815"/>
                    <a:pt x="13883" y="8721"/>
                    <a:pt x="13767" y="8721"/>
                  </a:cubicBezTo>
                  <a:lnTo>
                    <a:pt x="13767" y="8719"/>
                  </a:lnTo>
                  <a:lnTo>
                    <a:pt x="13398" y="8719"/>
                  </a:lnTo>
                  <a:lnTo>
                    <a:pt x="13398" y="8701"/>
                  </a:lnTo>
                  <a:lnTo>
                    <a:pt x="13398" y="4046"/>
                  </a:lnTo>
                  <a:cubicBezTo>
                    <a:pt x="13398" y="3930"/>
                    <a:pt x="13304" y="3837"/>
                    <a:pt x="13191" y="3837"/>
                  </a:cubicBezTo>
                  <a:cubicBezTo>
                    <a:pt x="13075" y="3837"/>
                    <a:pt x="12981" y="3930"/>
                    <a:pt x="12981" y="4046"/>
                  </a:cubicBezTo>
                  <a:lnTo>
                    <a:pt x="12981" y="8701"/>
                  </a:lnTo>
                  <a:lnTo>
                    <a:pt x="12981" y="8719"/>
                  </a:lnTo>
                  <a:lnTo>
                    <a:pt x="12453" y="8719"/>
                  </a:lnTo>
                  <a:lnTo>
                    <a:pt x="12453" y="1472"/>
                  </a:lnTo>
                  <a:cubicBezTo>
                    <a:pt x="12453" y="1181"/>
                    <a:pt x="12215" y="943"/>
                    <a:pt x="11925" y="943"/>
                  </a:cubicBezTo>
                  <a:lnTo>
                    <a:pt x="2053" y="943"/>
                  </a:lnTo>
                  <a:cubicBezTo>
                    <a:pt x="1763" y="943"/>
                    <a:pt x="1525" y="1181"/>
                    <a:pt x="1525" y="1472"/>
                  </a:cubicBezTo>
                  <a:lnTo>
                    <a:pt x="1525" y="3179"/>
                  </a:lnTo>
                  <a:cubicBezTo>
                    <a:pt x="1525" y="3295"/>
                    <a:pt x="1618" y="3389"/>
                    <a:pt x="1734" y="3389"/>
                  </a:cubicBezTo>
                  <a:cubicBezTo>
                    <a:pt x="1848" y="3389"/>
                    <a:pt x="1942" y="3295"/>
                    <a:pt x="1942" y="3179"/>
                  </a:cubicBezTo>
                  <a:lnTo>
                    <a:pt x="1942" y="1472"/>
                  </a:lnTo>
                  <a:cubicBezTo>
                    <a:pt x="1942" y="1411"/>
                    <a:pt x="1992" y="1360"/>
                    <a:pt x="2053" y="1360"/>
                  </a:cubicBezTo>
                  <a:lnTo>
                    <a:pt x="11927" y="1360"/>
                  </a:lnTo>
                  <a:cubicBezTo>
                    <a:pt x="11988" y="1360"/>
                    <a:pt x="12038" y="1411"/>
                    <a:pt x="12038" y="1472"/>
                  </a:cubicBezTo>
                  <a:lnTo>
                    <a:pt x="12038" y="8719"/>
                  </a:lnTo>
                  <a:lnTo>
                    <a:pt x="1942" y="8719"/>
                  </a:lnTo>
                  <a:lnTo>
                    <a:pt x="1942" y="4013"/>
                  </a:lnTo>
                  <a:cubicBezTo>
                    <a:pt x="1939" y="3900"/>
                    <a:pt x="1848" y="3806"/>
                    <a:pt x="1732" y="3806"/>
                  </a:cubicBezTo>
                  <a:cubicBezTo>
                    <a:pt x="1616" y="3806"/>
                    <a:pt x="1525" y="3900"/>
                    <a:pt x="1525" y="4013"/>
                  </a:cubicBezTo>
                  <a:lnTo>
                    <a:pt x="1525" y="8719"/>
                  </a:lnTo>
                  <a:lnTo>
                    <a:pt x="994" y="8719"/>
                  </a:lnTo>
                  <a:lnTo>
                    <a:pt x="994" y="8701"/>
                  </a:lnTo>
                  <a:lnTo>
                    <a:pt x="994" y="723"/>
                  </a:lnTo>
                  <a:cubicBezTo>
                    <a:pt x="994" y="555"/>
                    <a:pt x="1132" y="417"/>
                    <a:pt x="1302" y="415"/>
                  </a:cubicBezTo>
                  <a:lnTo>
                    <a:pt x="12673" y="415"/>
                  </a:lnTo>
                  <a:cubicBezTo>
                    <a:pt x="12844" y="415"/>
                    <a:pt x="12981" y="553"/>
                    <a:pt x="12981" y="723"/>
                  </a:cubicBezTo>
                  <a:lnTo>
                    <a:pt x="12981" y="3212"/>
                  </a:lnTo>
                  <a:cubicBezTo>
                    <a:pt x="12981" y="3326"/>
                    <a:pt x="13075" y="3419"/>
                    <a:pt x="13191" y="3419"/>
                  </a:cubicBezTo>
                  <a:cubicBezTo>
                    <a:pt x="13304" y="3419"/>
                    <a:pt x="13398" y="3326"/>
                    <a:pt x="13398" y="3212"/>
                  </a:cubicBezTo>
                  <a:lnTo>
                    <a:pt x="13398" y="723"/>
                  </a:lnTo>
                  <a:cubicBezTo>
                    <a:pt x="13398" y="323"/>
                    <a:pt x="13073" y="0"/>
                    <a:pt x="12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5" name="Google Shape;3555;p64"/>
          <p:cNvSpPr/>
          <p:nvPr/>
        </p:nvSpPr>
        <p:spPr>
          <a:xfrm>
            <a:off x="3200751" y="2007646"/>
            <a:ext cx="301120" cy="376906"/>
          </a:xfrm>
          <a:custGeom>
            <a:avLst/>
            <a:gdLst/>
            <a:ahLst/>
            <a:cxnLst/>
            <a:rect l="l" t="t" r="r" b="b"/>
            <a:pathLst>
              <a:path w="11165" h="13975" extrusionOk="0">
                <a:moveTo>
                  <a:pt x="5426" y="4972"/>
                </a:moveTo>
                <a:cubicBezTo>
                  <a:pt x="5436" y="4972"/>
                  <a:pt x="5445" y="4972"/>
                  <a:pt x="5455" y="4972"/>
                </a:cubicBezTo>
                <a:cubicBezTo>
                  <a:pt x="6986" y="4972"/>
                  <a:pt x="8187" y="5354"/>
                  <a:pt x="9016" y="5747"/>
                </a:cubicBezTo>
                <a:cubicBezTo>
                  <a:pt x="9016" y="5747"/>
                  <a:pt x="9016" y="5749"/>
                  <a:pt x="9016" y="5751"/>
                </a:cubicBezTo>
                <a:cubicBezTo>
                  <a:pt x="8700" y="7500"/>
                  <a:pt x="7256" y="8769"/>
                  <a:pt x="5584" y="8769"/>
                </a:cubicBezTo>
                <a:cubicBezTo>
                  <a:pt x="4741" y="8769"/>
                  <a:pt x="3927" y="8443"/>
                  <a:pt x="3291" y="7854"/>
                </a:cubicBezTo>
                <a:cubicBezTo>
                  <a:pt x="2689" y="7288"/>
                  <a:pt x="2289" y="6539"/>
                  <a:pt x="2149" y="5725"/>
                </a:cubicBezTo>
                <a:cubicBezTo>
                  <a:pt x="3171" y="5229"/>
                  <a:pt x="4290" y="4972"/>
                  <a:pt x="5426" y="4972"/>
                </a:cubicBezTo>
                <a:close/>
                <a:moveTo>
                  <a:pt x="9396" y="5939"/>
                </a:moveTo>
                <a:cubicBezTo>
                  <a:pt x="9416" y="5950"/>
                  <a:pt x="9433" y="5961"/>
                  <a:pt x="9453" y="5970"/>
                </a:cubicBezTo>
                <a:cubicBezTo>
                  <a:pt x="10132" y="6350"/>
                  <a:pt x="10562" y="6734"/>
                  <a:pt x="10726" y="6893"/>
                </a:cubicBezTo>
                <a:cubicBezTo>
                  <a:pt x="10610" y="7273"/>
                  <a:pt x="10147" y="8579"/>
                  <a:pt x="9018" y="9577"/>
                </a:cubicBezTo>
                <a:cubicBezTo>
                  <a:pt x="8999" y="9594"/>
                  <a:pt x="8984" y="9616"/>
                  <a:pt x="8970" y="9640"/>
                </a:cubicBezTo>
                <a:cubicBezTo>
                  <a:pt x="8807" y="9601"/>
                  <a:pt x="8639" y="9581"/>
                  <a:pt x="8470" y="9581"/>
                </a:cubicBezTo>
                <a:cubicBezTo>
                  <a:pt x="8464" y="9581"/>
                  <a:pt x="8457" y="9581"/>
                  <a:pt x="8449" y="9583"/>
                </a:cubicBezTo>
                <a:cubicBezTo>
                  <a:pt x="8280" y="9529"/>
                  <a:pt x="8104" y="9500"/>
                  <a:pt x="7927" y="9500"/>
                </a:cubicBezTo>
                <a:cubicBezTo>
                  <a:pt x="7920" y="9500"/>
                  <a:pt x="7914" y="9500"/>
                  <a:pt x="7907" y="9500"/>
                </a:cubicBezTo>
                <a:lnTo>
                  <a:pt x="7285" y="9500"/>
                </a:lnTo>
                <a:lnTo>
                  <a:pt x="7285" y="8767"/>
                </a:lnTo>
                <a:cubicBezTo>
                  <a:pt x="8335" y="8227"/>
                  <a:pt x="9132" y="7203"/>
                  <a:pt x="9396" y="5939"/>
                </a:cubicBezTo>
                <a:close/>
                <a:moveTo>
                  <a:pt x="1765" y="5924"/>
                </a:moveTo>
                <a:cubicBezTo>
                  <a:pt x="1937" y="6780"/>
                  <a:pt x="2372" y="7559"/>
                  <a:pt x="3010" y="8155"/>
                </a:cubicBezTo>
                <a:cubicBezTo>
                  <a:pt x="3256" y="8387"/>
                  <a:pt x="3531" y="8583"/>
                  <a:pt x="3831" y="8740"/>
                </a:cubicBezTo>
                <a:lnTo>
                  <a:pt x="3831" y="9498"/>
                </a:lnTo>
                <a:lnTo>
                  <a:pt x="3258" y="9498"/>
                </a:lnTo>
                <a:cubicBezTo>
                  <a:pt x="3073" y="9498"/>
                  <a:pt x="2889" y="9526"/>
                  <a:pt x="2715" y="9583"/>
                </a:cubicBezTo>
                <a:cubicBezTo>
                  <a:pt x="2708" y="9581"/>
                  <a:pt x="2702" y="9581"/>
                  <a:pt x="2695" y="9581"/>
                </a:cubicBezTo>
                <a:cubicBezTo>
                  <a:pt x="2523" y="9581"/>
                  <a:pt x="2352" y="9601"/>
                  <a:pt x="2186" y="9642"/>
                </a:cubicBezTo>
                <a:cubicBezTo>
                  <a:pt x="2173" y="9612"/>
                  <a:pt x="2156" y="9585"/>
                  <a:pt x="2132" y="9564"/>
                </a:cubicBezTo>
                <a:cubicBezTo>
                  <a:pt x="1016" y="8570"/>
                  <a:pt x="555" y="7278"/>
                  <a:pt x="442" y="6906"/>
                </a:cubicBezTo>
                <a:cubicBezTo>
                  <a:pt x="442" y="6902"/>
                  <a:pt x="440" y="6898"/>
                  <a:pt x="437" y="6893"/>
                </a:cubicBezTo>
                <a:cubicBezTo>
                  <a:pt x="608" y="6727"/>
                  <a:pt x="1060" y="6321"/>
                  <a:pt x="1765" y="5924"/>
                </a:cubicBezTo>
                <a:close/>
                <a:moveTo>
                  <a:pt x="4241" y="8930"/>
                </a:moveTo>
                <a:cubicBezTo>
                  <a:pt x="4672" y="9098"/>
                  <a:pt x="5127" y="9181"/>
                  <a:pt x="5582" y="9181"/>
                </a:cubicBezTo>
                <a:cubicBezTo>
                  <a:pt x="6019" y="9181"/>
                  <a:pt x="6456" y="9104"/>
                  <a:pt x="6872" y="8950"/>
                </a:cubicBezTo>
                <a:lnTo>
                  <a:pt x="6872" y="9706"/>
                </a:lnTo>
                <a:cubicBezTo>
                  <a:pt x="6872" y="9819"/>
                  <a:pt x="6964" y="9911"/>
                  <a:pt x="7077" y="9911"/>
                </a:cubicBezTo>
                <a:lnTo>
                  <a:pt x="7922" y="9911"/>
                </a:lnTo>
                <a:lnTo>
                  <a:pt x="6497" y="10882"/>
                </a:lnTo>
                <a:lnTo>
                  <a:pt x="4630" y="10882"/>
                </a:lnTo>
                <a:lnTo>
                  <a:pt x="3234" y="9911"/>
                </a:lnTo>
                <a:lnTo>
                  <a:pt x="4036" y="9911"/>
                </a:lnTo>
                <a:cubicBezTo>
                  <a:pt x="4149" y="9911"/>
                  <a:pt x="4241" y="9819"/>
                  <a:pt x="4241" y="9706"/>
                </a:cubicBezTo>
                <a:lnTo>
                  <a:pt x="4241" y="8930"/>
                </a:lnTo>
                <a:close/>
                <a:moveTo>
                  <a:pt x="5582" y="12182"/>
                </a:moveTo>
                <a:cubicBezTo>
                  <a:pt x="5850" y="12182"/>
                  <a:pt x="6069" y="12400"/>
                  <a:pt x="6069" y="12669"/>
                </a:cubicBezTo>
                <a:lnTo>
                  <a:pt x="6069" y="12765"/>
                </a:lnTo>
                <a:lnTo>
                  <a:pt x="5097" y="12765"/>
                </a:lnTo>
                <a:lnTo>
                  <a:pt x="5097" y="12669"/>
                </a:lnTo>
                <a:cubicBezTo>
                  <a:pt x="5097" y="12400"/>
                  <a:pt x="5313" y="12182"/>
                  <a:pt x="5582" y="12182"/>
                </a:cubicBezTo>
                <a:close/>
                <a:moveTo>
                  <a:pt x="6069" y="13175"/>
                </a:moveTo>
                <a:lnTo>
                  <a:pt x="6069" y="13562"/>
                </a:lnTo>
                <a:lnTo>
                  <a:pt x="5097" y="13562"/>
                </a:lnTo>
                <a:lnTo>
                  <a:pt x="5097" y="13175"/>
                </a:lnTo>
                <a:close/>
                <a:moveTo>
                  <a:pt x="2632" y="9994"/>
                </a:moveTo>
                <a:lnTo>
                  <a:pt x="3907" y="10882"/>
                </a:lnTo>
                <a:lnTo>
                  <a:pt x="2743" y="10882"/>
                </a:lnTo>
                <a:cubicBezTo>
                  <a:pt x="2130" y="10882"/>
                  <a:pt x="1630" y="11321"/>
                  <a:pt x="1630" y="11863"/>
                </a:cubicBezTo>
                <a:lnTo>
                  <a:pt x="1630" y="12950"/>
                </a:lnTo>
                <a:cubicBezTo>
                  <a:pt x="1630" y="13066"/>
                  <a:pt x="1721" y="13158"/>
                  <a:pt x="1837" y="13158"/>
                </a:cubicBezTo>
                <a:cubicBezTo>
                  <a:pt x="1951" y="13158"/>
                  <a:pt x="2042" y="13066"/>
                  <a:pt x="2042" y="12950"/>
                </a:cubicBezTo>
                <a:lnTo>
                  <a:pt x="2042" y="11863"/>
                </a:lnTo>
                <a:cubicBezTo>
                  <a:pt x="2042" y="11551"/>
                  <a:pt x="2357" y="11295"/>
                  <a:pt x="2743" y="11295"/>
                </a:cubicBezTo>
                <a:lnTo>
                  <a:pt x="8566" y="11295"/>
                </a:lnTo>
                <a:cubicBezTo>
                  <a:pt x="8953" y="11295"/>
                  <a:pt x="9267" y="11551"/>
                  <a:pt x="9267" y="11863"/>
                </a:cubicBezTo>
                <a:lnTo>
                  <a:pt x="9267" y="13555"/>
                </a:lnTo>
                <a:lnTo>
                  <a:pt x="9267" y="13562"/>
                </a:lnTo>
                <a:lnTo>
                  <a:pt x="6481" y="13562"/>
                </a:lnTo>
                <a:lnTo>
                  <a:pt x="6481" y="13175"/>
                </a:lnTo>
                <a:lnTo>
                  <a:pt x="6785" y="13175"/>
                </a:lnTo>
                <a:cubicBezTo>
                  <a:pt x="6898" y="13175"/>
                  <a:pt x="6990" y="13083"/>
                  <a:pt x="6990" y="12970"/>
                </a:cubicBezTo>
                <a:cubicBezTo>
                  <a:pt x="6990" y="12856"/>
                  <a:pt x="6898" y="12762"/>
                  <a:pt x="6785" y="12762"/>
                </a:cubicBezTo>
                <a:lnTo>
                  <a:pt x="6481" y="12762"/>
                </a:lnTo>
                <a:lnTo>
                  <a:pt x="6481" y="12666"/>
                </a:lnTo>
                <a:cubicBezTo>
                  <a:pt x="6490" y="12166"/>
                  <a:pt x="6086" y="11754"/>
                  <a:pt x="5584" y="11754"/>
                </a:cubicBezTo>
                <a:cubicBezTo>
                  <a:pt x="5082" y="11754"/>
                  <a:pt x="4676" y="12166"/>
                  <a:pt x="4686" y="12666"/>
                </a:cubicBezTo>
                <a:lnTo>
                  <a:pt x="4686" y="12762"/>
                </a:lnTo>
                <a:lnTo>
                  <a:pt x="4341" y="12762"/>
                </a:lnTo>
                <a:cubicBezTo>
                  <a:pt x="4228" y="12762"/>
                  <a:pt x="4136" y="12856"/>
                  <a:pt x="4136" y="12970"/>
                </a:cubicBezTo>
                <a:cubicBezTo>
                  <a:pt x="4136" y="13083"/>
                  <a:pt x="4228" y="13175"/>
                  <a:pt x="4341" y="13175"/>
                </a:cubicBezTo>
                <a:lnTo>
                  <a:pt x="4686" y="13175"/>
                </a:lnTo>
                <a:lnTo>
                  <a:pt x="4686" y="13562"/>
                </a:lnTo>
                <a:lnTo>
                  <a:pt x="920" y="13562"/>
                </a:lnTo>
                <a:lnTo>
                  <a:pt x="918" y="11769"/>
                </a:lnTo>
                <a:cubicBezTo>
                  <a:pt x="918" y="10813"/>
                  <a:pt x="1675" y="10029"/>
                  <a:pt x="2632" y="9994"/>
                </a:cubicBezTo>
                <a:close/>
                <a:moveTo>
                  <a:pt x="8534" y="9994"/>
                </a:moveTo>
                <a:cubicBezTo>
                  <a:pt x="9490" y="10029"/>
                  <a:pt x="10248" y="10815"/>
                  <a:pt x="10248" y="11771"/>
                </a:cubicBezTo>
                <a:lnTo>
                  <a:pt x="10248" y="13562"/>
                </a:lnTo>
                <a:lnTo>
                  <a:pt x="9678" y="13562"/>
                </a:lnTo>
                <a:lnTo>
                  <a:pt x="9678" y="13555"/>
                </a:lnTo>
                <a:lnTo>
                  <a:pt x="9678" y="11863"/>
                </a:lnTo>
                <a:cubicBezTo>
                  <a:pt x="9678" y="11323"/>
                  <a:pt x="9180" y="10882"/>
                  <a:pt x="8566" y="10882"/>
                </a:cubicBezTo>
                <a:lnTo>
                  <a:pt x="7228" y="10882"/>
                </a:lnTo>
                <a:lnTo>
                  <a:pt x="8534" y="9994"/>
                </a:lnTo>
                <a:close/>
                <a:moveTo>
                  <a:pt x="5584" y="0"/>
                </a:moveTo>
                <a:cubicBezTo>
                  <a:pt x="4724" y="0"/>
                  <a:pt x="3900" y="234"/>
                  <a:pt x="3134" y="697"/>
                </a:cubicBezTo>
                <a:cubicBezTo>
                  <a:pt x="3031" y="753"/>
                  <a:pt x="2999" y="882"/>
                  <a:pt x="3058" y="983"/>
                </a:cubicBezTo>
                <a:cubicBezTo>
                  <a:pt x="3097" y="1047"/>
                  <a:pt x="3165" y="1082"/>
                  <a:pt x="3234" y="1082"/>
                </a:cubicBezTo>
                <a:cubicBezTo>
                  <a:pt x="3272" y="1082"/>
                  <a:pt x="3311" y="1071"/>
                  <a:pt x="3346" y="1048"/>
                </a:cubicBezTo>
                <a:cubicBezTo>
                  <a:pt x="4047" y="627"/>
                  <a:pt x="4800" y="413"/>
                  <a:pt x="5584" y="413"/>
                </a:cubicBezTo>
                <a:cubicBezTo>
                  <a:pt x="6949" y="413"/>
                  <a:pt x="8237" y="1074"/>
                  <a:pt x="9211" y="2275"/>
                </a:cubicBezTo>
                <a:cubicBezTo>
                  <a:pt x="10101" y="3373"/>
                  <a:pt x="10634" y="4806"/>
                  <a:pt x="10735" y="6347"/>
                </a:cubicBezTo>
                <a:cubicBezTo>
                  <a:pt x="10403" y="6072"/>
                  <a:pt x="10047" y="5830"/>
                  <a:pt x="9671" y="5620"/>
                </a:cubicBezTo>
                <a:cubicBezTo>
                  <a:pt x="8809" y="5136"/>
                  <a:pt x="7376" y="4559"/>
                  <a:pt x="5453" y="4559"/>
                </a:cubicBezTo>
                <a:cubicBezTo>
                  <a:pt x="5445" y="4559"/>
                  <a:pt x="5436" y="4559"/>
                  <a:pt x="5428" y="4559"/>
                </a:cubicBezTo>
                <a:cubicBezTo>
                  <a:pt x="4035" y="4559"/>
                  <a:pt x="2666" y="4926"/>
                  <a:pt x="1459" y="5622"/>
                </a:cubicBezTo>
                <a:cubicBezTo>
                  <a:pt x="1097" y="5832"/>
                  <a:pt x="752" y="6072"/>
                  <a:pt x="431" y="6343"/>
                </a:cubicBezTo>
                <a:cubicBezTo>
                  <a:pt x="564" y="4363"/>
                  <a:pt x="1413" y="2563"/>
                  <a:pt x="2763" y="1463"/>
                </a:cubicBezTo>
                <a:cubicBezTo>
                  <a:pt x="2855" y="1391"/>
                  <a:pt x="2870" y="1258"/>
                  <a:pt x="2796" y="1168"/>
                </a:cubicBezTo>
                <a:cubicBezTo>
                  <a:pt x="2755" y="1119"/>
                  <a:pt x="2696" y="1093"/>
                  <a:pt x="2636" y="1093"/>
                </a:cubicBezTo>
                <a:cubicBezTo>
                  <a:pt x="2588" y="1093"/>
                  <a:pt x="2540" y="1110"/>
                  <a:pt x="2501" y="1144"/>
                </a:cubicBezTo>
                <a:cubicBezTo>
                  <a:pt x="951" y="2411"/>
                  <a:pt x="16" y="4539"/>
                  <a:pt x="1" y="6834"/>
                </a:cubicBezTo>
                <a:cubicBezTo>
                  <a:pt x="1" y="6876"/>
                  <a:pt x="16" y="6919"/>
                  <a:pt x="40" y="6954"/>
                </a:cubicBezTo>
                <a:cubicBezTo>
                  <a:pt x="38" y="6978"/>
                  <a:pt x="42" y="7002"/>
                  <a:pt x="49" y="7026"/>
                </a:cubicBezTo>
                <a:cubicBezTo>
                  <a:pt x="169" y="7415"/>
                  <a:pt x="638" y="8736"/>
                  <a:pt x="1767" y="9789"/>
                </a:cubicBezTo>
                <a:cubicBezTo>
                  <a:pt x="999" y="10149"/>
                  <a:pt x="507" y="10922"/>
                  <a:pt x="507" y="11769"/>
                </a:cubicBezTo>
                <a:lnTo>
                  <a:pt x="507" y="13769"/>
                </a:lnTo>
                <a:cubicBezTo>
                  <a:pt x="507" y="13883"/>
                  <a:pt x="599" y="13974"/>
                  <a:pt x="713" y="13974"/>
                </a:cubicBezTo>
                <a:lnTo>
                  <a:pt x="10455" y="13974"/>
                </a:lnTo>
                <a:cubicBezTo>
                  <a:pt x="10569" y="13974"/>
                  <a:pt x="10660" y="13883"/>
                  <a:pt x="10660" y="13769"/>
                </a:cubicBezTo>
                <a:lnTo>
                  <a:pt x="10660" y="11769"/>
                </a:lnTo>
                <a:cubicBezTo>
                  <a:pt x="10658" y="10922"/>
                  <a:pt x="10167" y="10149"/>
                  <a:pt x="9398" y="9789"/>
                </a:cubicBezTo>
                <a:cubicBezTo>
                  <a:pt x="10739" y="8542"/>
                  <a:pt x="11141" y="6952"/>
                  <a:pt x="11158" y="6884"/>
                </a:cubicBezTo>
                <a:cubicBezTo>
                  <a:pt x="11158" y="6878"/>
                  <a:pt x="11160" y="6874"/>
                  <a:pt x="11163" y="6867"/>
                </a:cubicBezTo>
                <a:cubicBezTo>
                  <a:pt x="11163" y="6867"/>
                  <a:pt x="11163" y="6865"/>
                  <a:pt x="11163" y="6865"/>
                </a:cubicBezTo>
                <a:cubicBezTo>
                  <a:pt x="11163" y="6856"/>
                  <a:pt x="11165" y="6845"/>
                  <a:pt x="11165" y="6836"/>
                </a:cubicBezTo>
                <a:lnTo>
                  <a:pt x="11165" y="6834"/>
                </a:lnTo>
                <a:cubicBezTo>
                  <a:pt x="11154" y="5013"/>
                  <a:pt x="10573" y="3304"/>
                  <a:pt x="9532" y="2015"/>
                </a:cubicBezTo>
                <a:cubicBezTo>
                  <a:pt x="8477" y="716"/>
                  <a:pt x="7075" y="0"/>
                  <a:pt x="5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6" name="Google Shape;3556;p64"/>
          <p:cNvGrpSpPr/>
          <p:nvPr/>
        </p:nvGrpSpPr>
        <p:grpSpPr>
          <a:xfrm>
            <a:off x="2368376" y="3813665"/>
            <a:ext cx="337799" cy="376852"/>
            <a:chOff x="2368466" y="3813665"/>
            <a:chExt cx="337799" cy="376852"/>
          </a:xfrm>
        </p:grpSpPr>
        <p:sp>
          <p:nvSpPr>
            <p:cNvPr id="3557" name="Google Shape;3557;p64"/>
            <p:cNvSpPr/>
            <p:nvPr/>
          </p:nvSpPr>
          <p:spPr>
            <a:xfrm>
              <a:off x="2407276" y="3813665"/>
              <a:ext cx="260180" cy="376852"/>
            </a:xfrm>
            <a:custGeom>
              <a:avLst/>
              <a:gdLst/>
              <a:ahLst/>
              <a:cxnLst/>
              <a:rect l="l" t="t" r="r" b="b"/>
              <a:pathLst>
                <a:path w="9647" h="13973" extrusionOk="0">
                  <a:moveTo>
                    <a:pt x="5031" y="2488"/>
                  </a:moveTo>
                  <a:cubicBezTo>
                    <a:pt x="5996" y="2542"/>
                    <a:pt x="6906" y="2990"/>
                    <a:pt x="7644" y="3763"/>
                  </a:cubicBezTo>
                  <a:lnTo>
                    <a:pt x="7644" y="6558"/>
                  </a:lnTo>
                  <a:cubicBezTo>
                    <a:pt x="6815" y="6213"/>
                    <a:pt x="5928" y="6023"/>
                    <a:pt x="5031" y="5990"/>
                  </a:cubicBezTo>
                  <a:lnTo>
                    <a:pt x="5031" y="2488"/>
                  </a:lnTo>
                  <a:close/>
                  <a:moveTo>
                    <a:pt x="1590" y="4254"/>
                  </a:moveTo>
                  <a:lnTo>
                    <a:pt x="1590" y="6728"/>
                  </a:lnTo>
                  <a:cubicBezTo>
                    <a:pt x="1474" y="6787"/>
                    <a:pt x="1365" y="6846"/>
                    <a:pt x="1267" y="6903"/>
                  </a:cubicBezTo>
                  <a:cubicBezTo>
                    <a:pt x="974" y="7073"/>
                    <a:pt x="694" y="7265"/>
                    <a:pt x="432" y="7481"/>
                  </a:cubicBezTo>
                  <a:cubicBezTo>
                    <a:pt x="500" y="6595"/>
                    <a:pt x="738" y="5743"/>
                    <a:pt x="1129" y="4994"/>
                  </a:cubicBezTo>
                  <a:lnTo>
                    <a:pt x="1129" y="4990"/>
                  </a:lnTo>
                  <a:cubicBezTo>
                    <a:pt x="1262" y="4732"/>
                    <a:pt x="1417" y="4488"/>
                    <a:pt x="1590" y="4254"/>
                  </a:cubicBezTo>
                  <a:close/>
                  <a:moveTo>
                    <a:pt x="8059" y="4254"/>
                  </a:moveTo>
                  <a:cubicBezTo>
                    <a:pt x="8721" y="5150"/>
                    <a:pt x="9125" y="6276"/>
                    <a:pt x="9214" y="7484"/>
                  </a:cubicBezTo>
                  <a:cubicBezTo>
                    <a:pt x="8944" y="7265"/>
                    <a:pt x="8653" y="7071"/>
                    <a:pt x="8350" y="6901"/>
                  </a:cubicBezTo>
                  <a:cubicBezTo>
                    <a:pt x="8260" y="6850"/>
                    <a:pt x="8162" y="6798"/>
                    <a:pt x="8059" y="6748"/>
                  </a:cubicBezTo>
                  <a:lnTo>
                    <a:pt x="8059" y="4254"/>
                  </a:lnTo>
                  <a:close/>
                  <a:moveTo>
                    <a:pt x="4616" y="6398"/>
                  </a:moveTo>
                  <a:lnTo>
                    <a:pt x="4616" y="9593"/>
                  </a:lnTo>
                  <a:cubicBezTo>
                    <a:pt x="3976" y="9543"/>
                    <a:pt x="3371" y="9278"/>
                    <a:pt x="2898" y="8844"/>
                  </a:cubicBezTo>
                  <a:cubicBezTo>
                    <a:pt x="2478" y="8457"/>
                    <a:pt x="2168" y="7968"/>
                    <a:pt x="2002" y="7425"/>
                  </a:cubicBezTo>
                  <a:lnTo>
                    <a:pt x="2002" y="6986"/>
                  </a:lnTo>
                  <a:cubicBezTo>
                    <a:pt x="2823" y="6608"/>
                    <a:pt x="3714" y="6407"/>
                    <a:pt x="4616" y="6398"/>
                  </a:cubicBezTo>
                  <a:close/>
                  <a:moveTo>
                    <a:pt x="5031" y="6405"/>
                  </a:moveTo>
                  <a:cubicBezTo>
                    <a:pt x="6123" y="6451"/>
                    <a:pt x="7003" y="6719"/>
                    <a:pt x="7644" y="7010"/>
                  </a:cubicBezTo>
                  <a:lnTo>
                    <a:pt x="7644" y="7427"/>
                  </a:lnTo>
                  <a:cubicBezTo>
                    <a:pt x="7481" y="7964"/>
                    <a:pt x="7175" y="8451"/>
                    <a:pt x="6765" y="8833"/>
                  </a:cubicBezTo>
                  <a:cubicBezTo>
                    <a:pt x="6289" y="9276"/>
                    <a:pt x="5677" y="9543"/>
                    <a:pt x="5031" y="9595"/>
                  </a:cubicBezTo>
                  <a:lnTo>
                    <a:pt x="5031" y="9593"/>
                  </a:lnTo>
                  <a:lnTo>
                    <a:pt x="5031" y="6405"/>
                  </a:lnTo>
                  <a:close/>
                  <a:moveTo>
                    <a:pt x="1524" y="7230"/>
                  </a:moveTo>
                  <a:cubicBezTo>
                    <a:pt x="1542" y="7318"/>
                    <a:pt x="1563" y="7403"/>
                    <a:pt x="1590" y="7488"/>
                  </a:cubicBezTo>
                  <a:lnTo>
                    <a:pt x="1590" y="10006"/>
                  </a:lnTo>
                  <a:cubicBezTo>
                    <a:pt x="858" y="9226"/>
                    <a:pt x="533" y="8331"/>
                    <a:pt x="437" y="8027"/>
                  </a:cubicBezTo>
                  <a:cubicBezTo>
                    <a:pt x="767" y="7719"/>
                    <a:pt x="1131" y="7451"/>
                    <a:pt x="1524" y="7230"/>
                  </a:cubicBezTo>
                  <a:close/>
                  <a:moveTo>
                    <a:pt x="8120" y="7246"/>
                  </a:moveTo>
                  <a:lnTo>
                    <a:pt x="8131" y="7252"/>
                  </a:lnTo>
                  <a:cubicBezTo>
                    <a:pt x="8697" y="7567"/>
                    <a:pt x="9059" y="7885"/>
                    <a:pt x="9210" y="8030"/>
                  </a:cubicBezTo>
                  <a:cubicBezTo>
                    <a:pt x="9114" y="8335"/>
                    <a:pt x="8789" y="9228"/>
                    <a:pt x="8057" y="10008"/>
                  </a:cubicBezTo>
                  <a:lnTo>
                    <a:pt x="8057" y="10006"/>
                  </a:lnTo>
                  <a:lnTo>
                    <a:pt x="8057" y="7488"/>
                  </a:lnTo>
                  <a:cubicBezTo>
                    <a:pt x="8081" y="7409"/>
                    <a:pt x="8103" y="7329"/>
                    <a:pt x="8120" y="7246"/>
                  </a:cubicBezTo>
                  <a:close/>
                  <a:moveTo>
                    <a:pt x="2005" y="8409"/>
                  </a:moveTo>
                  <a:cubicBezTo>
                    <a:pt x="2175" y="8682"/>
                    <a:pt x="2382" y="8933"/>
                    <a:pt x="2620" y="9150"/>
                  </a:cubicBezTo>
                  <a:cubicBezTo>
                    <a:pt x="2823" y="9335"/>
                    <a:pt x="3048" y="9495"/>
                    <a:pt x="3288" y="9623"/>
                  </a:cubicBezTo>
                  <a:lnTo>
                    <a:pt x="3288" y="10226"/>
                  </a:lnTo>
                  <a:lnTo>
                    <a:pt x="2828" y="10226"/>
                  </a:lnTo>
                  <a:cubicBezTo>
                    <a:pt x="2688" y="10228"/>
                    <a:pt x="2550" y="10246"/>
                    <a:pt x="2417" y="10281"/>
                  </a:cubicBezTo>
                  <a:cubicBezTo>
                    <a:pt x="2402" y="10287"/>
                    <a:pt x="2387" y="10292"/>
                    <a:pt x="2371" y="10300"/>
                  </a:cubicBezTo>
                  <a:cubicBezTo>
                    <a:pt x="2363" y="10300"/>
                    <a:pt x="2354" y="10298"/>
                    <a:pt x="2343" y="10298"/>
                  </a:cubicBezTo>
                  <a:cubicBezTo>
                    <a:pt x="2229" y="10298"/>
                    <a:pt x="2116" y="10309"/>
                    <a:pt x="2005" y="10329"/>
                  </a:cubicBezTo>
                  <a:lnTo>
                    <a:pt x="2005" y="8409"/>
                  </a:lnTo>
                  <a:close/>
                  <a:moveTo>
                    <a:pt x="7644" y="8409"/>
                  </a:moveTo>
                  <a:lnTo>
                    <a:pt x="7644" y="10331"/>
                  </a:lnTo>
                  <a:cubicBezTo>
                    <a:pt x="7531" y="10309"/>
                    <a:pt x="7417" y="10300"/>
                    <a:pt x="7304" y="10300"/>
                  </a:cubicBezTo>
                  <a:lnTo>
                    <a:pt x="7304" y="10298"/>
                  </a:lnTo>
                  <a:lnTo>
                    <a:pt x="7291" y="10298"/>
                  </a:lnTo>
                  <a:cubicBezTo>
                    <a:pt x="7138" y="10250"/>
                    <a:pt x="6981" y="10226"/>
                    <a:pt x="6821" y="10226"/>
                  </a:cubicBezTo>
                  <a:lnTo>
                    <a:pt x="6315" y="10226"/>
                  </a:lnTo>
                  <a:lnTo>
                    <a:pt x="6315" y="9647"/>
                  </a:lnTo>
                  <a:cubicBezTo>
                    <a:pt x="6579" y="9510"/>
                    <a:pt x="6823" y="9337"/>
                    <a:pt x="7044" y="9137"/>
                  </a:cubicBezTo>
                  <a:cubicBezTo>
                    <a:pt x="7275" y="8923"/>
                    <a:pt x="7476" y="8678"/>
                    <a:pt x="7644" y="8409"/>
                  </a:cubicBezTo>
                  <a:close/>
                  <a:moveTo>
                    <a:pt x="5902" y="9827"/>
                  </a:moveTo>
                  <a:lnTo>
                    <a:pt x="5902" y="10434"/>
                  </a:lnTo>
                  <a:cubicBezTo>
                    <a:pt x="5902" y="10547"/>
                    <a:pt x="5994" y="10641"/>
                    <a:pt x="6107" y="10641"/>
                  </a:cubicBezTo>
                  <a:lnTo>
                    <a:pt x="6741" y="10641"/>
                  </a:lnTo>
                  <a:lnTo>
                    <a:pt x="5031" y="11813"/>
                  </a:lnTo>
                  <a:lnTo>
                    <a:pt x="5031" y="10006"/>
                  </a:lnTo>
                  <a:cubicBezTo>
                    <a:pt x="5328" y="9988"/>
                    <a:pt x="5620" y="9927"/>
                    <a:pt x="5902" y="9827"/>
                  </a:cubicBezTo>
                  <a:close/>
                  <a:moveTo>
                    <a:pt x="4823" y="1"/>
                  </a:moveTo>
                  <a:cubicBezTo>
                    <a:pt x="4710" y="1"/>
                    <a:pt x="4618" y="93"/>
                    <a:pt x="4618" y="206"/>
                  </a:cubicBezTo>
                  <a:lnTo>
                    <a:pt x="4618" y="2075"/>
                  </a:lnTo>
                  <a:cubicBezTo>
                    <a:pt x="4240" y="2095"/>
                    <a:pt x="3867" y="2167"/>
                    <a:pt x="3511" y="2291"/>
                  </a:cubicBezTo>
                  <a:cubicBezTo>
                    <a:pt x="3404" y="2328"/>
                    <a:pt x="3345" y="2446"/>
                    <a:pt x="3385" y="2556"/>
                  </a:cubicBezTo>
                  <a:cubicBezTo>
                    <a:pt x="3414" y="2640"/>
                    <a:pt x="3494" y="2694"/>
                    <a:pt x="3579" y="2694"/>
                  </a:cubicBezTo>
                  <a:cubicBezTo>
                    <a:pt x="3602" y="2694"/>
                    <a:pt x="3624" y="2690"/>
                    <a:pt x="3647" y="2682"/>
                  </a:cubicBezTo>
                  <a:cubicBezTo>
                    <a:pt x="3961" y="2573"/>
                    <a:pt x="4286" y="2508"/>
                    <a:pt x="4618" y="2488"/>
                  </a:cubicBezTo>
                  <a:lnTo>
                    <a:pt x="4618" y="5986"/>
                  </a:lnTo>
                  <a:cubicBezTo>
                    <a:pt x="3719" y="5997"/>
                    <a:pt x="2830" y="6182"/>
                    <a:pt x="2005" y="6534"/>
                  </a:cubicBezTo>
                  <a:lnTo>
                    <a:pt x="2005" y="3763"/>
                  </a:lnTo>
                  <a:cubicBezTo>
                    <a:pt x="2280" y="3473"/>
                    <a:pt x="2594" y="3219"/>
                    <a:pt x="2939" y="3012"/>
                  </a:cubicBezTo>
                  <a:cubicBezTo>
                    <a:pt x="3033" y="2953"/>
                    <a:pt x="3061" y="2828"/>
                    <a:pt x="3005" y="2732"/>
                  </a:cubicBezTo>
                  <a:cubicBezTo>
                    <a:pt x="2966" y="2669"/>
                    <a:pt x="2898" y="2632"/>
                    <a:pt x="2828" y="2632"/>
                  </a:cubicBezTo>
                  <a:cubicBezTo>
                    <a:pt x="2794" y="2632"/>
                    <a:pt x="2760" y="2641"/>
                    <a:pt x="2729" y="2658"/>
                  </a:cubicBezTo>
                  <a:cubicBezTo>
                    <a:pt x="2470" y="2811"/>
                    <a:pt x="2227" y="2990"/>
                    <a:pt x="2005" y="3191"/>
                  </a:cubicBezTo>
                  <a:lnTo>
                    <a:pt x="2005" y="206"/>
                  </a:lnTo>
                  <a:cubicBezTo>
                    <a:pt x="2000" y="95"/>
                    <a:pt x="1908" y="7"/>
                    <a:pt x="1797" y="7"/>
                  </a:cubicBezTo>
                  <a:cubicBezTo>
                    <a:pt x="1686" y="7"/>
                    <a:pt x="1594" y="95"/>
                    <a:pt x="1590" y="206"/>
                  </a:cubicBezTo>
                  <a:lnTo>
                    <a:pt x="1590" y="3604"/>
                  </a:lnTo>
                  <a:cubicBezTo>
                    <a:pt x="1264" y="3966"/>
                    <a:pt x="987" y="4370"/>
                    <a:pt x="764" y="4805"/>
                  </a:cubicBezTo>
                  <a:cubicBezTo>
                    <a:pt x="273" y="5748"/>
                    <a:pt x="7" y="6842"/>
                    <a:pt x="0" y="7971"/>
                  </a:cubicBezTo>
                  <a:lnTo>
                    <a:pt x="0" y="7973"/>
                  </a:lnTo>
                  <a:cubicBezTo>
                    <a:pt x="0" y="7981"/>
                    <a:pt x="0" y="7990"/>
                    <a:pt x="0" y="7999"/>
                  </a:cubicBezTo>
                  <a:lnTo>
                    <a:pt x="0" y="8003"/>
                  </a:lnTo>
                  <a:cubicBezTo>
                    <a:pt x="2" y="8008"/>
                    <a:pt x="2" y="8014"/>
                    <a:pt x="4" y="8019"/>
                  </a:cubicBezTo>
                  <a:cubicBezTo>
                    <a:pt x="20" y="8080"/>
                    <a:pt x="360" y="9427"/>
                    <a:pt x="1494" y="10499"/>
                  </a:cubicBezTo>
                  <a:cubicBezTo>
                    <a:pt x="843" y="10822"/>
                    <a:pt x="432" y="11484"/>
                    <a:pt x="432" y="12209"/>
                  </a:cubicBezTo>
                  <a:lnTo>
                    <a:pt x="432" y="13761"/>
                  </a:lnTo>
                  <a:cubicBezTo>
                    <a:pt x="432" y="13875"/>
                    <a:pt x="524" y="13966"/>
                    <a:pt x="638" y="13966"/>
                  </a:cubicBezTo>
                  <a:cubicBezTo>
                    <a:pt x="751" y="13966"/>
                    <a:pt x="845" y="13875"/>
                    <a:pt x="845" y="13761"/>
                  </a:cubicBezTo>
                  <a:lnTo>
                    <a:pt x="845" y="12209"/>
                  </a:lnTo>
                  <a:cubicBezTo>
                    <a:pt x="845" y="11676"/>
                    <a:pt x="1129" y="11185"/>
                    <a:pt x="1587" y="10916"/>
                  </a:cubicBezTo>
                  <a:lnTo>
                    <a:pt x="1587" y="13766"/>
                  </a:lnTo>
                  <a:cubicBezTo>
                    <a:pt x="1587" y="13881"/>
                    <a:pt x="1681" y="13973"/>
                    <a:pt x="1795" y="13973"/>
                  </a:cubicBezTo>
                  <a:cubicBezTo>
                    <a:pt x="1908" y="13973"/>
                    <a:pt x="2002" y="13881"/>
                    <a:pt x="2000" y="13766"/>
                  </a:cubicBezTo>
                  <a:lnTo>
                    <a:pt x="2000" y="10752"/>
                  </a:lnTo>
                  <a:cubicBezTo>
                    <a:pt x="2092" y="10730"/>
                    <a:pt x="2186" y="10717"/>
                    <a:pt x="2277" y="10715"/>
                  </a:cubicBezTo>
                  <a:lnTo>
                    <a:pt x="3197" y="11355"/>
                  </a:lnTo>
                  <a:cubicBezTo>
                    <a:pt x="3233" y="11379"/>
                    <a:pt x="3274" y="11391"/>
                    <a:pt x="3314" y="11391"/>
                  </a:cubicBezTo>
                  <a:cubicBezTo>
                    <a:pt x="3380" y="11391"/>
                    <a:pt x="3445" y="11360"/>
                    <a:pt x="3485" y="11303"/>
                  </a:cubicBezTo>
                  <a:cubicBezTo>
                    <a:pt x="3550" y="11209"/>
                    <a:pt x="3526" y="11080"/>
                    <a:pt x="3433" y="11014"/>
                  </a:cubicBezTo>
                  <a:lnTo>
                    <a:pt x="2900" y="10643"/>
                  </a:lnTo>
                  <a:lnTo>
                    <a:pt x="3494" y="10643"/>
                  </a:lnTo>
                  <a:cubicBezTo>
                    <a:pt x="3607" y="10643"/>
                    <a:pt x="3701" y="10549"/>
                    <a:pt x="3701" y="10436"/>
                  </a:cubicBezTo>
                  <a:lnTo>
                    <a:pt x="3701" y="9811"/>
                  </a:lnTo>
                  <a:cubicBezTo>
                    <a:pt x="3994" y="9920"/>
                    <a:pt x="4304" y="9988"/>
                    <a:pt x="4616" y="10008"/>
                  </a:cubicBezTo>
                  <a:lnTo>
                    <a:pt x="4616" y="11837"/>
                  </a:lnTo>
                  <a:lnTo>
                    <a:pt x="3985" y="11396"/>
                  </a:lnTo>
                  <a:cubicBezTo>
                    <a:pt x="3949" y="11371"/>
                    <a:pt x="3908" y="11359"/>
                    <a:pt x="3868" y="11359"/>
                  </a:cubicBezTo>
                  <a:cubicBezTo>
                    <a:pt x="3802" y="11359"/>
                    <a:pt x="3737" y="11391"/>
                    <a:pt x="3697" y="11449"/>
                  </a:cubicBezTo>
                  <a:cubicBezTo>
                    <a:pt x="3631" y="11541"/>
                    <a:pt x="3653" y="11669"/>
                    <a:pt x="3747" y="11735"/>
                  </a:cubicBezTo>
                  <a:lnTo>
                    <a:pt x="4616" y="12340"/>
                  </a:lnTo>
                  <a:lnTo>
                    <a:pt x="4616" y="13766"/>
                  </a:lnTo>
                  <a:cubicBezTo>
                    <a:pt x="4616" y="13879"/>
                    <a:pt x="4708" y="13973"/>
                    <a:pt x="4823" y="13973"/>
                  </a:cubicBezTo>
                  <a:cubicBezTo>
                    <a:pt x="4937" y="13973"/>
                    <a:pt x="5029" y="13879"/>
                    <a:pt x="5029" y="13766"/>
                  </a:cubicBezTo>
                  <a:lnTo>
                    <a:pt x="5029" y="12316"/>
                  </a:lnTo>
                  <a:lnTo>
                    <a:pt x="7358" y="10717"/>
                  </a:lnTo>
                  <a:cubicBezTo>
                    <a:pt x="7363" y="10717"/>
                    <a:pt x="7367" y="10715"/>
                    <a:pt x="7372" y="10713"/>
                  </a:cubicBezTo>
                  <a:cubicBezTo>
                    <a:pt x="7463" y="10717"/>
                    <a:pt x="7555" y="10730"/>
                    <a:pt x="7644" y="10750"/>
                  </a:cubicBezTo>
                  <a:lnTo>
                    <a:pt x="7644" y="13766"/>
                  </a:lnTo>
                  <a:cubicBezTo>
                    <a:pt x="7644" y="13879"/>
                    <a:pt x="7736" y="13973"/>
                    <a:pt x="7850" y="13973"/>
                  </a:cubicBezTo>
                  <a:cubicBezTo>
                    <a:pt x="7965" y="13973"/>
                    <a:pt x="8057" y="13879"/>
                    <a:pt x="8057" y="13766"/>
                  </a:cubicBezTo>
                  <a:lnTo>
                    <a:pt x="8057" y="10916"/>
                  </a:lnTo>
                  <a:cubicBezTo>
                    <a:pt x="8518" y="11185"/>
                    <a:pt x="8800" y="11678"/>
                    <a:pt x="8800" y="12211"/>
                  </a:cubicBezTo>
                  <a:lnTo>
                    <a:pt x="8800" y="13761"/>
                  </a:lnTo>
                  <a:cubicBezTo>
                    <a:pt x="8800" y="13875"/>
                    <a:pt x="8893" y="13969"/>
                    <a:pt x="9007" y="13969"/>
                  </a:cubicBezTo>
                  <a:cubicBezTo>
                    <a:pt x="9121" y="13969"/>
                    <a:pt x="9214" y="13875"/>
                    <a:pt x="9214" y="13761"/>
                  </a:cubicBezTo>
                  <a:lnTo>
                    <a:pt x="9214" y="12211"/>
                  </a:lnTo>
                  <a:cubicBezTo>
                    <a:pt x="9212" y="11484"/>
                    <a:pt x="8802" y="10822"/>
                    <a:pt x="8151" y="10499"/>
                  </a:cubicBezTo>
                  <a:cubicBezTo>
                    <a:pt x="9284" y="9427"/>
                    <a:pt x="9625" y="8078"/>
                    <a:pt x="9640" y="8019"/>
                  </a:cubicBezTo>
                  <a:cubicBezTo>
                    <a:pt x="9640" y="8014"/>
                    <a:pt x="9642" y="8008"/>
                    <a:pt x="9645" y="8003"/>
                  </a:cubicBezTo>
                  <a:cubicBezTo>
                    <a:pt x="9645" y="8001"/>
                    <a:pt x="9645" y="8001"/>
                    <a:pt x="9645" y="7999"/>
                  </a:cubicBezTo>
                  <a:cubicBezTo>
                    <a:pt x="9645" y="7990"/>
                    <a:pt x="9647" y="7981"/>
                    <a:pt x="9647" y="7973"/>
                  </a:cubicBezTo>
                  <a:lnTo>
                    <a:pt x="9647" y="7971"/>
                  </a:lnTo>
                  <a:cubicBezTo>
                    <a:pt x="9636" y="6398"/>
                    <a:pt x="9136" y="4922"/>
                    <a:pt x="8236" y="3813"/>
                  </a:cubicBezTo>
                  <a:lnTo>
                    <a:pt x="8238" y="3811"/>
                  </a:lnTo>
                  <a:cubicBezTo>
                    <a:pt x="8179" y="3739"/>
                    <a:pt x="8120" y="3669"/>
                    <a:pt x="8059" y="3601"/>
                  </a:cubicBezTo>
                  <a:lnTo>
                    <a:pt x="8059" y="206"/>
                  </a:lnTo>
                  <a:cubicBezTo>
                    <a:pt x="8057" y="93"/>
                    <a:pt x="7965" y="1"/>
                    <a:pt x="7852" y="1"/>
                  </a:cubicBezTo>
                  <a:cubicBezTo>
                    <a:pt x="7738" y="1"/>
                    <a:pt x="7644" y="93"/>
                    <a:pt x="7644" y="206"/>
                  </a:cubicBezTo>
                  <a:lnTo>
                    <a:pt x="7644" y="3189"/>
                  </a:lnTo>
                  <a:cubicBezTo>
                    <a:pt x="6885" y="2510"/>
                    <a:pt x="5983" y="2125"/>
                    <a:pt x="5031" y="2075"/>
                  </a:cubicBezTo>
                  <a:lnTo>
                    <a:pt x="5031" y="206"/>
                  </a:lnTo>
                  <a:cubicBezTo>
                    <a:pt x="5031" y="93"/>
                    <a:pt x="4937" y="1"/>
                    <a:pt x="4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2368466" y="3813665"/>
              <a:ext cx="11139" cy="376690"/>
            </a:xfrm>
            <a:custGeom>
              <a:avLst/>
              <a:gdLst/>
              <a:ahLst/>
              <a:cxnLst/>
              <a:rect l="l" t="t" r="r" b="b"/>
              <a:pathLst>
                <a:path w="413" h="13967" extrusionOk="0">
                  <a:moveTo>
                    <a:pt x="204" y="1"/>
                  </a:moveTo>
                  <a:cubicBezTo>
                    <a:pt x="90" y="1"/>
                    <a:pt x="0" y="94"/>
                    <a:pt x="0" y="206"/>
                  </a:cubicBezTo>
                  <a:lnTo>
                    <a:pt x="0" y="13768"/>
                  </a:lnTo>
                  <a:cubicBezTo>
                    <a:pt x="5" y="13879"/>
                    <a:pt x="96" y="13966"/>
                    <a:pt x="208" y="13966"/>
                  </a:cubicBezTo>
                  <a:cubicBezTo>
                    <a:pt x="319" y="13966"/>
                    <a:pt x="409" y="13879"/>
                    <a:pt x="413" y="13768"/>
                  </a:cubicBezTo>
                  <a:lnTo>
                    <a:pt x="413" y="206"/>
                  </a:lnTo>
                  <a:cubicBezTo>
                    <a:pt x="413" y="93"/>
                    <a:pt x="321" y="1"/>
                    <a:pt x="208" y="1"/>
                  </a:cubicBezTo>
                  <a:cubicBezTo>
                    <a:pt x="206" y="1"/>
                    <a:pt x="205" y="1"/>
                    <a:pt x="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2695100" y="3813665"/>
              <a:ext cx="11166" cy="376690"/>
            </a:xfrm>
            <a:custGeom>
              <a:avLst/>
              <a:gdLst/>
              <a:ahLst/>
              <a:cxnLst/>
              <a:rect l="l" t="t" r="r" b="b"/>
              <a:pathLst>
                <a:path w="414" h="13967" extrusionOk="0">
                  <a:moveTo>
                    <a:pt x="212" y="1"/>
                  </a:moveTo>
                  <a:cubicBezTo>
                    <a:pt x="211" y="1"/>
                    <a:pt x="210" y="1"/>
                    <a:pt x="208" y="1"/>
                  </a:cubicBezTo>
                  <a:cubicBezTo>
                    <a:pt x="93" y="1"/>
                    <a:pt x="1" y="93"/>
                    <a:pt x="1" y="206"/>
                  </a:cubicBezTo>
                  <a:lnTo>
                    <a:pt x="1" y="13768"/>
                  </a:lnTo>
                  <a:cubicBezTo>
                    <a:pt x="5" y="13879"/>
                    <a:pt x="97" y="13966"/>
                    <a:pt x="208" y="13966"/>
                  </a:cubicBezTo>
                  <a:cubicBezTo>
                    <a:pt x="320" y="13966"/>
                    <a:pt x="411" y="13879"/>
                    <a:pt x="414" y="13768"/>
                  </a:cubicBezTo>
                  <a:lnTo>
                    <a:pt x="414" y="206"/>
                  </a:lnTo>
                  <a:cubicBezTo>
                    <a:pt x="414" y="94"/>
                    <a:pt x="324"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64"/>
          <p:cNvGrpSpPr/>
          <p:nvPr/>
        </p:nvGrpSpPr>
        <p:grpSpPr>
          <a:xfrm>
            <a:off x="2348822" y="3262587"/>
            <a:ext cx="376960" cy="275094"/>
            <a:chOff x="2348913" y="3262587"/>
            <a:chExt cx="376960" cy="275094"/>
          </a:xfrm>
        </p:grpSpPr>
        <p:sp>
          <p:nvSpPr>
            <p:cNvPr id="3561" name="Google Shape;3561;p64"/>
            <p:cNvSpPr/>
            <p:nvPr/>
          </p:nvSpPr>
          <p:spPr>
            <a:xfrm>
              <a:off x="2348913" y="3262587"/>
              <a:ext cx="376960" cy="275094"/>
            </a:xfrm>
            <a:custGeom>
              <a:avLst/>
              <a:gdLst/>
              <a:ahLst/>
              <a:cxnLst/>
              <a:rect l="l" t="t" r="r" b="b"/>
              <a:pathLst>
                <a:path w="13977" h="10200" extrusionOk="0">
                  <a:moveTo>
                    <a:pt x="7057" y="2779"/>
                  </a:moveTo>
                  <a:cubicBezTo>
                    <a:pt x="7662" y="2779"/>
                    <a:pt x="8257" y="3015"/>
                    <a:pt x="8701" y="3460"/>
                  </a:cubicBezTo>
                  <a:cubicBezTo>
                    <a:pt x="9367" y="4123"/>
                    <a:pt x="9566" y="5123"/>
                    <a:pt x="9206" y="5992"/>
                  </a:cubicBezTo>
                  <a:cubicBezTo>
                    <a:pt x="8846" y="6859"/>
                    <a:pt x="7998" y="7425"/>
                    <a:pt x="7059" y="7427"/>
                  </a:cubicBezTo>
                  <a:cubicBezTo>
                    <a:pt x="5778" y="7425"/>
                    <a:pt x="4736" y="6385"/>
                    <a:pt x="4736" y="5102"/>
                  </a:cubicBezTo>
                  <a:cubicBezTo>
                    <a:pt x="4736" y="4163"/>
                    <a:pt x="5302" y="3315"/>
                    <a:pt x="6171" y="2955"/>
                  </a:cubicBezTo>
                  <a:cubicBezTo>
                    <a:pt x="6457" y="2837"/>
                    <a:pt x="6758" y="2779"/>
                    <a:pt x="7057" y="2779"/>
                  </a:cubicBezTo>
                  <a:close/>
                  <a:moveTo>
                    <a:pt x="12108" y="5311"/>
                  </a:moveTo>
                  <a:lnTo>
                    <a:pt x="12108" y="8722"/>
                  </a:lnTo>
                  <a:lnTo>
                    <a:pt x="2011" y="8722"/>
                  </a:lnTo>
                  <a:lnTo>
                    <a:pt x="2011" y="5311"/>
                  </a:lnTo>
                  <a:lnTo>
                    <a:pt x="4328" y="5311"/>
                  </a:lnTo>
                  <a:cubicBezTo>
                    <a:pt x="4435" y="6739"/>
                    <a:pt x="5627" y="7842"/>
                    <a:pt x="7059" y="7842"/>
                  </a:cubicBezTo>
                  <a:cubicBezTo>
                    <a:pt x="8492" y="7842"/>
                    <a:pt x="9684" y="6739"/>
                    <a:pt x="9791" y="5311"/>
                  </a:cubicBezTo>
                  <a:close/>
                  <a:moveTo>
                    <a:pt x="12745" y="418"/>
                  </a:moveTo>
                  <a:cubicBezTo>
                    <a:pt x="12916" y="418"/>
                    <a:pt x="13053" y="556"/>
                    <a:pt x="13053" y="726"/>
                  </a:cubicBezTo>
                  <a:lnTo>
                    <a:pt x="13053" y="8704"/>
                  </a:lnTo>
                  <a:lnTo>
                    <a:pt x="13053" y="8722"/>
                  </a:lnTo>
                  <a:lnTo>
                    <a:pt x="12525" y="8722"/>
                  </a:lnTo>
                  <a:lnTo>
                    <a:pt x="12525" y="1475"/>
                  </a:lnTo>
                  <a:cubicBezTo>
                    <a:pt x="12525" y="1184"/>
                    <a:pt x="12287" y="946"/>
                    <a:pt x="11996" y="946"/>
                  </a:cubicBezTo>
                  <a:lnTo>
                    <a:pt x="6345" y="946"/>
                  </a:lnTo>
                  <a:cubicBezTo>
                    <a:pt x="6343" y="946"/>
                    <a:pt x="6340" y="946"/>
                    <a:pt x="6338" y="946"/>
                  </a:cubicBezTo>
                  <a:cubicBezTo>
                    <a:pt x="6221" y="946"/>
                    <a:pt x="6129" y="1041"/>
                    <a:pt x="6129" y="1156"/>
                  </a:cubicBezTo>
                  <a:cubicBezTo>
                    <a:pt x="6129" y="1271"/>
                    <a:pt x="6221" y="1364"/>
                    <a:pt x="6337" y="1364"/>
                  </a:cubicBezTo>
                  <a:cubicBezTo>
                    <a:pt x="6340" y="1364"/>
                    <a:pt x="6343" y="1364"/>
                    <a:pt x="6345" y="1363"/>
                  </a:cubicBezTo>
                  <a:lnTo>
                    <a:pt x="11996" y="1363"/>
                  </a:lnTo>
                  <a:cubicBezTo>
                    <a:pt x="12057" y="1363"/>
                    <a:pt x="12108" y="1414"/>
                    <a:pt x="12108" y="1475"/>
                  </a:cubicBezTo>
                  <a:lnTo>
                    <a:pt x="12108" y="4894"/>
                  </a:lnTo>
                  <a:lnTo>
                    <a:pt x="9791" y="4894"/>
                  </a:lnTo>
                  <a:cubicBezTo>
                    <a:pt x="9684" y="3466"/>
                    <a:pt x="8492" y="2361"/>
                    <a:pt x="7059" y="2361"/>
                  </a:cubicBezTo>
                  <a:cubicBezTo>
                    <a:pt x="5627" y="2361"/>
                    <a:pt x="4435" y="3466"/>
                    <a:pt x="4328" y="4894"/>
                  </a:cubicBezTo>
                  <a:lnTo>
                    <a:pt x="2011" y="4894"/>
                  </a:lnTo>
                  <a:lnTo>
                    <a:pt x="2011" y="1475"/>
                  </a:lnTo>
                  <a:cubicBezTo>
                    <a:pt x="2011" y="1414"/>
                    <a:pt x="2061" y="1363"/>
                    <a:pt x="2123" y="1363"/>
                  </a:cubicBezTo>
                  <a:lnTo>
                    <a:pt x="5511" y="1363"/>
                  </a:lnTo>
                  <a:cubicBezTo>
                    <a:pt x="5514" y="1364"/>
                    <a:pt x="5517" y="1364"/>
                    <a:pt x="5519" y="1364"/>
                  </a:cubicBezTo>
                  <a:cubicBezTo>
                    <a:pt x="5634" y="1364"/>
                    <a:pt x="5728" y="1271"/>
                    <a:pt x="5728" y="1156"/>
                  </a:cubicBezTo>
                  <a:cubicBezTo>
                    <a:pt x="5728" y="1041"/>
                    <a:pt x="5634" y="946"/>
                    <a:pt x="5519" y="946"/>
                  </a:cubicBezTo>
                  <a:cubicBezTo>
                    <a:pt x="5517" y="946"/>
                    <a:pt x="5514" y="946"/>
                    <a:pt x="5511" y="946"/>
                  </a:cubicBezTo>
                  <a:lnTo>
                    <a:pt x="2123" y="946"/>
                  </a:lnTo>
                  <a:cubicBezTo>
                    <a:pt x="1830" y="946"/>
                    <a:pt x="1594" y="1184"/>
                    <a:pt x="1594" y="1475"/>
                  </a:cubicBezTo>
                  <a:lnTo>
                    <a:pt x="1594" y="8722"/>
                  </a:lnTo>
                  <a:lnTo>
                    <a:pt x="1066" y="8722"/>
                  </a:lnTo>
                  <a:lnTo>
                    <a:pt x="1066" y="8704"/>
                  </a:lnTo>
                  <a:lnTo>
                    <a:pt x="1066" y="726"/>
                  </a:lnTo>
                  <a:cubicBezTo>
                    <a:pt x="1066" y="556"/>
                    <a:pt x="1203" y="418"/>
                    <a:pt x="1374" y="418"/>
                  </a:cubicBezTo>
                  <a:close/>
                  <a:moveTo>
                    <a:pt x="8745" y="9139"/>
                  </a:moveTo>
                  <a:lnTo>
                    <a:pt x="8745" y="9783"/>
                  </a:lnTo>
                  <a:lnTo>
                    <a:pt x="5230" y="9783"/>
                  </a:lnTo>
                  <a:lnTo>
                    <a:pt x="5230" y="9139"/>
                  </a:lnTo>
                  <a:close/>
                  <a:moveTo>
                    <a:pt x="13558" y="9139"/>
                  </a:moveTo>
                  <a:lnTo>
                    <a:pt x="13558" y="9508"/>
                  </a:lnTo>
                  <a:cubicBezTo>
                    <a:pt x="13558" y="9661"/>
                    <a:pt x="13433" y="9783"/>
                    <a:pt x="13282" y="9783"/>
                  </a:cubicBezTo>
                  <a:lnTo>
                    <a:pt x="9162" y="9783"/>
                  </a:lnTo>
                  <a:lnTo>
                    <a:pt x="9162" y="9139"/>
                  </a:lnTo>
                  <a:close/>
                  <a:moveTo>
                    <a:pt x="1374" y="1"/>
                  </a:moveTo>
                  <a:cubicBezTo>
                    <a:pt x="974" y="3"/>
                    <a:pt x="649" y="326"/>
                    <a:pt x="649" y="726"/>
                  </a:cubicBezTo>
                  <a:lnTo>
                    <a:pt x="649" y="8704"/>
                  </a:lnTo>
                  <a:lnTo>
                    <a:pt x="649" y="8722"/>
                  </a:lnTo>
                  <a:lnTo>
                    <a:pt x="210" y="8722"/>
                  </a:lnTo>
                  <a:cubicBezTo>
                    <a:pt x="94" y="8722"/>
                    <a:pt x="0" y="8816"/>
                    <a:pt x="0" y="8931"/>
                  </a:cubicBezTo>
                  <a:lnTo>
                    <a:pt x="0" y="9508"/>
                  </a:lnTo>
                  <a:cubicBezTo>
                    <a:pt x="0" y="9890"/>
                    <a:pt x="313" y="10200"/>
                    <a:pt x="695" y="10200"/>
                  </a:cubicBezTo>
                  <a:lnTo>
                    <a:pt x="2743" y="10200"/>
                  </a:lnTo>
                  <a:cubicBezTo>
                    <a:pt x="2858" y="10200"/>
                    <a:pt x="2950" y="10108"/>
                    <a:pt x="2950" y="9993"/>
                  </a:cubicBezTo>
                  <a:cubicBezTo>
                    <a:pt x="2950" y="9877"/>
                    <a:pt x="2858" y="9783"/>
                    <a:pt x="2743" y="9783"/>
                  </a:cubicBezTo>
                  <a:lnTo>
                    <a:pt x="695" y="9783"/>
                  </a:lnTo>
                  <a:cubicBezTo>
                    <a:pt x="542" y="9783"/>
                    <a:pt x="417" y="9661"/>
                    <a:pt x="417" y="9508"/>
                  </a:cubicBezTo>
                  <a:lnTo>
                    <a:pt x="417" y="9139"/>
                  </a:lnTo>
                  <a:lnTo>
                    <a:pt x="4813" y="9139"/>
                  </a:lnTo>
                  <a:lnTo>
                    <a:pt x="4813" y="9783"/>
                  </a:lnTo>
                  <a:lnTo>
                    <a:pt x="3577" y="9783"/>
                  </a:lnTo>
                  <a:cubicBezTo>
                    <a:pt x="3463" y="9783"/>
                    <a:pt x="3369" y="9877"/>
                    <a:pt x="3369" y="9993"/>
                  </a:cubicBezTo>
                  <a:cubicBezTo>
                    <a:pt x="3369" y="10108"/>
                    <a:pt x="3463" y="10200"/>
                    <a:pt x="3577" y="10200"/>
                  </a:cubicBezTo>
                  <a:lnTo>
                    <a:pt x="13282" y="10200"/>
                  </a:lnTo>
                  <a:cubicBezTo>
                    <a:pt x="13665" y="10200"/>
                    <a:pt x="13975" y="9890"/>
                    <a:pt x="13977" y="9508"/>
                  </a:cubicBezTo>
                  <a:lnTo>
                    <a:pt x="13977" y="8931"/>
                  </a:lnTo>
                  <a:cubicBezTo>
                    <a:pt x="13977" y="8816"/>
                    <a:pt x="13883" y="8722"/>
                    <a:pt x="13767" y="8722"/>
                  </a:cubicBezTo>
                  <a:lnTo>
                    <a:pt x="13468" y="8722"/>
                  </a:lnTo>
                  <a:cubicBezTo>
                    <a:pt x="13470" y="8715"/>
                    <a:pt x="13470" y="8709"/>
                    <a:pt x="13468" y="8704"/>
                  </a:cubicBezTo>
                  <a:lnTo>
                    <a:pt x="13468" y="726"/>
                  </a:lnTo>
                  <a:cubicBezTo>
                    <a:pt x="13468" y="326"/>
                    <a:pt x="13145" y="3"/>
                    <a:pt x="12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2490829" y="3351696"/>
              <a:ext cx="96957" cy="96957"/>
            </a:xfrm>
            <a:custGeom>
              <a:avLst/>
              <a:gdLst/>
              <a:ahLst/>
              <a:cxnLst/>
              <a:rect l="l" t="t" r="r" b="b"/>
              <a:pathLst>
                <a:path w="3595" h="3595" extrusionOk="0">
                  <a:moveTo>
                    <a:pt x="2123" y="418"/>
                  </a:moveTo>
                  <a:lnTo>
                    <a:pt x="2123" y="1263"/>
                  </a:lnTo>
                  <a:cubicBezTo>
                    <a:pt x="2123" y="1378"/>
                    <a:pt x="2217" y="1472"/>
                    <a:pt x="2332" y="1472"/>
                  </a:cubicBezTo>
                  <a:lnTo>
                    <a:pt x="3177" y="1472"/>
                  </a:lnTo>
                  <a:lnTo>
                    <a:pt x="3177" y="2123"/>
                  </a:lnTo>
                  <a:lnTo>
                    <a:pt x="2332" y="2123"/>
                  </a:lnTo>
                  <a:cubicBezTo>
                    <a:pt x="2217" y="2123"/>
                    <a:pt x="2123" y="2217"/>
                    <a:pt x="2123" y="2333"/>
                  </a:cubicBezTo>
                  <a:lnTo>
                    <a:pt x="2123" y="3178"/>
                  </a:lnTo>
                  <a:lnTo>
                    <a:pt x="1472" y="3178"/>
                  </a:lnTo>
                  <a:lnTo>
                    <a:pt x="1472" y="2333"/>
                  </a:lnTo>
                  <a:cubicBezTo>
                    <a:pt x="1472" y="2217"/>
                    <a:pt x="1378" y="2123"/>
                    <a:pt x="1263" y="2123"/>
                  </a:cubicBezTo>
                  <a:lnTo>
                    <a:pt x="418" y="2123"/>
                  </a:lnTo>
                  <a:lnTo>
                    <a:pt x="418" y="1472"/>
                  </a:lnTo>
                  <a:lnTo>
                    <a:pt x="1263" y="1472"/>
                  </a:lnTo>
                  <a:cubicBezTo>
                    <a:pt x="1378" y="1472"/>
                    <a:pt x="1472" y="1378"/>
                    <a:pt x="1472" y="1263"/>
                  </a:cubicBezTo>
                  <a:lnTo>
                    <a:pt x="1472" y="418"/>
                  </a:lnTo>
                  <a:close/>
                  <a:moveTo>
                    <a:pt x="1263" y="1"/>
                  </a:moveTo>
                  <a:cubicBezTo>
                    <a:pt x="1149" y="1"/>
                    <a:pt x="1055" y="94"/>
                    <a:pt x="1055" y="210"/>
                  </a:cubicBezTo>
                  <a:lnTo>
                    <a:pt x="1055" y="1055"/>
                  </a:lnTo>
                  <a:lnTo>
                    <a:pt x="208" y="1055"/>
                  </a:lnTo>
                  <a:cubicBezTo>
                    <a:pt x="94" y="1055"/>
                    <a:pt x="0" y="1149"/>
                    <a:pt x="0" y="1263"/>
                  </a:cubicBezTo>
                  <a:lnTo>
                    <a:pt x="0" y="2333"/>
                  </a:lnTo>
                  <a:cubicBezTo>
                    <a:pt x="0" y="2448"/>
                    <a:pt x="94" y="2540"/>
                    <a:pt x="208" y="2540"/>
                  </a:cubicBezTo>
                  <a:lnTo>
                    <a:pt x="1055" y="2540"/>
                  </a:lnTo>
                  <a:lnTo>
                    <a:pt x="1055" y="3387"/>
                  </a:lnTo>
                  <a:cubicBezTo>
                    <a:pt x="1055" y="3501"/>
                    <a:pt x="1149" y="3595"/>
                    <a:pt x="1263" y="3595"/>
                  </a:cubicBezTo>
                  <a:lnTo>
                    <a:pt x="2332" y="3595"/>
                  </a:lnTo>
                  <a:cubicBezTo>
                    <a:pt x="2446" y="3595"/>
                    <a:pt x="2540" y="3501"/>
                    <a:pt x="2540" y="3387"/>
                  </a:cubicBezTo>
                  <a:lnTo>
                    <a:pt x="2540" y="2540"/>
                  </a:lnTo>
                  <a:lnTo>
                    <a:pt x="3387" y="2540"/>
                  </a:lnTo>
                  <a:cubicBezTo>
                    <a:pt x="3501" y="2540"/>
                    <a:pt x="3594" y="2448"/>
                    <a:pt x="3594" y="2333"/>
                  </a:cubicBezTo>
                  <a:lnTo>
                    <a:pt x="3594" y="1263"/>
                  </a:lnTo>
                  <a:cubicBezTo>
                    <a:pt x="3594" y="1149"/>
                    <a:pt x="3501" y="1055"/>
                    <a:pt x="3387" y="1055"/>
                  </a:cubicBezTo>
                  <a:lnTo>
                    <a:pt x="2540" y="1055"/>
                  </a:lnTo>
                  <a:lnTo>
                    <a:pt x="2540" y="210"/>
                  </a:lnTo>
                  <a:cubicBezTo>
                    <a:pt x="2540" y="94"/>
                    <a:pt x="2446"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64"/>
          <p:cNvGrpSpPr/>
          <p:nvPr/>
        </p:nvGrpSpPr>
        <p:grpSpPr>
          <a:xfrm>
            <a:off x="2348822" y="2661183"/>
            <a:ext cx="376960" cy="275094"/>
            <a:chOff x="2348913" y="2661183"/>
            <a:chExt cx="376960" cy="275094"/>
          </a:xfrm>
        </p:grpSpPr>
        <p:sp>
          <p:nvSpPr>
            <p:cNvPr id="3564" name="Google Shape;3564;p64"/>
            <p:cNvSpPr/>
            <p:nvPr/>
          </p:nvSpPr>
          <p:spPr>
            <a:xfrm>
              <a:off x="2348913" y="2661183"/>
              <a:ext cx="376960" cy="275094"/>
            </a:xfrm>
            <a:custGeom>
              <a:avLst/>
              <a:gdLst/>
              <a:ahLst/>
              <a:cxnLst/>
              <a:rect l="l" t="t" r="r" b="b"/>
              <a:pathLst>
                <a:path w="13977" h="10200" extrusionOk="0">
                  <a:moveTo>
                    <a:pt x="6044" y="3086"/>
                  </a:moveTo>
                  <a:cubicBezTo>
                    <a:pt x="6445" y="3086"/>
                    <a:pt x="6789" y="3270"/>
                    <a:pt x="6998" y="3415"/>
                  </a:cubicBezTo>
                  <a:cubicBezTo>
                    <a:pt x="6077" y="4037"/>
                    <a:pt x="5505" y="4944"/>
                    <a:pt x="5295" y="6110"/>
                  </a:cubicBezTo>
                  <a:cubicBezTo>
                    <a:pt x="5127" y="7051"/>
                    <a:pt x="5230" y="7998"/>
                    <a:pt x="5372" y="8699"/>
                  </a:cubicBezTo>
                  <a:lnTo>
                    <a:pt x="4147" y="8699"/>
                  </a:lnTo>
                  <a:cubicBezTo>
                    <a:pt x="4038" y="7695"/>
                    <a:pt x="4498" y="7291"/>
                    <a:pt x="4516" y="7273"/>
                  </a:cubicBezTo>
                  <a:cubicBezTo>
                    <a:pt x="4672" y="7148"/>
                    <a:pt x="4577" y="6903"/>
                    <a:pt x="4385" y="6903"/>
                  </a:cubicBezTo>
                  <a:cubicBezTo>
                    <a:pt x="4376" y="6903"/>
                    <a:pt x="4368" y="6903"/>
                    <a:pt x="4359" y="6904"/>
                  </a:cubicBezTo>
                  <a:cubicBezTo>
                    <a:pt x="4225" y="6922"/>
                    <a:pt x="4096" y="6965"/>
                    <a:pt x="3976" y="7031"/>
                  </a:cubicBezTo>
                  <a:cubicBezTo>
                    <a:pt x="4077" y="6599"/>
                    <a:pt x="4472" y="6243"/>
                    <a:pt x="4476" y="6238"/>
                  </a:cubicBezTo>
                  <a:cubicBezTo>
                    <a:pt x="4621" y="6112"/>
                    <a:pt x="4531" y="5874"/>
                    <a:pt x="4339" y="5874"/>
                  </a:cubicBezTo>
                  <a:cubicBezTo>
                    <a:pt x="4188" y="5874"/>
                    <a:pt x="4003" y="5928"/>
                    <a:pt x="3841" y="5987"/>
                  </a:cubicBezTo>
                  <a:cubicBezTo>
                    <a:pt x="3955" y="5701"/>
                    <a:pt x="4186" y="5374"/>
                    <a:pt x="4354" y="5182"/>
                  </a:cubicBezTo>
                  <a:cubicBezTo>
                    <a:pt x="4407" y="5123"/>
                    <a:pt x="4420" y="5037"/>
                    <a:pt x="4389" y="4963"/>
                  </a:cubicBezTo>
                  <a:lnTo>
                    <a:pt x="4389" y="4961"/>
                  </a:lnTo>
                  <a:cubicBezTo>
                    <a:pt x="4359" y="4887"/>
                    <a:pt x="4286" y="4839"/>
                    <a:pt x="4208" y="4834"/>
                  </a:cubicBezTo>
                  <a:cubicBezTo>
                    <a:pt x="4199" y="4834"/>
                    <a:pt x="4190" y="4834"/>
                    <a:pt x="4181" y="4834"/>
                  </a:cubicBezTo>
                  <a:cubicBezTo>
                    <a:pt x="4070" y="4834"/>
                    <a:pt x="3893" y="4856"/>
                    <a:pt x="3732" y="4880"/>
                  </a:cubicBezTo>
                  <a:cubicBezTo>
                    <a:pt x="3965" y="4476"/>
                    <a:pt x="4500" y="4267"/>
                    <a:pt x="4507" y="4262"/>
                  </a:cubicBezTo>
                  <a:cubicBezTo>
                    <a:pt x="4703" y="4188"/>
                    <a:pt x="4675" y="3898"/>
                    <a:pt x="4465" y="3863"/>
                  </a:cubicBezTo>
                  <a:cubicBezTo>
                    <a:pt x="4186" y="3817"/>
                    <a:pt x="4090" y="3616"/>
                    <a:pt x="4059" y="3444"/>
                  </a:cubicBezTo>
                  <a:lnTo>
                    <a:pt x="4059" y="3444"/>
                  </a:lnTo>
                  <a:cubicBezTo>
                    <a:pt x="4151" y="3461"/>
                    <a:pt x="4262" y="3474"/>
                    <a:pt x="4391" y="3474"/>
                  </a:cubicBezTo>
                  <a:cubicBezTo>
                    <a:pt x="4674" y="3474"/>
                    <a:pt x="5047" y="3412"/>
                    <a:pt x="5503" y="3206"/>
                  </a:cubicBezTo>
                  <a:cubicBezTo>
                    <a:pt x="5690" y="3120"/>
                    <a:pt x="5872" y="3086"/>
                    <a:pt x="6044" y="3086"/>
                  </a:cubicBezTo>
                  <a:close/>
                  <a:moveTo>
                    <a:pt x="8304" y="2343"/>
                  </a:moveTo>
                  <a:lnTo>
                    <a:pt x="8304" y="3284"/>
                  </a:lnTo>
                  <a:cubicBezTo>
                    <a:pt x="8304" y="3378"/>
                    <a:pt x="8370" y="3461"/>
                    <a:pt x="8461" y="3485"/>
                  </a:cubicBezTo>
                  <a:cubicBezTo>
                    <a:pt x="8905" y="3605"/>
                    <a:pt x="9258" y="3941"/>
                    <a:pt x="9398" y="4378"/>
                  </a:cubicBezTo>
                  <a:cubicBezTo>
                    <a:pt x="9413" y="4428"/>
                    <a:pt x="9448" y="4470"/>
                    <a:pt x="9492" y="4496"/>
                  </a:cubicBezTo>
                  <a:lnTo>
                    <a:pt x="10695" y="5190"/>
                  </a:lnTo>
                  <a:cubicBezTo>
                    <a:pt x="10924" y="5321"/>
                    <a:pt x="11001" y="5614"/>
                    <a:pt x="10870" y="5843"/>
                  </a:cubicBezTo>
                  <a:lnTo>
                    <a:pt x="10448" y="6572"/>
                  </a:lnTo>
                  <a:cubicBezTo>
                    <a:pt x="10359" y="6726"/>
                    <a:pt x="10199" y="6812"/>
                    <a:pt x="10035" y="6812"/>
                  </a:cubicBezTo>
                  <a:cubicBezTo>
                    <a:pt x="9953" y="6812"/>
                    <a:pt x="9871" y="6791"/>
                    <a:pt x="9795" y="6747"/>
                  </a:cubicBezTo>
                  <a:lnTo>
                    <a:pt x="8660" y="6092"/>
                  </a:lnTo>
                  <a:cubicBezTo>
                    <a:pt x="8627" y="6074"/>
                    <a:pt x="8591" y="6063"/>
                    <a:pt x="8554" y="6063"/>
                  </a:cubicBezTo>
                  <a:cubicBezTo>
                    <a:pt x="8535" y="6063"/>
                    <a:pt x="8515" y="6066"/>
                    <a:pt x="8496" y="6072"/>
                  </a:cubicBezTo>
                  <a:cubicBezTo>
                    <a:pt x="8378" y="6107"/>
                    <a:pt x="8258" y="6125"/>
                    <a:pt x="8136" y="6127"/>
                  </a:cubicBezTo>
                  <a:lnTo>
                    <a:pt x="8132" y="6127"/>
                  </a:lnTo>
                  <a:cubicBezTo>
                    <a:pt x="7715" y="6125"/>
                    <a:pt x="7376" y="5786"/>
                    <a:pt x="7378" y="5369"/>
                  </a:cubicBezTo>
                  <a:cubicBezTo>
                    <a:pt x="7378" y="5254"/>
                    <a:pt x="7284" y="5160"/>
                    <a:pt x="7169" y="5160"/>
                  </a:cubicBezTo>
                  <a:cubicBezTo>
                    <a:pt x="7055" y="5160"/>
                    <a:pt x="6961" y="5251"/>
                    <a:pt x="6961" y="5367"/>
                  </a:cubicBezTo>
                  <a:cubicBezTo>
                    <a:pt x="6959" y="5946"/>
                    <a:pt x="7378" y="6437"/>
                    <a:pt x="7950" y="6529"/>
                  </a:cubicBezTo>
                  <a:cubicBezTo>
                    <a:pt x="8081" y="7035"/>
                    <a:pt x="8339" y="7498"/>
                    <a:pt x="8701" y="7876"/>
                  </a:cubicBezTo>
                  <a:cubicBezTo>
                    <a:pt x="8710" y="7887"/>
                    <a:pt x="8721" y="7896"/>
                    <a:pt x="8732" y="7904"/>
                  </a:cubicBezTo>
                  <a:cubicBezTo>
                    <a:pt x="8843" y="7981"/>
                    <a:pt x="8944" y="8068"/>
                    <a:pt x="9033" y="8169"/>
                  </a:cubicBezTo>
                  <a:cubicBezTo>
                    <a:pt x="9173" y="8324"/>
                    <a:pt x="9284" y="8503"/>
                    <a:pt x="9361" y="8699"/>
                  </a:cubicBezTo>
                  <a:lnTo>
                    <a:pt x="5797" y="8699"/>
                  </a:lnTo>
                  <a:cubicBezTo>
                    <a:pt x="5496" y="7275"/>
                    <a:pt x="5363" y="4880"/>
                    <a:pt x="7409" y="3647"/>
                  </a:cubicBezTo>
                  <a:lnTo>
                    <a:pt x="7411" y="3644"/>
                  </a:lnTo>
                  <a:cubicBezTo>
                    <a:pt x="7426" y="3636"/>
                    <a:pt x="7444" y="3625"/>
                    <a:pt x="7459" y="3616"/>
                  </a:cubicBezTo>
                  <a:lnTo>
                    <a:pt x="7461" y="3616"/>
                  </a:lnTo>
                  <a:cubicBezTo>
                    <a:pt x="7470" y="3612"/>
                    <a:pt x="7477" y="3605"/>
                    <a:pt x="7483" y="3601"/>
                  </a:cubicBezTo>
                  <a:lnTo>
                    <a:pt x="7487" y="3599"/>
                  </a:lnTo>
                  <a:cubicBezTo>
                    <a:pt x="7494" y="3592"/>
                    <a:pt x="7501" y="3588"/>
                    <a:pt x="7507" y="3581"/>
                  </a:cubicBezTo>
                  <a:lnTo>
                    <a:pt x="7509" y="3579"/>
                  </a:lnTo>
                  <a:lnTo>
                    <a:pt x="7514" y="3575"/>
                  </a:lnTo>
                  <a:cubicBezTo>
                    <a:pt x="7518" y="3568"/>
                    <a:pt x="7525" y="3561"/>
                    <a:pt x="7529" y="3555"/>
                  </a:cubicBezTo>
                  <a:lnTo>
                    <a:pt x="7531" y="3550"/>
                  </a:lnTo>
                  <a:cubicBezTo>
                    <a:pt x="7535" y="3542"/>
                    <a:pt x="7540" y="3535"/>
                    <a:pt x="7544" y="3526"/>
                  </a:cubicBezTo>
                  <a:cubicBezTo>
                    <a:pt x="7544" y="3524"/>
                    <a:pt x="7544" y="3522"/>
                    <a:pt x="7546" y="3522"/>
                  </a:cubicBezTo>
                  <a:cubicBezTo>
                    <a:pt x="7551" y="3513"/>
                    <a:pt x="7553" y="3505"/>
                    <a:pt x="7557" y="3496"/>
                  </a:cubicBezTo>
                  <a:cubicBezTo>
                    <a:pt x="7557" y="3496"/>
                    <a:pt x="7557" y="3494"/>
                    <a:pt x="7557" y="3494"/>
                  </a:cubicBezTo>
                  <a:cubicBezTo>
                    <a:pt x="7559" y="3485"/>
                    <a:pt x="7562" y="3476"/>
                    <a:pt x="7562" y="3468"/>
                  </a:cubicBezTo>
                  <a:lnTo>
                    <a:pt x="7562" y="3461"/>
                  </a:lnTo>
                  <a:cubicBezTo>
                    <a:pt x="7564" y="3450"/>
                    <a:pt x="7564" y="3441"/>
                    <a:pt x="7564" y="3433"/>
                  </a:cubicBezTo>
                  <a:cubicBezTo>
                    <a:pt x="7564" y="3430"/>
                    <a:pt x="7564" y="3430"/>
                    <a:pt x="7564" y="3428"/>
                  </a:cubicBezTo>
                  <a:cubicBezTo>
                    <a:pt x="7564" y="3419"/>
                    <a:pt x="7562" y="3411"/>
                    <a:pt x="7562" y="3402"/>
                  </a:cubicBezTo>
                  <a:cubicBezTo>
                    <a:pt x="7562" y="3400"/>
                    <a:pt x="7562" y="3400"/>
                    <a:pt x="7562" y="3398"/>
                  </a:cubicBezTo>
                  <a:cubicBezTo>
                    <a:pt x="7553" y="3343"/>
                    <a:pt x="7546" y="3288"/>
                    <a:pt x="7546" y="3234"/>
                  </a:cubicBezTo>
                  <a:cubicBezTo>
                    <a:pt x="7549" y="2791"/>
                    <a:pt x="7870" y="2415"/>
                    <a:pt x="8304" y="2343"/>
                  </a:cubicBezTo>
                  <a:close/>
                  <a:moveTo>
                    <a:pt x="11996" y="1360"/>
                  </a:moveTo>
                  <a:cubicBezTo>
                    <a:pt x="12057" y="1360"/>
                    <a:pt x="12108" y="1411"/>
                    <a:pt x="12108" y="1472"/>
                  </a:cubicBezTo>
                  <a:lnTo>
                    <a:pt x="12108" y="8719"/>
                  </a:lnTo>
                  <a:lnTo>
                    <a:pt x="9808" y="8719"/>
                  </a:lnTo>
                  <a:cubicBezTo>
                    <a:pt x="9673" y="8256"/>
                    <a:pt x="9383" y="7852"/>
                    <a:pt x="8987" y="7572"/>
                  </a:cubicBezTo>
                  <a:cubicBezTo>
                    <a:pt x="8706" y="7275"/>
                    <a:pt x="8498" y="6917"/>
                    <a:pt x="8383" y="6524"/>
                  </a:cubicBezTo>
                  <a:cubicBezTo>
                    <a:pt x="8431" y="6518"/>
                    <a:pt x="8477" y="6509"/>
                    <a:pt x="8525" y="6498"/>
                  </a:cubicBezTo>
                  <a:lnTo>
                    <a:pt x="9588" y="7112"/>
                  </a:lnTo>
                  <a:cubicBezTo>
                    <a:pt x="9728" y="7193"/>
                    <a:pt x="9882" y="7231"/>
                    <a:pt x="10033" y="7231"/>
                  </a:cubicBezTo>
                  <a:cubicBezTo>
                    <a:pt x="10342" y="7231"/>
                    <a:pt x="10643" y="7070"/>
                    <a:pt x="10809" y="6784"/>
                  </a:cubicBezTo>
                  <a:lnTo>
                    <a:pt x="11232" y="6053"/>
                  </a:lnTo>
                  <a:cubicBezTo>
                    <a:pt x="11477" y="5625"/>
                    <a:pt x="11330" y="5079"/>
                    <a:pt x="10905" y="4830"/>
                  </a:cubicBezTo>
                  <a:lnTo>
                    <a:pt x="9769" y="4175"/>
                  </a:lnTo>
                  <a:cubicBezTo>
                    <a:pt x="9588" y="3692"/>
                    <a:pt x="9206" y="3312"/>
                    <a:pt x="8721" y="3133"/>
                  </a:cubicBezTo>
                  <a:lnTo>
                    <a:pt x="8721" y="2127"/>
                  </a:lnTo>
                  <a:cubicBezTo>
                    <a:pt x="8721" y="2018"/>
                    <a:pt x="8636" y="1926"/>
                    <a:pt x="8525" y="1919"/>
                  </a:cubicBezTo>
                  <a:cubicBezTo>
                    <a:pt x="8498" y="1919"/>
                    <a:pt x="8472" y="1917"/>
                    <a:pt x="8448" y="1917"/>
                  </a:cubicBezTo>
                  <a:cubicBezTo>
                    <a:pt x="7806" y="1917"/>
                    <a:pt x="7256" y="2382"/>
                    <a:pt x="7149" y="3018"/>
                  </a:cubicBezTo>
                  <a:cubicBezTo>
                    <a:pt x="6886" y="2851"/>
                    <a:pt x="6494" y="2670"/>
                    <a:pt x="6040" y="2670"/>
                  </a:cubicBezTo>
                  <a:cubicBezTo>
                    <a:pt x="5816" y="2670"/>
                    <a:pt x="5577" y="2714"/>
                    <a:pt x="5330" y="2826"/>
                  </a:cubicBezTo>
                  <a:cubicBezTo>
                    <a:pt x="4926" y="3010"/>
                    <a:pt x="4611" y="3061"/>
                    <a:pt x="4384" y="3061"/>
                  </a:cubicBezTo>
                  <a:cubicBezTo>
                    <a:pt x="4117" y="3061"/>
                    <a:pt x="3973" y="2989"/>
                    <a:pt x="3955" y="2978"/>
                  </a:cubicBezTo>
                  <a:cubicBezTo>
                    <a:pt x="3921" y="2957"/>
                    <a:pt x="3882" y="2946"/>
                    <a:pt x="3843" y="2946"/>
                  </a:cubicBezTo>
                  <a:cubicBezTo>
                    <a:pt x="3814" y="2946"/>
                    <a:pt x="3785" y="2952"/>
                    <a:pt x="3758" y="2965"/>
                  </a:cubicBezTo>
                  <a:cubicBezTo>
                    <a:pt x="3695" y="2996"/>
                    <a:pt x="3649" y="3057"/>
                    <a:pt x="3640" y="3127"/>
                  </a:cubicBezTo>
                  <a:cubicBezTo>
                    <a:pt x="3620" y="3293"/>
                    <a:pt x="3631" y="3461"/>
                    <a:pt x="3675" y="3625"/>
                  </a:cubicBezTo>
                  <a:cubicBezTo>
                    <a:pt x="3721" y="3802"/>
                    <a:pt x="3819" y="3963"/>
                    <a:pt x="3959" y="4081"/>
                  </a:cubicBezTo>
                  <a:cubicBezTo>
                    <a:pt x="3658" y="4278"/>
                    <a:pt x="3282" y="4616"/>
                    <a:pt x="3219" y="5116"/>
                  </a:cubicBezTo>
                  <a:cubicBezTo>
                    <a:pt x="3201" y="5244"/>
                    <a:pt x="3301" y="5351"/>
                    <a:pt x="3424" y="5351"/>
                  </a:cubicBezTo>
                  <a:cubicBezTo>
                    <a:pt x="3437" y="5351"/>
                    <a:pt x="3450" y="5350"/>
                    <a:pt x="3463" y="5347"/>
                  </a:cubicBezTo>
                  <a:cubicBezTo>
                    <a:pt x="3540" y="5334"/>
                    <a:pt x="3640" y="5317"/>
                    <a:pt x="3741" y="5302"/>
                  </a:cubicBezTo>
                  <a:lnTo>
                    <a:pt x="3741" y="5302"/>
                  </a:lnTo>
                  <a:cubicBezTo>
                    <a:pt x="3542" y="5599"/>
                    <a:pt x="3328" y="6007"/>
                    <a:pt x="3358" y="6354"/>
                  </a:cubicBezTo>
                  <a:cubicBezTo>
                    <a:pt x="3368" y="6466"/>
                    <a:pt x="3464" y="6543"/>
                    <a:pt x="3567" y="6543"/>
                  </a:cubicBezTo>
                  <a:cubicBezTo>
                    <a:pt x="3599" y="6543"/>
                    <a:pt x="3631" y="6536"/>
                    <a:pt x="3662" y="6520"/>
                  </a:cubicBezTo>
                  <a:cubicBezTo>
                    <a:pt x="3690" y="6505"/>
                    <a:pt x="3723" y="6489"/>
                    <a:pt x="3760" y="6472"/>
                  </a:cubicBezTo>
                  <a:lnTo>
                    <a:pt x="3760" y="6472"/>
                  </a:lnTo>
                  <a:cubicBezTo>
                    <a:pt x="3596" y="6754"/>
                    <a:pt x="3472" y="7120"/>
                    <a:pt x="3575" y="7507"/>
                  </a:cubicBezTo>
                  <a:cubicBezTo>
                    <a:pt x="3599" y="7601"/>
                    <a:pt x="3685" y="7663"/>
                    <a:pt x="3778" y="7663"/>
                  </a:cubicBezTo>
                  <a:cubicBezTo>
                    <a:pt x="3793" y="7663"/>
                    <a:pt x="3808" y="7661"/>
                    <a:pt x="3824" y="7658"/>
                  </a:cubicBezTo>
                  <a:lnTo>
                    <a:pt x="3824" y="7658"/>
                  </a:lnTo>
                  <a:cubicBezTo>
                    <a:pt x="3736" y="7926"/>
                    <a:pt x="3684" y="8276"/>
                    <a:pt x="3730" y="8719"/>
                  </a:cubicBezTo>
                  <a:lnTo>
                    <a:pt x="2011" y="8719"/>
                  </a:lnTo>
                  <a:lnTo>
                    <a:pt x="2011" y="1472"/>
                  </a:lnTo>
                  <a:cubicBezTo>
                    <a:pt x="2011" y="1411"/>
                    <a:pt x="2061" y="1360"/>
                    <a:pt x="2123" y="1360"/>
                  </a:cubicBezTo>
                  <a:close/>
                  <a:moveTo>
                    <a:pt x="4815" y="9136"/>
                  </a:moveTo>
                  <a:lnTo>
                    <a:pt x="4815" y="9782"/>
                  </a:lnTo>
                  <a:lnTo>
                    <a:pt x="695" y="9782"/>
                  </a:lnTo>
                  <a:cubicBezTo>
                    <a:pt x="542" y="9780"/>
                    <a:pt x="417" y="9658"/>
                    <a:pt x="417" y="9505"/>
                  </a:cubicBezTo>
                  <a:lnTo>
                    <a:pt x="417" y="9136"/>
                  </a:lnTo>
                  <a:close/>
                  <a:moveTo>
                    <a:pt x="8745" y="9136"/>
                  </a:moveTo>
                  <a:lnTo>
                    <a:pt x="8745" y="9782"/>
                  </a:lnTo>
                  <a:lnTo>
                    <a:pt x="5230" y="9782"/>
                  </a:lnTo>
                  <a:lnTo>
                    <a:pt x="5230" y="9136"/>
                  </a:lnTo>
                  <a:close/>
                  <a:moveTo>
                    <a:pt x="4026" y="0"/>
                  </a:moveTo>
                  <a:cubicBezTo>
                    <a:pt x="4023" y="0"/>
                    <a:pt x="4021" y="0"/>
                    <a:pt x="4018" y="0"/>
                  </a:cubicBezTo>
                  <a:lnTo>
                    <a:pt x="1374" y="0"/>
                  </a:lnTo>
                  <a:cubicBezTo>
                    <a:pt x="974" y="0"/>
                    <a:pt x="649" y="323"/>
                    <a:pt x="649" y="723"/>
                  </a:cubicBezTo>
                  <a:lnTo>
                    <a:pt x="649" y="8701"/>
                  </a:lnTo>
                  <a:lnTo>
                    <a:pt x="649" y="8719"/>
                  </a:lnTo>
                  <a:lnTo>
                    <a:pt x="210" y="8719"/>
                  </a:lnTo>
                  <a:cubicBezTo>
                    <a:pt x="94" y="8721"/>
                    <a:pt x="0" y="8815"/>
                    <a:pt x="2" y="8928"/>
                  </a:cubicBezTo>
                  <a:lnTo>
                    <a:pt x="2" y="9505"/>
                  </a:lnTo>
                  <a:cubicBezTo>
                    <a:pt x="2" y="9889"/>
                    <a:pt x="313" y="10199"/>
                    <a:pt x="695" y="10199"/>
                  </a:cubicBezTo>
                  <a:lnTo>
                    <a:pt x="10341" y="10199"/>
                  </a:lnTo>
                  <a:cubicBezTo>
                    <a:pt x="10453" y="10195"/>
                    <a:pt x="10542" y="10103"/>
                    <a:pt x="10542" y="9990"/>
                  </a:cubicBezTo>
                  <a:cubicBezTo>
                    <a:pt x="10542" y="9878"/>
                    <a:pt x="10453" y="9786"/>
                    <a:pt x="10341" y="9782"/>
                  </a:cubicBezTo>
                  <a:lnTo>
                    <a:pt x="9164" y="9782"/>
                  </a:lnTo>
                  <a:lnTo>
                    <a:pt x="9164" y="9138"/>
                  </a:lnTo>
                  <a:lnTo>
                    <a:pt x="13560" y="9138"/>
                  </a:lnTo>
                  <a:lnTo>
                    <a:pt x="13560" y="9505"/>
                  </a:lnTo>
                  <a:cubicBezTo>
                    <a:pt x="13560" y="9658"/>
                    <a:pt x="13435" y="9782"/>
                    <a:pt x="13282" y="9782"/>
                  </a:cubicBezTo>
                  <a:lnTo>
                    <a:pt x="11175" y="9782"/>
                  </a:lnTo>
                  <a:cubicBezTo>
                    <a:pt x="11173" y="9782"/>
                    <a:pt x="11170" y="9782"/>
                    <a:pt x="11167" y="9782"/>
                  </a:cubicBezTo>
                  <a:cubicBezTo>
                    <a:pt x="11053" y="9782"/>
                    <a:pt x="10959" y="9874"/>
                    <a:pt x="10959" y="9990"/>
                  </a:cubicBezTo>
                  <a:cubicBezTo>
                    <a:pt x="10959" y="10107"/>
                    <a:pt x="11053" y="10199"/>
                    <a:pt x="11167" y="10199"/>
                  </a:cubicBezTo>
                  <a:cubicBezTo>
                    <a:pt x="11170" y="10199"/>
                    <a:pt x="11173" y="10199"/>
                    <a:pt x="11175" y="10199"/>
                  </a:cubicBezTo>
                  <a:lnTo>
                    <a:pt x="13282" y="10199"/>
                  </a:lnTo>
                  <a:cubicBezTo>
                    <a:pt x="13665" y="10199"/>
                    <a:pt x="13975" y="9889"/>
                    <a:pt x="13977" y="9505"/>
                  </a:cubicBezTo>
                  <a:lnTo>
                    <a:pt x="13977" y="8928"/>
                  </a:lnTo>
                  <a:cubicBezTo>
                    <a:pt x="13977" y="8815"/>
                    <a:pt x="13883" y="8721"/>
                    <a:pt x="13767" y="8721"/>
                  </a:cubicBezTo>
                  <a:lnTo>
                    <a:pt x="13767" y="8719"/>
                  </a:lnTo>
                  <a:lnTo>
                    <a:pt x="13468" y="8719"/>
                  </a:lnTo>
                  <a:cubicBezTo>
                    <a:pt x="13470" y="8712"/>
                    <a:pt x="13470" y="8706"/>
                    <a:pt x="13468" y="8701"/>
                  </a:cubicBezTo>
                  <a:lnTo>
                    <a:pt x="13468" y="723"/>
                  </a:lnTo>
                  <a:cubicBezTo>
                    <a:pt x="13468" y="323"/>
                    <a:pt x="13145" y="0"/>
                    <a:pt x="12745" y="0"/>
                  </a:cubicBezTo>
                  <a:lnTo>
                    <a:pt x="4850" y="0"/>
                  </a:lnTo>
                  <a:cubicBezTo>
                    <a:pt x="4847" y="0"/>
                    <a:pt x="4845" y="0"/>
                    <a:pt x="4842" y="0"/>
                  </a:cubicBezTo>
                  <a:cubicBezTo>
                    <a:pt x="4728" y="0"/>
                    <a:pt x="4634" y="92"/>
                    <a:pt x="4634" y="208"/>
                  </a:cubicBezTo>
                  <a:cubicBezTo>
                    <a:pt x="4634" y="323"/>
                    <a:pt x="4728" y="415"/>
                    <a:pt x="4842" y="415"/>
                  </a:cubicBezTo>
                  <a:cubicBezTo>
                    <a:pt x="4845" y="415"/>
                    <a:pt x="4847" y="415"/>
                    <a:pt x="4850" y="415"/>
                  </a:cubicBezTo>
                  <a:lnTo>
                    <a:pt x="12745" y="415"/>
                  </a:lnTo>
                  <a:cubicBezTo>
                    <a:pt x="12916" y="417"/>
                    <a:pt x="13053" y="555"/>
                    <a:pt x="13053" y="723"/>
                  </a:cubicBezTo>
                  <a:lnTo>
                    <a:pt x="13053" y="8701"/>
                  </a:lnTo>
                  <a:lnTo>
                    <a:pt x="13053" y="8719"/>
                  </a:lnTo>
                  <a:lnTo>
                    <a:pt x="12525" y="8719"/>
                  </a:lnTo>
                  <a:lnTo>
                    <a:pt x="12525" y="1472"/>
                  </a:lnTo>
                  <a:cubicBezTo>
                    <a:pt x="12525" y="1181"/>
                    <a:pt x="12287" y="943"/>
                    <a:pt x="11996" y="943"/>
                  </a:cubicBezTo>
                  <a:lnTo>
                    <a:pt x="2123" y="943"/>
                  </a:lnTo>
                  <a:cubicBezTo>
                    <a:pt x="1830" y="943"/>
                    <a:pt x="1594" y="1181"/>
                    <a:pt x="1594" y="1472"/>
                  </a:cubicBezTo>
                  <a:lnTo>
                    <a:pt x="1594" y="8719"/>
                  </a:lnTo>
                  <a:lnTo>
                    <a:pt x="1066" y="8719"/>
                  </a:lnTo>
                  <a:lnTo>
                    <a:pt x="1066" y="8701"/>
                  </a:lnTo>
                  <a:lnTo>
                    <a:pt x="1066" y="723"/>
                  </a:lnTo>
                  <a:cubicBezTo>
                    <a:pt x="1066" y="555"/>
                    <a:pt x="1203" y="417"/>
                    <a:pt x="1374" y="415"/>
                  </a:cubicBezTo>
                  <a:lnTo>
                    <a:pt x="4018" y="415"/>
                  </a:lnTo>
                  <a:cubicBezTo>
                    <a:pt x="4021" y="415"/>
                    <a:pt x="4023" y="415"/>
                    <a:pt x="4026" y="415"/>
                  </a:cubicBezTo>
                  <a:cubicBezTo>
                    <a:pt x="4140" y="415"/>
                    <a:pt x="4234" y="323"/>
                    <a:pt x="4234" y="208"/>
                  </a:cubicBezTo>
                  <a:cubicBezTo>
                    <a:pt x="4234" y="92"/>
                    <a:pt x="4140" y="0"/>
                    <a:pt x="4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565725" y="2774053"/>
              <a:ext cx="24408" cy="19850"/>
            </a:xfrm>
            <a:custGeom>
              <a:avLst/>
              <a:gdLst/>
              <a:ahLst/>
              <a:cxnLst/>
              <a:rect l="l" t="t" r="r" b="b"/>
              <a:pathLst>
                <a:path w="905" h="736" extrusionOk="0">
                  <a:moveTo>
                    <a:pt x="238" y="1"/>
                  </a:moveTo>
                  <a:cubicBezTo>
                    <a:pt x="174" y="1"/>
                    <a:pt x="110" y="30"/>
                    <a:pt x="69" y="86"/>
                  </a:cubicBezTo>
                  <a:cubicBezTo>
                    <a:pt x="1" y="180"/>
                    <a:pt x="23" y="313"/>
                    <a:pt x="117" y="379"/>
                  </a:cubicBezTo>
                  <a:lnTo>
                    <a:pt x="551" y="697"/>
                  </a:lnTo>
                  <a:cubicBezTo>
                    <a:pt x="587" y="723"/>
                    <a:pt x="628" y="735"/>
                    <a:pt x="670" y="735"/>
                  </a:cubicBezTo>
                  <a:cubicBezTo>
                    <a:pt x="734" y="735"/>
                    <a:pt x="798" y="705"/>
                    <a:pt x="839" y="649"/>
                  </a:cubicBezTo>
                  <a:cubicBezTo>
                    <a:pt x="905" y="558"/>
                    <a:pt x="887" y="429"/>
                    <a:pt x="796" y="361"/>
                  </a:cubicBezTo>
                  <a:lnTo>
                    <a:pt x="363" y="42"/>
                  </a:lnTo>
                  <a:cubicBezTo>
                    <a:pt x="325" y="14"/>
                    <a:pt x="281"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64"/>
          <p:cNvGrpSpPr/>
          <p:nvPr/>
        </p:nvGrpSpPr>
        <p:grpSpPr>
          <a:xfrm>
            <a:off x="2350468" y="2007646"/>
            <a:ext cx="373615" cy="376906"/>
            <a:chOff x="2350558" y="2007646"/>
            <a:chExt cx="373615" cy="376906"/>
          </a:xfrm>
        </p:grpSpPr>
        <p:sp>
          <p:nvSpPr>
            <p:cNvPr id="3567" name="Google Shape;3567;p64"/>
            <p:cNvSpPr/>
            <p:nvPr/>
          </p:nvSpPr>
          <p:spPr>
            <a:xfrm>
              <a:off x="2398538" y="2059617"/>
              <a:ext cx="13593" cy="12892"/>
            </a:xfrm>
            <a:custGeom>
              <a:avLst/>
              <a:gdLst/>
              <a:ahLst/>
              <a:cxnLst/>
              <a:rect l="l" t="t" r="r" b="b"/>
              <a:pathLst>
                <a:path w="504" h="478" extrusionOk="0">
                  <a:moveTo>
                    <a:pt x="247" y="1"/>
                  </a:moveTo>
                  <a:cubicBezTo>
                    <a:pt x="218" y="1"/>
                    <a:pt x="195" y="25"/>
                    <a:pt x="195" y="56"/>
                  </a:cubicBezTo>
                  <a:lnTo>
                    <a:pt x="200" y="169"/>
                  </a:lnTo>
                  <a:lnTo>
                    <a:pt x="82" y="130"/>
                  </a:lnTo>
                  <a:cubicBezTo>
                    <a:pt x="77" y="128"/>
                    <a:pt x="71" y="128"/>
                    <a:pt x="66" y="128"/>
                  </a:cubicBezTo>
                  <a:cubicBezTo>
                    <a:pt x="32" y="128"/>
                    <a:pt x="5" y="156"/>
                    <a:pt x="5" y="189"/>
                  </a:cubicBezTo>
                  <a:cubicBezTo>
                    <a:pt x="1" y="215"/>
                    <a:pt x="18" y="239"/>
                    <a:pt x="42" y="246"/>
                  </a:cubicBezTo>
                  <a:lnTo>
                    <a:pt x="158" y="278"/>
                  </a:lnTo>
                  <a:lnTo>
                    <a:pt x="86" y="383"/>
                  </a:lnTo>
                  <a:cubicBezTo>
                    <a:pt x="77" y="394"/>
                    <a:pt x="71" y="407"/>
                    <a:pt x="71" y="420"/>
                  </a:cubicBezTo>
                  <a:cubicBezTo>
                    <a:pt x="71" y="457"/>
                    <a:pt x="114" y="477"/>
                    <a:pt x="143" y="477"/>
                  </a:cubicBezTo>
                  <a:cubicBezTo>
                    <a:pt x="144" y="477"/>
                    <a:pt x="146" y="477"/>
                    <a:pt x="148" y="477"/>
                  </a:cubicBezTo>
                  <a:cubicBezTo>
                    <a:pt x="161" y="477"/>
                    <a:pt x="174" y="469"/>
                    <a:pt x="182" y="457"/>
                  </a:cubicBezTo>
                  <a:lnTo>
                    <a:pt x="254" y="344"/>
                  </a:lnTo>
                  <a:lnTo>
                    <a:pt x="326" y="457"/>
                  </a:lnTo>
                  <a:cubicBezTo>
                    <a:pt x="336" y="469"/>
                    <a:pt x="349" y="477"/>
                    <a:pt x="365" y="477"/>
                  </a:cubicBezTo>
                  <a:cubicBezTo>
                    <a:pt x="366" y="477"/>
                    <a:pt x="368" y="477"/>
                    <a:pt x="370" y="477"/>
                  </a:cubicBezTo>
                  <a:cubicBezTo>
                    <a:pt x="371" y="477"/>
                    <a:pt x="373" y="477"/>
                    <a:pt x="374" y="477"/>
                  </a:cubicBezTo>
                  <a:cubicBezTo>
                    <a:pt x="407" y="477"/>
                    <a:pt x="436" y="452"/>
                    <a:pt x="438" y="418"/>
                  </a:cubicBezTo>
                  <a:cubicBezTo>
                    <a:pt x="438" y="407"/>
                    <a:pt x="435" y="394"/>
                    <a:pt x="429" y="385"/>
                  </a:cubicBezTo>
                  <a:lnTo>
                    <a:pt x="350" y="272"/>
                  </a:lnTo>
                  <a:lnTo>
                    <a:pt x="464" y="246"/>
                  </a:lnTo>
                  <a:cubicBezTo>
                    <a:pt x="488" y="241"/>
                    <a:pt x="503" y="219"/>
                    <a:pt x="503" y="195"/>
                  </a:cubicBezTo>
                  <a:cubicBezTo>
                    <a:pt x="503" y="160"/>
                    <a:pt x="479" y="132"/>
                    <a:pt x="444" y="128"/>
                  </a:cubicBezTo>
                  <a:cubicBezTo>
                    <a:pt x="438" y="128"/>
                    <a:pt x="433" y="128"/>
                    <a:pt x="427" y="130"/>
                  </a:cubicBezTo>
                  <a:lnTo>
                    <a:pt x="309" y="171"/>
                  </a:lnTo>
                  <a:lnTo>
                    <a:pt x="313" y="56"/>
                  </a:lnTo>
                  <a:cubicBezTo>
                    <a:pt x="313" y="25"/>
                    <a:pt x="291" y="1"/>
                    <a:pt x="261" y="1"/>
                  </a:cubicBezTo>
                  <a:cubicBezTo>
                    <a:pt x="259" y="1"/>
                    <a:pt x="257" y="1"/>
                    <a:pt x="254" y="1"/>
                  </a:cubicBezTo>
                  <a:cubicBezTo>
                    <a:pt x="252" y="1"/>
                    <a:pt x="249"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426694" y="2059617"/>
              <a:ext cx="13647" cy="12892"/>
            </a:xfrm>
            <a:custGeom>
              <a:avLst/>
              <a:gdLst/>
              <a:ahLst/>
              <a:cxnLst/>
              <a:rect l="l" t="t" r="r" b="b"/>
              <a:pathLst>
                <a:path w="506" h="478" extrusionOk="0">
                  <a:moveTo>
                    <a:pt x="247" y="1"/>
                  </a:moveTo>
                  <a:cubicBezTo>
                    <a:pt x="219" y="1"/>
                    <a:pt x="195" y="25"/>
                    <a:pt x="195" y="56"/>
                  </a:cubicBezTo>
                  <a:lnTo>
                    <a:pt x="199" y="169"/>
                  </a:lnTo>
                  <a:lnTo>
                    <a:pt x="84" y="130"/>
                  </a:lnTo>
                  <a:cubicBezTo>
                    <a:pt x="77" y="128"/>
                    <a:pt x="73" y="128"/>
                    <a:pt x="66" y="128"/>
                  </a:cubicBezTo>
                  <a:cubicBezTo>
                    <a:pt x="33" y="128"/>
                    <a:pt x="5" y="156"/>
                    <a:pt x="5" y="189"/>
                  </a:cubicBezTo>
                  <a:cubicBezTo>
                    <a:pt x="1" y="215"/>
                    <a:pt x="18" y="239"/>
                    <a:pt x="42" y="246"/>
                  </a:cubicBezTo>
                  <a:lnTo>
                    <a:pt x="160" y="278"/>
                  </a:lnTo>
                  <a:lnTo>
                    <a:pt x="86" y="383"/>
                  </a:lnTo>
                  <a:cubicBezTo>
                    <a:pt x="77" y="394"/>
                    <a:pt x="73" y="407"/>
                    <a:pt x="73" y="420"/>
                  </a:cubicBezTo>
                  <a:cubicBezTo>
                    <a:pt x="73" y="457"/>
                    <a:pt x="116" y="477"/>
                    <a:pt x="143" y="477"/>
                  </a:cubicBezTo>
                  <a:cubicBezTo>
                    <a:pt x="144" y="477"/>
                    <a:pt x="146" y="477"/>
                    <a:pt x="147" y="477"/>
                  </a:cubicBezTo>
                  <a:cubicBezTo>
                    <a:pt x="161" y="477"/>
                    <a:pt x="174" y="469"/>
                    <a:pt x="182" y="457"/>
                  </a:cubicBezTo>
                  <a:lnTo>
                    <a:pt x="256" y="344"/>
                  </a:lnTo>
                  <a:lnTo>
                    <a:pt x="328" y="457"/>
                  </a:lnTo>
                  <a:cubicBezTo>
                    <a:pt x="336" y="469"/>
                    <a:pt x="349" y="477"/>
                    <a:pt x="364" y="477"/>
                  </a:cubicBezTo>
                  <a:cubicBezTo>
                    <a:pt x="366" y="477"/>
                    <a:pt x="368" y="477"/>
                    <a:pt x="370" y="477"/>
                  </a:cubicBezTo>
                  <a:cubicBezTo>
                    <a:pt x="371" y="477"/>
                    <a:pt x="372" y="477"/>
                    <a:pt x="374" y="477"/>
                  </a:cubicBezTo>
                  <a:cubicBezTo>
                    <a:pt x="407" y="477"/>
                    <a:pt x="435" y="452"/>
                    <a:pt x="437" y="418"/>
                  </a:cubicBezTo>
                  <a:cubicBezTo>
                    <a:pt x="440" y="405"/>
                    <a:pt x="435" y="394"/>
                    <a:pt x="429" y="385"/>
                  </a:cubicBezTo>
                  <a:lnTo>
                    <a:pt x="350" y="272"/>
                  </a:lnTo>
                  <a:lnTo>
                    <a:pt x="466" y="246"/>
                  </a:lnTo>
                  <a:cubicBezTo>
                    <a:pt x="488" y="241"/>
                    <a:pt x="505" y="219"/>
                    <a:pt x="503" y="195"/>
                  </a:cubicBezTo>
                  <a:cubicBezTo>
                    <a:pt x="505" y="160"/>
                    <a:pt x="479" y="132"/>
                    <a:pt x="444" y="128"/>
                  </a:cubicBezTo>
                  <a:cubicBezTo>
                    <a:pt x="440" y="128"/>
                    <a:pt x="433" y="128"/>
                    <a:pt x="429" y="130"/>
                  </a:cubicBezTo>
                  <a:lnTo>
                    <a:pt x="311" y="171"/>
                  </a:lnTo>
                  <a:lnTo>
                    <a:pt x="315" y="56"/>
                  </a:lnTo>
                  <a:cubicBezTo>
                    <a:pt x="315" y="25"/>
                    <a:pt x="291" y="1"/>
                    <a:pt x="261" y="1"/>
                  </a:cubicBezTo>
                  <a:cubicBezTo>
                    <a:pt x="259" y="1"/>
                    <a:pt x="256" y="1"/>
                    <a:pt x="254" y="1"/>
                  </a:cubicBezTo>
                  <a:cubicBezTo>
                    <a:pt x="252" y="1"/>
                    <a:pt x="249"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454905" y="2059617"/>
              <a:ext cx="13566" cy="12892"/>
            </a:xfrm>
            <a:custGeom>
              <a:avLst/>
              <a:gdLst/>
              <a:ahLst/>
              <a:cxnLst/>
              <a:rect l="l" t="t" r="r" b="b"/>
              <a:pathLst>
                <a:path w="503" h="478" extrusionOk="0">
                  <a:moveTo>
                    <a:pt x="247" y="1"/>
                  </a:moveTo>
                  <a:cubicBezTo>
                    <a:pt x="217" y="1"/>
                    <a:pt x="193" y="25"/>
                    <a:pt x="193" y="56"/>
                  </a:cubicBezTo>
                  <a:lnTo>
                    <a:pt x="199" y="169"/>
                  </a:lnTo>
                  <a:lnTo>
                    <a:pt x="81" y="130"/>
                  </a:lnTo>
                  <a:cubicBezTo>
                    <a:pt x="77" y="128"/>
                    <a:pt x="70" y="128"/>
                    <a:pt x="64" y="128"/>
                  </a:cubicBezTo>
                  <a:cubicBezTo>
                    <a:pt x="31" y="128"/>
                    <a:pt x="5" y="156"/>
                    <a:pt x="3" y="189"/>
                  </a:cubicBezTo>
                  <a:cubicBezTo>
                    <a:pt x="1" y="215"/>
                    <a:pt x="16" y="239"/>
                    <a:pt x="42" y="246"/>
                  </a:cubicBezTo>
                  <a:lnTo>
                    <a:pt x="158" y="278"/>
                  </a:lnTo>
                  <a:lnTo>
                    <a:pt x="84" y="383"/>
                  </a:lnTo>
                  <a:cubicBezTo>
                    <a:pt x="75" y="394"/>
                    <a:pt x="70" y="407"/>
                    <a:pt x="70" y="420"/>
                  </a:cubicBezTo>
                  <a:cubicBezTo>
                    <a:pt x="70" y="457"/>
                    <a:pt x="114" y="477"/>
                    <a:pt x="140" y="477"/>
                  </a:cubicBezTo>
                  <a:cubicBezTo>
                    <a:pt x="142" y="477"/>
                    <a:pt x="144" y="477"/>
                    <a:pt x="146" y="477"/>
                  </a:cubicBezTo>
                  <a:cubicBezTo>
                    <a:pt x="161" y="477"/>
                    <a:pt x="174" y="469"/>
                    <a:pt x="180" y="457"/>
                  </a:cubicBezTo>
                  <a:lnTo>
                    <a:pt x="254" y="344"/>
                  </a:lnTo>
                  <a:lnTo>
                    <a:pt x="326" y="457"/>
                  </a:lnTo>
                  <a:cubicBezTo>
                    <a:pt x="334" y="469"/>
                    <a:pt x="349" y="477"/>
                    <a:pt x="363" y="477"/>
                  </a:cubicBezTo>
                  <a:cubicBezTo>
                    <a:pt x="364" y="477"/>
                    <a:pt x="366" y="477"/>
                    <a:pt x="367" y="477"/>
                  </a:cubicBezTo>
                  <a:cubicBezTo>
                    <a:pt x="369" y="477"/>
                    <a:pt x="370" y="477"/>
                    <a:pt x="372" y="477"/>
                  </a:cubicBezTo>
                  <a:cubicBezTo>
                    <a:pt x="407" y="477"/>
                    <a:pt x="433" y="452"/>
                    <a:pt x="437" y="418"/>
                  </a:cubicBezTo>
                  <a:cubicBezTo>
                    <a:pt x="437" y="405"/>
                    <a:pt x="433" y="394"/>
                    <a:pt x="429" y="385"/>
                  </a:cubicBezTo>
                  <a:lnTo>
                    <a:pt x="350" y="272"/>
                  </a:lnTo>
                  <a:lnTo>
                    <a:pt x="463" y="246"/>
                  </a:lnTo>
                  <a:cubicBezTo>
                    <a:pt x="487" y="241"/>
                    <a:pt x="503" y="219"/>
                    <a:pt x="501" y="195"/>
                  </a:cubicBezTo>
                  <a:cubicBezTo>
                    <a:pt x="503" y="160"/>
                    <a:pt x="479" y="132"/>
                    <a:pt x="444" y="128"/>
                  </a:cubicBezTo>
                  <a:cubicBezTo>
                    <a:pt x="437" y="128"/>
                    <a:pt x="433" y="128"/>
                    <a:pt x="426" y="130"/>
                  </a:cubicBezTo>
                  <a:lnTo>
                    <a:pt x="308" y="171"/>
                  </a:lnTo>
                  <a:lnTo>
                    <a:pt x="313" y="56"/>
                  </a:lnTo>
                  <a:cubicBezTo>
                    <a:pt x="313" y="25"/>
                    <a:pt x="290" y="1"/>
                    <a:pt x="261" y="1"/>
                  </a:cubicBezTo>
                  <a:cubicBezTo>
                    <a:pt x="259" y="1"/>
                    <a:pt x="256" y="1"/>
                    <a:pt x="254" y="1"/>
                  </a:cubicBezTo>
                  <a:cubicBezTo>
                    <a:pt x="251" y="1"/>
                    <a:pt x="249"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483062" y="2059617"/>
              <a:ext cx="13620" cy="12892"/>
            </a:xfrm>
            <a:custGeom>
              <a:avLst/>
              <a:gdLst/>
              <a:ahLst/>
              <a:cxnLst/>
              <a:rect l="l" t="t" r="r" b="b"/>
              <a:pathLst>
                <a:path w="505" h="478" extrusionOk="0">
                  <a:moveTo>
                    <a:pt x="246" y="1"/>
                  </a:moveTo>
                  <a:cubicBezTo>
                    <a:pt x="217" y="1"/>
                    <a:pt x="195" y="25"/>
                    <a:pt x="195" y="56"/>
                  </a:cubicBezTo>
                  <a:lnTo>
                    <a:pt x="199" y="169"/>
                  </a:lnTo>
                  <a:lnTo>
                    <a:pt x="81" y="130"/>
                  </a:lnTo>
                  <a:cubicBezTo>
                    <a:pt x="77" y="128"/>
                    <a:pt x="70" y="128"/>
                    <a:pt x="66" y="128"/>
                  </a:cubicBezTo>
                  <a:cubicBezTo>
                    <a:pt x="33" y="128"/>
                    <a:pt x="5" y="156"/>
                    <a:pt x="5" y="189"/>
                  </a:cubicBezTo>
                  <a:cubicBezTo>
                    <a:pt x="0" y="215"/>
                    <a:pt x="18" y="239"/>
                    <a:pt x="42" y="246"/>
                  </a:cubicBezTo>
                  <a:lnTo>
                    <a:pt x="157" y="278"/>
                  </a:lnTo>
                  <a:lnTo>
                    <a:pt x="85" y="383"/>
                  </a:lnTo>
                  <a:cubicBezTo>
                    <a:pt x="77" y="394"/>
                    <a:pt x="72" y="407"/>
                    <a:pt x="70" y="420"/>
                  </a:cubicBezTo>
                  <a:cubicBezTo>
                    <a:pt x="70" y="457"/>
                    <a:pt x="114" y="477"/>
                    <a:pt x="142" y="477"/>
                  </a:cubicBezTo>
                  <a:cubicBezTo>
                    <a:pt x="144" y="477"/>
                    <a:pt x="145" y="477"/>
                    <a:pt x="147" y="477"/>
                  </a:cubicBezTo>
                  <a:cubicBezTo>
                    <a:pt x="161" y="477"/>
                    <a:pt x="173" y="469"/>
                    <a:pt x="179" y="457"/>
                  </a:cubicBezTo>
                  <a:lnTo>
                    <a:pt x="254" y="344"/>
                  </a:lnTo>
                  <a:lnTo>
                    <a:pt x="326" y="457"/>
                  </a:lnTo>
                  <a:cubicBezTo>
                    <a:pt x="335" y="469"/>
                    <a:pt x="349" y="477"/>
                    <a:pt x="364" y="477"/>
                  </a:cubicBezTo>
                  <a:cubicBezTo>
                    <a:pt x="366" y="477"/>
                    <a:pt x="367" y="477"/>
                    <a:pt x="369" y="477"/>
                  </a:cubicBezTo>
                  <a:cubicBezTo>
                    <a:pt x="371" y="477"/>
                    <a:pt x="372" y="477"/>
                    <a:pt x="373" y="477"/>
                  </a:cubicBezTo>
                  <a:cubicBezTo>
                    <a:pt x="407" y="477"/>
                    <a:pt x="435" y="452"/>
                    <a:pt x="437" y="418"/>
                  </a:cubicBezTo>
                  <a:cubicBezTo>
                    <a:pt x="437" y="407"/>
                    <a:pt x="435" y="394"/>
                    <a:pt x="428" y="385"/>
                  </a:cubicBezTo>
                  <a:lnTo>
                    <a:pt x="350" y="272"/>
                  </a:lnTo>
                  <a:lnTo>
                    <a:pt x="463" y="246"/>
                  </a:lnTo>
                  <a:cubicBezTo>
                    <a:pt x="487" y="241"/>
                    <a:pt x="505" y="219"/>
                    <a:pt x="502" y="195"/>
                  </a:cubicBezTo>
                  <a:cubicBezTo>
                    <a:pt x="505" y="160"/>
                    <a:pt x="478" y="132"/>
                    <a:pt x="443" y="128"/>
                  </a:cubicBezTo>
                  <a:cubicBezTo>
                    <a:pt x="439" y="128"/>
                    <a:pt x="433" y="128"/>
                    <a:pt x="426" y="130"/>
                  </a:cubicBezTo>
                  <a:lnTo>
                    <a:pt x="308" y="171"/>
                  </a:lnTo>
                  <a:lnTo>
                    <a:pt x="312" y="56"/>
                  </a:lnTo>
                  <a:cubicBezTo>
                    <a:pt x="312" y="25"/>
                    <a:pt x="290" y="1"/>
                    <a:pt x="261" y="1"/>
                  </a:cubicBezTo>
                  <a:cubicBezTo>
                    <a:pt x="258" y="1"/>
                    <a:pt x="256" y="1"/>
                    <a:pt x="254" y="1"/>
                  </a:cubicBezTo>
                  <a:cubicBezTo>
                    <a:pt x="251" y="1"/>
                    <a:pt x="249"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350558" y="2114744"/>
              <a:ext cx="308887" cy="269808"/>
            </a:xfrm>
            <a:custGeom>
              <a:avLst/>
              <a:gdLst/>
              <a:ahLst/>
              <a:cxnLst/>
              <a:rect l="l" t="t" r="r" b="b"/>
              <a:pathLst>
                <a:path w="11453" h="10004" extrusionOk="0">
                  <a:moveTo>
                    <a:pt x="206" y="1"/>
                  </a:moveTo>
                  <a:cubicBezTo>
                    <a:pt x="92" y="1"/>
                    <a:pt x="0" y="92"/>
                    <a:pt x="0" y="206"/>
                  </a:cubicBezTo>
                  <a:lnTo>
                    <a:pt x="0" y="9798"/>
                  </a:lnTo>
                  <a:cubicBezTo>
                    <a:pt x="0" y="9912"/>
                    <a:pt x="92" y="10003"/>
                    <a:pt x="206" y="10003"/>
                  </a:cubicBezTo>
                  <a:lnTo>
                    <a:pt x="11248" y="10003"/>
                  </a:lnTo>
                  <a:cubicBezTo>
                    <a:pt x="11359" y="10003"/>
                    <a:pt x="11453" y="9912"/>
                    <a:pt x="11453" y="9798"/>
                  </a:cubicBezTo>
                  <a:lnTo>
                    <a:pt x="11453" y="3667"/>
                  </a:lnTo>
                  <a:cubicBezTo>
                    <a:pt x="11451" y="3553"/>
                    <a:pt x="11359" y="3462"/>
                    <a:pt x="11248" y="3462"/>
                  </a:cubicBezTo>
                  <a:cubicBezTo>
                    <a:pt x="11134" y="3462"/>
                    <a:pt x="11042" y="3553"/>
                    <a:pt x="11042" y="3667"/>
                  </a:cubicBezTo>
                  <a:lnTo>
                    <a:pt x="11042" y="9593"/>
                  </a:lnTo>
                  <a:lnTo>
                    <a:pt x="411" y="9593"/>
                  </a:lnTo>
                  <a:lnTo>
                    <a:pt x="411" y="409"/>
                  </a:lnTo>
                  <a:lnTo>
                    <a:pt x="3088" y="409"/>
                  </a:lnTo>
                  <a:cubicBezTo>
                    <a:pt x="3195" y="402"/>
                    <a:pt x="3278" y="313"/>
                    <a:pt x="3278" y="204"/>
                  </a:cubicBezTo>
                  <a:cubicBezTo>
                    <a:pt x="3278" y="97"/>
                    <a:pt x="3195" y="7"/>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456793" y="2185945"/>
              <a:ext cx="123819" cy="123765"/>
            </a:xfrm>
            <a:custGeom>
              <a:avLst/>
              <a:gdLst/>
              <a:ahLst/>
              <a:cxnLst/>
              <a:rect l="l" t="t" r="r" b="b"/>
              <a:pathLst>
                <a:path w="4591" h="4589" extrusionOk="0">
                  <a:moveTo>
                    <a:pt x="2498" y="411"/>
                  </a:moveTo>
                  <a:lnTo>
                    <a:pt x="2498" y="970"/>
                  </a:lnTo>
                  <a:cubicBezTo>
                    <a:pt x="2442" y="963"/>
                    <a:pt x="2383" y="959"/>
                    <a:pt x="2326" y="959"/>
                  </a:cubicBezTo>
                  <a:cubicBezTo>
                    <a:pt x="2267" y="959"/>
                    <a:pt x="2210" y="963"/>
                    <a:pt x="2151" y="970"/>
                  </a:cubicBezTo>
                  <a:lnTo>
                    <a:pt x="2151" y="411"/>
                  </a:lnTo>
                  <a:close/>
                  <a:moveTo>
                    <a:pt x="957" y="2095"/>
                  </a:moveTo>
                  <a:cubicBezTo>
                    <a:pt x="939" y="2180"/>
                    <a:pt x="931" y="2267"/>
                    <a:pt x="931" y="2354"/>
                  </a:cubicBezTo>
                  <a:cubicBezTo>
                    <a:pt x="931" y="2383"/>
                    <a:pt x="931" y="2411"/>
                    <a:pt x="935" y="2439"/>
                  </a:cubicBezTo>
                  <a:lnTo>
                    <a:pt x="411" y="2439"/>
                  </a:lnTo>
                  <a:lnTo>
                    <a:pt x="411" y="2095"/>
                  </a:lnTo>
                  <a:close/>
                  <a:moveTo>
                    <a:pt x="4180" y="2151"/>
                  </a:moveTo>
                  <a:lnTo>
                    <a:pt x="4180" y="2496"/>
                  </a:lnTo>
                  <a:lnTo>
                    <a:pt x="3712" y="2496"/>
                  </a:lnTo>
                  <a:cubicBezTo>
                    <a:pt x="3717" y="2450"/>
                    <a:pt x="3719" y="2402"/>
                    <a:pt x="3719" y="2354"/>
                  </a:cubicBezTo>
                  <a:cubicBezTo>
                    <a:pt x="3719" y="2287"/>
                    <a:pt x="3715" y="2219"/>
                    <a:pt x="3704" y="2151"/>
                  </a:cubicBezTo>
                  <a:close/>
                  <a:moveTo>
                    <a:pt x="2326" y="1371"/>
                  </a:moveTo>
                  <a:cubicBezTo>
                    <a:pt x="2453" y="1371"/>
                    <a:pt x="2580" y="1395"/>
                    <a:pt x="2701" y="1446"/>
                  </a:cubicBezTo>
                  <a:cubicBezTo>
                    <a:pt x="3068" y="1599"/>
                    <a:pt x="3308" y="1957"/>
                    <a:pt x="3308" y="2354"/>
                  </a:cubicBezTo>
                  <a:cubicBezTo>
                    <a:pt x="3306" y="2896"/>
                    <a:pt x="2867" y="3335"/>
                    <a:pt x="2326" y="3337"/>
                  </a:cubicBezTo>
                  <a:cubicBezTo>
                    <a:pt x="1926" y="3337"/>
                    <a:pt x="1568" y="3097"/>
                    <a:pt x="1417" y="2730"/>
                  </a:cubicBezTo>
                  <a:cubicBezTo>
                    <a:pt x="1265" y="2363"/>
                    <a:pt x="1350" y="1939"/>
                    <a:pt x="1629" y="1660"/>
                  </a:cubicBezTo>
                  <a:cubicBezTo>
                    <a:pt x="1818" y="1471"/>
                    <a:pt x="2070" y="1371"/>
                    <a:pt x="2326" y="1371"/>
                  </a:cubicBezTo>
                  <a:close/>
                  <a:moveTo>
                    <a:pt x="2094" y="3728"/>
                  </a:moveTo>
                  <a:cubicBezTo>
                    <a:pt x="2171" y="3741"/>
                    <a:pt x="2247" y="3747"/>
                    <a:pt x="2326" y="3747"/>
                  </a:cubicBezTo>
                  <a:cubicBezTo>
                    <a:pt x="2363" y="3747"/>
                    <a:pt x="2402" y="3745"/>
                    <a:pt x="2439" y="3741"/>
                  </a:cubicBezTo>
                  <a:lnTo>
                    <a:pt x="2439" y="4180"/>
                  </a:lnTo>
                  <a:lnTo>
                    <a:pt x="2094" y="4180"/>
                  </a:lnTo>
                  <a:lnTo>
                    <a:pt x="2094" y="3728"/>
                  </a:lnTo>
                  <a:close/>
                  <a:moveTo>
                    <a:pt x="1946" y="1"/>
                  </a:moveTo>
                  <a:cubicBezTo>
                    <a:pt x="1832" y="1"/>
                    <a:pt x="1741" y="94"/>
                    <a:pt x="1741" y="206"/>
                  </a:cubicBezTo>
                  <a:lnTo>
                    <a:pt x="1741" y="1088"/>
                  </a:lnTo>
                  <a:cubicBezTo>
                    <a:pt x="1470" y="1215"/>
                    <a:pt x="1247" y="1422"/>
                    <a:pt x="1103" y="1684"/>
                  </a:cubicBezTo>
                  <a:lnTo>
                    <a:pt x="208" y="1684"/>
                  </a:lnTo>
                  <a:cubicBezTo>
                    <a:pt x="94" y="1684"/>
                    <a:pt x="3" y="1776"/>
                    <a:pt x="3" y="1889"/>
                  </a:cubicBezTo>
                  <a:lnTo>
                    <a:pt x="3" y="2645"/>
                  </a:lnTo>
                  <a:cubicBezTo>
                    <a:pt x="0" y="2758"/>
                    <a:pt x="94" y="2850"/>
                    <a:pt x="208" y="2850"/>
                  </a:cubicBezTo>
                  <a:lnTo>
                    <a:pt x="1024" y="2850"/>
                  </a:lnTo>
                  <a:cubicBezTo>
                    <a:pt x="1147" y="3169"/>
                    <a:pt x="1383" y="3433"/>
                    <a:pt x="1684" y="3590"/>
                  </a:cubicBezTo>
                  <a:lnTo>
                    <a:pt x="1684" y="4383"/>
                  </a:lnTo>
                  <a:cubicBezTo>
                    <a:pt x="1684" y="4495"/>
                    <a:pt x="1774" y="4588"/>
                    <a:pt x="1885" y="4588"/>
                  </a:cubicBezTo>
                  <a:cubicBezTo>
                    <a:pt x="1887" y="4588"/>
                    <a:pt x="1888" y="4588"/>
                    <a:pt x="1889" y="4588"/>
                  </a:cubicBezTo>
                  <a:lnTo>
                    <a:pt x="2647" y="4588"/>
                  </a:lnTo>
                  <a:cubicBezTo>
                    <a:pt x="2648" y="4588"/>
                    <a:pt x="2649" y="4588"/>
                    <a:pt x="2651" y="4588"/>
                  </a:cubicBezTo>
                  <a:cubicBezTo>
                    <a:pt x="2762" y="4588"/>
                    <a:pt x="2852" y="4495"/>
                    <a:pt x="2852" y="4383"/>
                  </a:cubicBezTo>
                  <a:lnTo>
                    <a:pt x="2852" y="3645"/>
                  </a:lnTo>
                  <a:cubicBezTo>
                    <a:pt x="3188" y="3505"/>
                    <a:pt x="3459" y="3241"/>
                    <a:pt x="3605" y="2907"/>
                  </a:cubicBezTo>
                  <a:lnTo>
                    <a:pt x="4385" y="2907"/>
                  </a:lnTo>
                  <a:cubicBezTo>
                    <a:pt x="4498" y="2907"/>
                    <a:pt x="4590" y="2815"/>
                    <a:pt x="4590" y="2702"/>
                  </a:cubicBezTo>
                  <a:lnTo>
                    <a:pt x="4590" y="1946"/>
                  </a:lnTo>
                  <a:cubicBezTo>
                    <a:pt x="4590" y="1834"/>
                    <a:pt x="4500" y="1741"/>
                    <a:pt x="4389" y="1741"/>
                  </a:cubicBezTo>
                  <a:cubicBezTo>
                    <a:pt x="4387" y="1741"/>
                    <a:pt x="4386" y="1741"/>
                    <a:pt x="4385" y="1741"/>
                  </a:cubicBezTo>
                  <a:lnTo>
                    <a:pt x="3577" y="1741"/>
                  </a:lnTo>
                  <a:cubicBezTo>
                    <a:pt x="3435" y="1453"/>
                    <a:pt x="3199" y="1223"/>
                    <a:pt x="2907" y="1088"/>
                  </a:cubicBezTo>
                  <a:lnTo>
                    <a:pt x="2907" y="206"/>
                  </a:lnTo>
                  <a:cubicBezTo>
                    <a:pt x="2907" y="92"/>
                    <a:pt x="2815" y="1"/>
                    <a:pt x="2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493903" y="2230230"/>
              <a:ext cx="44770" cy="38351"/>
            </a:xfrm>
            <a:custGeom>
              <a:avLst/>
              <a:gdLst/>
              <a:ahLst/>
              <a:cxnLst/>
              <a:rect l="l" t="t" r="r" b="b"/>
              <a:pathLst>
                <a:path w="1660" h="1422" extrusionOk="0">
                  <a:moveTo>
                    <a:pt x="946" y="410"/>
                  </a:moveTo>
                  <a:cubicBezTo>
                    <a:pt x="1101" y="410"/>
                    <a:pt x="1249" y="530"/>
                    <a:pt x="1249" y="710"/>
                  </a:cubicBezTo>
                  <a:cubicBezTo>
                    <a:pt x="1249" y="876"/>
                    <a:pt x="1114" y="1011"/>
                    <a:pt x="950" y="1011"/>
                  </a:cubicBezTo>
                  <a:cubicBezTo>
                    <a:pt x="681" y="1011"/>
                    <a:pt x="548" y="688"/>
                    <a:pt x="736" y="498"/>
                  </a:cubicBezTo>
                  <a:cubicBezTo>
                    <a:pt x="797" y="437"/>
                    <a:pt x="873" y="410"/>
                    <a:pt x="946" y="410"/>
                  </a:cubicBezTo>
                  <a:close/>
                  <a:moveTo>
                    <a:pt x="950" y="1"/>
                  </a:moveTo>
                  <a:cubicBezTo>
                    <a:pt x="317" y="1"/>
                    <a:pt x="0" y="765"/>
                    <a:pt x="448" y="1212"/>
                  </a:cubicBezTo>
                  <a:cubicBezTo>
                    <a:pt x="592" y="1357"/>
                    <a:pt x="769" y="1422"/>
                    <a:pt x="944" y="1422"/>
                  </a:cubicBezTo>
                  <a:cubicBezTo>
                    <a:pt x="1309" y="1422"/>
                    <a:pt x="1659" y="1139"/>
                    <a:pt x="1659" y="710"/>
                  </a:cubicBezTo>
                  <a:cubicBezTo>
                    <a:pt x="1659" y="319"/>
                    <a:pt x="1341"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438723" y="2174887"/>
              <a:ext cx="31528" cy="40239"/>
            </a:xfrm>
            <a:custGeom>
              <a:avLst/>
              <a:gdLst/>
              <a:ahLst/>
              <a:cxnLst/>
              <a:rect l="l" t="t" r="r" b="b"/>
              <a:pathLst>
                <a:path w="1169" h="1492" extrusionOk="0">
                  <a:moveTo>
                    <a:pt x="758" y="411"/>
                  </a:moveTo>
                  <a:lnTo>
                    <a:pt x="758" y="1081"/>
                  </a:lnTo>
                  <a:lnTo>
                    <a:pt x="411" y="1081"/>
                  </a:lnTo>
                  <a:lnTo>
                    <a:pt x="411" y="411"/>
                  </a:lnTo>
                  <a:close/>
                  <a:moveTo>
                    <a:pt x="205" y="0"/>
                  </a:moveTo>
                  <a:cubicBezTo>
                    <a:pt x="92" y="0"/>
                    <a:pt x="0" y="92"/>
                    <a:pt x="0" y="205"/>
                  </a:cubicBezTo>
                  <a:lnTo>
                    <a:pt x="0" y="1284"/>
                  </a:lnTo>
                  <a:cubicBezTo>
                    <a:pt x="0" y="1397"/>
                    <a:pt x="92" y="1489"/>
                    <a:pt x="205" y="1491"/>
                  </a:cubicBezTo>
                  <a:lnTo>
                    <a:pt x="963" y="1491"/>
                  </a:lnTo>
                  <a:cubicBezTo>
                    <a:pt x="1077" y="1491"/>
                    <a:pt x="1168" y="1397"/>
                    <a:pt x="1168" y="1284"/>
                  </a:cubicBezTo>
                  <a:lnTo>
                    <a:pt x="1168" y="205"/>
                  </a:lnTo>
                  <a:cubicBezTo>
                    <a:pt x="1168" y="92"/>
                    <a:pt x="1077"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438723" y="2284170"/>
              <a:ext cx="31528" cy="40185"/>
            </a:xfrm>
            <a:custGeom>
              <a:avLst/>
              <a:gdLst/>
              <a:ahLst/>
              <a:cxnLst/>
              <a:rect l="l" t="t" r="r" b="b"/>
              <a:pathLst>
                <a:path w="1169" h="1490" extrusionOk="0">
                  <a:moveTo>
                    <a:pt x="758" y="411"/>
                  </a:moveTo>
                  <a:lnTo>
                    <a:pt x="758" y="1079"/>
                  </a:lnTo>
                  <a:lnTo>
                    <a:pt x="411" y="1079"/>
                  </a:lnTo>
                  <a:lnTo>
                    <a:pt x="411" y="411"/>
                  </a:lnTo>
                  <a:close/>
                  <a:moveTo>
                    <a:pt x="205" y="1"/>
                  </a:moveTo>
                  <a:cubicBezTo>
                    <a:pt x="92" y="1"/>
                    <a:pt x="0" y="92"/>
                    <a:pt x="0" y="206"/>
                  </a:cubicBezTo>
                  <a:lnTo>
                    <a:pt x="0" y="1284"/>
                  </a:lnTo>
                  <a:cubicBezTo>
                    <a:pt x="0" y="1398"/>
                    <a:pt x="92" y="1490"/>
                    <a:pt x="205" y="1490"/>
                  </a:cubicBezTo>
                  <a:lnTo>
                    <a:pt x="963" y="1490"/>
                  </a:lnTo>
                  <a:cubicBezTo>
                    <a:pt x="1077" y="1490"/>
                    <a:pt x="1168" y="1398"/>
                    <a:pt x="1168" y="1284"/>
                  </a:cubicBezTo>
                  <a:lnTo>
                    <a:pt x="1168" y="206"/>
                  </a:lnTo>
                  <a:cubicBezTo>
                    <a:pt x="1168" y="92"/>
                    <a:pt x="1077" y="1"/>
                    <a:pt x="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569905" y="2039066"/>
              <a:ext cx="119693" cy="126597"/>
            </a:xfrm>
            <a:custGeom>
              <a:avLst/>
              <a:gdLst/>
              <a:ahLst/>
              <a:cxnLst/>
              <a:rect l="l" t="t" r="r" b="b"/>
              <a:pathLst>
                <a:path w="4438" h="4694" extrusionOk="0">
                  <a:moveTo>
                    <a:pt x="2167" y="411"/>
                  </a:moveTo>
                  <a:cubicBezTo>
                    <a:pt x="2942" y="411"/>
                    <a:pt x="3549" y="1001"/>
                    <a:pt x="3549" y="1754"/>
                  </a:cubicBezTo>
                  <a:lnTo>
                    <a:pt x="3549" y="1839"/>
                  </a:lnTo>
                  <a:cubicBezTo>
                    <a:pt x="3549" y="1927"/>
                    <a:pt x="3604" y="2003"/>
                    <a:pt x="3684" y="2034"/>
                  </a:cubicBezTo>
                  <a:cubicBezTo>
                    <a:pt x="3892" y="2104"/>
                    <a:pt x="4023" y="2305"/>
                    <a:pt x="4008" y="2521"/>
                  </a:cubicBezTo>
                  <a:cubicBezTo>
                    <a:pt x="3990" y="2737"/>
                    <a:pt x="3831" y="2916"/>
                    <a:pt x="3617" y="2955"/>
                  </a:cubicBezTo>
                  <a:lnTo>
                    <a:pt x="3615" y="2953"/>
                  </a:lnTo>
                  <a:cubicBezTo>
                    <a:pt x="3516" y="2970"/>
                    <a:pt x="3446" y="3056"/>
                    <a:pt x="3446" y="3156"/>
                  </a:cubicBezTo>
                  <a:lnTo>
                    <a:pt x="3446" y="4283"/>
                  </a:lnTo>
                  <a:lnTo>
                    <a:pt x="3193" y="4283"/>
                  </a:lnTo>
                  <a:lnTo>
                    <a:pt x="3193" y="3759"/>
                  </a:lnTo>
                  <a:cubicBezTo>
                    <a:pt x="3184" y="3650"/>
                    <a:pt x="3097" y="3567"/>
                    <a:pt x="2988" y="3567"/>
                  </a:cubicBezTo>
                  <a:cubicBezTo>
                    <a:pt x="2881" y="3567"/>
                    <a:pt x="2791" y="3650"/>
                    <a:pt x="2785" y="3759"/>
                  </a:cubicBezTo>
                  <a:lnTo>
                    <a:pt x="2785" y="4283"/>
                  </a:lnTo>
                  <a:lnTo>
                    <a:pt x="2676" y="4283"/>
                  </a:lnTo>
                  <a:lnTo>
                    <a:pt x="2676" y="3975"/>
                  </a:lnTo>
                  <a:cubicBezTo>
                    <a:pt x="2667" y="3868"/>
                    <a:pt x="2577" y="3785"/>
                    <a:pt x="2470" y="3785"/>
                  </a:cubicBezTo>
                  <a:cubicBezTo>
                    <a:pt x="2361" y="3785"/>
                    <a:pt x="2274" y="3868"/>
                    <a:pt x="2265" y="3975"/>
                  </a:cubicBezTo>
                  <a:lnTo>
                    <a:pt x="2265" y="4283"/>
                  </a:lnTo>
                  <a:lnTo>
                    <a:pt x="2156" y="4283"/>
                  </a:lnTo>
                  <a:lnTo>
                    <a:pt x="2156" y="3975"/>
                  </a:lnTo>
                  <a:cubicBezTo>
                    <a:pt x="2147" y="3868"/>
                    <a:pt x="2060" y="3785"/>
                    <a:pt x="1951" y="3785"/>
                  </a:cubicBezTo>
                  <a:cubicBezTo>
                    <a:pt x="1844" y="3785"/>
                    <a:pt x="1754" y="3868"/>
                    <a:pt x="1748" y="3975"/>
                  </a:cubicBezTo>
                  <a:lnTo>
                    <a:pt x="1748" y="4283"/>
                  </a:lnTo>
                  <a:lnTo>
                    <a:pt x="1638" y="4283"/>
                  </a:lnTo>
                  <a:lnTo>
                    <a:pt x="1638" y="3674"/>
                  </a:lnTo>
                  <a:cubicBezTo>
                    <a:pt x="1630" y="3567"/>
                    <a:pt x="1540" y="3484"/>
                    <a:pt x="1433" y="3484"/>
                  </a:cubicBezTo>
                  <a:cubicBezTo>
                    <a:pt x="1324" y="3484"/>
                    <a:pt x="1237" y="3567"/>
                    <a:pt x="1228" y="3674"/>
                  </a:cubicBezTo>
                  <a:lnTo>
                    <a:pt x="1228" y="4283"/>
                  </a:lnTo>
                  <a:lnTo>
                    <a:pt x="1080" y="4283"/>
                  </a:lnTo>
                  <a:lnTo>
                    <a:pt x="1080" y="3167"/>
                  </a:lnTo>
                  <a:cubicBezTo>
                    <a:pt x="1080" y="3056"/>
                    <a:pt x="990" y="2964"/>
                    <a:pt x="879" y="2962"/>
                  </a:cubicBezTo>
                  <a:cubicBezTo>
                    <a:pt x="660" y="2955"/>
                    <a:pt x="475" y="2802"/>
                    <a:pt x="427" y="2588"/>
                  </a:cubicBezTo>
                  <a:cubicBezTo>
                    <a:pt x="379" y="2377"/>
                    <a:pt x="481" y="2158"/>
                    <a:pt x="676" y="2058"/>
                  </a:cubicBezTo>
                  <a:cubicBezTo>
                    <a:pt x="743" y="2023"/>
                    <a:pt x="787" y="1953"/>
                    <a:pt x="787" y="1877"/>
                  </a:cubicBezTo>
                  <a:lnTo>
                    <a:pt x="787" y="1754"/>
                  </a:lnTo>
                  <a:cubicBezTo>
                    <a:pt x="787" y="1001"/>
                    <a:pt x="1394" y="411"/>
                    <a:pt x="2167" y="411"/>
                  </a:cubicBezTo>
                  <a:close/>
                  <a:moveTo>
                    <a:pt x="2164" y="0"/>
                  </a:moveTo>
                  <a:cubicBezTo>
                    <a:pt x="1710" y="0"/>
                    <a:pt x="1255" y="168"/>
                    <a:pt x="900" y="503"/>
                  </a:cubicBezTo>
                  <a:cubicBezTo>
                    <a:pt x="562" y="831"/>
                    <a:pt x="370" y="1283"/>
                    <a:pt x="372" y="1754"/>
                  </a:cubicBezTo>
                  <a:lnTo>
                    <a:pt x="372" y="1763"/>
                  </a:lnTo>
                  <a:cubicBezTo>
                    <a:pt x="138" y="1929"/>
                    <a:pt x="1" y="2198"/>
                    <a:pt x="1" y="2486"/>
                  </a:cubicBezTo>
                  <a:cubicBezTo>
                    <a:pt x="5" y="2888"/>
                    <a:pt x="276" y="3239"/>
                    <a:pt x="665" y="3344"/>
                  </a:cubicBezTo>
                  <a:lnTo>
                    <a:pt x="665" y="4488"/>
                  </a:lnTo>
                  <a:cubicBezTo>
                    <a:pt x="665" y="4602"/>
                    <a:pt x="756" y="4693"/>
                    <a:pt x="870" y="4693"/>
                  </a:cubicBezTo>
                  <a:lnTo>
                    <a:pt x="3654" y="4693"/>
                  </a:lnTo>
                  <a:cubicBezTo>
                    <a:pt x="3767" y="4693"/>
                    <a:pt x="3859" y="4602"/>
                    <a:pt x="3859" y="4488"/>
                  </a:cubicBezTo>
                  <a:lnTo>
                    <a:pt x="3859" y="3311"/>
                  </a:lnTo>
                  <a:cubicBezTo>
                    <a:pt x="4178" y="3182"/>
                    <a:pt x="4396" y="2883"/>
                    <a:pt x="4416" y="2540"/>
                  </a:cubicBezTo>
                  <a:cubicBezTo>
                    <a:pt x="4438" y="2195"/>
                    <a:pt x="4259" y="1872"/>
                    <a:pt x="3957" y="1706"/>
                  </a:cubicBezTo>
                  <a:lnTo>
                    <a:pt x="3955" y="1704"/>
                  </a:lnTo>
                  <a:cubicBezTo>
                    <a:pt x="3944" y="1250"/>
                    <a:pt x="3754" y="820"/>
                    <a:pt x="3427" y="503"/>
                  </a:cubicBezTo>
                  <a:cubicBezTo>
                    <a:pt x="3073" y="168"/>
                    <a:pt x="2619" y="0"/>
                    <a:pt x="2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618370" y="2120705"/>
              <a:ext cx="22115" cy="11085"/>
            </a:xfrm>
            <a:custGeom>
              <a:avLst/>
              <a:gdLst/>
              <a:ahLst/>
              <a:cxnLst/>
              <a:rect l="l" t="t" r="r" b="b"/>
              <a:pathLst>
                <a:path w="820" h="411" extrusionOk="0">
                  <a:moveTo>
                    <a:pt x="191" y="0"/>
                  </a:moveTo>
                  <a:cubicBezTo>
                    <a:pt x="84" y="9"/>
                    <a:pt x="1" y="99"/>
                    <a:pt x="1" y="206"/>
                  </a:cubicBezTo>
                  <a:cubicBezTo>
                    <a:pt x="1" y="313"/>
                    <a:pt x="84" y="402"/>
                    <a:pt x="191" y="411"/>
                  </a:cubicBezTo>
                  <a:lnTo>
                    <a:pt x="630" y="411"/>
                  </a:lnTo>
                  <a:cubicBezTo>
                    <a:pt x="737" y="402"/>
                    <a:pt x="820" y="313"/>
                    <a:pt x="820" y="206"/>
                  </a:cubicBezTo>
                  <a:cubicBezTo>
                    <a:pt x="820" y="99"/>
                    <a:pt x="737" y="9"/>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589296" y="2091253"/>
              <a:ext cx="38891" cy="28076"/>
            </a:xfrm>
            <a:custGeom>
              <a:avLst/>
              <a:gdLst/>
              <a:ahLst/>
              <a:cxnLst/>
              <a:rect l="l" t="t" r="r" b="b"/>
              <a:pathLst>
                <a:path w="1442" h="1041" extrusionOk="0">
                  <a:moveTo>
                    <a:pt x="1026" y="411"/>
                  </a:moveTo>
                  <a:cubicBezTo>
                    <a:pt x="1007" y="538"/>
                    <a:pt x="900" y="629"/>
                    <a:pt x="773" y="629"/>
                  </a:cubicBezTo>
                  <a:cubicBezTo>
                    <a:pt x="644" y="629"/>
                    <a:pt x="537" y="538"/>
                    <a:pt x="518" y="411"/>
                  </a:cubicBezTo>
                  <a:close/>
                  <a:moveTo>
                    <a:pt x="341" y="1"/>
                  </a:moveTo>
                  <a:cubicBezTo>
                    <a:pt x="256" y="3"/>
                    <a:pt x="181" y="55"/>
                    <a:pt x="151" y="134"/>
                  </a:cubicBezTo>
                  <a:cubicBezTo>
                    <a:pt x="0" y="522"/>
                    <a:pt x="240" y="953"/>
                    <a:pt x="651" y="1029"/>
                  </a:cubicBezTo>
                  <a:cubicBezTo>
                    <a:pt x="693" y="1037"/>
                    <a:pt x="734" y="1040"/>
                    <a:pt x="775" y="1040"/>
                  </a:cubicBezTo>
                  <a:cubicBezTo>
                    <a:pt x="1135" y="1040"/>
                    <a:pt x="1441" y="749"/>
                    <a:pt x="1441" y="374"/>
                  </a:cubicBezTo>
                  <a:lnTo>
                    <a:pt x="1439" y="374"/>
                  </a:lnTo>
                  <a:cubicBezTo>
                    <a:pt x="1439" y="291"/>
                    <a:pt x="1424" y="210"/>
                    <a:pt x="1395" y="134"/>
                  </a:cubicBezTo>
                  <a:cubicBezTo>
                    <a:pt x="1365" y="55"/>
                    <a:pt x="1289" y="3"/>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627513" y="2091253"/>
              <a:ext cx="42720" cy="28130"/>
            </a:xfrm>
            <a:custGeom>
              <a:avLst/>
              <a:gdLst/>
              <a:ahLst/>
              <a:cxnLst/>
              <a:rect l="l" t="t" r="r" b="b"/>
              <a:pathLst>
                <a:path w="1584" h="1043" extrusionOk="0">
                  <a:moveTo>
                    <a:pt x="1044" y="411"/>
                  </a:moveTo>
                  <a:cubicBezTo>
                    <a:pt x="1024" y="535"/>
                    <a:pt x="917" y="629"/>
                    <a:pt x="791" y="629"/>
                  </a:cubicBezTo>
                  <a:cubicBezTo>
                    <a:pt x="664" y="629"/>
                    <a:pt x="555" y="535"/>
                    <a:pt x="537" y="411"/>
                  </a:cubicBezTo>
                  <a:close/>
                  <a:moveTo>
                    <a:pt x="358" y="1"/>
                  </a:moveTo>
                  <a:cubicBezTo>
                    <a:pt x="275" y="3"/>
                    <a:pt x="199" y="55"/>
                    <a:pt x="168" y="134"/>
                  </a:cubicBezTo>
                  <a:cubicBezTo>
                    <a:pt x="0" y="570"/>
                    <a:pt x="321" y="1042"/>
                    <a:pt x="791" y="1042"/>
                  </a:cubicBezTo>
                  <a:cubicBezTo>
                    <a:pt x="1260" y="1042"/>
                    <a:pt x="1583" y="570"/>
                    <a:pt x="1413" y="134"/>
                  </a:cubicBezTo>
                  <a:cubicBezTo>
                    <a:pt x="1382" y="55"/>
                    <a:pt x="1308" y="3"/>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380171" y="2007646"/>
              <a:ext cx="344002" cy="351095"/>
            </a:xfrm>
            <a:custGeom>
              <a:avLst/>
              <a:gdLst/>
              <a:ahLst/>
              <a:cxnLst/>
              <a:rect l="l" t="t" r="r" b="b"/>
              <a:pathLst>
                <a:path w="12755" h="13018" extrusionOk="0">
                  <a:moveTo>
                    <a:pt x="9244" y="413"/>
                  </a:moveTo>
                  <a:cubicBezTo>
                    <a:pt x="9787" y="413"/>
                    <a:pt x="10334" y="556"/>
                    <a:pt x="10826" y="847"/>
                  </a:cubicBezTo>
                  <a:cubicBezTo>
                    <a:pt x="12027" y="1559"/>
                    <a:pt x="12604" y="2987"/>
                    <a:pt x="12235" y="4332"/>
                  </a:cubicBezTo>
                  <a:cubicBezTo>
                    <a:pt x="11866" y="5679"/>
                    <a:pt x="10641" y="6614"/>
                    <a:pt x="9243" y="6614"/>
                  </a:cubicBezTo>
                  <a:cubicBezTo>
                    <a:pt x="8136" y="6612"/>
                    <a:pt x="7114" y="6022"/>
                    <a:pt x="6560" y="5063"/>
                  </a:cubicBezTo>
                  <a:cubicBezTo>
                    <a:pt x="6553" y="5042"/>
                    <a:pt x="6540" y="5020"/>
                    <a:pt x="6525" y="5000"/>
                  </a:cubicBezTo>
                  <a:cubicBezTo>
                    <a:pt x="5855" y="3775"/>
                    <a:pt x="6086" y="2253"/>
                    <a:pt x="7090" y="1284"/>
                  </a:cubicBezTo>
                  <a:cubicBezTo>
                    <a:pt x="7684" y="710"/>
                    <a:pt x="8460" y="413"/>
                    <a:pt x="9244" y="413"/>
                  </a:cubicBezTo>
                  <a:close/>
                  <a:moveTo>
                    <a:pt x="6245" y="5336"/>
                  </a:moveTo>
                  <a:cubicBezTo>
                    <a:pt x="6809" y="6260"/>
                    <a:pt x="7767" y="6874"/>
                    <a:pt x="8844" y="7000"/>
                  </a:cubicBezTo>
                  <a:lnTo>
                    <a:pt x="8844" y="12610"/>
                  </a:lnTo>
                  <a:lnTo>
                    <a:pt x="413" y="12610"/>
                  </a:lnTo>
                  <a:lnTo>
                    <a:pt x="413" y="5336"/>
                  </a:lnTo>
                  <a:lnTo>
                    <a:pt x="1381" y="5336"/>
                  </a:lnTo>
                  <a:lnTo>
                    <a:pt x="1381" y="11992"/>
                  </a:lnTo>
                  <a:cubicBezTo>
                    <a:pt x="1372" y="12112"/>
                    <a:pt x="1466" y="12212"/>
                    <a:pt x="1586" y="12212"/>
                  </a:cubicBezTo>
                  <a:cubicBezTo>
                    <a:pt x="1706" y="12212"/>
                    <a:pt x="1800" y="12112"/>
                    <a:pt x="1791" y="11992"/>
                  </a:cubicBezTo>
                  <a:lnTo>
                    <a:pt x="1791" y="5336"/>
                  </a:lnTo>
                  <a:close/>
                  <a:moveTo>
                    <a:pt x="9243" y="0"/>
                  </a:moveTo>
                  <a:cubicBezTo>
                    <a:pt x="7123" y="0"/>
                    <a:pt x="5488" y="1867"/>
                    <a:pt x="5763" y="3970"/>
                  </a:cubicBezTo>
                  <a:lnTo>
                    <a:pt x="2811" y="3970"/>
                  </a:lnTo>
                  <a:cubicBezTo>
                    <a:pt x="2806" y="3969"/>
                    <a:pt x="2801" y="3969"/>
                    <a:pt x="2796" y="3969"/>
                  </a:cubicBezTo>
                  <a:cubicBezTo>
                    <a:pt x="2684" y="3969"/>
                    <a:pt x="2590" y="4060"/>
                    <a:pt x="2590" y="4173"/>
                  </a:cubicBezTo>
                  <a:cubicBezTo>
                    <a:pt x="2590" y="4288"/>
                    <a:pt x="2684" y="4378"/>
                    <a:pt x="2796" y="4378"/>
                  </a:cubicBezTo>
                  <a:cubicBezTo>
                    <a:pt x="2801" y="4378"/>
                    <a:pt x="2806" y="4378"/>
                    <a:pt x="2811" y="4378"/>
                  </a:cubicBezTo>
                  <a:lnTo>
                    <a:pt x="5842" y="4378"/>
                  </a:lnTo>
                  <a:cubicBezTo>
                    <a:pt x="5890" y="4566"/>
                    <a:pt x="5953" y="4747"/>
                    <a:pt x="6031" y="4924"/>
                  </a:cubicBezTo>
                  <a:lnTo>
                    <a:pt x="208" y="4924"/>
                  </a:lnTo>
                  <a:cubicBezTo>
                    <a:pt x="95" y="4924"/>
                    <a:pt x="3" y="5015"/>
                    <a:pt x="3" y="5129"/>
                  </a:cubicBezTo>
                  <a:lnTo>
                    <a:pt x="3" y="12813"/>
                  </a:lnTo>
                  <a:cubicBezTo>
                    <a:pt x="1" y="12926"/>
                    <a:pt x="95" y="13018"/>
                    <a:pt x="208" y="13018"/>
                  </a:cubicBezTo>
                  <a:lnTo>
                    <a:pt x="9049" y="13018"/>
                  </a:lnTo>
                  <a:cubicBezTo>
                    <a:pt x="9163" y="13018"/>
                    <a:pt x="9254" y="12926"/>
                    <a:pt x="9254" y="12813"/>
                  </a:cubicBezTo>
                  <a:lnTo>
                    <a:pt x="9254" y="7022"/>
                  </a:lnTo>
                  <a:cubicBezTo>
                    <a:pt x="11184" y="7018"/>
                    <a:pt x="12754" y="5443"/>
                    <a:pt x="12754" y="3511"/>
                  </a:cubicBezTo>
                  <a:cubicBezTo>
                    <a:pt x="12752" y="1572"/>
                    <a:pt x="11182" y="2"/>
                    <a:pt x="9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378715" y="2039606"/>
              <a:ext cx="139003" cy="55019"/>
            </a:xfrm>
            <a:custGeom>
              <a:avLst/>
              <a:gdLst/>
              <a:ahLst/>
              <a:cxnLst/>
              <a:rect l="l" t="t" r="r" b="b"/>
              <a:pathLst>
                <a:path w="5154" h="2040" extrusionOk="0">
                  <a:moveTo>
                    <a:pt x="4743" y="411"/>
                  </a:moveTo>
                  <a:lnTo>
                    <a:pt x="4743" y="1629"/>
                  </a:lnTo>
                  <a:lnTo>
                    <a:pt x="411" y="1629"/>
                  </a:lnTo>
                  <a:lnTo>
                    <a:pt x="411" y="411"/>
                  </a:lnTo>
                  <a:close/>
                  <a:moveTo>
                    <a:pt x="201" y="1"/>
                  </a:moveTo>
                  <a:cubicBezTo>
                    <a:pt x="90" y="1"/>
                    <a:pt x="0" y="94"/>
                    <a:pt x="0" y="206"/>
                  </a:cubicBezTo>
                  <a:lnTo>
                    <a:pt x="0" y="1835"/>
                  </a:lnTo>
                  <a:cubicBezTo>
                    <a:pt x="0" y="1948"/>
                    <a:pt x="92" y="2040"/>
                    <a:pt x="205" y="2040"/>
                  </a:cubicBezTo>
                  <a:lnTo>
                    <a:pt x="4948" y="2040"/>
                  </a:lnTo>
                  <a:cubicBezTo>
                    <a:pt x="5061" y="2040"/>
                    <a:pt x="5153" y="1946"/>
                    <a:pt x="5153" y="1835"/>
                  </a:cubicBezTo>
                  <a:lnTo>
                    <a:pt x="5153" y="206"/>
                  </a:lnTo>
                  <a:cubicBezTo>
                    <a:pt x="5153" y="92"/>
                    <a:pt x="5061" y="1"/>
                    <a:pt x="4948" y="1"/>
                  </a:cubicBezTo>
                  <a:lnTo>
                    <a:pt x="205" y="1"/>
                  </a:lnTo>
                  <a:cubicBezTo>
                    <a:pt x="204" y="1"/>
                    <a:pt x="203"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64"/>
          <p:cNvGrpSpPr/>
          <p:nvPr/>
        </p:nvGrpSpPr>
        <p:grpSpPr>
          <a:xfrm>
            <a:off x="1581796" y="3813665"/>
            <a:ext cx="282915" cy="376852"/>
            <a:chOff x="1581886" y="3813665"/>
            <a:chExt cx="282915" cy="376852"/>
          </a:xfrm>
        </p:grpSpPr>
        <p:sp>
          <p:nvSpPr>
            <p:cNvPr id="3583" name="Google Shape;3583;p64"/>
            <p:cNvSpPr/>
            <p:nvPr/>
          </p:nvSpPr>
          <p:spPr>
            <a:xfrm>
              <a:off x="1709670" y="4052242"/>
              <a:ext cx="20524" cy="34279"/>
            </a:xfrm>
            <a:custGeom>
              <a:avLst/>
              <a:gdLst/>
              <a:ahLst/>
              <a:cxnLst/>
              <a:rect l="l" t="t" r="r" b="b"/>
              <a:pathLst>
                <a:path w="761" h="1271" extrusionOk="0">
                  <a:moveTo>
                    <a:pt x="354" y="291"/>
                  </a:moveTo>
                  <a:lnTo>
                    <a:pt x="354" y="474"/>
                  </a:lnTo>
                  <a:cubicBezTo>
                    <a:pt x="295" y="450"/>
                    <a:pt x="254" y="422"/>
                    <a:pt x="254" y="378"/>
                  </a:cubicBezTo>
                  <a:cubicBezTo>
                    <a:pt x="254" y="339"/>
                    <a:pt x="284" y="304"/>
                    <a:pt x="354" y="291"/>
                  </a:cubicBezTo>
                  <a:close/>
                  <a:moveTo>
                    <a:pt x="439" y="762"/>
                  </a:moveTo>
                  <a:cubicBezTo>
                    <a:pt x="494" y="788"/>
                    <a:pt x="536" y="821"/>
                    <a:pt x="536" y="871"/>
                  </a:cubicBezTo>
                  <a:cubicBezTo>
                    <a:pt x="536" y="926"/>
                    <a:pt x="492" y="957"/>
                    <a:pt x="439" y="967"/>
                  </a:cubicBezTo>
                  <a:lnTo>
                    <a:pt x="439" y="762"/>
                  </a:lnTo>
                  <a:close/>
                  <a:moveTo>
                    <a:pt x="396" y="0"/>
                  </a:moveTo>
                  <a:cubicBezTo>
                    <a:pt x="363" y="0"/>
                    <a:pt x="337" y="20"/>
                    <a:pt x="337" y="42"/>
                  </a:cubicBezTo>
                  <a:lnTo>
                    <a:pt x="337" y="85"/>
                  </a:lnTo>
                  <a:cubicBezTo>
                    <a:pt x="173" y="107"/>
                    <a:pt x="27" y="203"/>
                    <a:pt x="27" y="400"/>
                  </a:cubicBezTo>
                  <a:cubicBezTo>
                    <a:pt x="27" y="596"/>
                    <a:pt x="195" y="664"/>
                    <a:pt x="337" y="719"/>
                  </a:cubicBezTo>
                  <a:lnTo>
                    <a:pt x="337" y="970"/>
                  </a:lnTo>
                  <a:cubicBezTo>
                    <a:pt x="223" y="950"/>
                    <a:pt x="171" y="858"/>
                    <a:pt x="105" y="858"/>
                  </a:cubicBezTo>
                  <a:cubicBezTo>
                    <a:pt x="46" y="858"/>
                    <a:pt x="1" y="937"/>
                    <a:pt x="1" y="989"/>
                  </a:cubicBezTo>
                  <a:cubicBezTo>
                    <a:pt x="1" y="1088"/>
                    <a:pt x="151" y="1186"/>
                    <a:pt x="337" y="1190"/>
                  </a:cubicBezTo>
                  <a:lnTo>
                    <a:pt x="337" y="1229"/>
                  </a:lnTo>
                  <a:cubicBezTo>
                    <a:pt x="337" y="1251"/>
                    <a:pt x="363" y="1271"/>
                    <a:pt x="396" y="1271"/>
                  </a:cubicBezTo>
                  <a:cubicBezTo>
                    <a:pt x="426" y="1271"/>
                    <a:pt x="455" y="1251"/>
                    <a:pt x="455" y="1229"/>
                  </a:cubicBezTo>
                  <a:lnTo>
                    <a:pt x="455" y="1184"/>
                  </a:lnTo>
                  <a:cubicBezTo>
                    <a:pt x="638" y="1155"/>
                    <a:pt x="760" y="1039"/>
                    <a:pt x="760" y="845"/>
                  </a:cubicBezTo>
                  <a:cubicBezTo>
                    <a:pt x="760" y="636"/>
                    <a:pt x="597" y="563"/>
                    <a:pt x="455" y="511"/>
                  </a:cubicBezTo>
                  <a:lnTo>
                    <a:pt x="455" y="284"/>
                  </a:lnTo>
                  <a:cubicBezTo>
                    <a:pt x="557" y="293"/>
                    <a:pt x="586" y="343"/>
                    <a:pt x="638" y="343"/>
                  </a:cubicBezTo>
                  <a:cubicBezTo>
                    <a:pt x="706" y="343"/>
                    <a:pt x="734" y="256"/>
                    <a:pt x="734" y="214"/>
                  </a:cubicBezTo>
                  <a:cubicBezTo>
                    <a:pt x="734" y="107"/>
                    <a:pt x="551" y="83"/>
                    <a:pt x="455" y="81"/>
                  </a:cubicBezTo>
                  <a:lnTo>
                    <a:pt x="455" y="42"/>
                  </a:lnTo>
                  <a:cubicBezTo>
                    <a:pt x="455" y="20"/>
                    <a:pt x="426"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1581886" y="3979153"/>
              <a:ext cx="282915" cy="211364"/>
            </a:xfrm>
            <a:custGeom>
              <a:avLst/>
              <a:gdLst/>
              <a:ahLst/>
              <a:cxnLst/>
              <a:rect l="l" t="t" r="r" b="b"/>
              <a:pathLst>
                <a:path w="10490" h="7837" extrusionOk="0">
                  <a:moveTo>
                    <a:pt x="6247" y="7018"/>
                  </a:moveTo>
                  <a:lnTo>
                    <a:pt x="6247" y="7426"/>
                  </a:lnTo>
                  <a:lnTo>
                    <a:pt x="3992" y="7426"/>
                  </a:lnTo>
                  <a:lnTo>
                    <a:pt x="3992" y="7018"/>
                  </a:lnTo>
                  <a:close/>
                  <a:moveTo>
                    <a:pt x="1278" y="0"/>
                  </a:moveTo>
                  <a:cubicBezTo>
                    <a:pt x="573" y="0"/>
                    <a:pt x="0" y="573"/>
                    <a:pt x="0" y="1278"/>
                  </a:cubicBezTo>
                  <a:lnTo>
                    <a:pt x="0" y="5739"/>
                  </a:lnTo>
                  <a:cubicBezTo>
                    <a:pt x="0" y="6444"/>
                    <a:pt x="573" y="7016"/>
                    <a:pt x="1278" y="7018"/>
                  </a:cubicBezTo>
                  <a:lnTo>
                    <a:pt x="3579" y="7018"/>
                  </a:lnTo>
                  <a:lnTo>
                    <a:pt x="3579" y="7632"/>
                  </a:lnTo>
                  <a:cubicBezTo>
                    <a:pt x="3579" y="7745"/>
                    <a:pt x="3671" y="7837"/>
                    <a:pt x="3787" y="7837"/>
                  </a:cubicBezTo>
                  <a:lnTo>
                    <a:pt x="6455" y="7837"/>
                  </a:lnTo>
                  <a:cubicBezTo>
                    <a:pt x="6568" y="7837"/>
                    <a:pt x="6660" y="7745"/>
                    <a:pt x="6660" y="7632"/>
                  </a:cubicBezTo>
                  <a:lnTo>
                    <a:pt x="6660" y="7018"/>
                  </a:lnTo>
                  <a:lnTo>
                    <a:pt x="9210" y="7018"/>
                  </a:lnTo>
                  <a:cubicBezTo>
                    <a:pt x="9916" y="7016"/>
                    <a:pt x="10488" y="6446"/>
                    <a:pt x="10490" y="5739"/>
                  </a:cubicBezTo>
                  <a:lnTo>
                    <a:pt x="10490" y="1278"/>
                  </a:lnTo>
                  <a:cubicBezTo>
                    <a:pt x="10488" y="573"/>
                    <a:pt x="9916" y="0"/>
                    <a:pt x="9210" y="0"/>
                  </a:cubicBezTo>
                  <a:lnTo>
                    <a:pt x="3730" y="0"/>
                  </a:lnTo>
                  <a:cubicBezTo>
                    <a:pt x="3618" y="3"/>
                    <a:pt x="3531" y="94"/>
                    <a:pt x="3531" y="206"/>
                  </a:cubicBezTo>
                  <a:cubicBezTo>
                    <a:pt x="3531" y="317"/>
                    <a:pt x="3618" y="409"/>
                    <a:pt x="3730" y="411"/>
                  </a:cubicBezTo>
                  <a:lnTo>
                    <a:pt x="9210" y="411"/>
                  </a:lnTo>
                  <a:cubicBezTo>
                    <a:pt x="9689" y="413"/>
                    <a:pt x="10077" y="800"/>
                    <a:pt x="10077" y="1278"/>
                  </a:cubicBezTo>
                  <a:lnTo>
                    <a:pt x="10077" y="5739"/>
                  </a:lnTo>
                  <a:cubicBezTo>
                    <a:pt x="10077" y="6217"/>
                    <a:pt x="9689" y="6605"/>
                    <a:pt x="9210" y="6605"/>
                  </a:cubicBezTo>
                  <a:lnTo>
                    <a:pt x="1278" y="6605"/>
                  </a:lnTo>
                  <a:cubicBezTo>
                    <a:pt x="800" y="6605"/>
                    <a:pt x="413" y="6217"/>
                    <a:pt x="411" y="5739"/>
                  </a:cubicBezTo>
                  <a:lnTo>
                    <a:pt x="411" y="1278"/>
                  </a:lnTo>
                  <a:cubicBezTo>
                    <a:pt x="413" y="800"/>
                    <a:pt x="800" y="413"/>
                    <a:pt x="1278" y="411"/>
                  </a:cubicBezTo>
                  <a:lnTo>
                    <a:pt x="2907" y="411"/>
                  </a:lnTo>
                  <a:cubicBezTo>
                    <a:pt x="3016" y="409"/>
                    <a:pt x="3105" y="317"/>
                    <a:pt x="3105" y="206"/>
                  </a:cubicBezTo>
                  <a:cubicBezTo>
                    <a:pt x="3105" y="94"/>
                    <a:pt x="3016" y="3"/>
                    <a:pt x="2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1631538" y="3813665"/>
              <a:ext cx="183585" cy="134823"/>
            </a:xfrm>
            <a:custGeom>
              <a:avLst/>
              <a:gdLst/>
              <a:ahLst/>
              <a:cxnLst/>
              <a:rect l="l" t="t" r="r" b="b"/>
              <a:pathLst>
                <a:path w="6807" h="4999" extrusionOk="0">
                  <a:moveTo>
                    <a:pt x="991" y="4222"/>
                  </a:moveTo>
                  <a:lnTo>
                    <a:pt x="991" y="4586"/>
                  </a:lnTo>
                  <a:lnTo>
                    <a:pt x="415" y="4586"/>
                  </a:lnTo>
                  <a:lnTo>
                    <a:pt x="415" y="4222"/>
                  </a:lnTo>
                  <a:close/>
                  <a:moveTo>
                    <a:pt x="6391" y="4222"/>
                  </a:moveTo>
                  <a:lnTo>
                    <a:pt x="6391" y="4586"/>
                  </a:lnTo>
                  <a:lnTo>
                    <a:pt x="5815" y="4586"/>
                  </a:lnTo>
                  <a:lnTo>
                    <a:pt x="5815" y="4222"/>
                  </a:lnTo>
                  <a:close/>
                  <a:moveTo>
                    <a:pt x="3408" y="0"/>
                  </a:moveTo>
                  <a:cubicBezTo>
                    <a:pt x="2612" y="0"/>
                    <a:pt x="1824" y="280"/>
                    <a:pt x="1194" y="820"/>
                  </a:cubicBezTo>
                  <a:cubicBezTo>
                    <a:pt x="1109" y="894"/>
                    <a:pt x="1098" y="1025"/>
                    <a:pt x="1173" y="1110"/>
                  </a:cubicBezTo>
                  <a:cubicBezTo>
                    <a:pt x="1213" y="1158"/>
                    <a:pt x="1271" y="1182"/>
                    <a:pt x="1329" y="1182"/>
                  </a:cubicBezTo>
                  <a:cubicBezTo>
                    <a:pt x="1377" y="1182"/>
                    <a:pt x="1424" y="1166"/>
                    <a:pt x="1463" y="1132"/>
                  </a:cubicBezTo>
                  <a:cubicBezTo>
                    <a:pt x="2015" y="658"/>
                    <a:pt x="2708" y="412"/>
                    <a:pt x="3407" y="412"/>
                  </a:cubicBezTo>
                  <a:cubicBezTo>
                    <a:pt x="3831" y="412"/>
                    <a:pt x="4256" y="502"/>
                    <a:pt x="4655" y="687"/>
                  </a:cubicBezTo>
                  <a:cubicBezTo>
                    <a:pt x="5714" y="1173"/>
                    <a:pt x="6393" y="2235"/>
                    <a:pt x="6391" y="3401"/>
                  </a:cubicBezTo>
                  <a:lnTo>
                    <a:pt x="6391" y="3811"/>
                  </a:lnTo>
                  <a:lnTo>
                    <a:pt x="5815" y="3811"/>
                  </a:lnTo>
                  <a:lnTo>
                    <a:pt x="5815" y="3401"/>
                  </a:lnTo>
                  <a:cubicBezTo>
                    <a:pt x="5799" y="2080"/>
                    <a:pt x="4725" y="1016"/>
                    <a:pt x="3404" y="1016"/>
                  </a:cubicBezTo>
                  <a:cubicBezTo>
                    <a:pt x="2081" y="1016"/>
                    <a:pt x="1007" y="2080"/>
                    <a:pt x="991" y="3401"/>
                  </a:cubicBezTo>
                  <a:lnTo>
                    <a:pt x="991" y="3811"/>
                  </a:lnTo>
                  <a:lnTo>
                    <a:pt x="415" y="3811"/>
                  </a:lnTo>
                  <a:lnTo>
                    <a:pt x="415" y="3401"/>
                  </a:lnTo>
                  <a:cubicBezTo>
                    <a:pt x="413" y="2748"/>
                    <a:pt x="629" y="2110"/>
                    <a:pt x="1029" y="1593"/>
                  </a:cubicBezTo>
                  <a:cubicBezTo>
                    <a:pt x="1098" y="1501"/>
                    <a:pt x="1081" y="1372"/>
                    <a:pt x="991" y="1302"/>
                  </a:cubicBezTo>
                  <a:cubicBezTo>
                    <a:pt x="953" y="1274"/>
                    <a:pt x="909" y="1260"/>
                    <a:pt x="865" y="1260"/>
                  </a:cubicBezTo>
                  <a:cubicBezTo>
                    <a:pt x="803" y="1260"/>
                    <a:pt x="742" y="1288"/>
                    <a:pt x="701" y="1342"/>
                  </a:cubicBezTo>
                  <a:cubicBezTo>
                    <a:pt x="247" y="1931"/>
                    <a:pt x="0" y="2656"/>
                    <a:pt x="2" y="3401"/>
                  </a:cubicBezTo>
                  <a:lnTo>
                    <a:pt x="2" y="4794"/>
                  </a:lnTo>
                  <a:cubicBezTo>
                    <a:pt x="2" y="4907"/>
                    <a:pt x="94" y="4999"/>
                    <a:pt x="208" y="4999"/>
                  </a:cubicBezTo>
                  <a:lnTo>
                    <a:pt x="1199" y="4999"/>
                  </a:lnTo>
                  <a:cubicBezTo>
                    <a:pt x="1312" y="4999"/>
                    <a:pt x="1404" y="4907"/>
                    <a:pt x="1404" y="4794"/>
                  </a:cubicBezTo>
                  <a:lnTo>
                    <a:pt x="1404" y="3401"/>
                  </a:lnTo>
                  <a:cubicBezTo>
                    <a:pt x="1404" y="2298"/>
                    <a:pt x="2299" y="1403"/>
                    <a:pt x="3402" y="1403"/>
                  </a:cubicBezTo>
                  <a:cubicBezTo>
                    <a:pt x="4507" y="1403"/>
                    <a:pt x="5402" y="2298"/>
                    <a:pt x="5402" y="3401"/>
                  </a:cubicBezTo>
                  <a:lnTo>
                    <a:pt x="5402" y="4794"/>
                  </a:lnTo>
                  <a:cubicBezTo>
                    <a:pt x="5402" y="4907"/>
                    <a:pt x="5494" y="4999"/>
                    <a:pt x="5607" y="4999"/>
                  </a:cubicBezTo>
                  <a:lnTo>
                    <a:pt x="6596" y="4999"/>
                  </a:lnTo>
                  <a:cubicBezTo>
                    <a:pt x="6710" y="4999"/>
                    <a:pt x="6804" y="4907"/>
                    <a:pt x="6804" y="4794"/>
                  </a:cubicBezTo>
                  <a:lnTo>
                    <a:pt x="6804" y="3401"/>
                  </a:lnTo>
                  <a:cubicBezTo>
                    <a:pt x="6806" y="2073"/>
                    <a:pt x="6033" y="866"/>
                    <a:pt x="4828" y="311"/>
                  </a:cubicBezTo>
                  <a:cubicBezTo>
                    <a:pt x="4373" y="102"/>
                    <a:pt x="3889" y="0"/>
                    <a:pt x="3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1667570" y="4018826"/>
              <a:ext cx="108905" cy="104805"/>
            </a:xfrm>
            <a:custGeom>
              <a:avLst/>
              <a:gdLst/>
              <a:ahLst/>
              <a:cxnLst/>
              <a:rect l="l" t="t" r="r" b="b"/>
              <a:pathLst>
                <a:path w="4038" h="3886" extrusionOk="0">
                  <a:moveTo>
                    <a:pt x="1944" y="414"/>
                  </a:moveTo>
                  <a:cubicBezTo>
                    <a:pt x="2562" y="414"/>
                    <a:pt x="3118" y="785"/>
                    <a:pt x="3354" y="1357"/>
                  </a:cubicBezTo>
                  <a:cubicBezTo>
                    <a:pt x="3592" y="1927"/>
                    <a:pt x="3461" y="2584"/>
                    <a:pt x="3025" y="3023"/>
                  </a:cubicBezTo>
                  <a:cubicBezTo>
                    <a:pt x="2731" y="3315"/>
                    <a:pt x="2341" y="3470"/>
                    <a:pt x="1944" y="3470"/>
                  </a:cubicBezTo>
                  <a:cubicBezTo>
                    <a:pt x="1746" y="3470"/>
                    <a:pt x="1548" y="3432"/>
                    <a:pt x="1359" y="3353"/>
                  </a:cubicBezTo>
                  <a:cubicBezTo>
                    <a:pt x="786" y="3117"/>
                    <a:pt x="415" y="2560"/>
                    <a:pt x="415" y="1942"/>
                  </a:cubicBezTo>
                  <a:cubicBezTo>
                    <a:pt x="415" y="1097"/>
                    <a:pt x="1099" y="414"/>
                    <a:pt x="1944" y="414"/>
                  </a:cubicBezTo>
                  <a:close/>
                  <a:moveTo>
                    <a:pt x="1941" y="0"/>
                  </a:moveTo>
                  <a:cubicBezTo>
                    <a:pt x="1692" y="0"/>
                    <a:pt x="1439" y="49"/>
                    <a:pt x="1199" y="147"/>
                  </a:cubicBezTo>
                  <a:cubicBezTo>
                    <a:pt x="474" y="449"/>
                    <a:pt x="0" y="1156"/>
                    <a:pt x="0" y="1942"/>
                  </a:cubicBezTo>
                  <a:cubicBezTo>
                    <a:pt x="3" y="3014"/>
                    <a:pt x="872" y="3883"/>
                    <a:pt x="1944" y="3886"/>
                  </a:cubicBezTo>
                  <a:cubicBezTo>
                    <a:pt x="2728" y="3886"/>
                    <a:pt x="3437" y="3412"/>
                    <a:pt x="3736" y="2687"/>
                  </a:cubicBezTo>
                  <a:cubicBezTo>
                    <a:pt x="4038" y="1960"/>
                    <a:pt x="3872" y="1126"/>
                    <a:pt x="3317" y="569"/>
                  </a:cubicBezTo>
                  <a:cubicBezTo>
                    <a:pt x="2944" y="198"/>
                    <a:pt x="2447" y="0"/>
                    <a:pt x="1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1701714" y="3896571"/>
              <a:ext cx="37839" cy="72334"/>
            </a:xfrm>
            <a:custGeom>
              <a:avLst/>
              <a:gdLst/>
              <a:ahLst/>
              <a:cxnLst/>
              <a:rect l="l" t="t" r="r" b="b"/>
              <a:pathLst>
                <a:path w="1403" h="2682" extrusionOk="0">
                  <a:moveTo>
                    <a:pt x="875" y="0"/>
                  </a:moveTo>
                  <a:cubicBezTo>
                    <a:pt x="802" y="0"/>
                    <a:pt x="732" y="39"/>
                    <a:pt x="695" y="108"/>
                  </a:cubicBezTo>
                  <a:lnTo>
                    <a:pt x="77" y="1193"/>
                  </a:lnTo>
                  <a:cubicBezTo>
                    <a:pt x="1" y="1331"/>
                    <a:pt x="99" y="1501"/>
                    <a:pt x="258" y="1501"/>
                  </a:cubicBezTo>
                  <a:lnTo>
                    <a:pt x="726" y="1501"/>
                  </a:lnTo>
                  <a:lnTo>
                    <a:pt x="93" y="2353"/>
                  </a:lnTo>
                  <a:cubicBezTo>
                    <a:pt x="25" y="2442"/>
                    <a:pt x="42" y="2573"/>
                    <a:pt x="134" y="2641"/>
                  </a:cubicBezTo>
                  <a:cubicBezTo>
                    <a:pt x="171" y="2668"/>
                    <a:pt x="214" y="2681"/>
                    <a:pt x="256" y="2681"/>
                  </a:cubicBezTo>
                  <a:cubicBezTo>
                    <a:pt x="319" y="2681"/>
                    <a:pt x="382" y="2652"/>
                    <a:pt x="422" y="2597"/>
                  </a:cubicBezTo>
                  <a:lnTo>
                    <a:pt x="1302" y="1418"/>
                  </a:lnTo>
                  <a:cubicBezTo>
                    <a:pt x="1403" y="1281"/>
                    <a:pt x="1307" y="1089"/>
                    <a:pt x="1136" y="1089"/>
                  </a:cubicBezTo>
                  <a:lnTo>
                    <a:pt x="612" y="1089"/>
                  </a:lnTo>
                  <a:lnTo>
                    <a:pt x="1053" y="311"/>
                  </a:lnTo>
                  <a:cubicBezTo>
                    <a:pt x="1112" y="213"/>
                    <a:pt x="1077" y="84"/>
                    <a:pt x="977" y="27"/>
                  </a:cubicBezTo>
                  <a:cubicBezTo>
                    <a:pt x="944" y="9"/>
                    <a:pt x="909" y="0"/>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64"/>
          <p:cNvGrpSpPr/>
          <p:nvPr/>
        </p:nvGrpSpPr>
        <p:grpSpPr>
          <a:xfrm>
            <a:off x="1547220" y="3211722"/>
            <a:ext cx="351958" cy="376879"/>
            <a:chOff x="1547310" y="3211722"/>
            <a:chExt cx="351958" cy="376879"/>
          </a:xfrm>
        </p:grpSpPr>
        <p:sp>
          <p:nvSpPr>
            <p:cNvPr id="3589" name="Google Shape;3589;p64"/>
            <p:cNvSpPr/>
            <p:nvPr/>
          </p:nvSpPr>
          <p:spPr>
            <a:xfrm>
              <a:off x="1616974" y="3506342"/>
              <a:ext cx="51027" cy="49139"/>
            </a:xfrm>
            <a:custGeom>
              <a:avLst/>
              <a:gdLst/>
              <a:ahLst/>
              <a:cxnLst/>
              <a:rect l="l" t="t" r="r" b="b"/>
              <a:pathLst>
                <a:path w="1892" h="1822" extrusionOk="0">
                  <a:moveTo>
                    <a:pt x="979" y="418"/>
                  </a:moveTo>
                  <a:cubicBezTo>
                    <a:pt x="1232" y="418"/>
                    <a:pt x="1475" y="614"/>
                    <a:pt x="1475" y="911"/>
                  </a:cubicBezTo>
                  <a:cubicBezTo>
                    <a:pt x="1475" y="1182"/>
                    <a:pt x="1254" y="1402"/>
                    <a:pt x="983" y="1402"/>
                  </a:cubicBezTo>
                  <a:cubicBezTo>
                    <a:pt x="544" y="1402"/>
                    <a:pt x="326" y="874"/>
                    <a:pt x="634" y="564"/>
                  </a:cubicBezTo>
                  <a:cubicBezTo>
                    <a:pt x="734" y="463"/>
                    <a:pt x="858" y="418"/>
                    <a:pt x="979" y="418"/>
                  </a:cubicBezTo>
                  <a:close/>
                  <a:moveTo>
                    <a:pt x="983" y="0"/>
                  </a:moveTo>
                  <a:cubicBezTo>
                    <a:pt x="614" y="0"/>
                    <a:pt x="282" y="221"/>
                    <a:pt x="141" y="562"/>
                  </a:cubicBezTo>
                  <a:cubicBezTo>
                    <a:pt x="1" y="902"/>
                    <a:pt x="77" y="1293"/>
                    <a:pt x="339" y="1555"/>
                  </a:cubicBezTo>
                  <a:cubicBezTo>
                    <a:pt x="513" y="1729"/>
                    <a:pt x="745" y="1821"/>
                    <a:pt x="982" y="1821"/>
                  </a:cubicBezTo>
                  <a:cubicBezTo>
                    <a:pt x="1099" y="1821"/>
                    <a:pt x="1218" y="1799"/>
                    <a:pt x="1331" y="1752"/>
                  </a:cubicBezTo>
                  <a:cubicBezTo>
                    <a:pt x="1671" y="1610"/>
                    <a:pt x="1892" y="1278"/>
                    <a:pt x="1892" y="911"/>
                  </a:cubicBezTo>
                  <a:cubicBezTo>
                    <a:pt x="1892" y="409"/>
                    <a:pt x="1486" y="0"/>
                    <a:pt x="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1726877" y="3410761"/>
              <a:ext cx="133394" cy="141242"/>
            </a:xfrm>
            <a:custGeom>
              <a:avLst/>
              <a:gdLst/>
              <a:ahLst/>
              <a:cxnLst/>
              <a:rect l="l" t="t" r="r" b="b"/>
              <a:pathLst>
                <a:path w="4946" h="5237" extrusionOk="0">
                  <a:moveTo>
                    <a:pt x="2413" y="420"/>
                  </a:moveTo>
                  <a:cubicBezTo>
                    <a:pt x="3295" y="420"/>
                    <a:pt x="3987" y="1092"/>
                    <a:pt x="3987" y="1950"/>
                  </a:cubicBezTo>
                  <a:lnTo>
                    <a:pt x="3987" y="2046"/>
                  </a:lnTo>
                  <a:cubicBezTo>
                    <a:pt x="3987" y="2136"/>
                    <a:pt x="4044" y="2215"/>
                    <a:pt x="4127" y="2243"/>
                  </a:cubicBezTo>
                  <a:cubicBezTo>
                    <a:pt x="4367" y="2326"/>
                    <a:pt x="4522" y="2562"/>
                    <a:pt x="4503" y="2815"/>
                  </a:cubicBezTo>
                  <a:cubicBezTo>
                    <a:pt x="4485" y="3068"/>
                    <a:pt x="4295" y="3276"/>
                    <a:pt x="4046" y="3322"/>
                  </a:cubicBezTo>
                  <a:cubicBezTo>
                    <a:pt x="3946" y="3341"/>
                    <a:pt x="3874" y="3426"/>
                    <a:pt x="3874" y="3529"/>
                  </a:cubicBezTo>
                  <a:lnTo>
                    <a:pt x="3874" y="4817"/>
                  </a:lnTo>
                  <a:lnTo>
                    <a:pt x="3546" y="4817"/>
                  </a:lnTo>
                  <a:lnTo>
                    <a:pt x="3546" y="4206"/>
                  </a:lnTo>
                  <a:cubicBezTo>
                    <a:pt x="3551" y="4088"/>
                    <a:pt x="3457" y="3988"/>
                    <a:pt x="3337" y="3988"/>
                  </a:cubicBezTo>
                  <a:cubicBezTo>
                    <a:pt x="3219" y="3988"/>
                    <a:pt x="3125" y="4088"/>
                    <a:pt x="3129" y="4206"/>
                  </a:cubicBezTo>
                  <a:lnTo>
                    <a:pt x="3129" y="4817"/>
                  </a:lnTo>
                  <a:lnTo>
                    <a:pt x="2963" y="4817"/>
                  </a:lnTo>
                  <a:lnTo>
                    <a:pt x="2963" y="4451"/>
                  </a:lnTo>
                  <a:cubicBezTo>
                    <a:pt x="2963" y="4335"/>
                    <a:pt x="2869" y="4241"/>
                    <a:pt x="2754" y="4241"/>
                  </a:cubicBezTo>
                  <a:cubicBezTo>
                    <a:pt x="2638" y="4241"/>
                    <a:pt x="2544" y="4335"/>
                    <a:pt x="2544" y="4451"/>
                  </a:cubicBezTo>
                  <a:lnTo>
                    <a:pt x="2544" y="4817"/>
                  </a:lnTo>
                  <a:lnTo>
                    <a:pt x="2378" y="4817"/>
                  </a:lnTo>
                  <a:lnTo>
                    <a:pt x="2378" y="4451"/>
                  </a:lnTo>
                  <a:cubicBezTo>
                    <a:pt x="2382" y="4333"/>
                    <a:pt x="2288" y="4234"/>
                    <a:pt x="2168" y="4234"/>
                  </a:cubicBezTo>
                  <a:cubicBezTo>
                    <a:pt x="2050" y="4234"/>
                    <a:pt x="1954" y="4333"/>
                    <a:pt x="1959" y="4451"/>
                  </a:cubicBezTo>
                  <a:lnTo>
                    <a:pt x="1959" y="4817"/>
                  </a:lnTo>
                  <a:lnTo>
                    <a:pt x="1795" y="4817"/>
                  </a:lnTo>
                  <a:lnTo>
                    <a:pt x="1795" y="4112"/>
                  </a:lnTo>
                  <a:cubicBezTo>
                    <a:pt x="1795" y="3996"/>
                    <a:pt x="1701" y="3902"/>
                    <a:pt x="1585" y="3902"/>
                  </a:cubicBezTo>
                  <a:cubicBezTo>
                    <a:pt x="1470" y="3902"/>
                    <a:pt x="1376" y="3996"/>
                    <a:pt x="1376" y="4112"/>
                  </a:cubicBezTo>
                  <a:lnTo>
                    <a:pt x="1376" y="4817"/>
                  </a:lnTo>
                  <a:lnTo>
                    <a:pt x="1166" y="4817"/>
                  </a:lnTo>
                  <a:lnTo>
                    <a:pt x="1166" y="3542"/>
                  </a:lnTo>
                  <a:cubicBezTo>
                    <a:pt x="1166" y="3429"/>
                    <a:pt x="1077" y="3335"/>
                    <a:pt x="963" y="3333"/>
                  </a:cubicBezTo>
                  <a:cubicBezTo>
                    <a:pt x="662" y="3322"/>
                    <a:pt x="422" y="3075"/>
                    <a:pt x="419" y="2774"/>
                  </a:cubicBezTo>
                  <a:lnTo>
                    <a:pt x="419" y="2771"/>
                  </a:lnTo>
                  <a:cubicBezTo>
                    <a:pt x="419" y="2562"/>
                    <a:pt x="537" y="2370"/>
                    <a:pt x="723" y="2276"/>
                  </a:cubicBezTo>
                  <a:cubicBezTo>
                    <a:pt x="793" y="2239"/>
                    <a:pt x="836" y="2167"/>
                    <a:pt x="836" y="2090"/>
                  </a:cubicBezTo>
                  <a:lnTo>
                    <a:pt x="836" y="1950"/>
                  </a:lnTo>
                  <a:cubicBezTo>
                    <a:pt x="836" y="1092"/>
                    <a:pt x="1529" y="420"/>
                    <a:pt x="2413" y="420"/>
                  </a:cubicBezTo>
                  <a:close/>
                  <a:moveTo>
                    <a:pt x="2413" y="0"/>
                  </a:moveTo>
                  <a:cubicBezTo>
                    <a:pt x="1907" y="0"/>
                    <a:pt x="1401" y="187"/>
                    <a:pt x="1007" y="562"/>
                  </a:cubicBezTo>
                  <a:cubicBezTo>
                    <a:pt x="629" y="924"/>
                    <a:pt x="417" y="1426"/>
                    <a:pt x="419" y="1950"/>
                  </a:cubicBezTo>
                  <a:lnTo>
                    <a:pt x="419" y="1972"/>
                  </a:lnTo>
                  <a:cubicBezTo>
                    <a:pt x="157" y="2153"/>
                    <a:pt x="0" y="2453"/>
                    <a:pt x="0" y="2771"/>
                  </a:cubicBezTo>
                  <a:cubicBezTo>
                    <a:pt x="5" y="3221"/>
                    <a:pt x="310" y="3612"/>
                    <a:pt x="747" y="3721"/>
                  </a:cubicBezTo>
                  <a:lnTo>
                    <a:pt x="747" y="5027"/>
                  </a:lnTo>
                  <a:cubicBezTo>
                    <a:pt x="747" y="5143"/>
                    <a:pt x="841" y="5237"/>
                    <a:pt x="957" y="5237"/>
                  </a:cubicBezTo>
                  <a:lnTo>
                    <a:pt x="4085" y="5237"/>
                  </a:lnTo>
                  <a:cubicBezTo>
                    <a:pt x="4201" y="5237"/>
                    <a:pt x="4295" y="5143"/>
                    <a:pt x="4295" y="5027"/>
                  </a:cubicBezTo>
                  <a:lnTo>
                    <a:pt x="4295" y="3686"/>
                  </a:lnTo>
                  <a:cubicBezTo>
                    <a:pt x="4653" y="3549"/>
                    <a:pt x="4898" y="3217"/>
                    <a:pt x="4922" y="2833"/>
                  </a:cubicBezTo>
                  <a:cubicBezTo>
                    <a:pt x="4946" y="2450"/>
                    <a:pt x="4745" y="2090"/>
                    <a:pt x="4406" y="1909"/>
                  </a:cubicBezTo>
                  <a:cubicBezTo>
                    <a:pt x="4398" y="1400"/>
                    <a:pt x="4186" y="915"/>
                    <a:pt x="3819" y="562"/>
                  </a:cubicBezTo>
                  <a:cubicBezTo>
                    <a:pt x="3425" y="187"/>
                    <a:pt x="2919" y="0"/>
                    <a:pt x="2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1780978" y="3502620"/>
              <a:ext cx="24839" cy="11354"/>
            </a:xfrm>
            <a:custGeom>
              <a:avLst/>
              <a:gdLst/>
              <a:ahLst/>
              <a:cxnLst/>
              <a:rect l="l" t="t" r="r" b="b"/>
              <a:pathLst>
                <a:path w="921" h="421" extrusionOk="0">
                  <a:moveTo>
                    <a:pt x="712" y="1"/>
                  </a:moveTo>
                  <a:cubicBezTo>
                    <a:pt x="709" y="1"/>
                    <a:pt x="707" y="1"/>
                    <a:pt x="704" y="1"/>
                  </a:cubicBezTo>
                  <a:lnTo>
                    <a:pt x="210" y="1"/>
                  </a:lnTo>
                  <a:cubicBezTo>
                    <a:pt x="95" y="1"/>
                    <a:pt x="1" y="95"/>
                    <a:pt x="1" y="210"/>
                  </a:cubicBezTo>
                  <a:cubicBezTo>
                    <a:pt x="1" y="326"/>
                    <a:pt x="95" y="420"/>
                    <a:pt x="210" y="420"/>
                  </a:cubicBezTo>
                  <a:lnTo>
                    <a:pt x="704" y="420"/>
                  </a:lnTo>
                  <a:cubicBezTo>
                    <a:pt x="706" y="420"/>
                    <a:pt x="709" y="420"/>
                    <a:pt x="712" y="420"/>
                  </a:cubicBezTo>
                  <a:cubicBezTo>
                    <a:pt x="826" y="420"/>
                    <a:pt x="920" y="326"/>
                    <a:pt x="920" y="210"/>
                  </a:cubicBezTo>
                  <a:cubicBezTo>
                    <a:pt x="920" y="93"/>
                    <a:pt x="826" y="1"/>
                    <a:pt x="7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1751824" y="3469528"/>
              <a:ext cx="39376" cy="30368"/>
            </a:xfrm>
            <a:custGeom>
              <a:avLst/>
              <a:gdLst/>
              <a:ahLst/>
              <a:cxnLst/>
              <a:rect l="l" t="t" r="r" b="b"/>
              <a:pathLst>
                <a:path w="1460" h="1126" extrusionOk="0">
                  <a:moveTo>
                    <a:pt x="1040" y="420"/>
                  </a:moveTo>
                  <a:cubicBezTo>
                    <a:pt x="1027" y="581"/>
                    <a:pt x="892" y="706"/>
                    <a:pt x="730" y="706"/>
                  </a:cubicBezTo>
                  <a:cubicBezTo>
                    <a:pt x="566" y="706"/>
                    <a:pt x="433" y="581"/>
                    <a:pt x="420" y="420"/>
                  </a:cubicBezTo>
                  <a:close/>
                  <a:moveTo>
                    <a:pt x="246" y="1"/>
                  </a:moveTo>
                  <a:cubicBezTo>
                    <a:pt x="158" y="1"/>
                    <a:pt x="80" y="53"/>
                    <a:pt x="49" y="134"/>
                  </a:cubicBezTo>
                  <a:cubicBezTo>
                    <a:pt x="16" y="217"/>
                    <a:pt x="1" y="306"/>
                    <a:pt x="1" y="396"/>
                  </a:cubicBezTo>
                  <a:cubicBezTo>
                    <a:pt x="1" y="800"/>
                    <a:pt x="326" y="1125"/>
                    <a:pt x="730" y="1125"/>
                  </a:cubicBezTo>
                  <a:cubicBezTo>
                    <a:pt x="1132" y="1125"/>
                    <a:pt x="1460" y="800"/>
                    <a:pt x="1460" y="396"/>
                  </a:cubicBezTo>
                  <a:cubicBezTo>
                    <a:pt x="1460" y="306"/>
                    <a:pt x="1442" y="217"/>
                    <a:pt x="1411" y="134"/>
                  </a:cubicBezTo>
                  <a:cubicBezTo>
                    <a:pt x="1379" y="53"/>
                    <a:pt x="1302"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1791713" y="3469528"/>
              <a:ext cx="43017" cy="30368"/>
            </a:xfrm>
            <a:custGeom>
              <a:avLst/>
              <a:gdLst/>
              <a:ahLst/>
              <a:cxnLst/>
              <a:rect l="l" t="t" r="r" b="b"/>
              <a:pathLst>
                <a:path w="1595" h="1126" extrusionOk="0">
                  <a:moveTo>
                    <a:pt x="1175" y="420"/>
                  </a:moveTo>
                  <a:cubicBezTo>
                    <a:pt x="1164" y="581"/>
                    <a:pt x="1029" y="706"/>
                    <a:pt x="865" y="706"/>
                  </a:cubicBezTo>
                  <a:cubicBezTo>
                    <a:pt x="703" y="706"/>
                    <a:pt x="568" y="581"/>
                    <a:pt x="557" y="420"/>
                  </a:cubicBezTo>
                  <a:close/>
                  <a:moveTo>
                    <a:pt x="380" y="1"/>
                  </a:moveTo>
                  <a:cubicBezTo>
                    <a:pt x="293" y="1"/>
                    <a:pt x="216" y="53"/>
                    <a:pt x="186" y="134"/>
                  </a:cubicBezTo>
                  <a:cubicBezTo>
                    <a:pt x="0" y="612"/>
                    <a:pt x="354" y="1125"/>
                    <a:pt x="865" y="1125"/>
                  </a:cubicBezTo>
                  <a:cubicBezTo>
                    <a:pt x="1269" y="1125"/>
                    <a:pt x="1594" y="800"/>
                    <a:pt x="1594" y="396"/>
                  </a:cubicBezTo>
                  <a:cubicBezTo>
                    <a:pt x="1594" y="306"/>
                    <a:pt x="1579" y="217"/>
                    <a:pt x="1546" y="134"/>
                  </a:cubicBezTo>
                  <a:cubicBezTo>
                    <a:pt x="1516" y="53"/>
                    <a:pt x="1437" y="1"/>
                    <a:pt x="1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1547310" y="3211722"/>
              <a:ext cx="351958" cy="376879"/>
            </a:xfrm>
            <a:custGeom>
              <a:avLst/>
              <a:gdLst/>
              <a:ahLst/>
              <a:cxnLst/>
              <a:rect l="l" t="t" r="r" b="b"/>
              <a:pathLst>
                <a:path w="13050" h="13974" extrusionOk="0">
                  <a:moveTo>
                    <a:pt x="2049" y="420"/>
                  </a:moveTo>
                  <a:lnTo>
                    <a:pt x="2049" y="1714"/>
                  </a:lnTo>
                  <a:lnTo>
                    <a:pt x="1167" y="1714"/>
                  </a:lnTo>
                  <a:lnTo>
                    <a:pt x="1169" y="420"/>
                  </a:lnTo>
                  <a:close/>
                  <a:moveTo>
                    <a:pt x="3248" y="420"/>
                  </a:moveTo>
                  <a:lnTo>
                    <a:pt x="3248" y="1714"/>
                  </a:lnTo>
                  <a:lnTo>
                    <a:pt x="2468" y="1714"/>
                  </a:lnTo>
                  <a:lnTo>
                    <a:pt x="2468" y="420"/>
                  </a:lnTo>
                  <a:close/>
                  <a:moveTo>
                    <a:pt x="4547" y="420"/>
                  </a:moveTo>
                  <a:lnTo>
                    <a:pt x="4547" y="1714"/>
                  </a:lnTo>
                  <a:lnTo>
                    <a:pt x="3665" y="1714"/>
                  </a:lnTo>
                  <a:lnTo>
                    <a:pt x="3665" y="420"/>
                  </a:lnTo>
                  <a:close/>
                  <a:moveTo>
                    <a:pt x="5743" y="420"/>
                  </a:moveTo>
                  <a:lnTo>
                    <a:pt x="5743" y="1714"/>
                  </a:lnTo>
                  <a:lnTo>
                    <a:pt x="4966" y="1714"/>
                  </a:lnTo>
                  <a:lnTo>
                    <a:pt x="4966" y="420"/>
                  </a:lnTo>
                  <a:close/>
                  <a:moveTo>
                    <a:pt x="5743" y="2136"/>
                  </a:moveTo>
                  <a:lnTo>
                    <a:pt x="5743" y="3134"/>
                  </a:lnTo>
                  <a:lnTo>
                    <a:pt x="1169" y="3134"/>
                  </a:lnTo>
                  <a:lnTo>
                    <a:pt x="1169" y="2136"/>
                  </a:lnTo>
                  <a:close/>
                  <a:moveTo>
                    <a:pt x="5361" y="8859"/>
                  </a:moveTo>
                  <a:cubicBezTo>
                    <a:pt x="5005" y="10031"/>
                    <a:pt x="5217" y="11302"/>
                    <a:pt x="5935" y="12293"/>
                  </a:cubicBezTo>
                  <a:cubicBezTo>
                    <a:pt x="5911" y="12309"/>
                    <a:pt x="5890" y="12326"/>
                    <a:pt x="5872" y="12348"/>
                  </a:cubicBezTo>
                  <a:lnTo>
                    <a:pt x="5872" y="12350"/>
                  </a:lnTo>
                  <a:cubicBezTo>
                    <a:pt x="5288" y="13124"/>
                    <a:pt x="4385" y="13556"/>
                    <a:pt x="3453" y="13556"/>
                  </a:cubicBezTo>
                  <a:cubicBezTo>
                    <a:pt x="3131" y="13556"/>
                    <a:pt x="2806" y="13505"/>
                    <a:pt x="2490" y="13398"/>
                  </a:cubicBezTo>
                  <a:cubicBezTo>
                    <a:pt x="1254" y="12983"/>
                    <a:pt x="422" y="11824"/>
                    <a:pt x="424" y="10520"/>
                  </a:cubicBezTo>
                  <a:lnTo>
                    <a:pt x="424" y="8859"/>
                  </a:lnTo>
                  <a:close/>
                  <a:moveTo>
                    <a:pt x="959" y="0"/>
                  </a:moveTo>
                  <a:cubicBezTo>
                    <a:pt x="844" y="0"/>
                    <a:pt x="750" y="94"/>
                    <a:pt x="750" y="210"/>
                  </a:cubicBezTo>
                  <a:lnTo>
                    <a:pt x="750" y="3134"/>
                  </a:lnTo>
                  <a:lnTo>
                    <a:pt x="215" y="3134"/>
                  </a:lnTo>
                  <a:cubicBezTo>
                    <a:pt x="99" y="3134"/>
                    <a:pt x="5" y="3228"/>
                    <a:pt x="5" y="3343"/>
                  </a:cubicBezTo>
                  <a:lnTo>
                    <a:pt x="5" y="4616"/>
                  </a:lnTo>
                  <a:cubicBezTo>
                    <a:pt x="1" y="4734"/>
                    <a:pt x="95" y="4832"/>
                    <a:pt x="215" y="4832"/>
                  </a:cubicBezTo>
                  <a:cubicBezTo>
                    <a:pt x="333" y="4832"/>
                    <a:pt x="429" y="4734"/>
                    <a:pt x="424" y="4616"/>
                  </a:cubicBezTo>
                  <a:lnTo>
                    <a:pt x="424" y="3551"/>
                  </a:lnTo>
                  <a:lnTo>
                    <a:pt x="6490" y="3551"/>
                  </a:lnTo>
                  <a:lnTo>
                    <a:pt x="6490" y="6099"/>
                  </a:lnTo>
                  <a:lnTo>
                    <a:pt x="424" y="6099"/>
                  </a:lnTo>
                  <a:lnTo>
                    <a:pt x="424" y="5453"/>
                  </a:lnTo>
                  <a:cubicBezTo>
                    <a:pt x="427" y="5335"/>
                    <a:pt x="333" y="5234"/>
                    <a:pt x="215" y="5234"/>
                  </a:cubicBezTo>
                  <a:cubicBezTo>
                    <a:pt x="95" y="5234"/>
                    <a:pt x="1" y="5335"/>
                    <a:pt x="5" y="5453"/>
                  </a:cubicBezTo>
                  <a:lnTo>
                    <a:pt x="5" y="10520"/>
                  </a:lnTo>
                  <a:cubicBezTo>
                    <a:pt x="3" y="12001"/>
                    <a:pt x="946" y="13317"/>
                    <a:pt x="2348" y="13791"/>
                  </a:cubicBezTo>
                  <a:cubicBezTo>
                    <a:pt x="2711" y="13914"/>
                    <a:pt x="3084" y="13973"/>
                    <a:pt x="3453" y="13973"/>
                  </a:cubicBezTo>
                  <a:cubicBezTo>
                    <a:pt x="4508" y="13973"/>
                    <a:pt x="5530" y="13489"/>
                    <a:pt x="6195" y="12617"/>
                  </a:cubicBezTo>
                  <a:cubicBezTo>
                    <a:pt x="6938" y="13451"/>
                    <a:pt x="8003" y="13927"/>
                    <a:pt x="9121" y="13927"/>
                  </a:cubicBezTo>
                  <a:cubicBezTo>
                    <a:pt x="11287" y="13927"/>
                    <a:pt x="13049" y="12165"/>
                    <a:pt x="13049" y="9999"/>
                  </a:cubicBezTo>
                  <a:cubicBezTo>
                    <a:pt x="13049" y="8702"/>
                    <a:pt x="12409" y="7490"/>
                    <a:pt x="11342" y="6758"/>
                  </a:cubicBezTo>
                  <a:cubicBezTo>
                    <a:pt x="11305" y="6733"/>
                    <a:pt x="11264" y="6721"/>
                    <a:pt x="11223" y="6721"/>
                  </a:cubicBezTo>
                  <a:cubicBezTo>
                    <a:pt x="11156" y="6721"/>
                    <a:pt x="11090" y="6753"/>
                    <a:pt x="11049" y="6813"/>
                  </a:cubicBezTo>
                  <a:cubicBezTo>
                    <a:pt x="10984" y="6907"/>
                    <a:pt x="11008" y="7038"/>
                    <a:pt x="11104" y="7103"/>
                  </a:cubicBezTo>
                  <a:cubicBezTo>
                    <a:pt x="12119" y="7798"/>
                    <a:pt x="12695" y="8975"/>
                    <a:pt x="12623" y="10202"/>
                  </a:cubicBezTo>
                  <a:cubicBezTo>
                    <a:pt x="12554" y="11429"/>
                    <a:pt x="11844" y="12529"/>
                    <a:pt x="10757" y="13103"/>
                  </a:cubicBezTo>
                  <a:cubicBezTo>
                    <a:pt x="10244" y="13373"/>
                    <a:pt x="9682" y="13508"/>
                    <a:pt x="9121" y="13508"/>
                  </a:cubicBezTo>
                  <a:cubicBezTo>
                    <a:pt x="8492" y="13508"/>
                    <a:pt x="7864" y="13339"/>
                    <a:pt x="7307" y="13003"/>
                  </a:cubicBezTo>
                  <a:cubicBezTo>
                    <a:pt x="6254" y="12368"/>
                    <a:pt x="5610" y="11228"/>
                    <a:pt x="5610" y="9999"/>
                  </a:cubicBezTo>
                  <a:cubicBezTo>
                    <a:pt x="5610" y="8064"/>
                    <a:pt x="7184" y="6490"/>
                    <a:pt x="9121" y="6490"/>
                  </a:cubicBezTo>
                  <a:cubicBezTo>
                    <a:pt x="9536" y="6490"/>
                    <a:pt x="9951" y="6562"/>
                    <a:pt x="10342" y="6708"/>
                  </a:cubicBezTo>
                  <a:cubicBezTo>
                    <a:pt x="10366" y="6717"/>
                    <a:pt x="10390" y="6721"/>
                    <a:pt x="10414" y="6721"/>
                  </a:cubicBezTo>
                  <a:cubicBezTo>
                    <a:pt x="10500" y="6721"/>
                    <a:pt x="10580" y="6669"/>
                    <a:pt x="10610" y="6584"/>
                  </a:cubicBezTo>
                  <a:cubicBezTo>
                    <a:pt x="10652" y="6477"/>
                    <a:pt x="10595" y="6354"/>
                    <a:pt x="10488" y="6315"/>
                  </a:cubicBezTo>
                  <a:cubicBezTo>
                    <a:pt x="10038" y="6148"/>
                    <a:pt x="9577" y="6069"/>
                    <a:pt x="9122" y="6069"/>
                  </a:cubicBezTo>
                  <a:cubicBezTo>
                    <a:pt x="7597" y="6069"/>
                    <a:pt x="6153" y="6963"/>
                    <a:pt x="5514" y="8440"/>
                  </a:cubicBezTo>
                  <a:lnTo>
                    <a:pt x="424" y="8440"/>
                  </a:lnTo>
                  <a:lnTo>
                    <a:pt x="424" y="6516"/>
                  </a:lnTo>
                  <a:lnTo>
                    <a:pt x="6606" y="6516"/>
                  </a:lnTo>
                  <a:cubicBezTo>
                    <a:pt x="6634" y="6531"/>
                    <a:pt x="6667" y="6538"/>
                    <a:pt x="6700" y="6538"/>
                  </a:cubicBezTo>
                  <a:cubicBezTo>
                    <a:pt x="6815" y="6538"/>
                    <a:pt x="6909" y="6444"/>
                    <a:pt x="6909" y="6328"/>
                  </a:cubicBezTo>
                  <a:lnTo>
                    <a:pt x="6909" y="6309"/>
                  </a:lnTo>
                  <a:cubicBezTo>
                    <a:pt x="6909" y="6298"/>
                    <a:pt x="6907" y="6287"/>
                    <a:pt x="6907" y="6276"/>
                  </a:cubicBezTo>
                  <a:cubicBezTo>
                    <a:pt x="6907" y="6267"/>
                    <a:pt x="6909" y="6256"/>
                    <a:pt x="6909" y="6245"/>
                  </a:cubicBezTo>
                  <a:lnTo>
                    <a:pt x="6909" y="3343"/>
                  </a:lnTo>
                  <a:cubicBezTo>
                    <a:pt x="6909" y="3228"/>
                    <a:pt x="6815" y="3134"/>
                    <a:pt x="6700" y="3134"/>
                  </a:cubicBezTo>
                  <a:lnTo>
                    <a:pt x="6165" y="3134"/>
                  </a:lnTo>
                  <a:lnTo>
                    <a:pt x="6165" y="210"/>
                  </a:lnTo>
                  <a:cubicBezTo>
                    <a:pt x="6165" y="94"/>
                    <a:pt x="6071"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64"/>
          <p:cNvGrpSpPr/>
          <p:nvPr/>
        </p:nvGrpSpPr>
        <p:grpSpPr>
          <a:xfrm>
            <a:off x="1534733" y="2661183"/>
            <a:ext cx="376987" cy="275040"/>
            <a:chOff x="1534823" y="2661183"/>
            <a:chExt cx="376987" cy="275040"/>
          </a:xfrm>
        </p:grpSpPr>
        <p:sp>
          <p:nvSpPr>
            <p:cNvPr id="3596" name="Google Shape;3596;p64"/>
            <p:cNvSpPr/>
            <p:nvPr/>
          </p:nvSpPr>
          <p:spPr>
            <a:xfrm>
              <a:off x="1534823" y="2661183"/>
              <a:ext cx="376987" cy="275040"/>
            </a:xfrm>
            <a:custGeom>
              <a:avLst/>
              <a:gdLst/>
              <a:ahLst/>
              <a:cxnLst/>
              <a:rect l="l" t="t" r="r" b="b"/>
              <a:pathLst>
                <a:path w="13978" h="10198" extrusionOk="0">
                  <a:moveTo>
                    <a:pt x="12746" y="415"/>
                  </a:moveTo>
                  <a:cubicBezTo>
                    <a:pt x="12916" y="417"/>
                    <a:pt x="13054" y="555"/>
                    <a:pt x="13054" y="723"/>
                  </a:cubicBezTo>
                  <a:lnTo>
                    <a:pt x="13054" y="8701"/>
                  </a:lnTo>
                  <a:lnTo>
                    <a:pt x="13054" y="8719"/>
                  </a:lnTo>
                  <a:lnTo>
                    <a:pt x="12527" y="8719"/>
                  </a:lnTo>
                  <a:lnTo>
                    <a:pt x="12527" y="1472"/>
                  </a:lnTo>
                  <a:cubicBezTo>
                    <a:pt x="12527" y="1181"/>
                    <a:pt x="12292" y="943"/>
                    <a:pt x="11999" y="943"/>
                  </a:cubicBezTo>
                  <a:lnTo>
                    <a:pt x="6597" y="943"/>
                  </a:lnTo>
                  <a:cubicBezTo>
                    <a:pt x="6595" y="943"/>
                    <a:pt x="6592" y="943"/>
                    <a:pt x="6589" y="943"/>
                  </a:cubicBezTo>
                  <a:cubicBezTo>
                    <a:pt x="6475" y="943"/>
                    <a:pt x="6381" y="1038"/>
                    <a:pt x="6381" y="1153"/>
                  </a:cubicBezTo>
                  <a:cubicBezTo>
                    <a:pt x="6381" y="1268"/>
                    <a:pt x="6475" y="1361"/>
                    <a:pt x="6589" y="1361"/>
                  </a:cubicBezTo>
                  <a:cubicBezTo>
                    <a:pt x="6592" y="1361"/>
                    <a:pt x="6594" y="1361"/>
                    <a:pt x="6597" y="1360"/>
                  </a:cubicBezTo>
                  <a:lnTo>
                    <a:pt x="11999" y="1360"/>
                  </a:lnTo>
                  <a:cubicBezTo>
                    <a:pt x="12060" y="1360"/>
                    <a:pt x="12110" y="1411"/>
                    <a:pt x="12110" y="1472"/>
                  </a:cubicBezTo>
                  <a:lnTo>
                    <a:pt x="12110" y="8719"/>
                  </a:lnTo>
                  <a:lnTo>
                    <a:pt x="2012" y="8719"/>
                  </a:lnTo>
                  <a:lnTo>
                    <a:pt x="2012" y="1472"/>
                  </a:lnTo>
                  <a:cubicBezTo>
                    <a:pt x="2012" y="1411"/>
                    <a:pt x="2062" y="1360"/>
                    <a:pt x="2125" y="1360"/>
                  </a:cubicBezTo>
                  <a:lnTo>
                    <a:pt x="5765" y="1360"/>
                  </a:lnTo>
                  <a:cubicBezTo>
                    <a:pt x="5768" y="1361"/>
                    <a:pt x="5770" y="1361"/>
                    <a:pt x="5773" y="1361"/>
                  </a:cubicBezTo>
                  <a:cubicBezTo>
                    <a:pt x="5887" y="1361"/>
                    <a:pt x="5979" y="1268"/>
                    <a:pt x="5979" y="1153"/>
                  </a:cubicBezTo>
                  <a:cubicBezTo>
                    <a:pt x="5979" y="1038"/>
                    <a:pt x="5887" y="943"/>
                    <a:pt x="5773" y="943"/>
                  </a:cubicBezTo>
                  <a:cubicBezTo>
                    <a:pt x="5770" y="943"/>
                    <a:pt x="5768" y="943"/>
                    <a:pt x="5765" y="943"/>
                  </a:cubicBezTo>
                  <a:lnTo>
                    <a:pt x="2125" y="943"/>
                  </a:lnTo>
                  <a:cubicBezTo>
                    <a:pt x="1833" y="943"/>
                    <a:pt x="1597" y="1181"/>
                    <a:pt x="1595" y="1472"/>
                  </a:cubicBezTo>
                  <a:lnTo>
                    <a:pt x="1595" y="8719"/>
                  </a:lnTo>
                  <a:lnTo>
                    <a:pt x="1066" y="8719"/>
                  </a:lnTo>
                  <a:lnTo>
                    <a:pt x="1066" y="8701"/>
                  </a:lnTo>
                  <a:lnTo>
                    <a:pt x="1069" y="8701"/>
                  </a:lnTo>
                  <a:lnTo>
                    <a:pt x="1069" y="723"/>
                  </a:lnTo>
                  <a:cubicBezTo>
                    <a:pt x="1069" y="555"/>
                    <a:pt x="1206" y="417"/>
                    <a:pt x="1374" y="415"/>
                  </a:cubicBezTo>
                  <a:close/>
                  <a:moveTo>
                    <a:pt x="4815" y="9136"/>
                  </a:moveTo>
                  <a:lnTo>
                    <a:pt x="4815" y="9782"/>
                  </a:lnTo>
                  <a:lnTo>
                    <a:pt x="695" y="9782"/>
                  </a:lnTo>
                  <a:cubicBezTo>
                    <a:pt x="542" y="9780"/>
                    <a:pt x="420" y="9658"/>
                    <a:pt x="420" y="9505"/>
                  </a:cubicBezTo>
                  <a:lnTo>
                    <a:pt x="420" y="9136"/>
                  </a:lnTo>
                  <a:close/>
                  <a:moveTo>
                    <a:pt x="8748" y="9136"/>
                  </a:moveTo>
                  <a:lnTo>
                    <a:pt x="8748" y="9782"/>
                  </a:lnTo>
                  <a:lnTo>
                    <a:pt x="5232" y="9782"/>
                  </a:lnTo>
                  <a:lnTo>
                    <a:pt x="5232" y="9136"/>
                  </a:lnTo>
                  <a:close/>
                  <a:moveTo>
                    <a:pt x="1374" y="0"/>
                  </a:moveTo>
                  <a:cubicBezTo>
                    <a:pt x="975" y="0"/>
                    <a:pt x="652" y="323"/>
                    <a:pt x="652" y="723"/>
                  </a:cubicBezTo>
                  <a:lnTo>
                    <a:pt x="652" y="8701"/>
                  </a:lnTo>
                  <a:lnTo>
                    <a:pt x="652" y="8719"/>
                  </a:lnTo>
                  <a:lnTo>
                    <a:pt x="210" y="8719"/>
                  </a:lnTo>
                  <a:cubicBezTo>
                    <a:pt x="95" y="8719"/>
                    <a:pt x="1" y="8813"/>
                    <a:pt x="1" y="8928"/>
                  </a:cubicBezTo>
                  <a:lnTo>
                    <a:pt x="1" y="9505"/>
                  </a:lnTo>
                  <a:cubicBezTo>
                    <a:pt x="1" y="9887"/>
                    <a:pt x="313" y="10197"/>
                    <a:pt x="695" y="10197"/>
                  </a:cubicBezTo>
                  <a:lnTo>
                    <a:pt x="10464" y="10197"/>
                  </a:lnTo>
                  <a:cubicBezTo>
                    <a:pt x="10467" y="10197"/>
                    <a:pt x="10469" y="10197"/>
                    <a:pt x="10472" y="10197"/>
                  </a:cubicBezTo>
                  <a:cubicBezTo>
                    <a:pt x="10586" y="10197"/>
                    <a:pt x="10680" y="10105"/>
                    <a:pt x="10680" y="9990"/>
                  </a:cubicBezTo>
                  <a:cubicBezTo>
                    <a:pt x="10680" y="9873"/>
                    <a:pt x="10584" y="9780"/>
                    <a:pt x="10468" y="9780"/>
                  </a:cubicBezTo>
                  <a:cubicBezTo>
                    <a:pt x="10467" y="9780"/>
                    <a:pt x="10465" y="9780"/>
                    <a:pt x="10464" y="9780"/>
                  </a:cubicBezTo>
                  <a:lnTo>
                    <a:pt x="9163" y="9780"/>
                  </a:lnTo>
                  <a:lnTo>
                    <a:pt x="9163" y="9136"/>
                  </a:lnTo>
                  <a:lnTo>
                    <a:pt x="13558" y="9136"/>
                  </a:lnTo>
                  <a:lnTo>
                    <a:pt x="13558" y="9505"/>
                  </a:lnTo>
                  <a:cubicBezTo>
                    <a:pt x="13558" y="9658"/>
                    <a:pt x="13434" y="9780"/>
                    <a:pt x="13281" y="9780"/>
                  </a:cubicBezTo>
                  <a:lnTo>
                    <a:pt x="11300" y="9780"/>
                  </a:lnTo>
                  <a:cubicBezTo>
                    <a:pt x="11299" y="9780"/>
                    <a:pt x="11298" y="9780"/>
                    <a:pt x="11296" y="9780"/>
                  </a:cubicBezTo>
                  <a:cubicBezTo>
                    <a:pt x="11180" y="9780"/>
                    <a:pt x="11084" y="9873"/>
                    <a:pt x="11084" y="9990"/>
                  </a:cubicBezTo>
                  <a:cubicBezTo>
                    <a:pt x="11084" y="10105"/>
                    <a:pt x="11178" y="10197"/>
                    <a:pt x="11292" y="10197"/>
                  </a:cubicBezTo>
                  <a:cubicBezTo>
                    <a:pt x="11295" y="10197"/>
                    <a:pt x="11298" y="10197"/>
                    <a:pt x="11300" y="10197"/>
                  </a:cubicBezTo>
                  <a:lnTo>
                    <a:pt x="13285" y="10197"/>
                  </a:lnTo>
                  <a:cubicBezTo>
                    <a:pt x="13667" y="10197"/>
                    <a:pt x="13977" y="9887"/>
                    <a:pt x="13977" y="9505"/>
                  </a:cubicBezTo>
                  <a:lnTo>
                    <a:pt x="13977" y="8928"/>
                  </a:lnTo>
                  <a:cubicBezTo>
                    <a:pt x="13977" y="8815"/>
                    <a:pt x="13883" y="8721"/>
                    <a:pt x="13770" y="8721"/>
                  </a:cubicBezTo>
                  <a:lnTo>
                    <a:pt x="13768" y="8719"/>
                  </a:lnTo>
                  <a:lnTo>
                    <a:pt x="13471" y="8719"/>
                  </a:lnTo>
                  <a:cubicBezTo>
                    <a:pt x="13471" y="8712"/>
                    <a:pt x="13471" y="8706"/>
                    <a:pt x="13471" y="8701"/>
                  </a:cubicBezTo>
                  <a:lnTo>
                    <a:pt x="13471" y="723"/>
                  </a:lnTo>
                  <a:cubicBezTo>
                    <a:pt x="13471" y="323"/>
                    <a:pt x="13145" y="0"/>
                    <a:pt x="12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1624633" y="2711914"/>
              <a:ext cx="197259" cy="162764"/>
            </a:xfrm>
            <a:custGeom>
              <a:avLst/>
              <a:gdLst/>
              <a:ahLst/>
              <a:cxnLst/>
              <a:rect l="l" t="t" r="r" b="b"/>
              <a:pathLst>
                <a:path w="7314" h="6035" extrusionOk="0">
                  <a:moveTo>
                    <a:pt x="3887" y="1680"/>
                  </a:moveTo>
                  <a:lnTo>
                    <a:pt x="3887" y="2001"/>
                  </a:lnTo>
                  <a:cubicBezTo>
                    <a:pt x="3767" y="1980"/>
                    <a:pt x="3647" y="1969"/>
                    <a:pt x="3525" y="1969"/>
                  </a:cubicBezTo>
                  <a:cubicBezTo>
                    <a:pt x="3383" y="1969"/>
                    <a:pt x="3241" y="1984"/>
                    <a:pt x="3101" y="2012"/>
                  </a:cubicBezTo>
                  <a:lnTo>
                    <a:pt x="3101" y="1680"/>
                  </a:lnTo>
                  <a:close/>
                  <a:moveTo>
                    <a:pt x="6577" y="2916"/>
                  </a:moveTo>
                  <a:cubicBezTo>
                    <a:pt x="6352" y="3056"/>
                    <a:pt x="6121" y="3183"/>
                    <a:pt x="5885" y="3296"/>
                  </a:cubicBezTo>
                  <a:cubicBezTo>
                    <a:pt x="5761" y="3357"/>
                    <a:pt x="5630" y="3421"/>
                    <a:pt x="5492" y="3484"/>
                  </a:cubicBezTo>
                  <a:cubicBezTo>
                    <a:pt x="5466" y="3386"/>
                    <a:pt x="5431" y="3287"/>
                    <a:pt x="5392" y="3196"/>
                  </a:cubicBezTo>
                  <a:cubicBezTo>
                    <a:pt x="5955" y="3032"/>
                    <a:pt x="6337" y="2949"/>
                    <a:pt x="6577" y="2916"/>
                  </a:cubicBezTo>
                  <a:close/>
                  <a:moveTo>
                    <a:pt x="3494" y="2383"/>
                  </a:moveTo>
                  <a:cubicBezTo>
                    <a:pt x="3699" y="2386"/>
                    <a:pt x="3903" y="2425"/>
                    <a:pt x="4095" y="2495"/>
                  </a:cubicBezTo>
                  <a:lnTo>
                    <a:pt x="4110" y="2495"/>
                  </a:lnTo>
                  <a:cubicBezTo>
                    <a:pt x="4614" y="2691"/>
                    <a:pt x="4988" y="3128"/>
                    <a:pt x="5103" y="3654"/>
                  </a:cubicBezTo>
                  <a:cubicBezTo>
                    <a:pt x="4682" y="3838"/>
                    <a:pt x="4217" y="4025"/>
                    <a:pt x="3737" y="4205"/>
                  </a:cubicBezTo>
                  <a:cubicBezTo>
                    <a:pt x="3165" y="4418"/>
                    <a:pt x="2601" y="4608"/>
                    <a:pt x="2099" y="4759"/>
                  </a:cubicBezTo>
                  <a:cubicBezTo>
                    <a:pt x="1536" y="3694"/>
                    <a:pt x="2291" y="2410"/>
                    <a:pt x="3494" y="2383"/>
                  </a:cubicBezTo>
                  <a:close/>
                  <a:moveTo>
                    <a:pt x="1592" y="4630"/>
                  </a:moveTo>
                  <a:cubicBezTo>
                    <a:pt x="1621" y="4713"/>
                    <a:pt x="1654" y="4796"/>
                    <a:pt x="1691" y="4877"/>
                  </a:cubicBezTo>
                  <a:cubicBezTo>
                    <a:pt x="1632" y="4892"/>
                    <a:pt x="1573" y="4908"/>
                    <a:pt x="1516" y="4923"/>
                  </a:cubicBezTo>
                  <a:cubicBezTo>
                    <a:pt x="1254" y="4995"/>
                    <a:pt x="990" y="5050"/>
                    <a:pt x="721" y="5091"/>
                  </a:cubicBezTo>
                  <a:cubicBezTo>
                    <a:pt x="881" y="4988"/>
                    <a:pt x="1149" y="4840"/>
                    <a:pt x="1592" y="4630"/>
                  </a:cubicBezTo>
                  <a:close/>
                  <a:moveTo>
                    <a:pt x="5138" y="4095"/>
                  </a:moveTo>
                  <a:lnTo>
                    <a:pt x="5138" y="4095"/>
                  </a:lnTo>
                  <a:cubicBezTo>
                    <a:pt x="5088" y="4951"/>
                    <a:pt x="4383" y="5617"/>
                    <a:pt x="3527" y="5619"/>
                  </a:cubicBezTo>
                  <a:lnTo>
                    <a:pt x="3527" y="5617"/>
                  </a:lnTo>
                  <a:cubicBezTo>
                    <a:pt x="3084" y="5617"/>
                    <a:pt x="2662" y="5436"/>
                    <a:pt x="2357" y="5115"/>
                  </a:cubicBezTo>
                  <a:cubicBezTo>
                    <a:pt x="2830" y="4971"/>
                    <a:pt x="3350" y="4794"/>
                    <a:pt x="3881" y="4598"/>
                  </a:cubicBezTo>
                  <a:cubicBezTo>
                    <a:pt x="4324" y="4434"/>
                    <a:pt x="4748" y="4263"/>
                    <a:pt x="5138" y="4095"/>
                  </a:cubicBezTo>
                  <a:close/>
                  <a:moveTo>
                    <a:pt x="4046" y="0"/>
                  </a:moveTo>
                  <a:cubicBezTo>
                    <a:pt x="3996" y="0"/>
                    <a:pt x="3947" y="18"/>
                    <a:pt x="3907" y="54"/>
                  </a:cubicBezTo>
                  <a:cubicBezTo>
                    <a:pt x="3566" y="370"/>
                    <a:pt x="3359" y="800"/>
                    <a:pt x="3324" y="1263"/>
                  </a:cubicBezTo>
                  <a:lnTo>
                    <a:pt x="2894" y="1263"/>
                  </a:lnTo>
                  <a:cubicBezTo>
                    <a:pt x="2778" y="1263"/>
                    <a:pt x="2684" y="1357"/>
                    <a:pt x="2684" y="1471"/>
                  </a:cubicBezTo>
                  <a:lnTo>
                    <a:pt x="2684" y="2152"/>
                  </a:lnTo>
                  <a:cubicBezTo>
                    <a:pt x="1959" y="2482"/>
                    <a:pt x="1494" y="3204"/>
                    <a:pt x="1492" y="4001"/>
                  </a:cubicBezTo>
                  <a:cubicBezTo>
                    <a:pt x="1492" y="4071"/>
                    <a:pt x="1496" y="4141"/>
                    <a:pt x="1503" y="4211"/>
                  </a:cubicBezTo>
                  <a:cubicBezTo>
                    <a:pt x="1055" y="4418"/>
                    <a:pt x="712" y="4600"/>
                    <a:pt x="483" y="4748"/>
                  </a:cubicBezTo>
                  <a:cubicBezTo>
                    <a:pt x="326" y="4851"/>
                    <a:pt x="1" y="5065"/>
                    <a:pt x="99" y="5329"/>
                  </a:cubicBezTo>
                  <a:cubicBezTo>
                    <a:pt x="147" y="5462"/>
                    <a:pt x="269" y="5528"/>
                    <a:pt x="505" y="5528"/>
                  </a:cubicBezTo>
                  <a:cubicBezTo>
                    <a:pt x="715" y="5528"/>
                    <a:pt x="1014" y="5475"/>
                    <a:pt x="1433" y="5373"/>
                  </a:cubicBezTo>
                  <a:cubicBezTo>
                    <a:pt x="1586" y="5336"/>
                    <a:pt x="1747" y="5294"/>
                    <a:pt x="1918" y="5246"/>
                  </a:cubicBezTo>
                  <a:cubicBezTo>
                    <a:pt x="2311" y="5753"/>
                    <a:pt x="2909" y="6035"/>
                    <a:pt x="3526" y="6035"/>
                  </a:cubicBezTo>
                  <a:cubicBezTo>
                    <a:pt x="3746" y="6035"/>
                    <a:pt x="3968" y="5999"/>
                    <a:pt x="4184" y="5925"/>
                  </a:cubicBezTo>
                  <a:cubicBezTo>
                    <a:pt x="5005" y="5643"/>
                    <a:pt x="5560" y="4870"/>
                    <a:pt x="5558" y="4001"/>
                  </a:cubicBezTo>
                  <a:cubicBezTo>
                    <a:pt x="5558" y="3971"/>
                    <a:pt x="5558" y="3940"/>
                    <a:pt x="5555" y="3910"/>
                  </a:cubicBezTo>
                  <a:cubicBezTo>
                    <a:pt x="5804" y="3798"/>
                    <a:pt x="6036" y="3687"/>
                    <a:pt x="6241" y="3582"/>
                  </a:cubicBezTo>
                  <a:cubicBezTo>
                    <a:pt x="7058" y="3163"/>
                    <a:pt x="7313" y="2925"/>
                    <a:pt x="7221" y="2676"/>
                  </a:cubicBezTo>
                  <a:cubicBezTo>
                    <a:pt x="7163" y="2521"/>
                    <a:pt x="7009" y="2476"/>
                    <a:pt x="6824" y="2476"/>
                  </a:cubicBezTo>
                  <a:cubicBezTo>
                    <a:pt x="6709" y="2476"/>
                    <a:pt x="6583" y="2493"/>
                    <a:pt x="6462" y="2512"/>
                  </a:cubicBezTo>
                  <a:cubicBezTo>
                    <a:pt x="6145" y="2563"/>
                    <a:pt x="5700" y="2670"/>
                    <a:pt x="5184" y="2820"/>
                  </a:cubicBezTo>
                  <a:lnTo>
                    <a:pt x="5180" y="2822"/>
                  </a:lnTo>
                  <a:cubicBezTo>
                    <a:pt x="4957" y="2512"/>
                    <a:pt x="4654" y="2270"/>
                    <a:pt x="4302" y="2124"/>
                  </a:cubicBezTo>
                  <a:lnTo>
                    <a:pt x="4302" y="1471"/>
                  </a:lnTo>
                  <a:cubicBezTo>
                    <a:pt x="4302" y="1357"/>
                    <a:pt x="4208" y="1263"/>
                    <a:pt x="4095" y="1263"/>
                  </a:cubicBezTo>
                  <a:lnTo>
                    <a:pt x="3741" y="1263"/>
                  </a:lnTo>
                  <a:cubicBezTo>
                    <a:pt x="3776" y="918"/>
                    <a:pt x="3935" y="597"/>
                    <a:pt x="4191" y="359"/>
                  </a:cubicBezTo>
                  <a:cubicBezTo>
                    <a:pt x="4272" y="281"/>
                    <a:pt x="4276" y="152"/>
                    <a:pt x="4199" y="67"/>
                  </a:cubicBezTo>
                  <a:cubicBezTo>
                    <a:pt x="4158" y="23"/>
                    <a:pt x="4102" y="0"/>
                    <a:pt x="4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1611391" y="2725291"/>
              <a:ext cx="61438" cy="55909"/>
            </a:xfrm>
            <a:custGeom>
              <a:avLst/>
              <a:gdLst/>
              <a:ahLst/>
              <a:cxnLst/>
              <a:rect l="l" t="t" r="r" b="b"/>
              <a:pathLst>
                <a:path w="2278" h="2073" extrusionOk="0">
                  <a:moveTo>
                    <a:pt x="1140" y="678"/>
                  </a:moveTo>
                  <a:lnTo>
                    <a:pt x="1221" y="846"/>
                  </a:lnTo>
                  <a:cubicBezTo>
                    <a:pt x="1251" y="907"/>
                    <a:pt x="1310" y="949"/>
                    <a:pt x="1378" y="960"/>
                  </a:cubicBezTo>
                  <a:lnTo>
                    <a:pt x="1562" y="986"/>
                  </a:lnTo>
                  <a:lnTo>
                    <a:pt x="1428" y="1117"/>
                  </a:lnTo>
                  <a:cubicBezTo>
                    <a:pt x="1380" y="1165"/>
                    <a:pt x="1356" y="1232"/>
                    <a:pt x="1369" y="1300"/>
                  </a:cubicBezTo>
                  <a:lnTo>
                    <a:pt x="1400" y="1484"/>
                  </a:lnTo>
                  <a:lnTo>
                    <a:pt x="1236" y="1398"/>
                  </a:lnTo>
                  <a:cubicBezTo>
                    <a:pt x="1206" y="1382"/>
                    <a:pt x="1172" y="1374"/>
                    <a:pt x="1139" y="1374"/>
                  </a:cubicBezTo>
                  <a:cubicBezTo>
                    <a:pt x="1106" y="1374"/>
                    <a:pt x="1072" y="1382"/>
                    <a:pt x="1042" y="1398"/>
                  </a:cubicBezTo>
                  <a:lnTo>
                    <a:pt x="878" y="1484"/>
                  </a:lnTo>
                  <a:lnTo>
                    <a:pt x="911" y="1300"/>
                  </a:lnTo>
                  <a:cubicBezTo>
                    <a:pt x="922" y="1232"/>
                    <a:pt x="900" y="1165"/>
                    <a:pt x="850" y="1117"/>
                  </a:cubicBezTo>
                  <a:lnTo>
                    <a:pt x="717" y="986"/>
                  </a:lnTo>
                  <a:lnTo>
                    <a:pt x="900" y="960"/>
                  </a:lnTo>
                  <a:cubicBezTo>
                    <a:pt x="968" y="949"/>
                    <a:pt x="1027" y="907"/>
                    <a:pt x="1057" y="846"/>
                  </a:cubicBezTo>
                  <a:lnTo>
                    <a:pt x="1140" y="678"/>
                  </a:lnTo>
                  <a:close/>
                  <a:moveTo>
                    <a:pt x="1139" y="0"/>
                  </a:moveTo>
                  <a:cubicBezTo>
                    <a:pt x="1065" y="0"/>
                    <a:pt x="991" y="39"/>
                    <a:pt x="952" y="117"/>
                  </a:cubicBezTo>
                  <a:lnTo>
                    <a:pt x="732" y="564"/>
                  </a:lnTo>
                  <a:lnTo>
                    <a:pt x="238" y="636"/>
                  </a:lnTo>
                  <a:cubicBezTo>
                    <a:pt x="68" y="660"/>
                    <a:pt x="0" y="870"/>
                    <a:pt x="123" y="990"/>
                  </a:cubicBezTo>
                  <a:lnTo>
                    <a:pt x="481" y="1339"/>
                  </a:lnTo>
                  <a:lnTo>
                    <a:pt x="396" y="1831"/>
                  </a:lnTo>
                  <a:cubicBezTo>
                    <a:pt x="373" y="1964"/>
                    <a:pt x="481" y="2073"/>
                    <a:pt x="603" y="2073"/>
                  </a:cubicBezTo>
                  <a:cubicBezTo>
                    <a:pt x="635" y="2073"/>
                    <a:pt x="667" y="2065"/>
                    <a:pt x="699" y="2049"/>
                  </a:cubicBezTo>
                  <a:lnTo>
                    <a:pt x="1140" y="1818"/>
                  </a:lnTo>
                  <a:lnTo>
                    <a:pt x="1581" y="2049"/>
                  </a:lnTo>
                  <a:cubicBezTo>
                    <a:pt x="1612" y="2065"/>
                    <a:pt x="1645" y="2073"/>
                    <a:pt x="1676" y="2073"/>
                  </a:cubicBezTo>
                  <a:cubicBezTo>
                    <a:pt x="1797" y="2073"/>
                    <a:pt x="1905" y="1964"/>
                    <a:pt x="1883" y="1831"/>
                  </a:cubicBezTo>
                  <a:lnTo>
                    <a:pt x="1800" y="1339"/>
                  </a:lnTo>
                  <a:lnTo>
                    <a:pt x="2155" y="990"/>
                  </a:lnTo>
                  <a:cubicBezTo>
                    <a:pt x="2278" y="870"/>
                    <a:pt x="2210" y="660"/>
                    <a:pt x="2040" y="636"/>
                  </a:cubicBezTo>
                  <a:lnTo>
                    <a:pt x="1546" y="564"/>
                  </a:lnTo>
                  <a:lnTo>
                    <a:pt x="1326" y="117"/>
                  </a:lnTo>
                  <a:cubicBezTo>
                    <a:pt x="1288" y="39"/>
                    <a:pt x="1213" y="0"/>
                    <a:pt x="1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1793439" y="2820064"/>
              <a:ext cx="59819" cy="59118"/>
            </a:xfrm>
            <a:custGeom>
              <a:avLst/>
              <a:gdLst/>
              <a:ahLst/>
              <a:cxnLst/>
              <a:rect l="l" t="t" r="r" b="b"/>
              <a:pathLst>
                <a:path w="2218" h="2192" extrusionOk="0">
                  <a:moveTo>
                    <a:pt x="1161" y="662"/>
                  </a:moveTo>
                  <a:lnTo>
                    <a:pt x="1198" y="856"/>
                  </a:lnTo>
                  <a:cubicBezTo>
                    <a:pt x="1209" y="924"/>
                    <a:pt x="1255" y="981"/>
                    <a:pt x="1316" y="1009"/>
                  </a:cubicBezTo>
                  <a:lnTo>
                    <a:pt x="1497" y="1090"/>
                  </a:lnTo>
                  <a:lnTo>
                    <a:pt x="1323" y="1184"/>
                  </a:lnTo>
                  <a:cubicBezTo>
                    <a:pt x="1262" y="1216"/>
                    <a:pt x="1222" y="1275"/>
                    <a:pt x="1214" y="1345"/>
                  </a:cubicBezTo>
                  <a:lnTo>
                    <a:pt x="1192" y="1540"/>
                  </a:lnTo>
                  <a:lnTo>
                    <a:pt x="1050" y="1404"/>
                  </a:lnTo>
                  <a:cubicBezTo>
                    <a:pt x="1010" y="1367"/>
                    <a:pt x="960" y="1345"/>
                    <a:pt x="906" y="1345"/>
                  </a:cubicBezTo>
                  <a:cubicBezTo>
                    <a:pt x="893" y="1345"/>
                    <a:pt x="877" y="1347"/>
                    <a:pt x="864" y="1350"/>
                  </a:cubicBezTo>
                  <a:lnTo>
                    <a:pt x="672" y="1391"/>
                  </a:lnTo>
                  <a:lnTo>
                    <a:pt x="672" y="1391"/>
                  </a:lnTo>
                  <a:lnTo>
                    <a:pt x="757" y="1212"/>
                  </a:lnTo>
                  <a:cubicBezTo>
                    <a:pt x="786" y="1151"/>
                    <a:pt x="783" y="1079"/>
                    <a:pt x="748" y="1020"/>
                  </a:cubicBezTo>
                  <a:lnTo>
                    <a:pt x="652" y="847"/>
                  </a:lnTo>
                  <a:lnTo>
                    <a:pt x="652" y="847"/>
                  </a:lnTo>
                  <a:lnTo>
                    <a:pt x="847" y="876"/>
                  </a:lnTo>
                  <a:cubicBezTo>
                    <a:pt x="856" y="877"/>
                    <a:pt x="865" y="878"/>
                    <a:pt x="874" y="878"/>
                  </a:cubicBezTo>
                  <a:cubicBezTo>
                    <a:pt x="932" y="878"/>
                    <a:pt x="988" y="854"/>
                    <a:pt x="1028" y="810"/>
                  </a:cubicBezTo>
                  <a:lnTo>
                    <a:pt x="1030" y="808"/>
                  </a:lnTo>
                  <a:lnTo>
                    <a:pt x="1161" y="662"/>
                  </a:lnTo>
                  <a:close/>
                  <a:moveTo>
                    <a:pt x="1290" y="1"/>
                  </a:moveTo>
                  <a:cubicBezTo>
                    <a:pt x="1235" y="1"/>
                    <a:pt x="1180" y="23"/>
                    <a:pt x="1137" y="70"/>
                  </a:cubicBezTo>
                  <a:lnTo>
                    <a:pt x="794" y="448"/>
                  </a:lnTo>
                  <a:lnTo>
                    <a:pt x="290" y="380"/>
                  </a:lnTo>
                  <a:cubicBezTo>
                    <a:pt x="280" y="379"/>
                    <a:pt x="269" y="378"/>
                    <a:pt x="259" y="378"/>
                  </a:cubicBezTo>
                  <a:cubicBezTo>
                    <a:pt x="103" y="378"/>
                    <a:pt x="0" y="549"/>
                    <a:pt x="80" y="690"/>
                  </a:cubicBezTo>
                  <a:lnTo>
                    <a:pt x="334" y="1131"/>
                  </a:lnTo>
                  <a:lnTo>
                    <a:pt x="113" y="1592"/>
                  </a:lnTo>
                  <a:cubicBezTo>
                    <a:pt x="45" y="1733"/>
                    <a:pt x="152" y="1889"/>
                    <a:pt x="300" y="1889"/>
                  </a:cubicBezTo>
                  <a:cubicBezTo>
                    <a:pt x="315" y="1889"/>
                    <a:pt x="329" y="1888"/>
                    <a:pt x="344" y="1885"/>
                  </a:cubicBezTo>
                  <a:lnTo>
                    <a:pt x="842" y="1782"/>
                  </a:lnTo>
                  <a:lnTo>
                    <a:pt x="1211" y="2133"/>
                  </a:lnTo>
                  <a:cubicBezTo>
                    <a:pt x="1253" y="2174"/>
                    <a:pt x="1304" y="2192"/>
                    <a:pt x="1354" y="2192"/>
                  </a:cubicBezTo>
                  <a:cubicBezTo>
                    <a:pt x="1453" y="2192"/>
                    <a:pt x="1550" y="2119"/>
                    <a:pt x="1563" y="2005"/>
                  </a:cubicBezTo>
                  <a:lnTo>
                    <a:pt x="1617" y="1498"/>
                  </a:lnTo>
                  <a:lnTo>
                    <a:pt x="2065" y="1256"/>
                  </a:lnTo>
                  <a:cubicBezTo>
                    <a:pt x="2218" y="1175"/>
                    <a:pt x="2209" y="954"/>
                    <a:pt x="2052" y="882"/>
                  </a:cubicBezTo>
                  <a:lnTo>
                    <a:pt x="1587" y="675"/>
                  </a:lnTo>
                  <a:lnTo>
                    <a:pt x="1497" y="173"/>
                  </a:lnTo>
                  <a:cubicBezTo>
                    <a:pt x="1477" y="65"/>
                    <a:pt x="1384" y="1"/>
                    <a:pt x="1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64"/>
          <p:cNvGrpSpPr/>
          <p:nvPr/>
        </p:nvGrpSpPr>
        <p:grpSpPr>
          <a:xfrm>
            <a:off x="1534733" y="2058566"/>
            <a:ext cx="376933" cy="275094"/>
            <a:chOff x="1534823" y="2058566"/>
            <a:chExt cx="376933" cy="275094"/>
          </a:xfrm>
        </p:grpSpPr>
        <p:sp>
          <p:nvSpPr>
            <p:cNvPr id="3601" name="Google Shape;3601;p64"/>
            <p:cNvSpPr/>
            <p:nvPr/>
          </p:nvSpPr>
          <p:spPr>
            <a:xfrm>
              <a:off x="1534823" y="2058566"/>
              <a:ext cx="376933" cy="275094"/>
            </a:xfrm>
            <a:custGeom>
              <a:avLst/>
              <a:gdLst/>
              <a:ahLst/>
              <a:cxnLst/>
              <a:rect l="l" t="t" r="r" b="b"/>
              <a:pathLst>
                <a:path w="13976" h="10200" extrusionOk="0">
                  <a:moveTo>
                    <a:pt x="12746" y="418"/>
                  </a:moveTo>
                  <a:cubicBezTo>
                    <a:pt x="12916" y="418"/>
                    <a:pt x="13054" y="555"/>
                    <a:pt x="13054" y="723"/>
                  </a:cubicBezTo>
                  <a:lnTo>
                    <a:pt x="13054" y="8702"/>
                  </a:lnTo>
                  <a:lnTo>
                    <a:pt x="13054" y="8719"/>
                  </a:lnTo>
                  <a:lnTo>
                    <a:pt x="12527" y="8719"/>
                  </a:lnTo>
                  <a:lnTo>
                    <a:pt x="12527" y="1472"/>
                  </a:lnTo>
                  <a:cubicBezTo>
                    <a:pt x="12527" y="1182"/>
                    <a:pt x="12292" y="946"/>
                    <a:pt x="11999" y="944"/>
                  </a:cubicBezTo>
                  <a:lnTo>
                    <a:pt x="5726" y="944"/>
                  </a:lnTo>
                  <a:cubicBezTo>
                    <a:pt x="5725" y="944"/>
                    <a:pt x="5723" y="944"/>
                    <a:pt x="5722" y="944"/>
                  </a:cubicBezTo>
                  <a:cubicBezTo>
                    <a:pt x="5606" y="944"/>
                    <a:pt x="5510" y="1037"/>
                    <a:pt x="5510" y="1154"/>
                  </a:cubicBezTo>
                  <a:cubicBezTo>
                    <a:pt x="5510" y="1269"/>
                    <a:pt x="5604" y="1361"/>
                    <a:pt x="5718" y="1361"/>
                  </a:cubicBezTo>
                  <a:cubicBezTo>
                    <a:pt x="5721" y="1361"/>
                    <a:pt x="5723" y="1361"/>
                    <a:pt x="5726" y="1361"/>
                  </a:cubicBezTo>
                  <a:lnTo>
                    <a:pt x="11999" y="1361"/>
                  </a:lnTo>
                  <a:cubicBezTo>
                    <a:pt x="12060" y="1361"/>
                    <a:pt x="12110" y="1411"/>
                    <a:pt x="12110" y="1472"/>
                  </a:cubicBezTo>
                  <a:lnTo>
                    <a:pt x="12110" y="8719"/>
                  </a:lnTo>
                  <a:lnTo>
                    <a:pt x="2012" y="8719"/>
                  </a:lnTo>
                  <a:lnTo>
                    <a:pt x="2012" y="1472"/>
                  </a:lnTo>
                  <a:cubicBezTo>
                    <a:pt x="2012" y="1411"/>
                    <a:pt x="2062" y="1361"/>
                    <a:pt x="2125" y="1361"/>
                  </a:cubicBezTo>
                  <a:lnTo>
                    <a:pt x="4892" y="1361"/>
                  </a:lnTo>
                  <a:cubicBezTo>
                    <a:pt x="4894" y="1361"/>
                    <a:pt x="4897" y="1361"/>
                    <a:pt x="4900" y="1361"/>
                  </a:cubicBezTo>
                  <a:cubicBezTo>
                    <a:pt x="5014" y="1361"/>
                    <a:pt x="5108" y="1269"/>
                    <a:pt x="5108" y="1154"/>
                  </a:cubicBezTo>
                  <a:cubicBezTo>
                    <a:pt x="5108" y="1037"/>
                    <a:pt x="5012" y="944"/>
                    <a:pt x="4896" y="944"/>
                  </a:cubicBezTo>
                  <a:cubicBezTo>
                    <a:pt x="4895" y="944"/>
                    <a:pt x="4893" y="944"/>
                    <a:pt x="4892" y="944"/>
                  </a:cubicBezTo>
                  <a:lnTo>
                    <a:pt x="2125" y="944"/>
                  </a:lnTo>
                  <a:cubicBezTo>
                    <a:pt x="1833" y="946"/>
                    <a:pt x="1597" y="1182"/>
                    <a:pt x="1597" y="1472"/>
                  </a:cubicBezTo>
                  <a:lnTo>
                    <a:pt x="1597" y="8719"/>
                  </a:lnTo>
                  <a:lnTo>
                    <a:pt x="1066" y="8719"/>
                  </a:lnTo>
                  <a:lnTo>
                    <a:pt x="1066" y="8702"/>
                  </a:lnTo>
                  <a:lnTo>
                    <a:pt x="1069" y="8702"/>
                  </a:lnTo>
                  <a:lnTo>
                    <a:pt x="1069" y="723"/>
                  </a:lnTo>
                  <a:cubicBezTo>
                    <a:pt x="1069" y="555"/>
                    <a:pt x="1206" y="418"/>
                    <a:pt x="1374" y="418"/>
                  </a:cubicBezTo>
                  <a:close/>
                  <a:moveTo>
                    <a:pt x="8748" y="9139"/>
                  </a:moveTo>
                  <a:lnTo>
                    <a:pt x="8748" y="9783"/>
                  </a:lnTo>
                  <a:lnTo>
                    <a:pt x="5232" y="9783"/>
                  </a:lnTo>
                  <a:lnTo>
                    <a:pt x="5232" y="9139"/>
                  </a:lnTo>
                  <a:close/>
                  <a:moveTo>
                    <a:pt x="13560" y="9139"/>
                  </a:moveTo>
                  <a:lnTo>
                    <a:pt x="13560" y="9505"/>
                  </a:lnTo>
                  <a:cubicBezTo>
                    <a:pt x="13560" y="9658"/>
                    <a:pt x="13436" y="9783"/>
                    <a:pt x="13283" y="9783"/>
                  </a:cubicBezTo>
                  <a:lnTo>
                    <a:pt x="9163" y="9783"/>
                  </a:lnTo>
                  <a:lnTo>
                    <a:pt x="9163" y="9139"/>
                  </a:lnTo>
                  <a:close/>
                  <a:moveTo>
                    <a:pt x="1374" y="1"/>
                  </a:moveTo>
                  <a:cubicBezTo>
                    <a:pt x="975" y="1"/>
                    <a:pt x="652" y="324"/>
                    <a:pt x="652" y="723"/>
                  </a:cubicBezTo>
                  <a:lnTo>
                    <a:pt x="652" y="8702"/>
                  </a:lnTo>
                  <a:lnTo>
                    <a:pt x="652" y="8719"/>
                  </a:lnTo>
                  <a:lnTo>
                    <a:pt x="210" y="8719"/>
                  </a:lnTo>
                  <a:cubicBezTo>
                    <a:pt x="95" y="8719"/>
                    <a:pt x="1" y="8813"/>
                    <a:pt x="1" y="8929"/>
                  </a:cubicBezTo>
                  <a:lnTo>
                    <a:pt x="1" y="9505"/>
                  </a:lnTo>
                  <a:cubicBezTo>
                    <a:pt x="1" y="9887"/>
                    <a:pt x="313" y="10200"/>
                    <a:pt x="695" y="10200"/>
                  </a:cubicBezTo>
                  <a:lnTo>
                    <a:pt x="2165" y="10200"/>
                  </a:lnTo>
                  <a:cubicBezTo>
                    <a:pt x="2278" y="10200"/>
                    <a:pt x="2372" y="10106"/>
                    <a:pt x="2372" y="9990"/>
                  </a:cubicBezTo>
                  <a:cubicBezTo>
                    <a:pt x="2372" y="9877"/>
                    <a:pt x="2278" y="9783"/>
                    <a:pt x="2165" y="9783"/>
                  </a:cubicBezTo>
                  <a:lnTo>
                    <a:pt x="695" y="9783"/>
                  </a:lnTo>
                  <a:cubicBezTo>
                    <a:pt x="542" y="9783"/>
                    <a:pt x="418" y="9658"/>
                    <a:pt x="418" y="9505"/>
                  </a:cubicBezTo>
                  <a:lnTo>
                    <a:pt x="418" y="9139"/>
                  </a:lnTo>
                  <a:lnTo>
                    <a:pt x="4813" y="9139"/>
                  </a:lnTo>
                  <a:lnTo>
                    <a:pt x="4813" y="9783"/>
                  </a:lnTo>
                  <a:lnTo>
                    <a:pt x="2997" y="9783"/>
                  </a:lnTo>
                  <a:cubicBezTo>
                    <a:pt x="2883" y="9783"/>
                    <a:pt x="2789" y="9877"/>
                    <a:pt x="2789" y="9992"/>
                  </a:cubicBezTo>
                  <a:cubicBezTo>
                    <a:pt x="2789" y="10106"/>
                    <a:pt x="2883" y="10200"/>
                    <a:pt x="2997" y="10200"/>
                  </a:cubicBezTo>
                  <a:lnTo>
                    <a:pt x="13281" y="10200"/>
                  </a:lnTo>
                  <a:cubicBezTo>
                    <a:pt x="13665" y="10200"/>
                    <a:pt x="13975" y="9890"/>
                    <a:pt x="13975" y="9505"/>
                  </a:cubicBezTo>
                  <a:lnTo>
                    <a:pt x="13975" y="8929"/>
                  </a:lnTo>
                  <a:cubicBezTo>
                    <a:pt x="13975" y="8815"/>
                    <a:pt x="13881" y="8721"/>
                    <a:pt x="13768" y="8721"/>
                  </a:cubicBezTo>
                  <a:lnTo>
                    <a:pt x="13768" y="8719"/>
                  </a:lnTo>
                  <a:lnTo>
                    <a:pt x="13471" y="8719"/>
                  </a:lnTo>
                  <a:lnTo>
                    <a:pt x="13471" y="8702"/>
                  </a:lnTo>
                  <a:lnTo>
                    <a:pt x="13471" y="723"/>
                  </a:lnTo>
                  <a:cubicBezTo>
                    <a:pt x="13471" y="324"/>
                    <a:pt x="13148" y="1"/>
                    <a:pt x="12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1678115" y="2152826"/>
              <a:ext cx="92777" cy="80667"/>
            </a:xfrm>
            <a:custGeom>
              <a:avLst/>
              <a:gdLst/>
              <a:ahLst/>
              <a:cxnLst/>
              <a:rect l="l" t="t" r="r" b="b"/>
              <a:pathLst>
                <a:path w="3440" h="2991" extrusionOk="0">
                  <a:moveTo>
                    <a:pt x="1746" y="1"/>
                  </a:moveTo>
                  <a:cubicBezTo>
                    <a:pt x="1503" y="1"/>
                    <a:pt x="1256" y="61"/>
                    <a:pt x="1024" y="189"/>
                  </a:cubicBezTo>
                  <a:cubicBezTo>
                    <a:pt x="924" y="244"/>
                    <a:pt x="887" y="370"/>
                    <a:pt x="944" y="471"/>
                  </a:cubicBezTo>
                  <a:cubicBezTo>
                    <a:pt x="981" y="541"/>
                    <a:pt x="1053" y="579"/>
                    <a:pt x="1127" y="579"/>
                  </a:cubicBezTo>
                  <a:cubicBezTo>
                    <a:pt x="1161" y="579"/>
                    <a:pt x="1196" y="571"/>
                    <a:pt x="1227" y="554"/>
                  </a:cubicBezTo>
                  <a:cubicBezTo>
                    <a:pt x="1391" y="463"/>
                    <a:pt x="1569" y="419"/>
                    <a:pt x="1746" y="419"/>
                  </a:cubicBezTo>
                  <a:cubicBezTo>
                    <a:pt x="2058" y="419"/>
                    <a:pt x="2366" y="556"/>
                    <a:pt x="2577" y="812"/>
                  </a:cubicBezTo>
                  <a:cubicBezTo>
                    <a:pt x="2904" y="1213"/>
                    <a:pt x="2900" y="1790"/>
                    <a:pt x="2566" y="2187"/>
                  </a:cubicBezTo>
                  <a:cubicBezTo>
                    <a:pt x="2356" y="2436"/>
                    <a:pt x="2053" y="2568"/>
                    <a:pt x="1745" y="2568"/>
                  </a:cubicBezTo>
                  <a:cubicBezTo>
                    <a:pt x="1564" y="2568"/>
                    <a:pt x="1381" y="2522"/>
                    <a:pt x="1214" y="2427"/>
                  </a:cubicBezTo>
                  <a:cubicBezTo>
                    <a:pt x="764" y="2170"/>
                    <a:pt x="561" y="1630"/>
                    <a:pt x="732" y="1141"/>
                  </a:cubicBezTo>
                  <a:cubicBezTo>
                    <a:pt x="773" y="1030"/>
                    <a:pt x="716" y="908"/>
                    <a:pt x="605" y="870"/>
                  </a:cubicBezTo>
                  <a:cubicBezTo>
                    <a:pt x="582" y="862"/>
                    <a:pt x="559" y="859"/>
                    <a:pt x="536" y="859"/>
                  </a:cubicBezTo>
                  <a:cubicBezTo>
                    <a:pt x="448" y="859"/>
                    <a:pt x="366" y="915"/>
                    <a:pt x="339" y="1004"/>
                  </a:cubicBezTo>
                  <a:cubicBezTo>
                    <a:pt x="0" y="1975"/>
                    <a:pt x="721" y="2991"/>
                    <a:pt x="1749" y="2991"/>
                  </a:cubicBezTo>
                  <a:cubicBezTo>
                    <a:pt x="2725" y="2991"/>
                    <a:pt x="3439" y="2067"/>
                    <a:pt x="3195" y="1122"/>
                  </a:cubicBezTo>
                  <a:cubicBezTo>
                    <a:pt x="3016" y="433"/>
                    <a:pt x="2399"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633533" y="2101394"/>
              <a:ext cx="183342" cy="183504"/>
            </a:xfrm>
            <a:custGeom>
              <a:avLst/>
              <a:gdLst/>
              <a:ahLst/>
              <a:cxnLst/>
              <a:rect l="l" t="t" r="r" b="b"/>
              <a:pathLst>
                <a:path w="6798" h="6804" extrusionOk="0">
                  <a:moveTo>
                    <a:pt x="3564" y="1109"/>
                  </a:moveTo>
                  <a:cubicBezTo>
                    <a:pt x="4673" y="1188"/>
                    <a:pt x="5566" y="2046"/>
                    <a:pt x="5690" y="3151"/>
                  </a:cubicBezTo>
                  <a:lnTo>
                    <a:pt x="5367" y="3151"/>
                  </a:lnTo>
                  <a:cubicBezTo>
                    <a:pt x="5252" y="3151"/>
                    <a:pt x="5158" y="3243"/>
                    <a:pt x="5158" y="3358"/>
                  </a:cubicBezTo>
                  <a:cubicBezTo>
                    <a:pt x="5158" y="3474"/>
                    <a:pt x="5252" y="3566"/>
                    <a:pt x="5367" y="3568"/>
                  </a:cubicBezTo>
                  <a:lnTo>
                    <a:pt x="5697" y="3568"/>
                  </a:lnTo>
                  <a:cubicBezTo>
                    <a:pt x="5616" y="4675"/>
                    <a:pt x="4758" y="5568"/>
                    <a:pt x="3655" y="5690"/>
                  </a:cubicBezTo>
                  <a:lnTo>
                    <a:pt x="3655" y="5369"/>
                  </a:lnTo>
                  <a:cubicBezTo>
                    <a:pt x="3660" y="5251"/>
                    <a:pt x="3566" y="5153"/>
                    <a:pt x="3446" y="5153"/>
                  </a:cubicBezTo>
                  <a:cubicBezTo>
                    <a:pt x="3328" y="5153"/>
                    <a:pt x="3234" y="5251"/>
                    <a:pt x="3238" y="5369"/>
                  </a:cubicBezTo>
                  <a:lnTo>
                    <a:pt x="3238" y="5699"/>
                  </a:lnTo>
                  <a:cubicBezTo>
                    <a:pt x="2131" y="5618"/>
                    <a:pt x="1238" y="4762"/>
                    <a:pt x="1114" y="3657"/>
                  </a:cubicBezTo>
                  <a:lnTo>
                    <a:pt x="1437" y="3657"/>
                  </a:lnTo>
                  <a:cubicBezTo>
                    <a:pt x="1548" y="3653"/>
                    <a:pt x="1638" y="3561"/>
                    <a:pt x="1638" y="3450"/>
                  </a:cubicBezTo>
                  <a:cubicBezTo>
                    <a:pt x="1638" y="3336"/>
                    <a:pt x="1548" y="3245"/>
                    <a:pt x="1437" y="3240"/>
                  </a:cubicBezTo>
                  <a:lnTo>
                    <a:pt x="1105" y="3240"/>
                  </a:lnTo>
                  <a:cubicBezTo>
                    <a:pt x="1186" y="2133"/>
                    <a:pt x="2044" y="1240"/>
                    <a:pt x="3147" y="1116"/>
                  </a:cubicBezTo>
                  <a:lnTo>
                    <a:pt x="3149" y="1116"/>
                  </a:lnTo>
                  <a:lnTo>
                    <a:pt x="3149" y="1437"/>
                  </a:lnTo>
                  <a:cubicBezTo>
                    <a:pt x="3145" y="1555"/>
                    <a:pt x="3238" y="1653"/>
                    <a:pt x="3356" y="1653"/>
                  </a:cubicBezTo>
                  <a:cubicBezTo>
                    <a:pt x="3474" y="1653"/>
                    <a:pt x="3568" y="1555"/>
                    <a:pt x="3564" y="1437"/>
                  </a:cubicBezTo>
                  <a:lnTo>
                    <a:pt x="3564" y="1109"/>
                  </a:lnTo>
                  <a:close/>
                  <a:moveTo>
                    <a:pt x="3356" y="0"/>
                  </a:moveTo>
                  <a:cubicBezTo>
                    <a:pt x="3238" y="0"/>
                    <a:pt x="3145" y="98"/>
                    <a:pt x="3149" y="216"/>
                  </a:cubicBezTo>
                  <a:lnTo>
                    <a:pt x="3149" y="697"/>
                  </a:lnTo>
                  <a:cubicBezTo>
                    <a:pt x="1815" y="823"/>
                    <a:pt x="771" y="1902"/>
                    <a:pt x="688" y="3240"/>
                  </a:cubicBezTo>
                  <a:lnTo>
                    <a:pt x="217" y="3240"/>
                  </a:lnTo>
                  <a:cubicBezTo>
                    <a:pt x="214" y="3240"/>
                    <a:pt x="211" y="3240"/>
                    <a:pt x="209" y="3240"/>
                  </a:cubicBezTo>
                  <a:cubicBezTo>
                    <a:pt x="94" y="3240"/>
                    <a:pt x="0" y="3333"/>
                    <a:pt x="0" y="3448"/>
                  </a:cubicBezTo>
                  <a:cubicBezTo>
                    <a:pt x="0" y="3563"/>
                    <a:pt x="94" y="3658"/>
                    <a:pt x="209" y="3658"/>
                  </a:cubicBezTo>
                  <a:cubicBezTo>
                    <a:pt x="211" y="3658"/>
                    <a:pt x="214" y="3657"/>
                    <a:pt x="217" y="3657"/>
                  </a:cubicBezTo>
                  <a:lnTo>
                    <a:pt x="695" y="3657"/>
                  </a:lnTo>
                  <a:cubicBezTo>
                    <a:pt x="821" y="4992"/>
                    <a:pt x="1902" y="6035"/>
                    <a:pt x="3238" y="6116"/>
                  </a:cubicBezTo>
                  <a:lnTo>
                    <a:pt x="3238" y="6590"/>
                  </a:lnTo>
                  <a:cubicBezTo>
                    <a:pt x="3234" y="6708"/>
                    <a:pt x="3330" y="6804"/>
                    <a:pt x="3448" y="6804"/>
                  </a:cubicBezTo>
                  <a:cubicBezTo>
                    <a:pt x="3566" y="6804"/>
                    <a:pt x="3660" y="6708"/>
                    <a:pt x="3655" y="6590"/>
                  </a:cubicBezTo>
                  <a:lnTo>
                    <a:pt x="3655" y="6109"/>
                  </a:lnTo>
                  <a:cubicBezTo>
                    <a:pt x="4990" y="5983"/>
                    <a:pt x="6033" y="4904"/>
                    <a:pt x="6116" y="3566"/>
                  </a:cubicBezTo>
                  <a:lnTo>
                    <a:pt x="6588" y="3566"/>
                  </a:lnTo>
                  <a:cubicBezTo>
                    <a:pt x="6704" y="3566"/>
                    <a:pt x="6798" y="3472"/>
                    <a:pt x="6798" y="3356"/>
                  </a:cubicBezTo>
                  <a:cubicBezTo>
                    <a:pt x="6798" y="3243"/>
                    <a:pt x="6704" y="3149"/>
                    <a:pt x="6588" y="3149"/>
                  </a:cubicBezTo>
                  <a:lnTo>
                    <a:pt x="6108" y="3149"/>
                  </a:lnTo>
                  <a:cubicBezTo>
                    <a:pt x="5981" y="1815"/>
                    <a:pt x="4902" y="771"/>
                    <a:pt x="3564" y="688"/>
                  </a:cubicBezTo>
                  <a:lnTo>
                    <a:pt x="3564" y="216"/>
                  </a:lnTo>
                  <a:cubicBezTo>
                    <a:pt x="3568" y="98"/>
                    <a:pt x="3474" y="0"/>
                    <a:pt x="3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64"/>
          <p:cNvGrpSpPr/>
          <p:nvPr/>
        </p:nvGrpSpPr>
        <p:grpSpPr>
          <a:xfrm>
            <a:off x="8047152" y="1456379"/>
            <a:ext cx="376933" cy="275148"/>
            <a:chOff x="8047242" y="1456379"/>
            <a:chExt cx="376933" cy="275148"/>
          </a:xfrm>
        </p:grpSpPr>
        <p:sp>
          <p:nvSpPr>
            <p:cNvPr id="3605" name="Google Shape;3605;p64"/>
            <p:cNvSpPr/>
            <p:nvPr/>
          </p:nvSpPr>
          <p:spPr>
            <a:xfrm>
              <a:off x="8047242" y="1456379"/>
              <a:ext cx="376933" cy="275148"/>
            </a:xfrm>
            <a:custGeom>
              <a:avLst/>
              <a:gdLst/>
              <a:ahLst/>
              <a:cxnLst/>
              <a:rect l="l" t="t" r="r" b="b"/>
              <a:pathLst>
                <a:path w="13976" h="10202" extrusionOk="0">
                  <a:moveTo>
                    <a:pt x="4813" y="9138"/>
                  </a:moveTo>
                  <a:lnTo>
                    <a:pt x="4813" y="9782"/>
                  </a:lnTo>
                  <a:lnTo>
                    <a:pt x="693" y="9782"/>
                  </a:lnTo>
                  <a:cubicBezTo>
                    <a:pt x="540" y="9782"/>
                    <a:pt x="418" y="9660"/>
                    <a:pt x="418" y="9507"/>
                  </a:cubicBezTo>
                  <a:lnTo>
                    <a:pt x="418" y="9138"/>
                  </a:lnTo>
                  <a:close/>
                  <a:moveTo>
                    <a:pt x="8746" y="9138"/>
                  </a:moveTo>
                  <a:lnTo>
                    <a:pt x="8746" y="9782"/>
                  </a:lnTo>
                  <a:lnTo>
                    <a:pt x="5230" y="9782"/>
                  </a:lnTo>
                  <a:lnTo>
                    <a:pt x="5230" y="9138"/>
                  </a:lnTo>
                  <a:close/>
                  <a:moveTo>
                    <a:pt x="13556" y="9138"/>
                  </a:moveTo>
                  <a:lnTo>
                    <a:pt x="13558" y="9507"/>
                  </a:lnTo>
                  <a:cubicBezTo>
                    <a:pt x="13558" y="9660"/>
                    <a:pt x="13434" y="9782"/>
                    <a:pt x="13281" y="9782"/>
                  </a:cubicBezTo>
                  <a:lnTo>
                    <a:pt x="9163" y="9782"/>
                  </a:lnTo>
                  <a:lnTo>
                    <a:pt x="9163" y="9138"/>
                  </a:lnTo>
                  <a:close/>
                  <a:moveTo>
                    <a:pt x="1302" y="1"/>
                  </a:moveTo>
                  <a:cubicBezTo>
                    <a:pt x="903" y="3"/>
                    <a:pt x="577" y="326"/>
                    <a:pt x="577" y="725"/>
                  </a:cubicBezTo>
                  <a:lnTo>
                    <a:pt x="577" y="2883"/>
                  </a:lnTo>
                  <a:cubicBezTo>
                    <a:pt x="573" y="3001"/>
                    <a:pt x="667" y="3099"/>
                    <a:pt x="787" y="3099"/>
                  </a:cubicBezTo>
                  <a:cubicBezTo>
                    <a:pt x="905" y="3099"/>
                    <a:pt x="999" y="3001"/>
                    <a:pt x="994" y="2883"/>
                  </a:cubicBezTo>
                  <a:lnTo>
                    <a:pt x="994" y="725"/>
                  </a:lnTo>
                  <a:cubicBezTo>
                    <a:pt x="994" y="555"/>
                    <a:pt x="1132" y="418"/>
                    <a:pt x="1302" y="418"/>
                  </a:cubicBezTo>
                  <a:lnTo>
                    <a:pt x="12674" y="418"/>
                  </a:lnTo>
                  <a:cubicBezTo>
                    <a:pt x="12844" y="418"/>
                    <a:pt x="12982" y="555"/>
                    <a:pt x="12982" y="725"/>
                  </a:cubicBezTo>
                  <a:lnTo>
                    <a:pt x="12982" y="8704"/>
                  </a:lnTo>
                  <a:lnTo>
                    <a:pt x="12982" y="8723"/>
                  </a:lnTo>
                  <a:lnTo>
                    <a:pt x="12453" y="8723"/>
                  </a:lnTo>
                  <a:lnTo>
                    <a:pt x="12453" y="5204"/>
                  </a:lnTo>
                  <a:cubicBezTo>
                    <a:pt x="12458" y="5084"/>
                    <a:pt x="12362" y="4988"/>
                    <a:pt x="12244" y="4988"/>
                  </a:cubicBezTo>
                  <a:cubicBezTo>
                    <a:pt x="12126" y="4988"/>
                    <a:pt x="12032" y="5084"/>
                    <a:pt x="12036" y="5204"/>
                  </a:cubicBezTo>
                  <a:lnTo>
                    <a:pt x="12036" y="8721"/>
                  </a:lnTo>
                  <a:lnTo>
                    <a:pt x="1938" y="8721"/>
                  </a:lnTo>
                  <a:lnTo>
                    <a:pt x="1938" y="1474"/>
                  </a:lnTo>
                  <a:cubicBezTo>
                    <a:pt x="1938" y="1413"/>
                    <a:pt x="1988" y="1363"/>
                    <a:pt x="2049" y="1363"/>
                  </a:cubicBezTo>
                  <a:lnTo>
                    <a:pt x="11925" y="1363"/>
                  </a:lnTo>
                  <a:cubicBezTo>
                    <a:pt x="11986" y="1363"/>
                    <a:pt x="12036" y="1413"/>
                    <a:pt x="12036" y="1474"/>
                  </a:cubicBezTo>
                  <a:lnTo>
                    <a:pt x="12036" y="4313"/>
                  </a:lnTo>
                  <a:cubicBezTo>
                    <a:pt x="12032" y="4431"/>
                    <a:pt x="12126" y="4529"/>
                    <a:pt x="12244" y="4529"/>
                  </a:cubicBezTo>
                  <a:cubicBezTo>
                    <a:pt x="12364" y="4529"/>
                    <a:pt x="12458" y="4431"/>
                    <a:pt x="12453" y="4313"/>
                  </a:cubicBezTo>
                  <a:lnTo>
                    <a:pt x="12453" y="1474"/>
                  </a:lnTo>
                  <a:cubicBezTo>
                    <a:pt x="12453" y="1184"/>
                    <a:pt x="12215" y="946"/>
                    <a:pt x="11925" y="946"/>
                  </a:cubicBezTo>
                  <a:lnTo>
                    <a:pt x="2051" y="946"/>
                  </a:lnTo>
                  <a:cubicBezTo>
                    <a:pt x="1759" y="946"/>
                    <a:pt x="1523" y="1184"/>
                    <a:pt x="1523" y="1474"/>
                  </a:cubicBezTo>
                  <a:lnTo>
                    <a:pt x="1523" y="8721"/>
                  </a:lnTo>
                  <a:lnTo>
                    <a:pt x="994" y="8721"/>
                  </a:lnTo>
                  <a:lnTo>
                    <a:pt x="994" y="8702"/>
                  </a:lnTo>
                  <a:lnTo>
                    <a:pt x="994" y="3798"/>
                  </a:lnTo>
                  <a:cubicBezTo>
                    <a:pt x="999" y="3680"/>
                    <a:pt x="905" y="3581"/>
                    <a:pt x="787" y="3581"/>
                  </a:cubicBezTo>
                  <a:cubicBezTo>
                    <a:pt x="669" y="3581"/>
                    <a:pt x="575" y="3680"/>
                    <a:pt x="579" y="3798"/>
                  </a:cubicBezTo>
                  <a:lnTo>
                    <a:pt x="579" y="8704"/>
                  </a:lnTo>
                  <a:lnTo>
                    <a:pt x="579" y="8723"/>
                  </a:lnTo>
                  <a:lnTo>
                    <a:pt x="210" y="8723"/>
                  </a:lnTo>
                  <a:cubicBezTo>
                    <a:pt x="95" y="8723"/>
                    <a:pt x="1" y="8815"/>
                    <a:pt x="1" y="8931"/>
                  </a:cubicBezTo>
                  <a:lnTo>
                    <a:pt x="1" y="9507"/>
                  </a:lnTo>
                  <a:cubicBezTo>
                    <a:pt x="1" y="9889"/>
                    <a:pt x="311" y="10200"/>
                    <a:pt x="695" y="10202"/>
                  </a:cubicBezTo>
                  <a:lnTo>
                    <a:pt x="13281" y="10202"/>
                  </a:lnTo>
                  <a:cubicBezTo>
                    <a:pt x="13665" y="10200"/>
                    <a:pt x="13975" y="9889"/>
                    <a:pt x="13975" y="9507"/>
                  </a:cubicBezTo>
                  <a:lnTo>
                    <a:pt x="13975" y="8931"/>
                  </a:lnTo>
                  <a:cubicBezTo>
                    <a:pt x="13975" y="8815"/>
                    <a:pt x="13881" y="8723"/>
                    <a:pt x="13768" y="8723"/>
                  </a:cubicBezTo>
                  <a:lnTo>
                    <a:pt x="13766" y="8721"/>
                  </a:lnTo>
                  <a:lnTo>
                    <a:pt x="13399" y="8721"/>
                  </a:lnTo>
                  <a:lnTo>
                    <a:pt x="13399" y="8702"/>
                  </a:lnTo>
                  <a:lnTo>
                    <a:pt x="13399" y="725"/>
                  </a:lnTo>
                  <a:cubicBezTo>
                    <a:pt x="13399" y="326"/>
                    <a:pt x="13073" y="3"/>
                    <a:pt x="12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8154475" y="1515147"/>
              <a:ext cx="168805" cy="162467"/>
            </a:xfrm>
            <a:custGeom>
              <a:avLst/>
              <a:gdLst/>
              <a:ahLst/>
              <a:cxnLst/>
              <a:rect l="l" t="t" r="r" b="b"/>
              <a:pathLst>
                <a:path w="6259" h="6024" extrusionOk="0">
                  <a:moveTo>
                    <a:pt x="3012" y="420"/>
                  </a:moveTo>
                  <a:cubicBezTo>
                    <a:pt x="4444" y="422"/>
                    <a:pt x="5604" y="1581"/>
                    <a:pt x="5606" y="3014"/>
                  </a:cubicBezTo>
                  <a:cubicBezTo>
                    <a:pt x="5606" y="4062"/>
                    <a:pt x="4973" y="5007"/>
                    <a:pt x="4005" y="5409"/>
                  </a:cubicBezTo>
                  <a:cubicBezTo>
                    <a:pt x="3685" y="5542"/>
                    <a:pt x="3348" y="5607"/>
                    <a:pt x="3014" y="5607"/>
                  </a:cubicBezTo>
                  <a:cubicBezTo>
                    <a:pt x="2339" y="5607"/>
                    <a:pt x="1675" y="5343"/>
                    <a:pt x="1180" y="4846"/>
                  </a:cubicBezTo>
                  <a:cubicBezTo>
                    <a:pt x="438" y="4106"/>
                    <a:pt x="215" y="2990"/>
                    <a:pt x="617" y="2020"/>
                  </a:cubicBezTo>
                  <a:cubicBezTo>
                    <a:pt x="1018" y="1053"/>
                    <a:pt x="1964" y="420"/>
                    <a:pt x="3012" y="420"/>
                  </a:cubicBezTo>
                  <a:close/>
                  <a:moveTo>
                    <a:pt x="3012" y="1"/>
                  </a:moveTo>
                  <a:cubicBezTo>
                    <a:pt x="1348" y="3"/>
                    <a:pt x="3" y="1350"/>
                    <a:pt x="1" y="3012"/>
                  </a:cubicBezTo>
                  <a:lnTo>
                    <a:pt x="1" y="3014"/>
                  </a:lnTo>
                  <a:cubicBezTo>
                    <a:pt x="1" y="4230"/>
                    <a:pt x="735" y="5328"/>
                    <a:pt x="1859" y="5793"/>
                  </a:cubicBezTo>
                  <a:cubicBezTo>
                    <a:pt x="2232" y="5948"/>
                    <a:pt x="2624" y="6023"/>
                    <a:pt x="3013" y="6023"/>
                  </a:cubicBezTo>
                  <a:cubicBezTo>
                    <a:pt x="3796" y="6023"/>
                    <a:pt x="4566" y="5717"/>
                    <a:pt x="5141" y="5141"/>
                  </a:cubicBezTo>
                  <a:cubicBezTo>
                    <a:pt x="6001" y="4280"/>
                    <a:pt x="6259" y="2985"/>
                    <a:pt x="5794" y="1859"/>
                  </a:cubicBezTo>
                  <a:cubicBezTo>
                    <a:pt x="5326" y="734"/>
                    <a:pt x="4228" y="1"/>
                    <a:pt x="3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8194175" y="1548158"/>
              <a:ext cx="84524" cy="103214"/>
            </a:xfrm>
            <a:custGeom>
              <a:avLst/>
              <a:gdLst/>
              <a:ahLst/>
              <a:cxnLst/>
              <a:rect l="l" t="t" r="r" b="b"/>
              <a:pathLst>
                <a:path w="3134" h="3827" extrusionOk="0">
                  <a:moveTo>
                    <a:pt x="1566" y="427"/>
                  </a:moveTo>
                  <a:lnTo>
                    <a:pt x="2654" y="768"/>
                  </a:lnTo>
                  <a:cubicBezTo>
                    <a:pt x="2695" y="980"/>
                    <a:pt x="2717" y="1196"/>
                    <a:pt x="2717" y="1412"/>
                  </a:cubicBezTo>
                  <a:cubicBezTo>
                    <a:pt x="2717" y="2303"/>
                    <a:pt x="1887" y="3085"/>
                    <a:pt x="1566" y="3351"/>
                  </a:cubicBezTo>
                  <a:cubicBezTo>
                    <a:pt x="1247" y="3085"/>
                    <a:pt x="418" y="2303"/>
                    <a:pt x="418" y="1412"/>
                  </a:cubicBezTo>
                  <a:cubicBezTo>
                    <a:pt x="418" y="1196"/>
                    <a:pt x="440" y="980"/>
                    <a:pt x="481" y="768"/>
                  </a:cubicBezTo>
                  <a:lnTo>
                    <a:pt x="1566" y="427"/>
                  </a:lnTo>
                  <a:close/>
                  <a:moveTo>
                    <a:pt x="1567" y="0"/>
                  </a:moveTo>
                  <a:cubicBezTo>
                    <a:pt x="1547" y="0"/>
                    <a:pt x="1526" y="4"/>
                    <a:pt x="1505" y="10"/>
                  </a:cubicBezTo>
                  <a:lnTo>
                    <a:pt x="241" y="408"/>
                  </a:lnTo>
                  <a:cubicBezTo>
                    <a:pt x="171" y="430"/>
                    <a:pt x="119" y="486"/>
                    <a:pt x="101" y="558"/>
                  </a:cubicBezTo>
                  <a:cubicBezTo>
                    <a:pt x="33" y="838"/>
                    <a:pt x="1" y="1124"/>
                    <a:pt x="1" y="1412"/>
                  </a:cubicBezTo>
                  <a:cubicBezTo>
                    <a:pt x="1" y="2722"/>
                    <a:pt x="1385" y="3744"/>
                    <a:pt x="1444" y="3788"/>
                  </a:cubicBezTo>
                  <a:cubicBezTo>
                    <a:pt x="1481" y="3814"/>
                    <a:pt x="1524" y="3827"/>
                    <a:pt x="1567" y="3827"/>
                  </a:cubicBezTo>
                  <a:cubicBezTo>
                    <a:pt x="1610" y="3827"/>
                    <a:pt x="1654" y="3814"/>
                    <a:pt x="1691" y="3788"/>
                  </a:cubicBezTo>
                  <a:cubicBezTo>
                    <a:pt x="1953" y="3587"/>
                    <a:pt x="2193" y="3358"/>
                    <a:pt x="2405" y="3106"/>
                  </a:cubicBezTo>
                  <a:cubicBezTo>
                    <a:pt x="2883" y="2545"/>
                    <a:pt x="3134" y="1960"/>
                    <a:pt x="3134" y="1412"/>
                  </a:cubicBezTo>
                  <a:cubicBezTo>
                    <a:pt x="3134" y="1124"/>
                    <a:pt x="3101" y="838"/>
                    <a:pt x="3033" y="556"/>
                  </a:cubicBezTo>
                  <a:cubicBezTo>
                    <a:pt x="3016" y="486"/>
                    <a:pt x="2964" y="430"/>
                    <a:pt x="2894" y="408"/>
                  </a:cubicBezTo>
                  <a:lnTo>
                    <a:pt x="1630" y="10"/>
                  </a:lnTo>
                  <a:cubicBezTo>
                    <a:pt x="1609" y="4"/>
                    <a:pt x="1588"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8219041" y="1578931"/>
              <a:ext cx="40347" cy="32634"/>
            </a:xfrm>
            <a:custGeom>
              <a:avLst/>
              <a:gdLst/>
              <a:ahLst/>
              <a:cxnLst/>
              <a:rect l="l" t="t" r="r" b="b"/>
              <a:pathLst>
                <a:path w="1496" h="1210" extrusionOk="0">
                  <a:moveTo>
                    <a:pt x="1266" y="1"/>
                  </a:moveTo>
                  <a:cubicBezTo>
                    <a:pt x="1210" y="1"/>
                    <a:pt x="1155" y="22"/>
                    <a:pt x="1114" y="66"/>
                  </a:cubicBezTo>
                  <a:lnTo>
                    <a:pt x="518" y="666"/>
                  </a:lnTo>
                  <a:lnTo>
                    <a:pt x="408" y="492"/>
                  </a:lnTo>
                  <a:cubicBezTo>
                    <a:pt x="368" y="433"/>
                    <a:pt x="303" y="401"/>
                    <a:pt x="236" y="401"/>
                  </a:cubicBezTo>
                  <a:cubicBezTo>
                    <a:pt x="199" y="401"/>
                    <a:pt x="161" y="411"/>
                    <a:pt x="127" y="433"/>
                  </a:cubicBezTo>
                  <a:cubicBezTo>
                    <a:pt x="31" y="492"/>
                    <a:pt x="0" y="614"/>
                    <a:pt x="55" y="710"/>
                  </a:cubicBezTo>
                  <a:lnTo>
                    <a:pt x="304" y="1112"/>
                  </a:lnTo>
                  <a:cubicBezTo>
                    <a:pt x="336" y="1166"/>
                    <a:pt x="393" y="1203"/>
                    <a:pt x="456" y="1210"/>
                  </a:cubicBezTo>
                  <a:lnTo>
                    <a:pt x="480" y="1210"/>
                  </a:lnTo>
                  <a:cubicBezTo>
                    <a:pt x="535" y="1210"/>
                    <a:pt x="587" y="1188"/>
                    <a:pt x="627" y="1149"/>
                  </a:cubicBezTo>
                  <a:lnTo>
                    <a:pt x="1411" y="358"/>
                  </a:lnTo>
                  <a:cubicBezTo>
                    <a:pt x="1494" y="278"/>
                    <a:pt x="1496" y="142"/>
                    <a:pt x="1413" y="61"/>
                  </a:cubicBezTo>
                  <a:cubicBezTo>
                    <a:pt x="1372" y="21"/>
                    <a:pt x="1319"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64"/>
          <p:cNvGrpSpPr/>
          <p:nvPr/>
        </p:nvGrpSpPr>
        <p:grpSpPr>
          <a:xfrm>
            <a:off x="7236380" y="1405487"/>
            <a:ext cx="370379" cy="376879"/>
            <a:chOff x="7236470" y="1405487"/>
            <a:chExt cx="370379" cy="376879"/>
          </a:xfrm>
        </p:grpSpPr>
        <p:sp>
          <p:nvSpPr>
            <p:cNvPr id="3610" name="Google Shape;3610;p64"/>
            <p:cNvSpPr/>
            <p:nvPr/>
          </p:nvSpPr>
          <p:spPr>
            <a:xfrm>
              <a:off x="7236470" y="1405865"/>
              <a:ext cx="131344" cy="374829"/>
            </a:xfrm>
            <a:custGeom>
              <a:avLst/>
              <a:gdLst/>
              <a:ahLst/>
              <a:cxnLst/>
              <a:rect l="l" t="t" r="r" b="b"/>
              <a:pathLst>
                <a:path w="4870" h="13898" extrusionOk="0">
                  <a:moveTo>
                    <a:pt x="1716" y="410"/>
                  </a:moveTo>
                  <a:cubicBezTo>
                    <a:pt x="1849" y="410"/>
                    <a:pt x="1984" y="460"/>
                    <a:pt x="2095" y="570"/>
                  </a:cubicBezTo>
                  <a:cubicBezTo>
                    <a:pt x="2435" y="911"/>
                    <a:pt x="2193" y="1494"/>
                    <a:pt x="1713" y="1494"/>
                  </a:cubicBezTo>
                  <a:cubicBezTo>
                    <a:pt x="1413" y="1494"/>
                    <a:pt x="1171" y="1251"/>
                    <a:pt x="1171" y="952"/>
                  </a:cubicBezTo>
                  <a:cubicBezTo>
                    <a:pt x="1171" y="626"/>
                    <a:pt x="1438" y="410"/>
                    <a:pt x="1716" y="410"/>
                  </a:cubicBezTo>
                  <a:close/>
                  <a:moveTo>
                    <a:pt x="955" y="6449"/>
                  </a:moveTo>
                  <a:cubicBezTo>
                    <a:pt x="1087" y="6449"/>
                    <a:pt x="1222" y="6498"/>
                    <a:pt x="1333" y="6607"/>
                  </a:cubicBezTo>
                  <a:cubicBezTo>
                    <a:pt x="1675" y="6946"/>
                    <a:pt x="1435" y="7531"/>
                    <a:pt x="950" y="7531"/>
                  </a:cubicBezTo>
                  <a:cubicBezTo>
                    <a:pt x="656" y="7531"/>
                    <a:pt x="413" y="7293"/>
                    <a:pt x="411" y="6996"/>
                  </a:cubicBezTo>
                  <a:cubicBezTo>
                    <a:pt x="408" y="6668"/>
                    <a:pt x="675" y="6449"/>
                    <a:pt x="955" y="6449"/>
                  </a:cubicBezTo>
                  <a:close/>
                  <a:moveTo>
                    <a:pt x="1699" y="12404"/>
                  </a:moveTo>
                  <a:cubicBezTo>
                    <a:pt x="1996" y="12404"/>
                    <a:pt x="2239" y="12647"/>
                    <a:pt x="2239" y="12946"/>
                  </a:cubicBezTo>
                  <a:cubicBezTo>
                    <a:pt x="2239" y="13272"/>
                    <a:pt x="1972" y="13488"/>
                    <a:pt x="1694" y="13488"/>
                  </a:cubicBezTo>
                  <a:cubicBezTo>
                    <a:pt x="1561" y="13488"/>
                    <a:pt x="1425" y="13438"/>
                    <a:pt x="1315" y="13328"/>
                  </a:cubicBezTo>
                  <a:cubicBezTo>
                    <a:pt x="975" y="12987"/>
                    <a:pt x="1217" y="12404"/>
                    <a:pt x="1699" y="12404"/>
                  </a:cubicBezTo>
                  <a:close/>
                  <a:moveTo>
                    <a:pt x="1713" y="0"/>
                  </a:moveTo>
                  <a:cubicBezTo>
                    <a:pt x="1231" y="0"/>
                    <a:pt x="825" y="358"/>
                    <a:pt x="767" y="836"/>
                  </a:cubicBezTo>
                  <a:cubicBezTo>
                    <a:pt x="708" y="1321"/>
                    <a:pt x="1023" y="1769"/>
                    <a:pt x="1496" y="1880"/>
                  </a:cubicBezTo>
                  <a:cubicBezTo>
                    <a:pt x="1494" y="1893"/>
                    <a:pt x="1492" y="1906"/>
                    <a:pt x="1492" y="1922"/>
                  </a:cubicBezTo>
                  <a:lnTo>
                    <a:pt x="1492" y="3505"/>
                  </a:lnTo>
                  <a:cubicBezTo>
                    <a:pt x="1492" y="3568"/>
                    <a:pt x="1520" y="3627"/>
                    <a:pt x="1571" y="3666"/>
                  </a:cubicBezTo>
                  <a:lnTo>
                    <a:pt x="3433" y="5144"/>
                  </a:lnTo>
                  <a:cubicBezTo>
                    <a:pt x="3162" y="5629"/>
                    <a:pt x="3001" y="6168"/>
                    <a:pt x="2957" y="6723"/>
                  </a:cubicBezTo>
                  <a:lnTo>
                    <a:pt x="1865" y="6723"/>
                  </a:lnTo>
                  <a:cubicBezTo>
                    <a:pt x="1745" y="6313"/>
                    <a:pt x="1371" y="6038"/>
                    <a:pt x="954" y="6038"/>
                  </a:cubicBezTo>
                  <a:cubicBezTo>
                    <a:pt x="909" y="6038"/>
                    <a:pt x="863" y="6042"/>
                    <a:pt x="817" y="6048"/>
                  </a:cubicBezTo>
                  <a:cubicBezTo>
                    <a:pt x="350" y="6116"/>
                    <a:pt x="1" y="6518"/>
                    <a:pt x="1" y="6989"/>
                  </a:cubicBezTo>
                  <a:lnTo>
                    <a:pt x="1" y="6996"/>
                  </a:lnTo>
                  <a:lnTo>
                    <a:pt x="1" y="7000"/>
                  </a:lnTo>
                  <a:cubicBezTo>
                    <a:pt x="1" y="7500"/>
                    <a:pt x="387" y="7915"/>
                    <a:pt x="885" y="7950"/>
                  </a:cubicBezTo>
                  <a:cubicBezTo>
                    <a:pt x="908" y="7952"/>
                    <a:pt x="930" y="7952"/>
                    <a:pt x="953" y="7952"/>
                  </a:cubicBezTo>
                  <a:cubicBezTo>
                    <a:pt x="1424" y="7952"/>
                    <a:pt x="1827" y="7607"/>
                    <a:pt x="1894" y="7134"/>
                  </a:cubicBezTo>
                  <a:lnTo>
                    <a:pt x="2946" y="7134"/>
                  </a:lnTo>
                  <a:cubicBezTo>
                    <a:pt x="2959" y="7721"/>
                    <a:pt x="3106" y="8297"/>
                    <a:pt x="3374" y="8819"/>
                  </a:cubicBezTo>
                  <a:cubicBezTo>
                    <a:pt x="3394" y="8856"/>
                    <a:pt x="3413" y="8896"/>
                    <a:pt x="3435" y="8935"/>
                  </a:cubicBezTo>
                  <a:lnTo>
                    <a:pt x="1571" y="10415"/>
                  </a:lnTo>
                  <a:cubicBezTo>
                    <a:pt x="1523" y="10452"/>
                    <a:pt x="1494" y="10511"/>
                    <a:pt x="1494" y="10575"/>
                  </a:cubicBezTo>
                  <a:lnTo>
                    <a:pt x="1494" y="12018"/>
                  </a:lnTo>
                  <a:cubicBezTo>
                    <a:pt x="1018" y="12121"/>
                    <a:pt x="699" y="12566"/>
                    <a:pt x="752" y="13049"/>
                  </a:cubicBezTo>
                  <a:cubicBezTo>
                    <a:pt x="804" y="13531"/>
                    <a:pt x="1213" y="13898"/>
                    <a:pt x="1697" y="13898"/>
                  </a:cubicBezTo>
                  <a:cubicBezTo>
                    <a:pt x="2184" y="13898"/>
                    <a:pt x="2590" y="13531"/>
                    <a:pt x="2645" y="13049"/>
                  </a:cubicBezTo>
                  <a:cubicBezTo>
                    <a:pt x="2697" y="12566"/>
                    <a:pt x="2376" y="12121"/>
                    <a:pt x="1902" y="12018"/>
                  </a:cubicBezTo>
                  <a:lnTo>
                    <a:pt x="1902" y="10675"/>
                  </a:lnTo>
                  <a:lnTo>
                    <a:pt x="3654" y="9284"/>
                  </a:lnTo>
                  <a:cubicBezTo>
                    <a:pt x="3894" y="9623"/>
                    <a:pt x="4184" y="9920"/>
                    <a:pt x="4514" y="10169"/>
                  </a:cubicBezTo>
                  <a:cubicBezTo>
                    <a:pt x="4551" y="10196"/>
                    <a:pt x="4595" y="10210"/>
                    <a:pt x="4638" y="10210"/>
                  </a:cubicBezTo>
                  <a:cubicBezTo>
                    <a:pt x="4701" y="10210"/>
                    <a:pt x="4762" y="10181"/>
                    <a:pt x="4802" y="10127"/>
                  </a:cubicBezTo>
                  <a:cubicBezTo>
                    <a:pt x="4870" y="10035"/>
                    <a:pt x="4852" y="9907"/>
                    <a:pt x="4761" y="9839"/>
                  </a:cubicBezTo>
                  <a:cubicBezTo>
                    <a:pt x="4416" y="9583"/>
                    <a:pt x="4121" y="9265"/>
                    <a:pt x="3889" y="8902"/>
                  </a:cubicBezTo>
                  <a:cubicBezTo>
                    <a:pt x="3883" y="8887"/>
                    <a:pt x="3874" y="8872"/>
                    <a:pt x="3863" y="8856"/>
                  </a:cubicBezTo>
                  <a:lnTo>
                    <a:pt x="3859" y="8852"/>
                  </a:lnTo>
                  <a:cubicBezTo>
                    <a:pt x="3184" y="7736"/>
                    <a:pt x="3186" y="6337"/>
                    <a:pt x="3863" y="5221"/>
                  </a:cubicBezTo>
                  <a:cubicBezTo>
                    <a:pt x="3872" y="5210"/>
                    <a:pt x="3881" y="5197"/>
                    <a:pt x="3887" y="5184"/>
                  </a:cubicBezTo>
                  <a:cubicBezTo>
                    <a:pt x="4103" y="4839"/>
                    <a:pt x="4379" y="4535"/>
                    <a:pt x="4700" y="4286"/>
                  </a:cubicBezTo>
                  <a:cubicBezTo>
                    <a:pt x="4789" y="4216"/>
                    <a:pt x="4804" y="4088"/>
                    <a:pt x="4734" y="3998"/>
                  </a:cubicBezTo>
                  <a:cubicBezTo>
                    <a:pt x="4694" y="3946"/>
                    <a:pt x="4634" y="3919"/>
                    <a:pt x="4573" y="3919"/>
                  </a:cubicBezTo>
                  <a:cubicBezTo>
                    <a:pt x="4529" y="3919"/>
                    <a:pt x="4484" y="3934"/>
                    <a:pt x="4446" y="3963"/>
                  </a:cubicBezTo>
                  <a:cubicBezTo>
                    <a:pt x="4143" y="4199"/>
                    <a:pt x="3876" y="4478"/>
                    <a:pt x="3654" y="4795"/>
                  </a:cubicBezTo>
                  <a:lnTo>
                    <a:pt x="1902" y="3404"/>
                  </a:lnTo>
                  <a:lnTo>
                    <a:pt x="1902" y="1922"/>
                  </a:lnTo>
                  <a:cubicBezTo>
                    <a:pt x="1902" y="1908"/>
                    <a:pt x="1902" y="1898"/>
                    <a:pt x="1900" y="1884"/>
                  </a:cubicBezTo>
                  <a:cubicBezTo>
                    <a:pt x="2376" y="1788"/>
                    <a:pt x="2704" y="1349"/>
                    <a:pt x="2660" y="865"/>
                  </a:cubicBezTo>
                  <a:cubicBezTo>
                    <a:pt x="2614" y="380"/>
                    <a:pt x="2210" y="9"/>
                    <a:pt x="1726" y="0"/>
                  </a:cubicBezTo>
                  <a:cubicBezTo>
                    <a:pt x="1721" y="0"/>
                    <a:pt x="1717" y="0"/>
                    <a:pt x="1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7437882" y="1575991"/>
              <a:ext cx="40940" cy="39403"/>
            </a:xfrm>
            <a:custGeom>
              <a:avLst/>
              <a:gdLst/>
              <a:ahLst/>
              <a:cxnLst/>
              <a:rect l="l" t="t" r="r" b="b"/>
              <a:pathLst>
                <a:path w="1518" h="1461" extrusionOk="0">
                  <a:moveTo>
                    <a:pt x="732" y="413"/>
                  </a:moveTo>
                  <a:cubicBezTo>
                    <a:pt x="1015" y="413"/>
                    <a:pt x="1157" y="756"/>
                    <a:pt x="957" y="959"/>
                  </a:cubicBezTo>
                  <a:cubicBezTo>
                    <a:pt x="892" y="1023"/>
                    <a:pt x="812" y="1052"/>
                    <a:pt x="734" y="1052"/>
                  </a:cubicBezTo>
                  <a:cubicBezTo>
                    <a:pt x="569" y="1052"/>
                    <a:pt x="411" y="924"/>
                    <a:pt x="411" y="732"/>
                  </a:cubicBezTo>
                  <a:cubicBezTo>
                    <a:pt x="411" y="555"/>
                    <a:pt x="555" y="413"/>
                    <a:pt x="732" y="413"/>
                  </a:cubicBezTo>
                  <a:close/>
                  <a:moveTo>
                    <a:pt x="735" y="0"/>
                  </a:moveTo>
                  <a:cubicBezTo>
                    <a:pt x="360" y="0"/>
                    <a:pt x="0" y="292"/>
                    <a:pt x="0" y="732"/>
                  </a:cubicBezTo>
                  <a:cubicBezTo>
                    <a:pt x="2" y="1136"/>
                    <a:pt x="328" y="1461"/>
                    <a:pt x="732" y="1461"/>
                  </a:cubicBezTo>
                  <a:cubicBezTo>
                    <a:pt x="1026" y="1461"/>
                    <a:pt x="1293" y="1284"/>
                    <a:pt x="1404" y="1011"/>
                  </a:cubicBezTo>
                  <a:cubicBezTo>
                    <a:pt x="1518" y="738"/>
                    <a:pt x="1457" y="424"/>
                    <a:pt x="1247" y="216"/>
                  </a:cubicBezTo>
                  <a:cubicBezTo>
                    <a:pt x="1098" y="67"/>
                    <a:pt x="914" y="0"/>
                    <a:pt x="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7344539" y="1555683"/>
              <a:ext cx="153082" cy="80209"/>
            </a:xfrm>
            <a:custGeom>
              <a:avLst/>
              <a:gdLst/>
              <a:ahLst/>
              <a:cxnLst/>
              <a:rect l="l" t="t" r="r" b="b"/>
              <a:pathLst>
                <a:path w="5676" h="2974" extrusionOk="0">
                  <a:moveTo>
                    <a:pt x="4193" y="408"/>
                  </a:moveTo>
                  <a:cubicBezTo>
                    <a:pt x="4627" y="408"/>
                    <a:pt x="5018" y="670"/>
                    <a:pt x="5186" y="1072"/>
                  </a:cubicBezTo>
                  <a:cubicBezTo>
                    <a:pt x="5352" y="1474"/>
                    <a:pt x="5260" y="1937"/>
                    <a:pt x="4952" y="2244"/>
                  </a:cubicBezTo>
                  <a:cubicBezTo>
                    <a:pt x="4746" y="2450"/>
                    <a:pt x="4471" y="2560"/>
                    <a:pt x="4191" y="2560"/>
                  </a:cubicBezTo>
                  <a:cubicBezTo>
                    <a:pt x="4052" y="2560"/>
                    <a:pt x="3913" y="2533"/>
                    <a:pt x="3780" y="2478"/>
                  </a:cubicBezTo>
                  <a:cubicBezTo>
                    <a:pt x="3378" y="2312"/>
                    <a:pt x="3116" y="1919"/>
                    <a:pt x="3116" y="1485"/>
                  </a:cubicBezTo>
                  <a:cubicBezTo>
                    <a:pt x="3116" y="891"/>
                    <a:pt x="3599" y="410"/>
                    <a:pt x="4193" y="408"/>
                  </a:cubicBezTo>
                  <a:close/>
                  <a:moveTo>
                    <a:pt x="4188" y="1"/>
                  </a:moveTo>
                  <a:cubicBezTo>
                    <a:pt x="3455" y="1"/>
                    <a:pt x="2823" y="544"/>
                    <a:pt x="2719" y="1282"/>
                  </a:cubicBezTo>
                  <a:lnTo>
                    <a:pt x="1721" y="1282"/>
                  </a:lnTo>
                  <a:lnTo>
                    <a:pt x="1721" y="987"/>
                  </a:lnTo>
                  <a:cubicBezTo>
                    <a:pt x="1714" y="880"/>
                    <a:pt x="1625" y="797"/>
                    <a:pt x="1516" y="797"/>
                  </a:cubicBezTo>
                  <a:cubicBezTo>
                    <a:pt x="1409" y="797"/>
                    <a:pt x="1319" y="880"/>
                    <a:pt x="1313" y="987"/>
                  </a:cubicBezTo>
                  <a:lnTo>
                    <a:pt x="1313" y="1279"/>
                  </a:lnTo>
                  <a:lnTo>
                    <a:pt x="1075" y="1279"/>
                  </a:lnTo>
                  <a:lnTo>
                    <a:pt x="1075" y="943"/>
                  </a:lnTo>
                  <a:cubicBezTo>
                    <a:pt x="1066" y="836"/>
                    <a:pt x="976" y="753"/>
                    <a:pt x="869" y="753"/>
                  </a:cubicBezTo>
                  <a:cubicBezTo>
                    <a:pt x="760" y="753"/>
                    <a:pt x="673" y="836"/>
                    <a:pt x="664" y="943"/>
                  </a:cubicBezTo>
                  <a:lnTo>
                    <a:pt x="664" y="1279"/>
                  </a:lnTo>
                  <a:lnTo>
                    <a:pt x="411" y="1279"/>
                  </a:lnTo>
                  <a:lnTo>
                    <a:pt x="411" y="943"/>
                  </a:lnTo>
                  <a:cubicBezTo>
                    <a:pt x="402" y="836"/>
                    <a:pt x="313" y="753"/>
                    <a:pt x="206" y="753"/>
                  </a:cubicBezTo>
                  <a:cubicBezTo>
                    <a:pt x="99" y="753"/>
                    <a:pt x="9" y="836"/>
                    <a:pt x="0" y="943"/>
                  </a:cubicBezTo>
                  <a:lnTo>
                    <a:pt x="0" y="2164"/>
                  </a:lnTo>
                  <a:cubicBezTo>
                    <a:pt x="9" y="2273"/>
                    <a:pt x="99" y="2356"/>
                    <a:pt x="206" y="2356"/>
                  </a:cubicBezTo>
                  <a:cubicBezTo>
                    <a:pt x="313" y="2356"/>
                    <a:pt x="402" y="2273"/>
                    <a:pt x="411" y="2164"/>
                  </a:cubicBezTo>
                  <a:lnTo>
                    <a:pt x="411" y="1692"/>
                  </a:lnTo>
                  <a:lnTo>
                    <a:pt x="1313" y="1692"/>
                  </a:lnTo>
                  <a:lnTo>
                    <a:pt x="1313" y="1982"/>
                  </a:lnTo>
                  <a:cubicBezTo>
                    <a:pt x="1319" y="2089"/>
                    <a:pt x="1409" y="2172"/>
                    <a:pt x="1516" y="2172"/>
                  </a:cubicBezTo>
                  <a:cubicBezTo>
                    <a:pt x="1625" y="2172"/>
                    <a:pt x="1714" y="2089"/>
                    <a:pt x="1721" y="1982"/>
                  </a:cubicBezTo>
                  <a:lnTo>
                    <a:pt x="1721" y="1692"/>
                  </a:lnTo>
                  <a:lnTo>
                    <a:pt x="2719" y="1692"/>
                  </a:lnTo>
                  <a:cubicBezTo>
                    <a:pt x="2823" y="2430"/>
                    <a:pt x="3455" y="2973"/>
                    <a:pt x="4188" y="2973"/>
                  </a:cubicBezTo>
                  <a:cubicBezTo>
                    <a:pt x="4223" y="2973"/>
                    <a:pt x="4258" y="2972"/>
                    <a:pt x="4293" y="2969"/>
                  </a:cubicBezTo>
                  <a:cubicBezTo>
                    <a:pt x="5073" y="2915"/>
                    <a:pt x="5675" y="2268"/>
                    <a:pt x="5675" y="1487"/>
                  </a:cubicBezTo>
                  <a:cubicBezTo>
                    <a:pt x="5675" y="705"/>
                    <a:pt x="5073" y="59"/>
                    <a:pt x="4293" y="4"/>
                  </a:cubicBezTo>
                  <a:cubicBezTo>
                    <a:pt x="4258" y="2"/>
                    <a:pt x="4223" y="1"/>
                    <a:pt x="4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7373559" y="1405487"/>
              <a:ext cx="233290" cy="376879"/>
            </a:xfrm>
            <a:custGeom>
              <a:avLst/>
              <a:gdLst/>
              <a:ahLst/>
              <a:cxnLst/>
              <a:rect l="l" t="t" r="r" b="b"/>
              <a:pathLst>
                <a:path w="8650" h="13974" extrusionOk="0">
                  <a:moveTo>
                    <a:pt x="1730" y="410"/>
                  </a:moveTo>
                  <a:cubicBezTo>
                    <a:pt x="1863" y="410"/>
                    <a:pt x="1998" y="459"/>
                    <a:pt x="2108" y="569"/>
                  </a:cubicBezTo>
                  <a:cubicBezTo>
                    <a:pt x="2448" y="909"/>
                    <a:pt x="2208" y="1492"/>
                    <a:pt x="1726" y="1492"/>
                  </a:cubicBezTo>
                  <a:cubicBezTo>
                    <a:pt x="1427" y="1492"/>
                    <a:pt x="1184" y="1250"/>
                    <a:pt x="1184" y="953"/>
                  </a:cubicBezTo>
                  <a:cubicBezTo>
                    <a:pt x="1184" y="626"/>
                    <a:pt x="1452" y="410"/>
                    <a:pt x="1730" y="410"/>
                  </a:cubicBezTo>
                  <a:close/>
                  <a:moveTo>
                    <a:pt x="6956" y="410"/>
                  </a:moveTo>
                  <a:cubicBezTo>
                    <a:pt x="7088" y="410"/>
                    <a:pt x="7223" y="459"/>
                    <a:pt x="7333" y="569"/>
                  </a:cubicBezTo>
                  <a:cubicBezTo>
                    <a:pt x="7674" y="912"/>
                    <a:pt x="7433" y="1492"/>
                    <a:pt x="6951" y="1492"/>
                  </a:cubicBezTo>
                  <a:cubicBezTo>
                    <a:pt x="6652" y="1492"/>
                    <a:pt x="6412" y="1250"/>
                    <a:pt x="6412" y="953"/>
                  </a:cubicBezTo>
                  <a:cubicBezTo>
                    <a:pt x="6412" y="626"/>
                    <a:pt x="6678" y="410"/>
                    <a:pt x="6956" y="410"/>
                  </a:cubicBezTo>
                  <a:close/>
                  <a:moveTo>
                    <a:pt x="7700" y="6401"/>
                  </a:moveTo>
                  <a:cubicBezTo>
                    <a:pt x="8182" y="6401"/>
                    <a:pt x="8423" y="6984"/>
                    <a:pt x="8082" y="7324"/>
                  </a:cubicBezTo>
                  <a:cubicBezTo>
                    <a:pt x="7972" y="7435"/>
                    <a:pt x="7836" y="7485"/>
                    <a:pt x="7703" y="7485"/>
                  </a:cubicBezTo>
                  <a:cubicBezTo>
                    <a:pt x="7425" y="7485"/>
                    <a:pt x="7158" y="7269"/>
                    <a:pt x="7158" y="6942"/>
                  </a:cubicBezTo>
                  <a:cubicBezTo>
                    <a:pt x="7158" y="6643"/>
                    <a:pt x="7401" y="6401"/>
                    <a:pt x="7700" y="6401"/>
                  </a:cubicBezTo>
                  <a:close/>
                  <a:moveTo>
                    <a:pt x="7005" y="12418"/>
                  </a:moveTo>
                  <a:cubicBezTo>
                    <a:pt x="7305" y="12418"/>
                    <a:pt x="7547" y="12661"/>
                    <a:pt x="7547" y="12960"/>
                  </a:cubicBezTo>
                  <a:cubicBezTo>
                    <a:pt x="7547" y="13286"/>
                    <a:pt x="7280" y="13502"/>
                    <a:pt x="7002" y="13502"/>
                  </a:cubicBezTo>
                  <a:cubicBezTo>
                    <a:pt x="6869" y="13502"/>
                    <a:pt x="6734" y="13452"/>
                    <a:pt x="6623" y="13342"/>
                  </a:cubicBezTo>
                  <a:cubicBezTo>
                    <a:pt x="6283" y="13001"/>
                    <a:pt x="6525" y="12418"/>
                    <a:pt x="7005" y="12418"/>
                  </a:cubicBezTo>
                  <a:close/>
                  <a:moveTo>
                    <a:pt x="1728" y="12482"/>
                  </a:moveTo>
                  <a:cubicBezTo>
                    <a:pt x="2025" y="12482"/>
                    <a:pt x="2267" y="12724"/>
                    <a:pt x="2267" y="13023"/>
                  </a:cubicBezTo>
                  <a:cubicBezTo>
                    <a:pt x="2267" y="13350"/>
                    <a:pt x="2001" y="13565"/>
                    <a:pt x="1723" y="13565"/>
                  </a:cubicBezTo>
                  <a:cubicBezTo>
                    <a:pt x="1590" y="13565"/>
                    <a:pt x="1454" y="13516"/>
                    <a:pt x="1344" y="13405"/>
                  </a:cubicBezTo>
                  <a:cubicBezTo>
                    <a:pt x="1003" y="13065"/>
                    <a:pt x="1245" y="12482"/>
                    <a:pt x="1728" y="12482"/>
                  </a:cubicBezTo>
                  <a:close/>
                  <a:moveTo>
                    <a:pt x="1726" y="0"/>
                  </a:moveTo>
                  <a:cubicBezTo>
                    <a:pt x="1714" y="0"/>
                    <a:pt x="1702" y="1"/>
                    <a:pt x="1691" y="1"/>
                  </a:cubicBezTo>
                  <a:cubicBezTo>
                    <a:pt x="1204" y="21"/>
                    <a:pt x="809" y="403"/>
                    <a:pt x="776" y="887"/>
                  </a:cubicBezTo>
                  <a:cubicBezTo>
                    <a:pt x="743" y="1374"/>
                    <a:pt x="1082" y="1807"/>
                    <a:pt x="1562" y="1890"/>
                  </a:cubicBezTo>
                  <a:cubicBezTo>
                    <a:pt x="1560" y="1905"/>
                    <a:pt x="1558" y="1920"/>
                    <a:pt x="1558" y="1936"/>
                  </a:cubicBezTo>
                  <a:lnTo>
                    <a:pt x="1558" y="3158"/>
                  </a:lnTo>
                  <a:cubicBezTo>
                    <a:pt x="1071" y="3182"/>
                    <a:pt x="593" y="3298"/>
                    <a:pt x="149" y="3501"/>
                  </a:cubicBezTo>
                  <a:cubicBezTo>
                    <a:pt x="44" y="3549"/>
                    <a:pt x="1" y="3669"/>
                    <a:pt x="47" y="3774"/>
                  </a:cubicBezTo>
                  <a:cubicBezTo>
                    <a:pt x="82" y="3849"/>
                    <a:pt x="155" y="3894"/>
                    <a:pt x="233" y="3894"/>
                  </a:cubicBezTo>
                  <a:cubicBezTo>
                    <a:pt x="262" y="3894"/>
                    <a:pt x="291" y="3887"/>
                    <a:pt x="320" y="3874"/>
                  </a:cubicBezTo>
                  <a:cubicBezTo>
                    <a:pt x="778" y="3666"/>
                    <a:pt x="1269" y="3563"/>
                    <a:pt x="1758" y="3563"/>
                  </a:cubicBezTo>
                  <a:cubicBezTo>
                    <a:pt x="2413" y="3563"/>
                    <a:pt x="3065" y="3747"/>
                    <a:pt x="3634" y="4108"/>
                  </a:cubicBezTo>
                  <a:cubicBezTo>
                    <a:pt x="4628" y="4741"/>
                    <a:pt x="5235" y="5833"/>
                    <a:pt x="5250" y="7012"/>
                  </a:cubicBezTo>
                  <a:cubicBezTo>
                    <a:pt x="5265" y="8189"/>
                    <a:pt x="4682" y="9296"/>
                    <a:pt x="3704" y="9953"/>
                  </a:cubicBezTo>
                  <a:cubicBezTo>
                    <a:pt x="3120" y="10344"/>
                    <a:pt x="2442" y="10544"/>
                    <a:pt x="1759" y="10544"/>
                  </a:cubicBezTo>
                  <a:cubicBezTo>
                    <a:pt x="1297" y="10544"/>
                    <a:pt x="834" y="10453"/>
                    <a:pt x="396" y="10268"/>
                  </a:cubicBezTo>
                  <a:cubicBezTo>
                    <a:pt x="369" y="10256"/>
                    <a:pt x="342" y="10251"/>
                    <a:pt x="315" y="10251"/>
                  </a:cubicBezTo>
                  <a:cubicBezTo>
                    <a:pt x="235" y="10251"/>
                    <a:pt x="160" y="10298"/>
                    <a:pt x="127" y="10375"/>
                  </a:cubicBezTo>
                  <a:cubicBezTo>
                    <a:pt x="82" y="10479"/>
                    <a:pt x="132" y="10600"/>
                    <a:pt x="237" y="10645"/>
                  </a:cubicBezTo>
                  <a:cubicBezTo>
                    <a:pt x="654" y="10822"/>
                    <a:pt x="1101" y="10927"/>
                    <a:pt x="1558" y="10949"/>
                  </a:cubicBezTo>
                  <a:lnTo>
                    <a:pt x="1558" y="12087"/>
                  </a:lnTo>
                  <a:cubicBezTo>
                    <a:pt x="1079" y="12172"/>
                    <a:pt x="743" y="12604"/>
                    <a:pt x="776" y="13089"/>
                  </a:cubicBezTo>
                  <a:cubicBezTo>
                    <a:pt x="811" y="13573"/>
                    <a:pt x="1204" y="13953"/>
                    <a:pt x="1689" y="13973"/>
                  </a:cubicBezTo>
                  <a:cubicBezTo>
                    <a:pt x="1702" y="13974"/>
                    <a:pt x="1715" y="13974"/>
                    <a:pt x="1728" y="13974"/>
                  </a:cubicBezTo>
                  <a:cubicBezTo>
                    <a:pt x="2196" y="13974"/>
                    <a:pt x="2597" y="13630"/>
                    <a:pt x="2667" y="13163"/>
                  </a:cubicBezTo>
                  <a:cubicBezTo>
                    <a:pt x="2737" y="12683"/>
                    <a:pt x="2435" y="12226"/>
                    <a:pt x="1966" y="12104"/>
                  </a:cubicBezTo>
                  <a:lnTo>
                    <a:pt x="1966" y="10949"/>
                  </a:lnTo>
                  <a:cubicBezTo>
                    <a:pt x="3182" y="10886"/>
                    <a:pt x="4298" y="10257"/>
                    <a:pt x="4984" y="9252"/>
                  </a:cubicBezTo>
                  <a:lnTo>
                    <a:pt x="6791" y="10689"/>
                  </a:lnTo>
                  <a:lnTo>
                    <a:pt x="6791" y="12032"/>
                  </a:lnTo>
                  <a:cubicBezTo>
                    <a:pt x="6320" y="12141"/>
                    <a:pt x="6003" y="12589"/>
                    <a:pt x="6060" y="13071"/>
                  </a:cubicBezTo>
                  <a:cubicBezTo>
                    <a:pt x="6116" y="13549"/>
                    <a:pt x="6522" y="13910"/>
                    <a:pt x="7003" y="13910"/>
                  </a:cubicBezTo>
                  <a:cubicBezTo>
                    <a:pt x="7006" y="13910"/>
                    <a:pt x="7009" y="13910"/>
                    <a:pt x="7012" y="13910"/>
                  </a:cubicBezTo>
                  <a:cubicBezTo>
                    <a:pt x="7497" y="13905"/>
                    <a:pt x="7903" y="13539"/>
                    <a:pt x="7951" y="13056"/>
                  </a:cubicBezTo>
                  <a:cubicBezTo>
                    <a:pt x="7999" y="12573"/>
                    <a:pt x="7676" y="12130"/>
                    <a:pt x="7202" y="12030"/>
                  </a:cubicBezTo>
                  <a:lnTo>
                    <a:pt x="7202" y="10591"/>
                  </a:lnTo>
                  <a:cubicBezTo>
                    <a:pt x="7202" y="10528"/>
                    <a:pt x="7174" y="10469"/>
                    <a:pt x="7123" y="10429"/>
                  </a:cubicBezTo>
                  <a:lnTo>
                    <a:pt x="5197" y="8901"/>
                  </a:lnTo>
                  <a:cubicBezTo>
                    <a:pt x="5488" y="8362"/>
                    <a:pt x="5647" y="7761"/>
                    <a:pt x="5660" y="7150"/>
                  </a:cubicBezTo>
                  <a:lnTo>
                    <a:pt x="6770" y="7148"/>
                  </a:lnTo>
                  <a:cubicBezTo>
                    <a:pt x="6865" y="7587"/>
                    <a:pt x="7256" y="7895"/>
                    <a:pt x="7697" y="7895"/>
                  </a:cubicBezTo>
                  <a:cubicBezTo>
                    <a:pt x="7731" y="7895"/>
                    <a:pt x="7766" y="7894"/>
                    <a:pt x="7800" y="7890"/>
                  </a:cubicBezTo>
                  <a:cubicBezTo>
                    <a:pt x="8285" y="7837"/>
                    <a:pt x="8650" y="7429"/>
                    <a:pt x="8650" y="6942"/>
                  </a:cubicBezTo>
                  <a:cubicBezTo>
                    <a:pt x="8650" y="6458"/>
                    <a:pt x="8285" y="6049"/>
                    <a:pt x="7800" y="5997"/>
                  </a:cubicBezTo>
                  <a:cubicBezTo>
                    <a:pt x="7765" y="5993"/>
                    <a:pt x="7731" y="5991"/>
                    <a:pt x="7697" y="5991"/>
                  </a:cubicBezTo>
                  <a:cubicBezTo>
                    <a:pt x="7255" y="5991"/>
                    <a:pt x="6865" y="6298"/>
                    <a:pt x="6770" y="6739"/>
                  </a:cubicBezTo>
                  <a:lnTo>
                    <a:pt x="5649" y="6739"/>
                  </a:lnTo>
                  <a:cubicBezTo>
                    <a:pt x="5606" y="6202"/>
                    <a:pt x="5453" y="5682"/>
                    <a:pt x="5197" y="5211"/>
                  </a:cubicBezTo>
                  <a:lnTo>
                    <a:pt x="7126" y="3682"/>
                  </a:lnTo>
                  <a:cubicBezTo>
                    <a:pt x="7174" y="3643"/>
                    <a:pt x="7202" y="3584"/>
                    <a:pt x="7202" y="3521"/>
                  </a:cubicBezTo>
                  <a:lnTo>
                    <a:pt x="7202" y="1938"/>
                  </a:lnTo>
                  <a:cubicBezTo>
                    <a:pt x="7202" y="1916"/>
                    <a:pt x="7200" y="1896"/>
                    <a:pt x="7193" y="1874"/>
                  </a:cubicBezTo>
                  <a:cubicBezTo>
                    <a:pt x="7665" y="1752"/>
                    <a:pt x="7966" y="1291"/>
                    <a:pt x="7892" y="811"/>
                  </a:cubicBezTo>
                  <a:cubicBezTo>
                    <a:pt x="7820" y="343"/>
                    <a:pt x="7419" y="2"/>
                    <a:pt x="6951" y="2"/>
                  </a:cubicBezTo>
                  <a:cubicBezTo>
                    <a:pt x="6936" y="2"/>
                    <a:pt x="6922" y="3"/>
                    <a:pt x="6907" y="3"/>
                  </a:cubicBezTo>
                  <a:cubicBezTo>
                    <a:pt x="6420" y="27"/>
                    <a:pt x="6029" y="414"/>
                    <a:pt x="6001" y="898"/>
                  </a:cubicBezTo>
                  <a:cubicBezTo>
                    <a:pt x="5973" y="1385"/>
                    <a:pt x="6315" y="1815"/>
                    <a:pt x="6798" y="1894"/>
                  </a:cubicBezTo>
                  <a:cubicBezTo>
                    <a:pt x="6794" y="1907"/>
                    <a:pt x="6791" y="1922"/>
                    <a:pt x="6791" y="1938"/>
                  </a:cubicBezTo>
                  <a:lnTo>
                    <a:pt x="6791" y="3423"/>
                  </a:lnTo>
                  <a:lnTo>
                    <a:pt x="4984" y="4857"/>
                  </a:lnTo>
                  <a:cubicBezTo>
                    <a:pt x="4298" y="3853"/>
                    <a:pt x="3182" y="3224"/>
                    <a:pt x="1968" y="3158"/>
                  </a:cubicBezTo>
                  <a:lnTo>
                    <a:pt x="1968" y="1936"/>
                  </a:lnTo>
                  <a:cubicBezTo>
                    <a:pt x="1968" y="1916"/>
                    <a:pt x="1964" y="1894"/>
                    <a:pt x="1959" y="1874"/>
                  </a:cubicBezTo>
                  <a:cubicBezTo>
                    <a:pt x="2431" y="1757"/>
                    <a:pt x="2737" y="1300"/>
                    <a:pt x="2667" y="818"/>
                  </a:cubicBezTo>
                  <a:cubicBezTo>
                    <a:pt x="2601" y="347"/>
                    <a:pt x="2198"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64"/>
          <p:cNvGrpSpPr/>
          <p:nvPr/>
        </p:nvGrpSpPr>
        <p:grpSpPr>
          <a:xfrm>
            <a:off x="6477363" y="1405514"/>
            <a:ext cx="260314" cy="376906"/>
            <a:chOff x="6477453" y="1405514"/>
            <a:chExt cx="260314" cy="376906"/>
          </a:xfrm>
        </p:grpSpPr>
        <p:sp>
          <p:nvSpPr>
            <p:cNvPr id="3615" name="Google Shape;3615;p64"/>
            <p:cNvSpPr/>
            <p:nvPr/>
          </p:nvSpPr>
          <p:spPr>
            <a:xfrm>
              <a:off x="6477453" y="1630228"/>
              <a:ext cx="222637" cy="152192"/>
            </a:xfrm>
            <a:custGeom>
              <a:avLst/>
              <a:gdLst/>
              <a:ahLst/>
              <a:cxnLst/>
              <a:rect l="l" t="t" r="r" b="b"/>
              <a:pathLst>
                <a:path w="8255" h="5643" extrusionOk="0">
                  <a:moveTo>
                    <a:pt x="206" y="0"/>
                  </a:moveTo>
                  <a:cubicBezTo>
                    <a:pt x="92" y="0"/>
                    <a:pt x="1" y="92"/>
                    <a:pt x="1" y="208"/>
                  </a:cubicBezTo>
                  <a:lnTo>
                    <a:pt x="1" y="5435"/>
                  </a:lnTo>
                  <a:cubicBezTo>
                    <a:pt x="1" y="5548"/>
                    <a:pt x="92" y="5642"/>
                    <a:pt x="206" y="5642"/>
                  </a:cubicBezTo>
                  <a:lnTo>
                    <a:pt x="8047" y="5642"/>
                  </a:lnTo>
                  <a:cubicBezTo>
                    <a:pt x="8160" y="5642"/>
                    <a:pt x="8254" y="5548"/>
                    <a:pt x="8254" y="5435"/>
                  </a:cubicBezTo>
                  <a:lnTo>
                    <a:pt x="8254" y="4555"/>
                  </a:lnTo>
                  <a:cubicBezTo>
                    <a:pt x="8254" y="4441"/>
                    <a:pt x="8160" y="4350"/>
                    <a:pt x="8047" y="4350"/>
                  </a:cubicBezTo>
                  <a:cubicBezTo>
                    <a:pt x="7933" y="4350"/>
                    <a:pt x="7842" y="4441"/>
                    <a:pt x="7842" y="4555"/>
                  </a:cubicBezTo>
                  <a:lnTo>
                    <a:pt x="7842" y="5230"/>
                  </a:lnTo>
                  <a:lnTo>
                    <a:pt x="413" y="5230"/>
                  </a:lnTo>
                  <a:lnTo>
                    <a:pt x="413" y="208"/>
                  </a:lnTo>
                  <a:cubicBezTo>
                    <a:pt x="413" y="92"/>
                    <a:pt x="322"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6507201" y="1657549"/>
              <a:ext cx="52079" cy="31339"/>
            </a:xfrm>
            <a:custGeom>
              <a:avLst/>
              <a:gdLst/>
              <a:ahLst/>
              <a:cxnLst/>
              <a:rect l="l" t="t" r="r" b="b"/>
              <a:pathLst>
                <a:path w="1931" h="1162" extrusionOk="0">
                  <a:moveTo>
                    <a:pt x="1518" y="413"/>
                  </a:moveTo>
                  <a:lnTo>
                    <a:pt x="1518" y="749"/>
                  </a:lnTo>
                  <a:lnTo>
                    <a:pt x="413" y="749"/>
                  </a:lnTo>
                  <a:lnTo>
                    <a:pt x="413" y="413"/>
                  </a:lnTo>
                  <a:close/>
                  <a:moveTo>
                    <a:pt x="208" y="0"/>
                  </a:moveTo>
                  <a:cubicBezTo>
                    <a:pt x="94" y="0"/>
                    <a:pt x="0" y="94"/>
                    <a:pt x="0" y="208"/>
                  </a:cubicBezTo>
                  <a:lnTo>
                    <a:pt x="0" y="957"/>
                  </a:lnTo>
                  <a:cubicBezTo>
                    <a:pt x="0" y="1070"/>
                    <a:pt x="94" y="1162"/>
                    <a:pt x="208" y="1162"/>
                  </a:cubicBezTo>
                  <a:lnTo>
                    <a:pt x="1723" y="1162"/>
                  </a:lnTo>
                  <a:cubicBezTo>
                    <a:pt x="1839" y="1162"/>
                    <a:pt x="1931" y="1070"/>
                    <a:pt x="1931" y="957"/>
                  </a:cubicBezTo>
                  <a:lnTo>
                    <a:pt x="1931" y="208"/>
                  </a:lnTo>
                  <a:cubicBezTo>
                    <a:pt x="1931" y="94"/>
                    <a:pt x="1837"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6507255" y="1613965"/>
              <a:ext cx="52025" cy="31420"/>
            </a:xfrm>
            <a:custGeom>
              <a:avLst/>
              <a:gdLst/>
              <a:ahLst/>
              <a:cxnLst/>
              <a:rect l="l" t="t" r="r" b="b"/>
              <a:pathLst>
                <a:path w="1929" h="1165" extrusionOk="0">
                  <a:moveTo>
                    <a:pt x="1516" y="413"/>
                  </a:moveTo>
                  <a:lnTo>
                    <a:pt x="1516" y="752"/>
                  </a:lnTo>
                  <a:lnTo>
                    <a:pt x="413" y="752"/>
                  </a:lnTo>
                  <a:lnTo>
                    <a:pt x="413" y="413"/>
                  </a:lnTo>
                  <a:close/>
                  <a:moveTo>
                    <a:pt x="206" y="0"/>
                  </a:moveTo>
                  <a:cubicBezTo>
                    <a:pt x="92" y="0"/>
                    <a:pt x="1" y="94"/>
                    <a:pt x="1" y="208"/>
                  </a:cubicBezTo>
                  <a:lnTo>
                    <a:pt x="1" y="957"/>
                  </a:lnTo>
                  <a:cubicBezTo>
                    <a:pt x="1" y="1073"/>
                    <a:pt x="92" y="1164"/>
                    <a:pt x="206" y="1164"/>
                  </a:cubicBezTo>
                  <a:lnTo>
                    <a:pt x="1723" y="1164"/>
                  </a:lnTo>
                  <a:cubicBezTo>
                    <a:pt x="1837" y="1164"/>
                    <a:pt x="1929" y="1073"/>
                    <a:pt x="1929" y="957"/>
                  </a:cubicBezTo>
                  <a:lnTo>
                    <a:pt x="1929" y="208"/>
                  </a:lnTo>
                  <a:cubicBezTo>
                    <a:pt x="1929" y="94"/>
                    <a:pt x="1837"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6507201" y="1701051"/>
              <a:ext cx="52079" cy="31420"/>
            </a:xfrm>
            <a:custGeom>
              <a:avLst/>
              <a:gdLst/>
              <a:ahLst/>
              <a:cxnLst/>
              <a:rect l="l" t="t" r="r" b="b"/>
              <a:pathLst>
                <a:path w="1931" h="1165" extrusionOk="0">
                  <a:moveTo>
                    <a:pt x="1518" y="414"/>
                  </a:moveTo>
                  <a:lnTo>
                    <a:pt x="1518" y="750"/>
                  </a:lnTo>
                  <a:lnTo>
                    <a:pt x="413" y="750"/>
                  </a:lnTo>
                  <a:lnTo>
                    <a:pt x="413" y="414"/>
                  </a:lnTo>
                  <a:close/>
                  <a:moveTo>
                    <a:pt x="208" y="1"/>
                  </a:moveTo>
                  <a:cubicBezTo>
                    <a:pt x="94" y="1"/>
                    <a:pt x="0" y="93"/>
                    <a:pt x="0" y="206"/>
                  </a:cubicBezTo>
                  <a:lnTo>
                    <a:pt x="0" y="957"/>
                  </a:lnTo>
                  <a:cubicBezTo>
                    <a:pt x="0" y="1071"/>
                    <a:pt x="94" y="1165"/>
                    <a:pt x="208" y="1165"/>
                  </a:cubicBezTo>
                  <a:lnTo>
                    <a:pt x="1723" y="1165"/>
                  </a:lnTo>
                  <a:cubicBezTo>
                    <a:pt x="1839" y="1165"/>
                    <a:pt x="1931" y="1071"/>
                    <a:pt x="1931" y="957"/>
                  </a:cubicBezTo>
                  <a:lnTo>
                    <a:pt x="1931" y="206"/>
                  </a:lnTo>
                  <a:cubicBezTo>
                    <a:pt x="1931" y="93"/>
                    <a:pt x="1837" y="1"/>
                    <a:pt x="1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6578915" y="1613965"/>
              <a:ext cx="52106" cy="31420"/>
            </a:xfrm>
            <a:custGeom>
              <a:avLst/>
              <a:gdLst/>
              <a:ahLst/>
              <a:cxnLst/>
              <a:rect l="l" t="t" r="r" b="b"/>
              <a:pathLst>
                <a:path w="1932" h="1165" extrusionOk="0">
                  <a:moveTo>
                    <a:pt x="1518" y="413"/>
                  </a:moveTo>
                  <a:lnTo>
                    <a:pt x="1518" y="752"/>
                  </a:lnTo>
                  <a:lnTo>
                    <a:pt x="414" y="752"/>
                  </a:lnTo>
                  <a:lnTo>
                    <a:pt x="414" y="413"/>
                  </a:lnTo>
                  <a:close/>
                  <a:moveTo>
                    <a:pt x="208" y="0"/>
                  </a:moveTo>
                  <a:cubicBezTo>
                    <a:pt x="95" y="0"/>
                    <a:pt x="1" y="94"/>
                    <a:pt x="1" y="208"/>
                  </a:cubicBezTo>
                  <a:lnTo>
                    <a:pt x="1" y="957"/>
                  </a:lnTo>
                  <a:cubicBezTo>
                    <a:pt x="1" y="1073"/>
                    <a:pt x="95" y="1164"/>
                    <a:pt x="208" y="1164"/>
                  </a:cubicBezTo>
                  <a:lnTo>
                    <a:pt x="1724" y="1164"/>
                  </a:lnTo>
                  <a:cubicBezTo>
                    <a:pt x="1837" y="1164"/>
                    <a:pt x="1931" y="1073"/>
                    <a:pt x="1931" y="957"/>
                  </a:cubicBezTo>
                  <a:lnTo>
                    <a:pt x="1931" y="208"/>
                  </a:lnTo>
                  <a:cubicBezTo>
                    <a:pt x="1931" y="94"/>
                    <a:pt x="1837"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6578915" y="1657549"/>
              <a:ext cx="52106" cy="31339"/>
            </a:xfrm>
            <a:custGeom>
              <a:avLst/>
              <a:gdLst/>
              <a:ahLst/>
              <a:cxnLst/>
              <a:rect l="l" t="t" r="r" b="b"/>
              <a:pathLst>
                <a:path w="1932" h="1162" extrusionOk="0">
                  <a:moveTo>
                    <a:pt x="1518" y="413"/>
                  </a:moveTo>
                  <a:lnTo>
                    <a:pt x="1518" y="749"/>
                  </a:lnTo>
                  <a:lnTo>
                    <a:pt x="414" y="749"/>
                  </a:lnTo>
                  <a:lnTo>
                    <a:pt x="416" y="413"/>
                  </a:lnTo>
                  <a:close/>
                  <a:moveTo>
                    <a:pt x="208" y="0"/>
                  </a:moveTo>
                  <a:cubicBezTo>
                    <a:pt x="95" y="0"/>
                    <a:pt x="1" y="94"/>
                    <a:pt x="1" y="208"/>
                  </a:cubicBezTo>
                  <a:lnTo>
                    <a:pt x="3" y="957"/>
                  </a:lnTo>
                  <a:cubicBezTo>
                    <a:pt x="1" y="1070"/>
                    <a:pt x="95" y="1162"/>
                    <a:pt x="208" y="1162"/>
                  </a:cubicBezTo>
                  <a:lnTo>
                    <a:pt x="1724" y="1162"/>
                  </a:lnTo>
                  <a:cubicBezTo>
                    <a:pt x="1839" y="1162"/>
                    <a:pt x="1931" y="1070"/>
                    <a:pt x="1931" y="957"/>
                  </a:cubicBezTo>
                  <a:lnTo>
                    <a:pt x="1931" y="208"/>
                  </a:lnTo>
                  <a:cubicBezTo>
                    <a:pt x="1931" y="94"/>
                    <a:pt x="1837"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6578915" y="1701051"/>
              <a:ext cx="52106" cy="31420"/>
            </a:xfrm>
            <a:custGeom>
              <a:avLst/>
              <a:gdLst/>
              <a:ahLst/>
              <a:cxnLst/>
              <a:rect l="l" t="t" r="r" b="b"/>
              <a:pathLst>
                <a:path w="1932" h="1165" extrusionOk="0">
                  <a:moveTo>
                    <a:pt x="1518" y="414"/>
                  </a:moveTo>
                  <a:lnTo>
                    <a:pt x="1518" y="750"/>
                  </a:lnTo>
                  <a:lnTo>
                    <a:pt x="414" y="750"/>
                  </a:lnTo>
                  <a:lnTo>
                    <a:pt x="416" y="414"/>
                  </a:lnTo>
                  <a:close/>
                  <a:moveTo>
                    <a:pt x="208" y="1"/>
                  </a:moveTo>
                  <a:cubicBezTo>
                    <a:pt x="95" y="1"/>
                    <a:pt x="1" y="93"/>
                    <a:pt x="1" y="206"/>
                  </a:cubicBezTo>
                  <a:lnTo>
                    <a:pt x="3" y="957"/>
                  </a:lnTo>
                  <a:cubicBezTo>
                    <a:pt x="3" y="1071"/>
                    <a:pt x="95" y="1165"/>
                    <a:pt x="208" y="1165"/>
                  </a:cubicBezTo>
                  <a:lnTo>
                    <a:pt x="1726" y="1165"/>
                  </a:lnTo>
                  <a:cubicBezTo>
                    <a:pt x="1839" y="1165"/>
                    <a:pt x="1931" y="1071"/>
                    <a:pt x="1931" y="957"/>
                  </a:cubicBezTo>
                  <a:lnTo>
                    <a:pt x="1931" y="206"/>
                  </a:lnTo>
                  <a:cubicBezTo>
                    <a:pt x="1931" y="93"/>
                    <a:pt x="1839" y="1"/>
                    <a:pt x="1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6477453" y="1405514"/>
              <a:ext cx="260314" cy="330895"/>
            </a:xfrm>
            <a:custGeom>
              <a:avLst/>
              <a:gdLst/>
              <a:ahLst/>
              <a:cxnLst/>
              <a:rect l="l" t="t" r="r" b="b"/>
              <a:pathLst>
                <a:path w="9652" h="12269" extrusionOk="0">
                  <a:moveTo>
                    <a:pt x="7169" y="1362"/>
                  </a:moveTo>
                  <a:cubicBezTo>
                    <a:pt x="8075" y="1362"/>
                    <a:pt x="8809" y="2096"/>
                    <a:pt x="8809" y="3002"/>
                  </a:cubicBezTo>
                  <a:cubicBezTo>
                    <a:pt x="8809" y="3666"/>
                    <a:pt x="8409" y="4262"/>
                    <a:pt x="7796" y="4518"/>
                  </a:cubicBezTo>
                  <a:cubicBezTo>
                    <a:pt x="7593" y="4601"/>
                    <a:pt x="7381" y="4642"/>
                    <a:pt x="7170" y="4642"/>
                  </a:cubicBezTo>
                  <a:cubicBezTo>
                    <a:pt x="6743" y="4642"/>
                    <a:pt x="6324" y="4476"/>
                    <a:pt x="6010" y="4162"/>
                  </a:cubicBezTo>
                  <a:cubicBezTo>
                    <a:pt x="5540" y="3692"/>
                    <a:pt x="5401" y="2987"/>
                    <a:pt x="5654" y="2373"/>
                  </a:cubicBezTo>
                  <a:cubicBezTo>
                    <a:pt x="5907" y="1762"/>
                    <a:pt x="6505" y="1362"/>
                    <a:pt x="7169" y="1362"/>
                  </a:cubicBezTo>
                  <a:close/>
                  <a:moveTo>
                    <a:pt x="6833" y="5024"/>
                  </a:moveTo>
                  <a:cubicBezTo>
                    <a:pt x="6944" y="5044"/>
                    <a:pt x="7056" y="5053"/>
                    <a:pt x="7169" y="5053"/>
                  </a:cubicBezTo>
                  <a:cubicBezTo>
                    <a:pt x="7195" y="5053"/>
                    <a:pt x="7219" y="5053"/>
                    <a:pt x="7246" y="5050"/>
                  </a:cubicBezTo>
                  <a:lnTo>
                    <a:pt x="7246" y="6005"/>
                  </a:lnTo>
                  <a:lnTo>
                    <a:pt x="6833" y="6005"/>
                  </a:lnTo>
                  <a:lnTo>
                    <a:pt x="6833" y="5024"/>
                  </a:lnTo>
                  <a:close/>
                  <a:moveTo>
                    <a:pt x="4147" y="415"/>
                  </a:moveTo>
                  <a:cubicBezTo>
                    <a:pt x="4901" y="415"/>
                    <a:pt x="5630" y="694"/>
                    <a:pt x="6193" y="1194"/>
                  </a:cubicBezTo>
                  <a:cubicBezTo>
                    <a:pt x="6066" y="1264"/>
                    <a:pt x="5949" y="1345"/>
                    <a:pt x="5839" y="1439"/>
                  </a:cubicBezTo>
                  <a:cubicBezTo>
                    <a:pt x="5347" y="1036"/>
                    <a:pt x="4739" y="827"/>
                    <a:pt x="4126" y="827"/>
                  </a:cubicBezTo>
                  <a:cubicBezTo>
                    <a:pt x="3733" y="827"/>
                    <a:pt x="3339" y="913"/>
                    <a:pt x="2970" y="1087"/>
                  </a:cubicBezTo>
                  <a:cubicBezTo>
                    <a:pt x="2025" y="1535"/>
                    <a:pt x="1424" y="2487"/>
                    <a:pt x="1424" y="3531"/>
                  </a:cubicBezTo>
                  <a:lnTo>
                    <a:pt x="1424" y="4175"/>
                  </a:lnTo>
                  <a:cubicBezTo>
                    <a:pt x="1429" y="4286"/>
                    <a:pt x="1520" y="4373"/>
                    <a:pt x="1632" y="4373"/>
                  </a:cubicBezTo>
                  <a:cubicBezTo>
                    <a:pt x="1743" y="4373"/>
                    <a:pt x="1833" y="4286"/>
                    <a:pt x="1837" y="4175"/>
                  </a:cubicBezTo>
                  <a:lnTo>
                    <a:pt x="1837" y="3531"/>
                  </a:lnTo>
                  <a:cubicBezTo>
                    <a:pt x="1837" y="2651"/>
                    <a:pt x="2339" y="1849"/>
                    <a:pt x="3132" y="1467"/>
                  </a:cubicBezTo>
                  <a:cubicBezTo>
                    <a:pt x="3449" y="1314"/>
                    <a:pt x="3789" y="1240"/>
                    <a:pt x="4128" y="1240"/>
                  </a:cubicBezTo>
                  <a:cubicBezTo>
                    <a:pt x="4636" y="1240"/>
                    <a:pt x="5139" y="1408"/>
                    <a:pt x="5553" y="1736"/>
                  </a:cubicBezTo>
                  <a:cubicBezTo>
                    <a:pt x="4706" y="2817"/>
                    <a:pt x="5141" y="4408"/>
                    <a:pt x="6420" y="4908"/>
                  </a:cubicBezTo>
                  <a:lnTo>
                    <a:pt x="6420" y="6015"/>
                  </a:lnTo>
                  <a:lnTo>
                    <a:pt x="1835" y="6015"/>
                  </a:lnTo>
                  <a:lnTo>
                    <a:pt x="1835" y="5000"/>
                  </a:lnTo>
                  <a:cubicBezTo>
                    <a:pt x="1835" y="4884"/>
                    <a:pt x="1743" y="4793"/>
                    <a:pt x="1630" y="4793"/>
                  </a:cubicBezTo>
                  <a:lnTo>
                    <a:pt x="1632" y="4795"/>
                  </a:lnTo>
                  <a:cubicBezTo>
                    <a:pt x="1516" y="4795"/>
                    <a:pt x="1424" y="4889"/>
                    <a:pt x="1424" y="5002"/>
                  </a:cubicBezTo>
                  <a:lnTo>
                    <a:pt x="1424" y="6005"/>
                  </a:lnTo>
                  <a:lnTo>
                    <a:pt x="1012" y="6005"/>
                  </a:lnTo>
                  <a:lnTo>
                    <a:pt x="1012" y="3531"/>
                  </a:lnTo>
                  <a:cubicBezTo>
                    <a:pt x="1014" y="1810"/>
                    <a:pt x="2409" y="417"/>
                    <a:pt x="4130" y="415"/>
                  </a:cubicBezTo>
                  <a:cubicBezTo>
                    <a:pt x="4136" y="415"/>
                    <a:pt x="4141" y="415"/>
                    <a:pt x="4147" y="415"/>
                  </a:cubicBezTo>
                  <a:close/>
                  <a:moveTo>
                    <a:pt x="9237" y="7996"/>
                  </a:moveTo>
                  <a:lnTo>
                    <a:pt x="9237" y="8472"/>
                  </a:lnTo>
                  <a:lnTo>
                    <a:pt x="8556" y="8472"/>
                  </a:lnTo>
                  <a:cubicBezTo>
                    <a:pt x="8442" y="8472"/>
                    <a:pt x="8348" y="8566"/>
                    <a:pt x="8348" y="8679"/>
                  </a:cubicBezTo>
                  <a:cubicBezTo>
                    <a:pt x="8348" y="8793"/>
                    <a:pt x="8442" y="8885"/>
                    <a:pt x="8556" y="8885"/>
                  </a:cubicBezTo>
                  <a:lnTo>
                    <a:pt x="9237" y="8885"/>
                  </a:lnTo>
                  <a:lnTo>
                    <a:pt x="9237" y="9354"/>
                  </a:lnTo>
                  <a:lnTo>
                    <a:pt x="8556" y="9354"/>
                  </a:lnTo>
                  <a:cubicBezTo>
                    <a:pt x="8444" y="9356"/>
                    <a:pt x="8357" y="9448"/>
                    <a:pt x="8357" y="9559"/>
                  </a:cubicBezTo>
                  <a:cubicBezTo>
                    <a:pt x="8357" y="9671"/>
                    <a:pt x="8444" y="9762"/>
                    <a:pt x="8556" y="9767"/>
                  </a:cubicBezTo>
                  <a:lnTo>
                    <a:pt x="9237" y="9767"/>
                  </a:lnTo>
                  <a:lnTo>
                    <a:pt x="9237" y="10234"/>
                  </a:lnTo>
                  <a:lnTo>
                    <a:pt x="8556" y="10234"/>
                  </a:lnTo>
                  <a:cubicBezTo>
                    <a:pt x="8444" y="10238"/>
                    <a:pt x="8357" y="10330"/>
                    <a:pt x="8357" y="10441"/>
                  </a:cubicBezTo>
                  <a:cubicBezTo>
                    <a:pt x="8357" y="10553"/>
                    <a:pt x="8444" y="10644"/>
                    <a:pt x="8556" y="10647"/>
                  </a:cubicBezTo>
                  <a:lnTo>
                    <a:pt x="9237" y="10647"/>
                  </a:lnTo>
                  <a:lnTo>
                    <a:pt x="9237" y="11116"/>
                  </a:lnTo>
                  <a:lnTo>
                    <a:pt x="8556" y="11116"/>
                  </a:lnTo>
                  <a:cubicBezTo>
                    <a:pt x="8444" y="11118"/>
                    <a:pt x="8357" y="11210"/>
                    <a:pt x="8357" y="11321"/>
                  </a:cubicBezTo>
                  <a:cubicBezTo>
                    <a:pt x="8357" y="11433"/>
                    <a:pt x="8444" y="11524"/>
                    <a:pt x="8556" y="11529"/>
                  </a:cubicBezTo>
                  <a:lnTo>
                    <a:pt x="9237" y="11529"/>
                  </a:lnTo>
                  <a:lnTo>
                    <a:pt x="9237" y="11856"/>
                  </a:lnTo>
                  <a:lnTo>
                    <a:pt x="6735" y="11858"/>
                  </a:lnTo>
                  <a:lnTo>
                    <a:pt x="6735" y="11529"/>
                  </a:lnTo>
                  <a:lnTo>
                    <a:pt x="7453" y="11529"/>
                  </a:lnTo>
                  <a:cubicBezTo>
                    <a:pt x="7456" y="11529"/>
                    <a:pt x="7458" y="11529"/>
                    <a:pt x="7461" y="11529"/>
                  </a:cubicBezTo>
                  <a:cubicBezTo>
                    <a:pt x="7575" y="11529"/>
                    <a:pt x="7667" y="11437"/>
                    <a:pt x="7667" y="11323"/>
                  </a:cubicBezTo>
                  <a:cubicBezTo>
                    <a:pt x="7667" y="11208"/>
                    <a:pt x="7575" y="11116"/>
                    <a:pt x="7461" y="11116"/>
                  </a:cubicBezTo>
                  <a:cubicBezTo>
                    <a:pt x="7458" y="11116"/>
                    <a:pt x="7456" y="11116"/>
                    <a:pt x="7453" y="11116"/>
                  </a:cubicBezTo>
                  <a:lnTo>
                    <a:pt x="6735" y="11116"/>
                  </a:lnTo>
                  <a:lnTo>
                    <a:pt x="6735" y="10649"/>
                  </a:lnTo>
                  <a:lnTo>
                    <a:pt x="7453" y="10649"/>
                  </a:lnTo>
                  <a:cubicBezTo>
                    <a:pt x="7456" y="10649"/>
                    <a:pt x="7458" y="10649"/>
                    <a:pt x="7461" y="10649"/>
                  </a:cubicBezTo>
                  <a:cubicBezTo>
                    <a:pt x="7575" y="10649"/>
                    <a:pt x="7667" y="10557"/>
                    <a:pt x="7667" y="10441"/>
                  </a:cubicBezTo>
                  <a:cubicBezTo>
                    <a:pt x="7667" y="10328"/>
                    <a:pt x="7575" y="10236"/>
                    <a:pt x="7461" y="10236"/>
                  </a:cubicBezTo>
                  <a:cubicBezTo>
                    <a:pt x="7458" y="10236"/>
                    <a:pt x="7456" y="10236"/>
                    <a:pt x="7453" y="10236"/>
                  </a:cubicBezTo>
                  <a:lnTo>
                    <a:pt x="6735" y="10236"/>
                  </a:lnTo>
                  <a:lnTo>
                    <a:pt x="6735" y="9769"/>
                  </a:lnTo>
                  <a:lnTo>
                    <a:pt x="7453" y="9769"/>
                  </a:lnTo>
                  <a:cubicBezTo>
                    <a:pt x="7456" y="9769"/>
                    <a:pt x="7458" y="9769"/>
                    <a:pt x="7461" y="9769"/>
                  </a:cubicBezTo>
                  <a:cubicBezTo>
                    <a:pt x="7575" y="9769"/>
                    <a:pt x="7667" y="9677"/>
                    <a:pt x="7667" y="9561"/>
                  </a:cubicBezTo>
                  <a:cubicBezTo>
                    <a:pt x="7667" y="9448"/>
                    <a:pt x="7575" y="9356"/>
                    <a:pt x="7461" y="9356"/>
                  </a:cubicBezTo>
                  <a:cubicBezTo>
                    <a:pt x="7458" y="9356"/>
                    <a:pt x="7456" y="9356"/>
                    <a:pt x="7453" y="9356"/>
                  </a:cubicBezTo>
                  <a:lnTo>
                    <a:pt x="6735" y="9356"/>
                  </a:lnTo>
                  <a:lnTo>
                    <a:pt x="6735" y="8887"/>
                  </a:lnTo>
                  <a:lnTo>
                    <a:pt x="7453" y="8887"/>
                  </a:lnTo>
                  <a:cubicBezTo>
                    <a:pt x="7569" y="8887"/>
                    <a:pt x="7660" y="8795"/>
                    <a:pt x="7660" y="8681"/>
                  </a:cubicBezTo>
                  <a:cubicBezTo>
                    <a:pt x="7660" y="8568"/>
                    <a:pt x="7569" y="8474"/>
                    <a:pt x="7453" y="8474"/>
                  </a:cubicBezTo>
                  <a:lnTo>
                    <a:pt x="6735" y="8474"/>
                  </a:lnTo>
                  <a:lnTo>
                    <a:pt x="6735" y="7996"/>
                  </a:lnTo>
                  <a:close/>
                  <a:moveTo>
                    <a:pt x="4128" y="1"/>
                  </a:moveTo>
                  <a:cubicBezTo>
                    <a:pt x="3670" y="1"/>
                    <a:pt x="3208" y="90"/>
                    <a:pt x="2769" y="273"/>
                  </a:cubicBezTo>
                  <a:cubicBezTo>
                    <a:pt x="1455" y="821"/>
                    <a:pt x="597" y="2105"/>
                    <a:pt x="597" y="3531"/>
                  </a:cubicBezTo>
                  <a:lnTo>
                    <a:pt x="597" y="6015"/>
                  </a:lnTo>
                  <a:lnTo>
                    <a:pt x="206" y="6015"/>
                  </a:lnTo>
                  <a:cubicBezTo>
                    <a:pt x="92" y="6015"/>
                    <a:pt x="1" y="6109"/>
                    <a:pt x="1" y="6223"/>
                  </a:cubicBezTo>
                  <a:lnTo>
                    <a:pt x="1" y="7714"/>
                  </a:lnTo>
                  <a:cubicBezTo>
                    <a:pt x="1" y="7828"/>
                    <a:pt x="92" y="7919"/>
                    <a:pt x="206" y="7919"/>
                  </a:cubicBezTo>
                  <a:cubicBezTo>
                    <a:pt x="322" y="7919"/>
                    <a:pt x="413" y="7828"/>
                    <a:pt x="413" y="7714"/>
                  </a:cubicBezTo>
                  <a:lnTo>
                    <a:pt x="413" y="6428"/>
                  </a:lnTo>
                  <a:lnTo>
                    <a:pt x="7842" y="6428"/>
                  </a:lnTo>
                  <a:lnTo>
                    <a:pt x="7842" y="7583"/>
                  </a:lnTo>
                  <a:lnTo>
                    <a:pt x="6525" y="7583"/>
                  </a:lnTo>
                  <a:cubicBezTo>
                    <a:pt x="6411" y="7583"/>
                    <a:pt x="6320" y="7677"/>
                    <a:pt x="6320" y="7791"/>
                  </a:cubicBezTo>
                  <a:lnTo>
                    <a:pt x="6320" y="12064"/>
                  </a:lnTo>
                  <a:cubicBezTo>
                    <a:pt x="6320" y="12177"/>
                    <a:pt x="6411" y="12269"/>
                    <a:pt x="6525" y="12269"/>
                  </a:cubicBezTo>
                  <a:lnTo>
                    <a:pt x="9447" y="12269"/>
                  </a:lnTo>
                  <a:cubicBezTo>
                    <a:pt x="9560" y="12269"/>
                    <a:pt x="9652" y="12177"/>
                    <a:pt x="9652" y="12064"/>
                  </a:cubicBezTo>
                  <a:lnTo>
                    <a:pt x="9652" y="7791"/>
                  </a:lnTo>
                  <a:cubicBezTo>
                    <a:pt x="9652" y="7675"/>
                    <a:pt x="9560" y="7583"/>
                    <a:pt x="9447" y="7583"/>
                  </a:cubicBezTo>
                  <a:lnTo>
                    <a:pt x="8254" y="7583"/>
                  </a:lnTo>
                  <a:lnTo>
                    <a:pt x="8254" y="6223"/>
                  </a:lnTo>
                  <a:cubicBezTo>
                    <a:pt x="8254" y="6109"/>
                    <a:pt x="8163" y="6015"/>
                    <a:pt x="8049" y="6015"/>
                  </a:cubicBezTo>
                  <a:lnTo>
                    <a:pt x="7658" y="6015"/>
                  </a:lnTo>
                  <a:lnTo>
                    <a:pt x="7658" y="4994"/>
                  </a:lnTo>
                  <a:cubicBezTo>
                    <a:pt x="8770" y="4718"/>
                    <a:pt x="9442" y="3585"/>
                    <a:pt x="9152" y="2478"/>
                  </a:cubicBezTo>
                  <a:cubicBezTo>
                    <a:pt x="8908" y="1556"/>
                    <a:pt x="8077" y="947"/>
                    <a:pt x="7169" y="947"/>
                  </a:cubicBezTo>
                  <a:cubicBezTo>
                    <a:pt x="6985" y="947"/>
                    <a:pt x="6798" y="972"/>
                    <a:pt x="6612" y="1024"/>
                  </a:cubicBezTo>
                  <a:cubicBezTo>
                    <a:pt x="5939" y="355"/>
                    <a:pt x="5041" y="1"/>
                    <a:pt x="4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6645692" y="1458510"/>
              <a:ext cx="51675" cy="61977"/>
            </a:xfrm>
            <a:custGeom>
              <a:avLst/>
              <a:gdLst/>
              <a:ahLst/>
              <a:cxnLst/>
              <a:rect l="l" t="t" r="r" b="b"/>
              <a:pathLst>
                <a:path w="1916" h="2298" extrusionOk="0">
                  <a:moveTo>
                    <a:pt x="957" y="422"/>
                  </a:moveTo>
                  <a:lnTo>
                    <a:pt x="1479" y="585"/>
                  </a:lnTo>
                  <a:cubicBezTo>
                    <a:pt x="1494" y="679"/>
                    <a:pt x="1503" y="775"/>
                    <a:pt x="1503" y="871"/>
                  </a:cubicBezTo>
                  <a:cubicBezTo>
                    <a:pt x="1503" y="1280"/>
                    <a:pt x="1149" y="1651"/>
                    <a:pt x="957" y="1823"/>
                  </a:cubicBezTo>
                  <a:cubicBezTo>
                    <a:pt x="739" y="1627"/>
                    <a:pt x="414" y="1253"/>
                    <a:pt x="414" y="871"/>
                  </a:cubicBezTo>
                  <a:cubicBezTo>
                    <a:pt x="414" y="775"/>
                    <a:pt x="420" y="679"/>
                    <a:pt x="435" y="585"/>
                  </a:cubicBezTo>
                  <a:lnTo>
                    <a:pt x="438" y="585"/>
                  </a:lnTo>
                  <a:lnTo>
                    <a:pt x="957" y="422"/>
                  </a:lnTo>
                  <a:close/>
                  <a:moveTo>
                    <a:pt x="958" y="1"/>
                  </a:moveTo>
                  <a:cubicBezTo>
                    <a:pt x="937" y="1"/>
                    <a:pt x="916" y="3"/>
                    <a:pt x="896" y="9"/>
                  </a:cubicBezTo>
                  <a:lnTo>
                    <a:pt x="197" y="227"/>
                  </a:lnTo>
                  <a:cubicBezTo>
                    <a:pt x="128" y="249"/>
                    <a:pt x="75" y="306"/>
                    <a:pt x="58" y="376"/>
                  </a:cubicBezTo>
                  <a:cubicBezTo>
                    <a:pt x="21" y="537"/>
                    <a:pt x="1" y="703"/>
                    <a:pt x="1" y="871"/>
                  </a:cubicBezTo>
                  <a:cubicBezTo>
                    <a:pt x="1" y="1640"/>
                    <a:pt x="802" y="2232"/>
                    <a:pt x="837" y="2258"/>
                  </a:cubicBezTo>
                  <a:cubicBezTo>
                    <a:pt x="873" y="2284"/>
                    <a:pt x="916" y="2297"/>
                    <a:pt x="958" y="2297"/>
                  </a:cubicBezTo>
                  <a:cubicBezTo>
                    <a:pt x="1001" y="2297"/>
                    <a:pt x="1044" y="2284"/>
                    <a:pt x="1080" y="2258"/>
                  </a:cubicBezTo>
                  <a:cubicBezTo>
                    <a:pt x="1112" y="2232"/>
                    <a:pt x="1916" y="1640"/>
                    <a:pt x="1916" y="871"/>
                  </a:cubicBezTo>
                  <a:cubicBezTo>
                    <a:pt x="1916" y="703"/>
                    <a:pt x="1896" y="537"/>
                    <a:pt x="1857" y="376"/>
                  </a:cubicBezTo>
                  <a:cubicBezTo>
                    <a:pt x="1839" y="306"/>
                    <a:pt x="1787" y="249"/>
                    <a:pt x="1719" y="227"/>
                  </a:cubicBezTo>
                  <a:lnTo>
                    <a:pt x="1021" y="9"/>
                  </a:lnTo>
                  <a:cubicBezTo>
                    <a:pt x="1000" y="3"/>
                    <a:pt x="979" y="1"/>
                    <a:pt x="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64"/>
          <p:cNvGrpSpPr/>
          <p:nvPr/>
        </p:nvGrpSpPr>
        <p:grpSpPr>
          <a:xfrm>
            <a:off x="5623358" y="1405514"/>
            <a:ext cx="340173" cy="376906"/>
            <a:chOff x="5623448" y="1405514"/>
            <a:chExt cx="340173" cy="376906"/>
          </a:xfrm>
        </p:grpSpPr>
        <p:sp>
          <p:nvSpPr>
            <p:cNvPr id="3625" name="Google Shape;3625;p64"/>
            <p:cNvSpPr/>
            <p:nvPr/>
          </p:nvSpPr>
          <p:spPr>
            <a:xfrm>
              <a:off x="5788289" y="1505977"/>
              <a:ext cx="13053" cy="11166"/>
            </a:xfrm>
            <a:custGeom>
              <a:avLst/>
              <a:gdLst/>
              <a:ahLst/>
              <a:cxnLst/>
              <a:rect l="l" t="t" r="r" b="b"/>
              <a:pathLst>
                <a:path w="484" h="414" extrusionOk="0">
                  <a:moveTo>
                    <a:pt x="276" y="0"/>
                  </a:moveTo>
                  <a:cubicBezTo>
                    <a:pt x="92" y="0"/>
                    <a:pt x="1" y="223"/>
                    <a:pt x="129" y="352"/>
                  </a:cubicBezTo>
                  <a:cubicBezTo>
                    <a:pt x="172" y="394"/>
                    <a:pt x="224" y="413"/>
                    <a:pt x="275" y="413"/>
                  </a:cubicBezTo>
                  <a:cubicBezTo>
                    <a:pt x="381" y="413"/>
                    <a:pt x="483" y="331"/>
                    <a:pt x="483" y="205"/>
                  </a:cubicBezTo>
                  <a:cubicBezTo>
                    <a:pt x="483" y="92"/>
                    <a:pt x="389"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5623529" y="1634220"/>
              <a:ext cx="222556" cy="148200"/>
            </a:xfrm>
            <a:custGeom>
              <a:avLst/>
              <a:gdLst/>
              <a:ahLst/>
              <a:cxnLst/>
              <a:rect l="l" t="t" r="r" b="b"/>
              <a:pathLst>
                <a:path w="8252" h="5495" extrusionOk="0">
                  <a:moveTo>
                    <a:pt x="205" y="1"/>
                  </a:moveTo>
                  <a:cubicBezTo>
                    <a:pt x="92" y="1"/>
                    <a:pt x="0" y="92"/>
                    <a:pt x="0" y="206"/>
                  </a:cubicBezTo>
                  <a:lnTo>
                    <a:pt x="0" y="5287"/>
                  </a:lnTo>
                  <a:cubicBezTo>
                    <a:pt x="0" y="5400"/>
                    <a:pt x="92" y="5494"/>
                    <a:pt x="205" y="5494"/>
                  </a:cubicBezTo>
                  <a:lnTo>
                    <a:pt x="8046" y="5494"/>
                  </a:lnTo>
                  <a:cubicBezTo>
                    <a:pt x="8160" y="5494"/>
                    <a:pt x="8251" y="5400"/>
                    <a:pt x="8251" y="5287"/>
                  </a:cubicBezTo>
                  <a:lnTo>
                    <a:pt x="8251" y="4407"/>
                  </a:lnTo>
                  <a:cubicBezTo>
                    <a:pt x="8251" y="4293"/>
                    <a:pt x="8160" y="4202"/>
                    <a:pt x="8046" y="4202"/>
                  </a:cubicBezTo>
                  <a:cubicBezTo>
                    <a:pt x="7933" y="4202"/>
                    <a:pt x="7839" y="4293"/>
                    <a:pt x="7839" y="4407"/>
                  </a:cubicBezTo>
                  <a:lnTo>
                    <a:pt x="7839" y="5082"/>
                  </a:lnTo>
                  <a:lnTo>
                    <a:pt x="413" y="5082"/>
                  </a:lnTo>
                  <a:lnTo>
                    <a:pt x="413" y="206"/>
                  </a:lnTo>
                  <a:cubicBezTo>
                    <a:pt x="413" y="92"/>
                    <a:pt x="31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5623448" y="1405514"/>
              <a:ext cx="340173" cy="330895"/>
            </a:xfrm>
            <a:custGeom>
              <a:avLst/>
              <a:gdLst/>
              <a:ahLst/>
              <a:cxnLst/>
              <a:rect l="l" t="t" r="r" b="b"/>
              <a:pathLst>
                <a:path w="12613" h="12269" extrusionOk="0">
                  <a:moveTo>
                    <a:pt x="6388" y="1513"/>
                  </a:moveTo>
                  <a:cubicBezTo>
                    <a:pt x="7292" y="1513"/>
                    <a:pt x="8025" y="2247"/>
                    <a:pt x="8027" y="3153"/>
                  </a:cubicBezTo>
                  <a:cubicBezTo>
                    <a:pt x="8027" y="3815"/>
                    <a:pt x="7628" y="4413"/>
                    <a:pt x="7014" y="4668"/>
                  </a:cubicBezTo>
                  <a:cubicBezTo>
                    <a:pt x="6811" y="4752"/>
                    <a:pt x="6598" y="4793"/>
                    <a:pt x="6387" y="4793"/>
                  </a:cubicBezTo>
                  <a:cubicBezTo>
                    <a:pt x="5960" y="4793"/>
                    <a:pt x="5541" y="4626"/>
                    <a:pt x="5228" y="4312"/>
                  </a:cubicBezTo>
                  <a:cubicBezTo>
                    <a:pt x="4759" y="3843"/>
                    <a:pt x="4617" y="3138"/>
                    <a:pt x="4872" y="2524"/>
                  </a:cubicBezTo>
                  <a:cubicBezTo>
                    <a:pt x="5126" y="1913"/>
                    <a:pt x="5724" y="1513"/>
                    <a:pt x="6388" y="1513"/>
                  </a:cubicBezTo>
                  <a:close/>
                  <a:moveTo>
                    <a:pt x="5964" y="5164"/>
                  </a:moveTo>
                  <a:cubicBezTo>
                    <a:pt x="6102" y="5192"/>
                    <a:pt x="6239" y="5205"/>
                    <a:pt x="6377" y="5208"/>
                  </a:cubicBezTo>
                  <a:lnTo>
                    <a:pt x="6377" y="6005"/>
                  </a:lnTo>
                  <a:lnTo>
                    <a:pt x="5964" y="6005"/>
                  </a:lnTo>
                  <a:lnTo>
                    <a:pt x="5964" y="5164"/>
                  </a:lnTo>
                  <a:close/>
                  <a:moveTo>
                    <a:pt x="9239" y="7996"/>
                  </a:moveTo>
                  <a:lnTo>
                    <a:pt x="9239" y="8472"/>
                  </a:lnTo>
                  <a:lnTo>
                    <a:pt x="8556" y="8472"/>
                  </a:lnTo>
                  <a:cubicBezTo>
                    <a:pt x="8442" y="8472"/>
                    <a:pt x="8351" y="8564"/>
                    <a:pt x="8351" y="8677"/>
                  </a:cubicBezTo>
                  <a:cubicBezTo>
                    <a:pt x="8351" y="8793"/>
                    <a:pt x="8442" y="8885"/>
                    <a:pt x="8556" y="8885"/>
                  </a:cubicBezTo>
                  <a:lnTo>
                    <a:pt x="9239" y="8885"/>
                  </a:lnTo>
                  <a:lnTo>
                    <a:pt x="9239" y="9352"/>
                  </a:lnTo>
                  <a:lnTo>
                    <a:pt x="8556" y="9352"/>
                  </a:lnTo>
                  <a:cubicBezTo>
                    <a:pt x="8553" y="9352"/>
                    <a:pt x="8551" y="9352"/>
                    <a:pt x="8548" y="9352"/>
                  </a:cubicBezTo>
                  <a:cubicBezTo>
                    <a:pt x="8434" y="9352"/>
                    <a:pt x="8342" y="9444"/>
                    <a:pt x="8342" y="9559"/>
                  </a:cubicBezTo>
                  <a:cubicBezTo>
                    <a:pt x="8342" y="9672"/>
                    <a:pt x="8434" y="9765"/>
                    <a:pt x="8548" y="9765"/>
                  </a:cubicBezTo>
                  <a:cubicBezTo>
                    <a:pt x="8551" y="9765"/>
                    <a:pt x="8553" y="9765"/>
                    <a:pt x="8556" y="9764"/>
                  </a:cubicBezTo>
                  <a:lnTo>
                    <a:pt x="9239" y="9764"/>
                  </a:lnTo>
                  <a:lnTo>
                    <a:pt x="9239" y="10234"/>
                  </a:lnTo>
                  <a:lnTo>
                    <a:pt x="8556" y="10234"/>
                  </a:lnTo>
                  <a:cubicBezTo>
                    <a:pt x="8553" y="10234"/>
                    <a:pt x="8551" y="10234"/>
                    <a:pt x="8548" y="10234"/>
                  </a:cubicBezTo>
                  <a:cubicBezTo>
                    <a:pt x="8434" y="10234"/>
                    <a:pt x="8342" y="10326"/>
                    <a:pt x="8342" y="10441"/>
                  </a:cubicBezTo>
                  <a:cubicBezTo>
                    <a:pt x="8342" y="10554"/>
                    <a:pt x="8434" y="10647"/>
                    <a:pt x="8548" y="10647"/>
                  </a:cubicBezTo>
                  <a:cubicBezTo>
                    <a:pt x="8551" y="10647"/>
                    <a:pt x="8553" y="10647"/>
                    <a:pt x="8556" y="10647"/>
                  </a:cubicBezTo>
                  <a:lnTo>
                    <a:pt x="9239" y="10647"/>
                  </a:lnTo>
                  <a:lnTo>
                    <a:pt x="9239" y="11116"/>
                  </a:lnTo>
                  <a:lnTo>
                    <a:pt x="8556" y="11116"/>
                  </a:lnTo>
                  <a:cubicBezTo>
                    <a:pt x="8553" y="11116"/>
                    <a:pt x="8550" y="11116"/>
                    <a:pt x="8548" y="11116"/>
                  </a:cubicBezTo>
                  <a:cubicBezTo>
                    <a:pt x="8434" y="11116"/>
                    <a:pt x="8342" y="11206"/>
                    <a:pt x="8342" y="11321"/>
                  </a:cubicBezTo>
                  <a:cubicBezTo>
                    <a:pt x="8342" y="11437"/>
                    <a:pt x="8434" y="11529"/>
                    <a:pt x="8548" y="11529"/>
                  </a:cubicBezTo>
                  <a:cubicBezTo>
                    <a:pt x="8551" y="11529"/>
                    <a:pt x="8553" y="11529"/>
                    <a:pt x="8556" y="11529"/>
                  </a:cubicBezTo>
                  <a:lnTo>
                    <a:pt x="9239" y="11529"/>
                  </a:lnTo>
                  <a:lnTo>
                    <a:pt x="9239" y="11856"/>
                  </a:lnTo>
                  <a:lnTo>
                    <a:pt x="6733" y="11856"/>
                  </a:lnTo>
                  <a:lnTo>
                    <a:pt x="6733" y="11529"/>
                  </a:lnTo>
                  <a:lnTo>
                    <a:pt x="7453" y="11529"/>
                  </a:lnTo>
                  <a:cubicBezTo>
                    <a:pt x="7565" y="11524"/>
                    <a:pt x="7652" y="11433"/>
                    <a:pt x="7652" y="11321"/>
                  </a:cubicBezTo>
                  <a:cubicBezTo>
                    <a:pt x="7652" y="11210"/>
                    <a:pt x="7565" y="11118"/>
                    <a:pt x="7453" y="11116"/>
                  </a:cubicBezTo>
                  <a:lnTo>
                    <a:pt x="6733" y="11116"/>
                  </a:lnTo>
                  <a:lnTo>
                    <a:pt x="6733" y="10647"/>
                  </a:lnTo>
                  <a:lnTo>
                    <a:pt x="7453" y="10647"/>
                  </a:lnTo>
                  <a:cubicBezTo>
                    <a:pt x="7565" y="10644"/>
                    <a:pt x="7652" y="10553"/>
                    <a:pt x="7652" y="10441"/>
                  </a:cubicBezTo>
                  <a:cubicBezTo>
                    <a:pt x="7652" y="10330"/>
                    <a:pt x="7565" y="10238"/>
                    <a:pt x="7453" y="10234"/>
                  </a:cubicBezTo>
                  <a:lnTo>
                    <a:pt x="6733" y="10234"/>
                  </a:lnTo>
                  <a:lnTo>
                    <a:pt x="6733" y="9767"/>
                  </a:lnTo>
                  <a:lnTo>
                    <a:pt x="7453" y="9767"/>
                  </a:lnTo>
                  <a:cubicBezTo>
                    <a:pt x="7565" y="9762"/>
                    <a:pt x="7652" y="9671"/>
                    <a:pt x="7652" y="9561"/>
                  </a:cubicBezTo>
                  <a:cubicBezTo>
                    <a:pt x="7652" y="9450"/>
                    <a:pt x="7565" y="9358"/>
                    <a:pt x="7453" y="9354"/>
                  </a:cubicBezTo>
                  <a:lnTo>
                    <a:pt x="6733" y="9354"/>
                  </a:lnTo>
                  <a:lnTo>
                    <a:pt x="6733" y="8887"/>
                  </a:lnTo>
                  <a:lnTo>
                    <a:pt x="7453" y="8887"/>
                  </a:lnTo>
                  <a:cubicBezTo>
                    <a:pt x="7567" y="8887"/>
                    <a:pt x="7658" y="8793"/>
                    <a:pt x="7658" y="8679"/>
                  </a:cubicBezTo>
                  <a:cubicBezTo>
                    <a:pt x="7658" y="8566"/>
                    <a:pt x="7567" y="8474"/>
                    <a:pt x="7453" y="8474"/>
                  </a:cubicBezTo>
                  <a:lnTo>
                    <a:pt x="6733" y="8474"/>
                  </a:lnTo>
                  <a:lnTo>
                    <a:pt x="6733" y="7996"/>
                  </a:lnTo>
                  <a:close/>
                  <a:moveTo>
                    <a:pt x="9082" y="0"/>
                  </a:moveTo>
                  <a:cubicBezTo>
                    <a:pt x="8113" y="0"/>
                    <a:pt x="7185" y="400"/>
                    <a:pt x="6516" y="1105"/>
                  </a:cubicBezTo>
                  <a:cubicBezTo>
                    <a:pt x="6473" y="1100"/>
                    <a:pt x="6429" y="1098"/>
                    <a:pt x="6385" y="1098"/>
                  </a:cubicBezTo>
                  <a:cubicBezTo>
                    <a:pt x="5416" y="1098"/>
                    <a:pt x="4580" y="1777"/>
                    <a:pt x="4377" y="2725"/>
                  </a:cubicBezTo>
                  <a:cubicBezTo>
                    <a:pt x="4176" y="3673"/>
                    <a:pt x="4665" y="4633"/>
                    <a:pt x="5551" y="5026"/>
                  </a:cubicBezTo>
                  <a:lnTo>
                    <a:pt x="5551" y="6015"/>
                  </a:lnTo>
                  <a:lnTo>
                    <a:pt x="208" y="6015"/>
                  </a:lnTo>
                  <a:cubicBezTo>
                    <a:pt x="95" y="6015"/>
                    <a:pt x="1" y="6107"/>
                    <a:pt x="1" y="6221"/>
                  </a:cubicBezTo>
                  <a:lnTo>
                    <a:pt x="1" y="7858"/>
                  </a:lnTo>
                  <a:cubicBezTo>
                    <a:pt x="1" y="7974"/>
                    <a:pt x="95" y="8066"/>
                    <a:pt x="208" y="8066"/>
                  </a:cubicBezTo>
                  <a:cubicBezTo>
                    <a:pt x="322" y="8066"/>
                    <a:pt x="414" y="7974"/>
                    <a:pt x="414" y="7858"/>
                  </a:cubicBezTo>
                  <a:lnTo>
                    <a:pt x="414" y="6426"/>
                  </a:lnTo>
                  <a:lnTo>
                    <a:pt x="7842" y="6426"/>
                  </a:lnTo>
                  <a:lnTo>
                    <a:pt x="7842" y="7581"/>
                  </a:lnTo>
                  <a:lnTo>
                    <a:pt x="6527" y="7581"/>
                  </a:lnTo>
                  <a:cubicBezTo>
                    <a:pt x="6412" y="7581"/>
                    <a:pt x="6320" y="7675"/>
                    <a:pt x="6320" y="7788"/>
                  </a:cubicBezTo>
                  <a:lnTo>
                    <a:pt x="6320" y="12064"/>
                  </a:lnTo>
                  <a:cubicBezTo>
                    <a:pt x="6320" y="12177"/>
                    <a:pt x="6412" y="12269"/>
                    <a:pt x="6527" y="12269"/>
                  </a:cubicBezTo>
                  <a:lnTo>
                    <a:pt x="9444" y="12269"/>
                  </a:lnTo>
                  <a:cubicBezTo>
                    <a:pt x="9558" y="12269"/>
                    <a:pt x="9652" y="12177"/>
                    <a:pt x="9652" y="12064"/>
                  </a:cubicBezTo>
                  <a:lnTo>
                    <a:pt x="9652" y="7791"/>
                  </a:lnTo>
                  <a:cubicBezTo>
                    <a:pt x="9652" y="7675"/>
                    <a:pt x="9558" y="7583"/>
                    <a:pt x="9444" y="7583"/>
                  </a:cubicBezTo>
                  <a:lnTo>
                    <a:pt x="8254" y="7583"/>
                  </a:lnTo>
                  <a:lnTo>
                    <a:pt x="8254" y="6223"/>
                  </a:lnTo>
                  <a:cubicBezTo>
                    <a:pt x="8254" y="6109"/>
                    <a:pt x="8163" y="6015"/>
                    <a:pt x="8047" y="6015"/>
                  </a:cubicBezTo>
                  <a:lnTo>
                    <a:pt x="6789" y="6015"/>
                  </a:lnTo>
                  <a:lnTo>
                    <a:pt x="6789" y="5166"/>
                  </a:lnTo>
                  <a:cubicBezTo>
                    <a:pt x="7547" y="5013"/>
                    <a:pt x="8154" y="4452"/>
                    <a:pt x="8361" y="3710"/>
                  </a:cubicBezTo>
                  <a:cubicBezTo>
                    <a:pt x="8571" y="2967"/>
                    <a:pt x="8346" y="2170"/>
                    <a:pt x="7778" y="1646"/>
                  </a:cubicBezTo>
                  <a:cubicBezTo>
                    <a:pt x="8169" y="1376"/>
                    <a:pt x="8625" y="1239"/>
                    <a:pt x="9083" y="1239"/>
                  </a:cubicBezTo>
                  <a:cubicBezTo>
                    <a:pt x="9447" y="1239"/>
                    <a:pt x="9811" y="1325"/>
                    <a:pt x="10145" y="1500"/>
                  </a:cubicBezTo>
                  <a:cubicBezTo>
                    <a:pt x="10901" y="1895"/>
                    <a:pt x="11373" y="2677"/>
                    <a:pt x="11373" y="3531"/>
                  </a:cubicBezTo>
                  <a:lnTo>
                    <a:pt x="11373" y="4055"/>
                  </a:lnTo>
                  <a:cubicBezTo>
                    <a:pt x="11373" y="4168"/>
                    <a:pt x="11466" y="4262"/>
                    <a:pt x="11580" y="4262"/>
                  </a:cubicBezTo>
                  <a:cubicBezTo>
                    <a:pt x="11693" y="4262"/>
                    <a:pt x="11785" y="4168"/>
                    <a:pt x="11785" y="4055"/>
                  </a:cubicBezTo>
                  <a:lnTo>
                    <a:pt x="11785" y="3531"/>
                  </a:lnTo>
                  <a:cubicBezTo>
                    <a:pt x="11787" y="2500"/>
                    <a:pt x="11202" y="1557"/>
                    <a:pt x="10276" y="1103"/>
                  </a:cubicBezTo>
                  <a:cubicBezTo>
                    <a:pt x="9898" y="917"/>
                    <a:pt x="9490" y="825"/>
                    <a:pt x="9084" y="825"/>
                  </a:cubicBezTo>
                  <a:cubicBezTo>
                    <a:pt x="8497" y="825"/>
                    <a:pt x="7915" y="1016"/>
                    <a:pt x="7434" y="1389"/>
                  </a:cubicBezTo>
                  <a:cubicBezTo>
                    <a:pt x="7300" y="1310"/>
                    <a:pt x="7161" y="1245"/>
                    <a:pt x="7012" y="1199"/>
                  </a:cubicBezTo>
                  <a:cubicBezTo>
                    <a:pt x="7595" y="683"/>
                    <a:pt x="8334" y="413"/>
                    <a:pt x="9082" y="413"/>
                  </a:cubicBezTo>
                  <a:cubicBezTo>
                    <a:pt x="9515" y="413"/>
                    <a:pt x="9950" y="503"/>
                    <a:pt x="10359" y="688"/>
                  </a:cubicBezTo>
                  <a:cubicBezTo>
                    <a:pt x="11479" y="1190"/>
                    <a:pt x="12200" y="2304"/>
                    <a:pt x="12198" y="3531"/>
                  </a:cubicBezTo>
                  <a:lnTo>
                    <a:pt x="12198" y="6005"/>
                  </a:lnTo>
                  <a:lnTo>
                    <a:pt x="11785" y="6005"/>
                  </a:lnTo>
                  <a:lnTo>
                    <a:pt x="11785" y="4882"/>
                  </a:lnTo>
                  <a:cubicBezTo>
                    <a:pt x="11785" y="4769"/>
                    <a:pt x="11693" y="4675"/>
                    <a:pt x="11580" y="4675"/>
                  </a:cubicBezTo>
                  <a:cubicBezTo>
                    <a:pt x="11466" y="4675"/>
                    <a:pt x="11373" y="4769"/>
                    <a:pt x="11373" y="4882"/>
                  </a:cubicBezTo>
                  <a:lnTo>
                    <a:pt x="11373" y="6210"/>
                  </a:lnTo>
                  <a:cubicBezTo>
                    <a:pt x="11373" y="6323"/>
                    <a:pt x="11466" y="6417"/>
                    <a:pt x="11580" y="6417"/>
                  </a:cubicBezTo>
                  <a:lnTo>
                    <a:pt x="12405" y="6417"/>
                  </a:lnTo>
                  <a:cubicBezTo>
                    <a:pt x="12519" y="6417"/>
                    <a:pt x="12613" y="6323"/>
                    <a:pt x="12613" y="6210"/>
                  </a:cubicBezTo>
                  <a:lnTo>
                    <a:pt x="12613" y="3531"/>
                  </a:lnTo>
                  <a:cubicBezTo>
                    <a:pt x="12611" y="1583"/>
                    <a:pt x="11032" y="2"/>
                    <a:pt x="90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5653250" y="1657549"/>
              <a:ext cx="52079" cy="31339"/>
            </a:xfrm>
            <a:custGeom>
              <a:avLst/>
              <a:gdLst/>
              <a:ahLst/>
              <a:cxnLst/>
              <a:rect l="l" t="t" r="r" b="b"/>
              <a:pathLst>
                <a:path w="1931" h="1162" extrusionOk="0">
                  <a:moveTo>
                    <a:pt x="1518" y="413"/>
                  </a:moveTo>
                  <a:lnTo>
                    <a:pt x="1518" y="749"/>
                  </a:lnTo>
                  <a:lnTo>
                    <a:pt x="413" y="749"/>
                  </a:lnTo>
                  <a:lnTo>
                    <a:pt x="413" y="413"/>
                  </a:lnTo>
                  <a:close/>
                  <a:moveTo>
                    <a:pt x="208" y="0"/>
                  </a:moveTo>
                  <a:cubicBezTo>
                    <a:pt x="95" y="0"/>
                    <a:pt x="1" y="94"/>
                    <a:pt x="1" y="208"/>
                  </a:cubicBezTo>
                  <a:lnTo>
                    <a:pt x="1" y="957"/>
                  </a:lnTo>
                  <a:cubicBezTo>
                    <a:pt x="1" y="1070"/>
                    <a:pt x="95" y="1162"/>
                    <a:pt x="208" y="1162"/>
                  </a:cubicBezTo>
                  <a:lnTo>
                    <a:pt x="1724" y="1162"/>
                  </a:lnTo>
                  <a:cubicBezTo>
                    <a:pt x="1839" y="1162"/>
                    <a:pt x="1931" y="1070"/>
                    <a:pt x="1931" y="957"/>
                  </a:cubicBezTo>
                  <a:lnTo>
                    <a:pt x="1931" y="208"/>
                  </a:lnTo>
                  <a:cubicBezTo>
                    <a:pt x="1931" y="94"/>
                    <a:pt x="1839"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5653250" y="1613965"/>
              <a:ext cx="52079" cy="31420"/>
            </a:xfrm>
            <a:custGeom>
              <a:avLst/>
              <a:gdLst/>
              <a:ahLst/>
              <a:cxnLst/>
              <a:rect l="l" t="t" r="r" b="b"/>
              <a:pathLst>
                <a:path w="1931" h="1165" extrusionOk="0">
                  <a:moveTo>
                    <a:pt x="1518" y="413"/>
                  </a:moveTo>
                  <a:lnTo>
                    <a:pt x="1518" y="752"/>
                  </a:lnTo>
                  <a:lnTo>
                    <a:pt x="413" y="752"/>
                  </a:lnTo>
                  <a:lnTo>
                    <a:pt x="413" y="413"/>
                  </a:lnTo>
                  <a:close/>
                  <a:moveTo>
                    <a:pt x="208" y="0"/>
                  </a:moveTo>
                  <a:cubicBezTo>
                    <a:pt x="95" y="0"/>
                    <a:pt x="1" y="94"/>
                    <a:pt x="1" y="208"/>
                  </a:cubicBezTo>
                  <a:lnTo>
                    <a:pt x="1" y="957"/>
                  </a:lnTo>
                  <a:cubicBezTo>
                    <a:pt x="1" y="1073"/>
                    <a:pt x="95" y="1164"/>
                    <a:pt x="208" y="1164"/>
                  </a:cubicBezTo>
                  <a:lnTo>
                    <a:pt x="1724" y="1164"/>
                  </a:lnTo>
                  <a:cubicBezTo>
                    <a:pt x="1839" y="1164"/>
                    <a:pt x="1931" y="1073"/>
                    <a:pt x="1931" y="957"/>
                  </a:cubicBezTo>
                  <a:lnTo>
                    <a:pt x="1931" y="208"/>
                  </a:lnTo>
                  <a:cubicBezTo>
                    <a:pt x="1931" y="94"/>
                    <a:pt x="1839" y="0"/>
                    <a:pt x="1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5653250" y="1701051"/>
              <a:ext cx="52079" cy="31420"/>
            </a:xfrm>
            <a:custGeom>
              <a:avLst/>
              <a:gdLst/>
              <a:ahLst/>
              <a:cxnLst/>
              <a:rect l="l" t="t" r="r" b="b"/>
              <a:pathLst>
                <a:path w="1931" h="1165" extrusionOk="0">
                  <a:moveTo>
                    <a:pt x="1518" y="414"/>
                  </a:moveTo>
                  <a:lnTo>
                    <a:pt x="1518" y="750"/>
                  </a:lnTo>
                  <a:lnTo>
                    <a:pt x="413" y="750"/>
                  </a:lnTo>
                  <a:lnTo>
                    <a:pt x="413" y="414"/>
                  </a:lnTo>
                  <a:close/>
                  <a:moveTo>
                    <a:pt x="208" y="1"/>
                  </a:moveTo>
                  <a:cubicBezTo>
                    <a:pt x="95" y="1"/>
                    <a:pt x="1" y="93"/>
                    <a:pt x="1" y="206"/>
                  </a:cubicBezTo>
                  <a:lnTo>
                    <a:pt x="1" y="957"/>
                  </a:lnTo>
                  <a:cubicBezTo>
                    <a:pt x="1" y="1071"/>
                    <a:pt x="95" y="1165"/>
                    <a:pt x="208" y="1165"/>
                  </a:cubicBezTo>
                  <a:lnTo>
                    <a:pt x="1724" y="1165"/>
                  </a:lnTo>
                  <a:cubicBezTo>
                    <a:pt x="1839" y="1165"/>
                    <a:pt x="1931" y="1071"/>
                    <a:pt x="1931" y="957"/>
                  </a:cubicBezTo>
                  <a:lnTo>
                    <a:pt x="1931" y="206"/>
                  </a:lnTo>
                  <a:cubicBezTo>
                    <a:pt x="1931" y="93"/>
                    <a:pt x="1839" y="1"/>
                    <a:pt x="1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5724990" y="1613965"/>
              <a:ext cx="52079" cy="31420"/>
            </a:xfrm>
            <a:custGeom>
              <a:avLst/>
              <a:gdLst/>
              <a:ahLst/>
              <a:cxnLst/>
              <a:rect l="l" t="t" r="r" b="b"/>
              <a:pathLst>
                <a:path w="1931" h="1165" extrusionOk="0">
                  <a:moveTo>
                    <a:pt x="1518" y="413"/>
                  </a:moveTo>
                  <a:lnTo>
                    <a:pt x="1518" y="752"/>
                  </a:lnTo>
                  <a:lnTo>
                    <a:pt x="413" y="752"/>
                  </a:lnTo>
                  <a:lnTo>
                    <a:pt x="413" y="413"/>
                  </a:lnTo>
                  <a:close/>
                  <a:moveTo>
                    <a:pt x="208" y="0"/>
                  </a:moveTo>
                  <a:cubicBezTo>
                    <a:pt x="94" y="0"/>
                    <a:pt x="0" y="94"/>
                    <a:pt x="0" y="208"/>
                  </a:cubicBezTo>
                  <a:lnTo>
                    <a:pt x="0" y="957"/>
                  </a:lnTo>
                  <a:cubicBezTo>
                    <a:pt x="0" y="1073"/>
                    <a:pt x="94" y="1164"/>
                    <a:pt x="208" y="1164"/>
                  </a:cubicBezTo>
                  <a:lnTo>
                    <a:pt x="1723" y="1164"/>
                  </a:lnTo>
                  <a:cubicBezTo>
                    <a:pt x="1837" y="1164"/>
                    <a:pt x="1930" y="1073"/>
                    <a:pt x="1930" y="957"/>
                  </a:cubicBezTo>
                  <a:lnTo>
                    <a:pt x="1930" y="208"/>
                  </a:lnTo>
                  <a:cubicBezTo>
                    <a:pt x="1930" y="94"/>
                    <a:pt x="1837"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5724990" y="1657549"/>
              <a:ext cx="52079" cy="31339"/>
            </a:xfrm>
            <a:custGeom>
              <a:avLst/>
              <a:gdLst/>
              <a:ahLst/>
              <a:cxnLst/>
              <a:rect l="l" t="t" r="r" b="b"/>
              <a:pathLst>
                <a:path w="1931" h="1162" extrusionOk="0">
                  <a:moveTo>
                    <a:pt x="1518" y="413"/>
                  </a:moveTo>
                  <a:lnTo>
                    <a:pt x="1518" y="749"/>
                  </a:lnTo>
                  <a:lnTo>
                    <a:pt x="413" y="749"/>
                  </a:lnTo>
                  <a:lnTo>
                    <a:pt x="413" y="413"/>
                  </a:lnTo>
                  <a:close/>
                  <a:moveTo>
                    <a:pt x="208" y="0"/>
                  </a:moveTo>
                  <a:cubicBezTo>
                    <a:pt x="94" y="0"/>
                    <a:pt x="0" y="94"/>
                    <a:pt x="0" y="208"/>
                  </a:cubicBezTo>
                  <a:lnTo>
                    <a:pt x="0" y="957"/>
                  </a:lnTo>
                  <a:cubicBezTo>
                    <a:pt x="0" y="1070"/>
                    <a:pt x="94" y="1162"/>
                    <a:pt x="208" y="1162"/>
                  </a:cubicBezTo>
                  <a:lnTo>
                    <a:pt x="1723" y="1162"/>
                  </a:lnTo>
                  <a:cubicBezTo>
                    <a:pt x="1839" y="1162"/>
                    <a:pt x="1930" y="1070"/>
                    <a:pt x="1930" y="957"/>
                  </a:cubicBezTo>
                  <a:lnTo>
                    <a:pt x="1930" y="208"/>
                  </a:lnTo>
                  <a:cubicBezTo>
                    <a:pt x="1930" y="94"/>
                    <a:pt x="1837"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5724990" y="1701051"/>
              <a:ext cx="52079" cy="31420"/>
            </a:xfrm>
            <a:custGeom>
              <a:avLst/>
              <a:gdLst/>
              <a:ahLst/>
              <a:cxnLst/>
              <a:rect l="l" t="t" r="r" b="b"/>
              <a:pathLst>
                <a:path w="1931" h="1165" extrusionOk="0">
                  <a:moveTo>
                    <a:pt x="1518" y="414"/>
                  </a:moveTo>
                  <a:lnTo>
                    <a:pt x="1518" y="750"/>
                  </a:lnTo>
                  <a:lnTo>
                    <a:pt x="413" y="750"/>
                  </a:lnTo>
                  <a:lnTo>
                    <a:pt x="413" y="414"/>
                  </a:lnTo>
                  <a:close/>
                  <a:moveTo>
                    <a:pt x="208" y="1"/>
                  </a:moveTo>
                  <a:cubicBezTo>
                    <a:pt x="94" y="1"/>
                    <a:pt x="0" y="93"/>
                    <a:pt x="0" y="206"/>
                  </a:cubicBezTo>
                  <a:lnTo>
                    <a:pt x="0" y="957"/>
                  </a:lnTo>
                  <a:cubicBezTo>
                    <a:pt x="0" y="1071"/>
                    <a:pt x="94" y="1165"/>
                    <a:pt x="208" y="1165"/>
                  </a:cubicBezTo>
                  <a:lnTo>
                    <a:pt x="1723" y="1165"/>
                  </a:lnTo>
                  <a:cubicBezTo>
                    <a:pt x="1839" y="1165"/>
                    <a:pt x="1930" y="1071"/>
                    <a:pt x="1930" y="957"/>
                  </a:cubicBezTo>
                  <a:lnTo>
                    <a:pt x="1930" y="206"/>
                  </a:lnTo>
                  <a:cubicBezTo>
                    <a:pt x="1930" y="93"/>
                    <a:pt x="1837" y="1"/>
                    <a:pt x="1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5790123" y="1458375"/>
              <a:ext cx="11139" cy="41372"/>
            </a:xfrm>
            <a:custGeom>
              <a:avLst/>
              <a:gdLst/>
              <a:ahLst/>
              <a:cxnLst/>
              <a:rect l="l" t="t" r="r" b="b"/>
              <a:pathLst>
                <a:path w="413" h="1534" extrusionOk="0">
                  <a:moveTo>
                    <a:pt x="208" y="1"/>
                  </a:moveTo>
                  <a:cubicBezTo>
                    <a:pt x="92" y="1"/>
                    <a:pt x="0" y="92"/>
                    <a:pt x="0" y="208"/>
                  </a:cubicBezTo>
                  <a:lnTo>
                    <a:pt x="0" y="1326"/>
                  </a:lnTo>
                  <a:cubicBezTo>
                    <a:pt x="0" y="1440"/>
                    <a:pt x="92" y="1534"/>
                    <a:pt x="208" y="1534"/>
                  </a:cubicBezTo>
                  <a:cubicBezTo>
                    <a:pt x="321" y="1534"/>
                    <a:pt x="413" y="1440"/>
                    <a:pt x="413" y="1326"/>
                  </a:cubicBezTo>
                  <a:lnTo>
                    <a:pt x="413" y="208"/>
                  </a:lnTo>
                  <a:cubicBezTo>
                    <a:pt x="413" y="92"/>
                    <a:pt x="32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64"/>
          <p:cNvGrpSpPr/>
          <p:nvPr/>
        </p:nvGrpSpPr>
        <p:grpSpPr>
          <a:xfrm>
            <a:off x="4825558" y="1405514"/>
            <a:ext cx="313418" cy="376906"/>
            <a:chOff x="4825649" y="1405514"/>
            <a:chExt cx="313418" cy="376906"/>
          </a:xfrm>
        </p:grpSpPr>
        <p:sp>
          <p:nvSpPr>
            <p:cNvPr id="3636" name="Google Shape;3636;p64"/>
            <p:cNvSpPr/>
            <p:nvPr/>
          </p:nvSpPr>
          <p:spPr>
            <a:xfrm>
              <a:off x="4825649" y="1405514"/>
              <a:ext cx="268891" cy="184502"/>
            </a:xfrm>
            <a:custGeom>
              <a:avLst/>
              <a:gdLst/>
              <a:ahLst/>
              <a:cxnLst/>
              <a:rect l="l" t="t" r="r" b="b"/>
              <a:pathLst>
                <a:path w="9970" h="6841" extrusionOk="0">
                  <a:moveTo>
                    <a:pt x="2585" y="701"/>
                  </a:moveTo>
                  <a:lnTo>
                    <a:pt x="2585" y="2587"/>
                  </a:lnTo>
                  <a:lnTo>
                    <a:pt x="699" y="2587"/>
                  </a:lnTo>
                  <a:lnTo>
                    <a:pt x="1651" y="1635"/>
                  </a:lnTo>
                  <a:lnTo>
                    <a:pt x="2585" y="701"/>
                  </a:lnTo>
                  <a:close/>
                  <a:moveTo>
                    <a:pt x="2778" y="0"/>
                  </a:moveTo>
                  <a:cubicBezTo>
                    <a:pt x="2769" y="0"/>
                    <a:pt x="2760" y="2"/>
                    <a:pt x="2751" y="2"/>
                  </a:cubicBezTo>
                  <a:cubicBezTo>
                    <a:pt x="2743" y="4"/>
                    <a:pt x="2734" y="7"/>
                    <a:pt x="2725" y="11"/>
                  </a:cubicBezTo>
                  <a:lnTo>
                    <a:pt x="2719" y="13"/>
                  </a:lnTo>
                  <a:cubicBezTo>
                    <a:pt x="2712" y="15"/>
                    <a:pt x="2703" y="20"/>
                    <a:pt x="2697" y="22"/>
                  </a:cubicBezTo>
                  <a:lnTo>
                    <a:pt x="2695" y="22"/>
                  </a:lnTo>
                  <a:cubicBezTo>
                    <a:pt x="2686" y="26"/>
                    <a:pt x="2679" y="33"/>
                    <a:pt x="2673" y="37"/>
                  </a:cubicBezTo>
                  <a:cubicBezTo>
                    <a:pt x="2671" y="37"/>
                    <a:pt x="2668" y="39"/>
                    <a:pt x="2666" y="41"/>
                  </a:cubicBezTo>
                  <a:cubicBezTo>
                    <a:pt x="2660" y="46"/>
                    <a:pt x="2653" y="52"/>
                    <a:pt x="2647" y="59"/>
                  </a:cubicBezTo>
                  <a:lnTo>
                    <a:pt x="59" y="2646"/>
                  </a:lnTo>
                  <a:cubicBezTo>
                    <a:pt x="53" y="2653"/>
                    <a:pt x="46" y="2659"/>
                    <a:pt x="42" y="2668"/>
                  </a:cubicBezTo>
                  <a:cubicBezTo>
                    <a:pt x="39" y="2668"/>
                    <a:pt x="39" y="2670"/>
                    <a:pt x="37" y="2673"/>
                  </a:cubicBezTo>
                  <a:cubicBezTo>
                    <a:pt x="33" y="2679"/>
                    <a:pt x="29" y="2688"/>
                    <a:pt x="24" y="2697"/>
                  </a:cubicBezTo>
                  <a:cubicBezTo>
                    <a:pt x="20" y="2703"/>
                    <a:pt x="15" y="2710"/>
                    <a:pt x="13" y="2718"/>
                  </a:cubicBezTo>
                  <a:cubicBezTo>
                    <a:pt x="13" y="2721"/>
                    <a:pt x="11" y="2723"/>
                    <a:pt x="11" y="2725"/>
                  </a:cubicBezTo>
                  <a:cubicBezTo>
                    <a:pt x="9" y="2734"/>
                    <a:pt x="7" y="2742"/>
                    <a:pt x="4" y="2751"/>
                  </a:cubicBezTo>
                  <a:cubicBezTo>
                    <a:pt x="2" y="2760"/>
                    <a:pt x="0" y="2766"/>
                    <a:pt x="0" y="2775"/>
                  </a:cubicBezTo>
                  <a:cubicBezTo>
                    <a:pt x="0" y="2777"/>
                    <a:pt x="0" y="2782"/>
                    <a:pt x="0" y="2784"/>
                  </a:cubicBezTo>
                  <a:cubicBezTo>
                    <a:pt x="0" y="2786"/>
                    <a:pt x="0" y="2788"/>
                    <a:pt x="0" y="2790"/>
                  </a:cubicBezTo>
                  <a:lnTo>
                    <a:pt x="0" y="4229"/>
                  </a:lnTo>
                  <a:cubicBezTo>
                    <a:pt x="0" y="4343"/>
                    <a:pt x="92" y="4435"/>
                    <a:pt x="205" y="4435"/>
                  </a:cubicBezTo>
                  <a:cubicBezTo>
                    <a:pt x="317" y="4435"/>
                    <a:pt x="408" y="4343"/>
                    <a:pt x="411" y="4229"/>
                  </a:cubicBezTo>
                  <a:lnTo>
                    <a:pt x="411" y="2996"/>
                  </a:lnTo>
                  <a:lnTo>
                    <a:pt x="2791" y="2996"/>
                  </a:lnTo>
                  <a:cubicBezTo>
                    <a:pt x="2792" y="2996"/>
                    <a:pt x="2793" y="2996"/>
                    <a:pt x="2795" y="2996"/>
                  </a:cubicBezTo>
                  <a:cubicBezTo>
                    <a:pt x="2906" y="2996"/>
                    <a:pt x="2996" y="2903"/>
                    <a:pt x="2996" y="2793"/>
                  </a:cubicBezTo>
                  <a:lnTo>
                    <a:pt x="2996" y="410"/>
                  </a:lnTo>
                  <a:lnTo>
                    <a:pt x="9562" y="410"/>
                  </a:lnTo>
                  <a:lnTo>
                    <a:pt x="9562" y="6649"/>
                  </a:lnTo>
                  <a:cubicBezTo>
                    <a:pt x="9568" y="6758"/>
                    <a:pt x="9658" y="6841"/>
                    <a:pt x="9765" y="6841"/>
                  </a:cubicBezTo>
                  <a:cubicBezTo>
                    <a:pt x="9874" y="6841"/>
                    <a:pt x="9961" y="6758"/>
                    <a:pt x="9970" y="6649"/>
                  </a:cubicBezTo>
                  <a:lnTo>
                    <a:pt x="9970" y="205"/>
                  </a:lnTo>
                  <a:cubicBezTo>
                    <a:pt x="9970" y="92"/>
                    <a:pt x="9878" y="0"/>
                    <a:pt x="9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4825649" y="1536588"/>
              <a:ext cx="268972" cy="245832"/>
            </a:xfrm>
            <a:custGeom>
              <a:avLst/>
              <a:gdLst/>
              <a:ahLst/>
              <a:cxnLst/>
              <a:rect l="l" t="t" r="r" b="b"/>
              <a:pathLst>
                <a:path w="9973" h="9115" extrusionOk="0">
                  <a:moveTo>
                    <a:pt x="205" y="0"/>
                  </a:moveTo>
                  <a:cubicBezTo>
                    <a:pt x="96" y="0"/>
                    <a:pt x="9" y="83"/>
                    <a:pt x="0" y="190"/>
                  </a:cubicBezTo>
                  <a:lnTo>
                    <a:pt x="0" y="8909"/>
                  </a:lnTo>
                  <a:cubicBezTo>
                    <a:pt x="0" y="9023"/>
                    <a:pt x="92" y="9114"/>
                    <a:pt x="205" y="9114"/>
                  </a:cubicBezTo>
                  <a:lnTo>
                    <a:pt x="9767" y="9114"/>
                  </a:lnTo>
                  <a:cubicBezTo>
                    <a:pt x="9880" y="9114"/>
                    <a:pt x="9972" y="9023"/>
                    <a:pt x="9972" y="8909"/>
                  </a:cubicBezTo>
                  <a:lnTo>
                    <a:pt x="9972" y="8210"/>
                  </a:lnTo>
                  <a:cubicBezTo>
                    <a:pt x="9972" y="8097"/>
                    <a:pt x="9880" y="8005"/>
                    <a:pt x="9767" y="8005"/>
                  </a:cubicBezTo>
                  <a:cubicBezTo>
                    <a:pt x="9653" y="8005"/>
                    <a:pt x="9562" y="8097"/>
                    <a:pt x="9559" y="8210"/>
                  </a:cubicBezTo>
                  <a:lnTo>
                    <a:pt x="9559" y="8704"/>
                  </a:lnTo>
                  <a:lnTo>
                    <a:pt x="411" y="8704"/>
                  </a:lnTo>
                  <a:lnTo>
                    <a:pt x="411" y="190"/>
                  </a:lnTo>
                  <a:cubicBezTo>
                    <a:pt x="402" y="83"/>
                    <a:pt x="312"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4922795" y="1486856"/>
              <a:ext cx="143426" cy="11085"/>
            </a:xfrm>
            <a:custGeom>
              <a:avLst/>
              <a:gdLst/>
              <a:ahLst/>
              <a:cxnLst/>
              <a:rect l="l" t="t" r="r" b="b"/>
              <a:pathLst>
                <a:path w="5318" h="411" extrusionOk="0">
                  <a:moveTo>
                    <a:pt x="206" y="1"/>
                  </a:moveTo>
                  <a:cubicBezTo>
                    <a:pt x="95" y="1"/>
                    <a:pt x="1" y="92"/>
                    <a:pt x="1" y="205"/>
                  </a:cubicBezTo>
                  <a:cubicBezTo>
                    <a:pt x="1" y="320"/>
                    <a:pt x="95" y="410"/>
                    <a:pt x="206" y="410"/>
                  </a:cubicBezTo>
                  <a:cubicBezTo>
                    <a:pt x="211" y="410"/>
                    <a:pt x="216" y="410"/>
                    <a:pt x="221" y="410"/>
                  </a:cubicBezTo>
                  <a:lnTo>
                    <a:pt x="5128" y="410"/>
                  </a:lnTo>
                  <a:cubicBezTo>
                    <a:pt x="5235" y="403"/>
                    <a:pt x="5318" y="314"/>
                    <a:pt x="5318" y="205"/>
                  </a:cubicBezTo>
                  <a:cubicBezTo>
                    <a:pt x="5318" y="98"/>
                    <a:pt x="5235" y="8"/>
                    <a:pt x="5128" y="2"/>
                  </a:cubicBezTo>
                  <a:lnTo>
                    <a:pt x="221" y="2"/>
                  </a:lnTo>
                  <a:cubicBezTo>
                    <a:pt x="216" y="1"/>
                    <a:pt x="211"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4863515" y="1522348"/>
              <a:ext cx="202760" cy="11031"/>
            </a:xfrm>
            <a:custGeom>
              <a:avLst/>
              <a:gdLst/>
              <a:ahLst/>
              <a:cxnLst/>
              <a:rect l="l" t="t" r="r" b="b"/>
              <a:pathLst>
                <a:path w="7518" h="409" extrusionOk="0">
                  <a:moveTo>
                    <a:pt x="190" y="0"/>
                  </a:moveTo>
                  <a:cubicBezTo>
                    <a:pt x="83" y="7"/>
                    <a:pt x="0" y="96"/>
                    <a:pt x="0" y="203"/>
                  </a:cubicBezTo>
                  <a:cubicBezTo>
                    <a:pt x="0" y="312"/>
                    <a:pt x="83" y="400"/>
                    <a:pt x="190" y="408"/>
                  </a:cubicBezTo>
                  <a:lnTo>
                    <a:pt x="7328" y="408"/>
                  </a:lnTo>
                  <a:cubicBezTo>
                    <a:pt x="7435" y="400"/>
                    <a:pt x="7518" y="312"/>
                    <a:pt x="7518" y="203"/>
                  </a:cubicBezTo>
                  <a:cubicBezTo>
                    <a:pt x="7518" y="96"/>
                    <a:pt x="7435" y="7"/>
                    <a:pt x="7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4863515" y="1557733"/>
              <a:ext cx="202760" cy="11085"/>
            </a:xfrm>
            <a:custGeom>
              <a:avLst/>
              <a:gdLst/>
              <a:ahLst/>
              <a:cxnLst/>
              <a:rect l="l" t="t" r="r" b="b"/>
              <a:pathLst>
                <a:path w="7518" h="411" extrusionOk="0">
                  <a:moveTo>
                    <a:pt x="190" y="0"/>
                  </a:moveTo>
                  <a:cubicBezTo>
                    <a:pt x="83" y="9"/>
                    <a:pt x="0" y="99"/>
                    <a:pt x="0" y="206"/>
                  </a:cubicBezTo>
                  <a:cubicBezTo>
                    <a:pt x="0" y="315"/>
                    <a:pt x="83" y="402"/>
                    <a:pt x="190" y="411"/>
                  </a:cubicBezTo>
                  <a:lnTo>
                    <a:pt x="7328" y="411"/>
                  </a:lnTo>
                  <a:cubicBezTo>
                    <a:pt x="7435" y="402"/>
                    <a:pt x="7518" y="315"/>
                    <a:pt x="7518" y="206"/>
                  </a:cubicBezTo>
                  <a:cubicBezTo>
                    <a:pt x="7518" y="99"/>
                    <a:pt x="7435" y="9"/>
                    <a:pt x="7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4863515" y="1699595"/>
              <a:ext cx="101704" cy="11031"/>
            </a:xfrm>
            <a:custGeom>
              <a:avLst/>
              <a:gdLst/>
              <a:ahLst/>
              <a:cxnLst/>
              <a:rect l="l" t="t" r="r" b="b"/>
              <a:pathLst>
                <a:path w="3771" h="409" extrusionOk="0">
                  <a:moveTo>
                    <a:pt x="190" y="0"/>
                  </a:moveTo>
                  <a:cubicBezTo>
                    <a:pt x="83" y="7"/>
                    <a:pt x="0" y="96"/>
                    <a:pt x="0" y="203"/>
                  </a:cubicBezTo>
                  <a:cubicBezTo>
                    <a:pt x="0" y="312"/>
                    <a:pt x="83" y="402"/>
                    <a:pt x="190" y="409"/>
                  </a:cubicBezTo>
                  <a:lnTo>
                    <a:pt x="3581" y="409"/>
                  </a:lnTo>
                  <a:cubicBezTo>
                    <a:pt x="3688" y="402"/>
                    <a:pt x="3771" y="312"/>
                    <a:pt x="3771" y="203"/>
                  </a:cubicBezTo>
                  <a:cubicBezTo>
                    <a:pt x="3771" y="96"/>
                    <a:pt x="3688" y="7"/>
                    <a:pt x="3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4863434" y="1593225"/>
              <a:ext cx="275633" cy="155536"/>
            </a:xfrm>
            <a:custGeom>
              <a:avLst/>
              <a:gdLst/>
              <a:ahLst/>
              <a:cxnLst/>
              <a:rect l="l" t="t" r="r" b="b"/>
              <a:pathLst>
                <a:path w="10220" h="5767" extrusionOk="0">
                  <a:moveTo>
                    <a:pt x="7128" y="411"/>
                  </a:moveTo>
                  <a:cubicBezTo>
                    <a:pt x="7447" y="411"/>
                    <a:pt x="7768" y="473"/>
                    <a:pt x="8073" y="599"/>
                  </a:cubicBezTo>
                  <a:cubicBezTo>
                    <a:pt x="8997" y="983"/>
                    <a:pt x="9600" y="1885"/>
                    <a:pt x="9600" y="2885"/>
                  </a:cubicBezTo>
                  <a:cubicBezTo>
                    <a:pt x="9597" y="4250"/>
                    <a:pt x="8492" y="5357"/>
                    <a:pt x="7126" y="5359"/>
                  </a:cubicBezTo>
                  <a:cubicBezTo>
                    <a:pt x="6126" y="5359"/>
                    <a:pt x="5224" y="4757"/>
                    <a:pt x="4840" y="3831"/>
                  </a:cubicBezTo>
                  <a:cubicBezTo>
                    <a:pt x="4457" y="2907"/>
                    <a:pt x="4669" y="1844"/>
                    <a:pt x="5377" y="1136"/>
                  </a:cubicBezTo>
                  <a:cubicBezTo>
                    <a:pt x="5850" y="663"/>
                    <a:pt x="6484" y="411"/>
                    <a:pt x="7128" y="411"/>
                  </a:cubicBezTo>
                  <a:close/>
                  <a:moveTo>
                    <a:pt x="193" y="1"/>
                  </a:moveTo>
                  <a:cubicBezTo>
                    <a:pt x="84" y="7"/>
                    <a:pt x="1" y="97"/>
                    <a:pt x="1" y="204"/>
                  </a:cubicBezTo>
                  <a:cubicBezTo>
                    <a:pt x="1" y="313"/>
                    <a:pt x="84" y="400"/>
                    <a:pt x="193" y="409"/>
                  </a:cubicBezTo>
                  <a:lnTo>
                    <a:pt x="5647" y="409"/>
                  </a:lnTo>
                  <a:cubicBezTo>
                    <a:pt x="5270" y="636"/>
                    <a:pt x="4949" y="944"/>
                    <a:pt x="4709" y="1313"/>
                  </a:cubicBezTo>
                  <a:lnTo>
                    <a:pt x="193" y="1313"/>
                  </a:lnTo>
                  <a:cubicBezTo>
                    <a:pt x="86" y="1322"/>
                    <a:pt x="3" y="1409"/>
                    <a:pt x="3" y="1518"/>
                  </a:cubicBezTo>
                  <a:cubicBezTo>
                    <a:pt x="3" y="1625"/>
                    <a:pt x="86" y="1715"/>
                    <a:pt x="193" y="1721"/>
                  </a:cubicBezTo>
                  <a:lnTo>
                    <a:pt x="4488" y="1721"/>
                  </a:lnTo>
                  <a:cubicBezTo>
                    <a:pt x="4361" y="2010"/>
                    <a:pt x="4283" y="2315"/>
                    <a:pt x="4254" y="2628"/>
                  </a:cubicBezTo>
                  <a:lnTo>
                    <a:pt x="193" y="2628"/>
                  </a:lnTo>
                  <a:cubicBezTo>
                    <a:pt x="86" y="2634"/>
                    <a:pt x="3" y="2724"/>
                    <a:pt x="3" y="2831"/>
                  </a:cubicBezTo>
                  <a:cubicBezTo>
                    <a:pt x="3" y="2940"/>
                    <a:pt x="86" y="3029"/>
                    <a:pt x="193" y="3036"/>
                  </a:cubicBezTo>
                  <a:lnTo>
                    <a:pt x="4248" y="3036"/>
                  </a:lnTo>
                  <a:cubicBezTo>
                    <a:pt x="4307" y="4163"/>
                    <a:pt x="5016" y="5150"/>
                    <a:pt x="6064" y="5564"/>
                  </a:cubicBezTo>
                  <a:cubicBezTo>
                    <a:pt x="6409" y="5701"/>
                    <a:pt x="6768" y="5767"/>
                    <a:pt x="7125" y="5767"/>
                  </a:cubicBezTo>
                  <a:cubicBezTo>
                    <a:pt x="7855" y="5767"/>
                    <a:pt x="8572" y="5490"/>
                    <a:pt x="9119" y="4966"/>
                  </a:cubicBezTo>
                  <a:cubicBezTo>
                    <a:pt x="9934" y="4187"/>
                    <a:pt x="10220" y="3005"/>
                    <a:pt x="9853" y="1940"/>
                  </a:cubicBezTo>
                  <a:cubicBezTo>
                    <a:pt x="9484" y="876"/>
                    <a:pt x="8530" y="123"/>
                    <a:pt x="7407" y="12"/>
                  </a:cubicBezTo>
                  <a:lnTo>
                    <a:pt x="7407" y="14"/>
                  </a:lnTo>
                  <a:cubicBezTo>
                    <a:pt x="7383" y="5"/>
                    <a:pt x="193" y="1"/>
                    <a:pt x="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5005593" y="1628448"/>
              <a:ext cx="103511" cy="87949"/>
            </a:xfrm>
            <a:custGeom>
              <a:avLst/>
              <a:gdLst/>
              <a:ahLst/>
              <a:cxnLst/>
              <a:rect l="l" t="t" r="r" b="b"/>
              <a:pathLst>
                <a:path w="3838" h="3261" extrusionOk="0">
                  <a:moveTo>
                    <a:pt x="1905" y="424"/>
                  </a:moveTo>
                  <a:cubicBezTo>
                    <a:pt x="2331" y="424"/>
                    <a:pt x="2678" y="765"/>
                    <a:pt x="2687" y="1191"/>
                  </a:cubicBezTo>
                  <a:lnTo>
                    <a:pt x="2687" y="2036"/>
                  </a:lnTo>
                  <a:lnTo>
                    <a:pt x="1123" y="2036"/>
                  </a:lnTo>
                  <a:lnTo>
                    <a:pt x="1123" y="1191"/>
                  </a:lnTo>
                  <a:cubicBezTo>
                    <a:pt x="1130" y="765"/>
                    <a:pt x="1479" y="424"/>
                    <a:pt x="1905" y="424"/>
                  </a:cubicBezTo>
                  <a:close/>
                  <a:moveTo>
                    <a:pt x="2590" y="2446"/>
                  </a:moveTo>
                  <a:cubicBezTo>
                    <a:pt x="2588" y="2450"/>
                    <a:pt x="2586" y="2455"/>
                    <a:pt x="2584" y="2457"/>
                  </a:cubicBezTo>
                  <a:cubicBezTo>
                    <a:pt x="2580" y="2466"/>
                    <a:pt x="2573" y="2472"/>
                    <a:pt x="2569" y="2481"/>
                  </a:cubicBezTo>
                  <a:cubicBezTo>
                    <a:pt x="2564" y="2488"/>
                    <a:pt x="2560" y="2494"/>
                    <a:pt x="2556" y="2503"/>
                  </a:cubicBezTo>
                  <a:lnTo>
                    <a:pt x="2547" y="2514"/>
                  </a:lnTo>
                  <a:cubicBezTo>
                    <a:pt x="2527" y="2542"/>
                    <a:pt x="2505" y="2568"/>
                    <a:pt x="2483" y="2595"/>
                  </a:cubicBezTo>
                  <a:cubicBezTo>
                    <a:pt x="2451" y="2632"/>
                    <a:pt x="2414" y="2664"/>
                    <a:pt x="2372" y="2695"/>
                  </a:cubicBezTo>
                  <a:cubicBezTo>
                    <a:pt x="2344" y="2717"/>
                    <a:pt x="2313" y="2737"/>
                    <a:pt x="2283" y="2754"/>
                  </a:cubicBezTo>
                  <a:lnTo>
                    <a:pt x="2276" y="2756"/>
                  </a:lnTo>
                  <a:cubicBezTo>
                    <a:pt x="2267" y="2763"/>
                    <a:pt x="2256" y="2767"/>
                    <a:pt x="2248" y="2771"/>
                  </a:cubicBezTo>
                  <a:lnTo>
                    <a:pt x="2235" y="2778"/>
                  </a:lnTo>
                  <a:cubicBezTo>
                    <a:pt x="2224" y="2782"/>
                    <a:pt x="2213" y="2787"/>
                    <a:pt x="2200" y="2793"/>
                  </a:cubicBezTo>
                  <a:cubicBezTo>
                    <a:pt x="2189" y="2798"/>
                    <a:pt x="2182" y="2800"/>
                    <a:pt x="2173" y="2804"/>
                  </a:cubicBezTo>
                  <a:lnTo>
                    <a:pt x="2152" y="2811"/>
                  </a:lnTo>
                  <a:lnTo>
                    <a:pt x="2128" y="2817"/>
                  </a:lnTo>
                  <a:lnTo>
                    <a:pt x="2108" y="2824"/>
                  </a:lnTo>
                  <a:lnTo>
                    <a:pt x="2075" y="2833"/>
                  </a:lnTo>
                  <a:lnTo>
                    <a:pt x="2064" y="2835"/>
                  </a:lnTo>
                  <a:cubicBezTo>
                    <a:pt x="2049" y="2837"/>
                    <a:pt x="2034" y="2839"/>
                    <a:pt x="2018" y="2841"/>
                  </a:cubicBezTo>
                  <a:lnTo>
                    <a:pt x="2005" y="2844"/>
                  </a:lnTo>
                  <a:cubicBezTo>
                    <a:pt x="1992" y="2846"/>
                    <a:pt x="1981" y="2846"/>
                    <a:pt x="1968" y="2848"/>
                  </a:cubicBezTo>
                  <a:lnTo>
                    <a:pt x="1955" y="2848"/>
                  </a:lnTo>
                  <a:cubicBezTo>
                    <a:pt x="1938" y="2848"/>
                    <a:pt x="1922" y="2850"/>
                    <a:pt x="1905" y="2850"/>
                  </a:cubicBezTo>
                  <a:cubicBezTo>
                    <a:pt x="1890" y="2850"/>
                    <a:pt x="1872" y="2850"/>
                    <a:pt x="1857" y="2848"/>
                  </a:cubicBezTo>
                  <a:lnTo>
                    <a:pt x="1844" y="2848"/>
                  </a:lnTo>
                  <a:cubicBezTo>
                    <a:pt x="1831" y="2848"/>
                    <a:pt x="1820" y="2846"/>
                    <a:pt x="1807" y="2844"/>
                  </a:cubicBezTo>
                  <a:lnTo>
                    <a:pt x="1793" y="2841"/>
                  </a:lnTo>
                  <a:cubicBezTo>
                    <a:pt x="1778" y="2839"/>
                    <a:pt x="1763" y="2837"/>
                    <a:pt x="1748" y="2835"/>
                  </a:cubicBezTo>
                  <a:lnTo>
                    <a:pt x="1737" y="2833"/>
                  </a:lnTo>
                  <a:cubicBezTo>
                    <a:pt x="1724" y="2828"/>
                    <a:pt x="1713" y="2826"/>
                    <a:pt x="1702" y="2824"/>
                  </a:cubicBezTo>
                  <a:lnTo>
                    <a:pt x="1684" y="2817"/>
                  </a:lnTo>
                  <a:lnTo>
                    <a:pt x="1658" y="2811"/>
                  </a:lnTo>
                  <a:lnTo>
                    <a:pt x="1638" y="2804"/>
                  </a:lnTo>
                  <a:cubicBezTo>
                    <a:pt x="1630" y="2800"/>
                    <a:pt x="1621" y="2795"/>
                    <a:pt x="1610" y="2793"/>
                  </a:cubicBezTo>
                  <a:cubicBezTo>
                    <a:pt x="1601" y="2789"/>
                    <a:pt x="1588" y="2782"/>
                    <a:pt x="1575" y="2778"/>
                  </a:cubicBezTo>
                  <a:lnTo>
                    <a:pt x="1562" y="2771"/>
                  </a:lnTo>
                  <a:cubicBezTo>
                    <a:pt x="1553" y="2767"/>
                    <a:pt x="1545" y="2763"/>
                    <a:pt x="1536" y="2756"/>
                  </a:cubicBezTo>
                  <a:lnTo>
                    <a:pt x="1529" y="2754"/>
                  </a:lnTo>
                  <a:cubicBezTo>
                    <a:pt x="1497" y="2737"/>
                    <a:pt x="1466" y="2717"/>
                    <a:pt x="1438" y="2695"/>
                  </a:cubicBezTo>
                  <a:cubicBezTo>
                    <a:pt x="1398" y="2664"/>
                    <a:pt x="1361" y="2632"/>
                    <a:pt x="1328" y="2595"/>
                  </a:cubicBezTo>
                  <a:cubicBezTo>
                    <a:pt x="1304" y="2568"/>
                    <a:pt x="1283" y="2542"/>
                    <a:pt x="1263" y="2514"/>
                  </a:cubicBezTo>
                  <a:lnTo>
                    <a:pt x="1256" y="2503"/>
                  </a:lnTo>
                  <a:lnTo>
                    <a:pt x="1241" y="2481"/>
                  </a:lnTo>
                  <a:lnTo>
                    <a:pt x="1228" y="2457"/>
                  </a:lnTo>
                  <a:cubicBezTo>
                    <a:pt x="1226" y="2455"/>
                    <a:pt x="1224" y="2450"/>
                    <a:pt x="1221" y="2446"/>
                  </a:cubicBezTo>
                  <a:close/>
                  <a:moveTo>
                    <a:pt x="1905" y="1"/>
                  </a:moveTo>
                  <a:cubicBezTo>
                    <a:pt x="1392" y="1"/>
                    <a:pt x="935" y="330"/>
                    <a:pt x="774" y="817"/>
                  </a:cubicBezTo>
                  <a:lnTo>
                    <a:pt x="191" y="817"/>
                  </a:lnTo>
                  <a:cubicBezTo>
                    <a:pt x="84" y="824"/>
                    <a:pt x="1" y="913"/>
                    <a:pt x="1" y="1022"/>
                  </a:cubicBezTo>
                  <a:cubicBezTo>
                    <a:pt x="1" y="1129"/>
                    <a:pt x="84" y="1219"/>
                    <a:pt x="191" y="1226"/>
                  </a:cubicBezTo>
                  <a:lnTo>
                    <a:pt x="713" y="1226"/>
                  </a:lnTo>
                  <a:lnTo>
                    <a:pt x="713" y="1426"/>
                  </a:lnTo>
                  <a:lnTo>
                    <a:pt x="191" y="1426"/>
                  </a:lnTo>
                  <a:cubicBezTo>
                    <a:pt x="84" y="1435"/>
                    <a:pt x="1" y="1525"/>
                    <a:pt x="1" y="1632"/>
                  </a:cubicBezTo>
                  <a:cubicBezTo>
                    <a:pt x="1" y="1739"/>
                    <a:pt x="84" y="1828"/>
                    <a:pt x="191" y="1837"/>
                  </a:cubicBezTo>
                  <a:lnTo>
                    <a:pt x="713" y="1837"/>
                  </a:lnTo>
                  <a:lnTo>
                    <a:pt x="713" y="2038"/>
                  </a:lnTo>
                  <a:lnTo>
                    <a:pt x="191" y="2038"/>
                  </a:lnTo>
                  <a:cubicBezTo>
                    <a:pt x="84" y="2044"/>
                    <a:pt x="1" y="2134"/>
                    <a:pt x="1" y="2241"/>
                  </a:cubicBezTo>
                  <a:cubicBezTo>
                    <a:pt x="1" y="2350"/>
                    <a:pt x="84" y="2437"/>
                    <a:pt x="191" y="2446"/>
                  </a:cubicBezTo>
                  <a:lnTo>
                    <a:pt x="774" y="2446"/>
                  </a:lnTo>
                  <a:cubicBezTo>
                    <a:pt x="785" y="2479"/>
                    <a:pt x="796" y="2512"/>
                    <a:pt x="811" y="2542"/>
                  </a:cubicBezTo>
                  <a:cubicBezTo>
                    <a:pt x="815" y="2555"/>
                    <a:pt x="822" y="2568"/>
                    <a:pt x="828" y="2584"/>
                  </a:cubicBezTo>
                  <a:cubicBezTo>
                    <a:pt x="828" y="2586"/>
                    <a:pt x="828" y="2586"/>
                    <a:pt x="828" y="2586"/>
                  </a:cubicBezTo>
                  <a:cubicBezTo>
                    <a:pt x="981" y="2902"/>
                    <a:pt x="1263" y="3134"/>
                    <a:pt x="1601" y="3221"/>
                  </a:cubicBezTo>
                  <a:lnTo>
                    <a:pt x="1612" y="3226"/>
                  </a:lnTo>
                  <a:cubicBezTo>
                    <a:pt x="1625" y="3228"/>
                    <a:pt x="1641" y="3232"/>
                    <a:pt x="1656" y="3234"/>
                  </a:cubicBezTo>
                  <a:lnTo>
                    <a:pt x="1671" y="3239"/>
                  </a:lnTo>
                  <a:lnTo>
                    <a:pt x="1711" y="3245"/>
                  </a:lnTo>
                  <a:lnTo>
                    <a:pt x="1728" y="3247"/>
                  </a:lnTo>
                  <a:cubicBezTo>
                    <a:pt x="1741" y="3250"/>
                    <a:pt x="1754" y="3252"/>
                    <a:pt x="1767" y="3252"/>
                  </a:cubicBezTo>
                  <a:lnTo>
                    <a:pt x="1787" y="3254"/>
                  </a:lnTo>
                  <a:cubicBezTo>
                    <a:pt x="1800" y="3254"/>
                    <a:pt x="1813" y="3256"/>
                    <a:pt x="1826" y="3258"/>
                  </a:cubicBezTo>
                  <a:lnTo>
                    <a:pt x="1844" y="3258"/>
                  </a:lnTo>
                  <a:cubicBezTo>
                    <a:pt x="1863" y="3258"/>
                    <a:pt x="1883" y="3261"/>
                    <a:pt x="1903" y="3261"/>
                  </a:cubicBezTo>
                  <a:cubicBezTo>
                    <a:pt x="1922" y="3261"/>
                    <a:pt x="1942" y="3261"/>
                    <a:pt x="1959" y="3258"/>
                  </a:cubicBezTo>
                  <a:lnTo>
                    <a:pt x="1979" y="3258"/>
                  </a:lnTo>
                  <a:cubicBezTo>
                    <a:pt x="1992" y="3258"/>
                    <a:pt x="2005" y="3256"/>
                    <a:pt x="2018" y="3254"/>
                  </a:cubicBezTo>
                  <a:lnTo>
                    <a:pt x="2038" y="3252"/>
                  </a:lnTo>
                  <a:lnTo>
                    <a:pt x="2075" y="3247"/>
                  </a:lnTo>
                  <a:lnTo>
                    <a:pt x="2095" y="3245"/>
                  </a:lnTo>
                  <a:lnTo>
                    <a:pt x="2134" y="3239"/>
                  </a:lnTo>
                  <a:lnTo>
                    <a:pt x="2149" y="3234"/>
                  </a:lnTo>
                  <a:cubicBezTo>
                    <a:pt x="2165" y="3232"/>
                    <a:pt x="2178" y="3228"/>
                    <a:pt x="2193" y="3226"/>
                  </a:cubicBezTo>
                  <a:lnTo>
                    <a:pt x="2204" y="3221"/>
                  </a:lnTo>
                  <a:cubicBezTo>
                    <a:pt x="2542" y="3134"/>
                    <a:pt x="2824" y="2902"/>
                    <a:pt x="2975" y="2586"/>
                  </a:cubicBezTo>
                  <a:cubicBezTo>
                    <a:pt x="2975" y="2586"/>
                    <a:pt x="2975" y="2586"/>
                    <a:pt x="2975" y="2584"/>
                  </a:cubicBezTo>
                  <a:cubicBezTo>
                    <a:pt x="2981" y="2571"/>
                    <a:pt x="2988" y="2557"/>
                    <a:pt x="2994" y="2542"/>
                  </a:cubicBezTo>
                  <a:cubicBezTo>
                    <a:pt x="3008" y="2512"/>
                    <a:pt x="3021" y="2479"/>
                    <a:pt x="3032" y="2446"/>
                  </a:cubicBezTo>
                  <a:lnTo>
                    <a:pt x="3615" y="2446"/>
                  </a:lnTo>
                  <a:cubicBezTo>
                    <a:pt x="3722" y="2437"/>
                    <a:pt x="3804" y="2350"/>
                    <a:pt x="3804" y="2241"/>
                  </a:cubicBezTo>
                  <a:cubicBezTo>
                    <a:pt x="3804" y="2134"/>
                    <a:pt x="3722" y="2044"/>
                    <a:pt x="3615" y="2038"/>
                  </a:cubicBezTo>
                  <a:lnTo>
                    <a:pt x="3093" y="2038"/>
                  </a:lnTo>
                  <a:lnTo>
                    <a:pt x="3093" y="1837"/>
                  </a:lnTo>
                  <a:lnTo>
                    <a:pt x="3619" y="1837"/>
                  </a:lnTo>
                  <a:cubicBezTo>
                    <a:pt x="3624" y="1837"/>
                    <a:pt x="3629" y="1837"/>
                    <a:pt x="3634" y="1837"/>
                  </a:cubicBezTo>
                  <a:cubicBezTo>
                    <a:pt x="3745" y="1837"/>
                    <a:pt x="3837" y="1747"/>
                    <a:pt x="3837" y="1632"/>
                  </a:cubicBezTo>
                  <a:cubicBezTo>
                    <a:pt x="3837" y="1517"/>
                    <a:pt x="3745" y="1426"/>
                    <a:pt x="3634" y="1426"/>
                  </a:cubicBezTo>
                  <a:cubicBezTo>
                    <a:pt x="3629" y="1426"/>
                    <a:pt x="3624" y="1426"/>
                    <a:pt x="3619" y="1426"/>
                  </a:cubicBezTo>
                  <a:lnTo>
                    <a:pt x="3097" y="1426"/>
                  </a:lnTo>
                  <a:lnTo>
                    <a:pt x="3097" y="1226"/>
                  </a:lnTo>
                  <a:lnTo>
                    <a:pt x="3619" y="1226"/>
                  </a:lnTo>
                  <a:cubicBezTo>
                    <a:pt x="3624" y="1226"/>
                    <a:pt x="3629" y="1226"/>
                    <a:pt x="3634" y="1226"/>
                  </a:cubicBezTo>
                  <a:cubicBezTo>
                    <a:pt x="3745" y="1226"/>
                    <a:pt x="3837" y="1135"/>
                    <a:pt x="3837" y="1022"/>
                  </a:cubicBezTo>
                  <a:cubicBezTo>
                    <a:pt x="3837" y="908"/>
                    <a:pt x="3745" y="817"/>
                    <a:pt x="3634" y="817"/>
                  </a:cubicBezTo>
                  <a:cubicBezTo>
                    <a:pt x="3629" y="817"/>
                    <a:pt x="3624" y="817"/>
                    <a:pt x="3619" y="817"/>
                  </a:cubicBezTo>
                  <a:lnTo>
                    <a:pt x="3036" y="817"/>
                  </a:lnTo>
                  <a:cubicBezTo>
                    <a:pt x="2874" y="330"/>
                    <a:pt x="2418" y="1"/>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5044888" y="1665775"/>
              <a:ext cx="24165" cy="11112"/>
            </a:xfrm>
            <a:custGeom>
              <a:avLst/>
              <a:gdLst/>
              <a:ahLst/>
              <a:cxnLst/>
              <a:rect l="l" t="t" r="r" b="b"/>
              <a:pathLst>
                <a:path w="896" h="412" extrusionOk="0">
                  <a:moveTo>
                    <a:pt x="190" y="1"/>
                  </a:moveTo>
                  <a:cubicBezTo>
                    <a:pt x="83" y="10"/>
                    <a:pt x="0" y="99"/>
                    <a:pt x="0" y="206"/>
                  </a:cubicBezTo>
                  <a:cubicBezTo>
                    <a:pt x="0" y="313"/>
                    <a:pt x="83" y="403"/>
                    <a:pt x="190" y="411"/>
                  </a:cubicBezTo>
                  <a:lnTo>
                    <a:pt x="703" y="411"/>
                  </a:lnTo>
                  <a:cubicBezTo>
                    <a:pt x="812" y="403"/>
                    <a:pt x="895" y="313"/>
                    <a:pt x="895" y="206"/>
                  </a:cubicBezTo>
                  <a:cubicBezTo>
                    <a:pt x="895" y="99"/>
                    <a:pt x="812" y="10"/>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5044888" y="1646167"/>
              <a:ext cx="24165" cy="11112"/>
            </a:xfrm>
            <a:custGeom>
              <a:avLst/>
              <a:gdLst/>
              <a:ahLst/>
              <a:cxnLst/>
              <a:rect l="l" t="t" r="r" b="b"/>
              <a:pathLst>
                <a:path w="896" h="412" extrusionOk="0">
                  <a:moveTo>
                    <a:pt x="190" y="1"/>
                  </a:moveTo>
                  <a:cubicBezTo>
                    <a:pt x="83" y="10"/>
                    <a:pt x="0" y="99"/>
                    <a:pt x="0" y="206"/>
                  </a:cubicBezTo>
                  <a:cubicBezTo>
                    <a:pt x="0" y="313"/>
                    <a:pt x="83" y="403"/>
                    <a:pt x="190" y="411"/>
                  </a:cubicBezTo>
                  <a:lnTo>
                    <a:pt x="703" y="411"/>
                  </a:lnTo>
                  <a:cubicBezTo>
                    <a:pt x="812" y="403"/>
                    <a:pt x="895" y="313"/>
                    <a:pt x="895" y="206"/>
                  </a:cubicBezTo>
                  <a:cubicBezTo>
                    <a:pt x="895" y="99"/>
                    <a:pt x="812" y="10"/>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64"/>
          <p:cNvGrpSpPr/>
          <p:nvPr/>
        </p:nvGrpSpPr>
        <p:grpSpPr>
          <a:xfrm>
            <a:off x="4008772" y="1419808"/>
            <a:ext cx="317248" cy="348237"/>
            <a:chOff x="4008862" y="1419808"/>
            <a:chExt cx="317248" cy="348237"/>
          </a:xfrm>
        </p:grpSpPr>
        <p:sp>
          <p:nvSpPr>
            <p:cNvPr id="3647" name="Google Shape;3647;p64"/>
            <p:cNvSpPr/>
            <p:nvPr/>
          </p:nvSpPr>
          <p:spPr>
            <a:xfrm>
              <a:off x="4133221" y="1667015"/>
              <a:ext cx="25891" cy="22115"/>
            </a:xfrm>
            <a:custGeom>
              <a:avLst/>
              <a:gdLst/>
              <a:ahLst/>
              <a:cxnLst/>
              <a:rect l="l" t="t" r="r" b="b"/>
              <a:pathLst>
                <a:path w="960" h="820" extrusionOk="0">
                  <a:moveTo>
                    <a:pt x="553" y="1"/>
                  </a:moveTo>
                  <a:cubicBezTo>
                    <a:pt x="551" y="1"/>
                    <a:pt x="550" y="1"/>
                    <a:pt x="549" y="1"/>
                  </a:cubicBezTo>
                  <a:cubicBezTo>
                    <a:pt x="184" y="1"/>
                    <a:pt x="1" y="442"/>
                    <a:pt x="258" y="700"/>
                  </a:cubicBezTo>
                  <a:cubicBezTo>
                    <a:pt x="342" y="783"/>
                    <a:pt x="444" y="820"/>
                    <a:pt x="544" y="820"/>
                  </a:cubicBezTo>
                  <a:cubicBezTo>
                    <a:pt x="755" y="820"/>
                    <a:pt x="957" y="656"/>
                    <a:pt x="957" y="409"/>
                  </a:cubicBezTo>
                  <a:cubicBezTo>
                    <a:pt x="959" y="186"/>
                    <a:pt x="776"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4263891" y="1485399"/>
              <a:ext cx="12056" cy="10383"/>
            </a:xfrm>
            <a:custGeom>
              <a:avLst/>
              <a:gdLst/>
              <a:ahLst/>
              <a:cxnLst/>
              <a:rect l="l" t="t" r="r" b="b"/>
              <a:pathLst>
                <a:path w="447" h="385" extrusionOk="0">
                  <a:moveTo>
                    <a:pt x="254" y="1"/>
                  </a:moveTo>
                  <a:cubicBezTo>
                    <a:pt x="86" y="1"/>
                    <a:pt x="1" y="206"/>
                    <a:pt x="121" y="328"/>
                  </a:cubicBezTo>
                  <a:cubicBezTo>
                    <a:pt x="160" y="367"/>
                    <a:pt x="207" y="385"/>
                    <a:pt x="254" y="385"/>
                  </a:cubicBezTo>
                  <a:cubicBezTo>
                    <a:pt x="352" y="385"/>
                    <a:pt x="446" y="308"/>
                    <a:pt x="446" y="193"/>
                  </a:cubicBezTo>
                  <a:cubicBezTo>
                    <a:pt x="446" y="86"/>
                    <a:pt x="361"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4219498" y="1419808"/>
              <a:ext cx="106612" cy="102621"/>
            </a:xfrm>
            <a:custGeom>
              <a:avLst/>
              <a:gdLst/>
              <a:ahLst/>
              <a:cxnLst/>
              <a:rect l="l" t="t" r="r" b="b"/>
              <a:pathLst>
                <a:path w="3953" h="3805" extrusionOk="0">
                  <a:moveTo>
                    <a:pt x="1900" y="1"/>
                  </a:moveTo>
                  <a:cubicBezTo>
                    <a:pt x="1136" y="1"/>
                    <a:pt x="446" y="459"/>
                    <a:pt x="149" y="1162"/>
                  </a:cubicBezTo>
                  <a:cubicBezTo>
                    <a:pt x="108" y="1260"/>
                    <a:pt x="153" y="1372"/>
                    <a:pt x="252" y="1413"/>
                  </a:cubicBezTo>
                  <a:cubicBezTo>
                    <a:pt x="276" y="1424"/>
                    <a:pt x="301" y="1429"/>
                    <a:pt x="326" y="1429"/>
                  </a:cubicBezTo>
                  <a:cubicBezTo>
                    <a:pt x="399" y="1429"/>
                    <a:pt x="469" y="1385"/>
                    <a:pt x="501" y="1313"/>
                  </a:cubicBezTo>
                  <a:cubicBezTo>
                    <a:pt x="744" y="735"/>
                    <a:pt x="1305" y="381"/>
                    <a:pt x="1903" y="381"/>
                  </a:cubicBezTo>
                  <a:cubicBezTo>
                    <a:pt x="2051" y="381"/>
                    <a:pt x="2202" y="403"/>
                    <a:pt x="2350" y="448"/>
                  </a:cubicBezTo>
                  <a:cubicBezTo>
                    <a:pt x="3097" y="680"/>
                    <a:pt x="3547" y="1437"/>
                    <a:pt x="3392" y="2202"/>
                  </a:cubicBezTo>
                  <a:cubicBezTo>
                    <a:pt x="3247" y="2918"/>
                    <a:pt x="2619" y="3423"/>
                    <a:pt x="1902" y="3423"/>
                  </a:cubicBezTo>
                  <a:cubicBezTo>
                    <a:pt x="1852" y="3423"/>
                    <a:pt x="1802" y="3420"/>
                    <a:pt x="1752" y="3416"/>
                  </a:cubicBezTo>
                  <a:cubicBezTo>
                    <a:pt x="974" y="3337"/>
                    <a:pt x="383" y="2684"/>
                    <a:pt x="383" y="1902"/>
                  </a:cubicBezTo>
                  <a:cubicBezTo>
                    <a:pt x="383" y="1798"/>
                    <a:pt x="295" y="1712"/>
                    <a:pt x="191" y="1712"/>
                  </a:cubicBezTo>
                  <a:cubicBezTo>
                    <a:pt x="86" y="1712"/>
                    <a:pt x="1" y="1798"/>
                    <a:pt x="1" y="1902"/>
                  </a:cubicBezTo>
                  <a:cubicBezTo>
                    <a:pt x="1" y="2673"/>
                    <a:pt x="463" y="3365"/>
                    <a:pt x="1173" y="3660"/>
                  </a:cubicBezTo>
                  <a:cubicBezTo>
                    <a:pt x="1409" y="3758"/>
                    <a:pt x="1656" y="3805"/>
                    <a:pt x="1900" y="3805"/>
                  </a:cubicBezTo>
                  <a:cubicBezTo>
                    <a:pt x="2395" y="3805"/>
                    <a:pt x="2881" y="3611"/>
                    <a:pt x="3245" y="3247"/>
                  </a:cubicBezTo>
                  <a:cubicBezTo>
                    <a:pt x="3791" y="2704"/>
                    <a:pt x="3953" y="1887"/>
                    <a:pt x="3658" y="1175"/>
                  </a:cubicBezTo>
                  <a:cubicBezTo>
                    <a:pt x="3365" y="466"/>
                    <a:pt x="2671"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4265617" y="1441357"/>
              <a:ext cx="10330" cy="38297"/>
            </a:xfrm>
            <a:custGeom>
              <a:avLst/>
              <a:gdLst/>
              <a:ahLst/>
              <a:cxnLst/>
              <a:rect l="l" t="t" r="r" b="b"/>
              <a:pathLst>
                <a:path w="383" h="1420" extrusionOk="0">
                  <a:moveTo>
                    <a:pt x="190" y="1"/>
                  </a:moveTo>
                  <a:cubicBezTo>
                    <a:pt x="85" y="1"/>
                    <a:pt x="0" y="86"/>
                    <a:pt x="0" y="191"/>
                  </a:cubicBezTo>
                  <a:lnTo>
                    <a:pt x="0" y="1228"/>
                  </a:lnTo>
                  <a:cubicBezTo>
                    <a:pt x="0" y="1335"/>
                    <a:pt x="85" y="1420"/>
                    <a:pt x="190" y="1420"/>
                  </a:cubicBezTo>
                  <a:cubicBezTo>
                    <a:pt x="297" y="1420"/>
                    <a:pt x="382" y="1335"/>
                    <a:pt x="382" y="1228"/>
                  </a:cubicBezTo>
                  <a:lnTo>
                    <a:pt x="382" y="191"/>
                  </a:lnTo>
                  <a:cubicBezTo>
                    <a:pt x="382" y="86"/>
                    <a:pt x="297"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4107842" y="1586995"/>
              <a:ext cx="79130" cy="129159"/>
            </a:xfrm>
            <a:custGeom>
              <a:avLst/>
              <a:gdLst/>
              <a:ahLst/>
              <a:cxnLst/>
              <a:rect l="l" t="t" r="r" b="b"/>
              <a:pathLst>
                <a:path w="2934" h="4789" extrusionOk="0">
                  <a:moveTo>
                    <a:pt x="1490" y="0"/>
                  </a:moveTo>
                  <a:cubicBezTo>
                    <a:pt x="815" y="0"/>
                    <a:pt x="271" y="553"/>
                    <a:pt x="282" y="1225"/>
                  </a:cubicBezTo>
                  <a:lnTo>
                    <a:pt x="282" y="2059"/>
                  </a:lnTo>
                  <a:lnTo>
                    <a:pt x="193" y="2059"/>
                  </a:lnTo>
                  <a:cubicBezTo>
                    <a:pt x="86" y="2059"/>
                    <a:pt x="1" y="2145"/>
                    <a:pt x="1" y="2249"/>
                  </a:cubicBezTo>
                  <a:lnTo>
                    <a:pt x="1" y="4597"/>
                  </a:lnTo>
                  <a:cubicBezTo>
                    <a:pt x="1" y="4704"/>
                    <a:pt x="86" y="4789"/>
                    <a:pt x="193" y="4789"/>
                  </a:cubicBezTo>
                  <a:lnTo>
                    <a:pt x="2741" y="4789"/>
                  </a:lnTo>
                  <a:cubicBezTo>
                    <a:pt x="2846" y="4789"/>
                    <a:pt x="2933" y="4704"/>
                    <a:pt x="2933" y="4597"/>
                  </a:cubicBezTo>
                  <a:lnTo>
                    <a:pt x="2933" y="3811"/>
                  </a:lnTo>
                  <a:cubicBezTo>
                    <a:pt x="2933" y="3704"/>
                    <a:pt x="2846" y="3618"/>
                    <a:pt x="2741" y="3618"/>
                  </a:cubicBezTo>
                  <a:cubicBezTo>
                    <a:pt x="2636" y="3618"/>
                    <a:pt x="2551" y="3704"/>
                    <a:pt x="2551" y="3811"/>
                  </a:cubicBezTo>
                  <a:lnTo>
                    <a:pt x="2551" y="4407"/>
                  </a:lnTo>
                  <a:lnTo>
                    <a:pt x="383" y="4407"/>
                  </a:lnTo>
                  <a:lnTo>
                    <a:pt x="383" y="2444"/>
                  </a:lnTo>
                  <a:lnTo>
                    <a:pt x="2551" y="2444"/>
                  </a:lnTo>
                  <a:lnTo>
                    <a:pt x="2551" y="3044"/>
                  </a:lnTo>
                  <a:cubicBezTo>
                    <a:pt x="2551" y="3151"/>
                    <a:pt x="2636" y="3236"/>
                    <a:pt x="2741" y="3236"/>
                  </a:cubicBezTo>
                  <a:cubicBezTo>
                    <a:pt x="2848" y="3236"/>
                    <a:pt x="2933" y="3151"/>
                    <a:pt x="2933" y="3044"/>
                  </a:cubicBezTo>
                  <a:lnTo>
                    <a:pt x="2933" y="2249"/>
                  </a:lnTo>
                  <a:cubicBezTo>
                    <a:pt x="2933" y="2145"/>
                    <a:pt x="2848" y="2059"/>
                    <a:pt x="2741" y="2059"/>
                  </a:cubicBezTo>
                  <a:lnTo>
                    <a:pt x="664" y="2059"/>
                  </a:lnTo>
                  <a:lnTo>
                    <a:pt x="664" y="1225"/>
                  </a:lnTo>
                  <a:cubicBezTo>
                    <a:pt x="664" y="769"/>
                    <a:pt x="1033" y="400"/>
                    <a:pt x="1490" y="400"/>
                  </a:cubicBezTo>
                  <a:lnTo>
                    <a:pt x="1490" y="402"/>
                  </a:lnTo>
                  <a:cubicBezTo>
                    <a:pt x="1944" y="402"/>
                    <a:pt x="2313" y="771"/>
                    <a:pt x="2313" y="1225"/>
                  </a:cubicBezTo>
                  <a:cubicBezTo>
                    <a:pt x="2313" y="1330"/>
                    <a:pt x="2400" y="1418"/>
                    <a:pt x="2505" y="1418"/>
                  </a:cubicBezTo>
                  <a:cubicBezTo>
                    <a:pt x="2610" y="1418"/>
                    <a:pt x="2695" y="1330"/>
                    <a:pt x="2695" y="1225"/>
                  </a:cubicBezTo>
                  <a:cubicBezTo>
                    <a:pt x="2706" y="553"/>
                    <a:pt x="2162"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4008862" y="1430057"/>
              <a:ext cx="277090" cy="337988"/>
            </a:xfrm>
            <a:custGeom>
              <a:avLst/>
              <a:gdLst/>
              <a:ahLst/>
              <a:cxnLst/>
              <a:rect l="l" t="t" r="r" b="b"/>
              <a:pathLst>
                <a:path w="10274" h="12532" extrusionOk="0">
                  <a:moveTo>
                    <a:pt x="5142" y="383"/>
                  </a:moveTo>
                  <a:cubicBezTo>
                    <a:pt x="5249" y="383"/>
                    <a:pt x="5359" y="422"/>
                    <a:pt x="5448" y="511"/>
                  </a:cubicBezTo>
                  <a:cubicBezTo>
                    <a:pt x="5723" y="787"/>
                    <a:pt x="5527" y="1256"/>
                    <a:pt x="5138" y="1256"/>
                  </a:cubicBezTo>
                  <a:cubicBezTo>
                    <a:pt x="4898" y="1256"/>
                    <a:pt x="4701" y="1062"/>
                    <a:pt x="4701" y="819"/>
                  </a:cubicBezTo>
                  <a:cubicBezTo>
                    <a:pt x="4701" y="556"/>
                    <a:pt x="4917" y="383"/>
                    <a:pt x="5142" y="383"/>
                  </a:cubicBezTo>
                  <a:close/>
                  <a:moveTo>
                    <a:pt x="5138" y="2856"/>
                  </a:moveTo>
                  <a:lnTo>
                    <a:pt x="8933" y="5769"/>
                  </a:lnTo>
                  <a:lnTo>
                    <a:pt x="8933" y="7071"/>
                  </a:lnTo>
                  <a:lnTo>
                    <a:pt x="5254" y="4247"/>
                  </a:lnTo>
                  <a:cubicBezTo>
                    <a:pt x="5219" y="4221"/>
                    <a:pt x="5178" y="4208"/>
                    <a:pt x="5137" y="4208"/>
                  </a:cubicBezTo>
                  <a:cubicBezTo>
                    <a:pt x="5096" y="4208"/>
                    <a:pt x="5055" y="4221"/>
                    <a:pt x="5020" y="4247"/>
                  </a:cubicBezTo>
                  <a:lnTo>
                    <a:pt x="1341" y="7071"/>
                  </a:lnTo>
                  <a:lnTo>
                    <a:pt x="1341" y="5769"/>
                  </a:lnTo>
                  <a:lnTo>
                    <a:pt x="5138" y="2856"/>
                  </a:lnTo>
                  <a:close/>
                  <a:moveTo>
                    <a:pt x="9891" y="11678"/>
                  </a:moveTo>
                  <a:lnTo>
                    <a:pt x="9891" y="12152"/>
                  </a:lnTo>
                  <a:lnTo>
                    <a:pt x="382" y="12152"/>
                  </a:lnTo>
                  <a:lnTo>
                    <a:pt x="382" y="11678"/>
                  </a:lnTo>
                  <a:close/>
                  <a:moveTo>
                    <a:pt x="5138" y="1"/>
                  </a:moveTo>
                  <a:cubicBezTo>
                    <a:pt x="4723" y="1"/>
                    <a:pt x="4374" y="311"/>
                    <a:pt x="4324" y="721"/>
                  </a:cubicBezTo>
                  <a:cubicBezTo>
                    <a:pt x="4276" y="1134"/>
                    <a:pt x="4542" y="1518"/>
                    <a:pt x="4946" y="1614"/>
                  </a:cubicBezTo>
                  <a:lnTo>
                    <a:pt x="4946" y="2520"/>
                  </a:lnTo>
                  <a:lnTo>
                    <a:pt x="1033" y="5523"/>
                  </a:lnTo>
                  <a:cubicBezTo>
                    <a:pt x="985" y="5557"/>
                    <a:pt x="959" y="5614"/>
                    <a:pt x="959" y="5673"/>
                  </a:cubicBezTo>
                  <a:lnTo>
                    <a:pt x="959" y="8571"/>
                  </a:lnTo>
                  <a:cubicBezTo>
                    <a:pt x="959" y="8675"/>
                    <a:pt x="1044" y="8761"/>
                    <a:pt x="1149" y="8761"/>
                  </a:cubicBezTo>
                  <a:cubicBezTo>
                    <a:pt x="1254" y="8761"/>
                    <a:pt x="1341" y="8675"/>
                    <a:pt x="1341" y="8571"/>
                  </a:cubicBezTo>
                  <a:lnTo>
                    <a:pt x="1341" y="7553"/>
                  </a:lnTo>
                  <a:lnTo>
                    <a:pt x="5138" y="4640"/>
                  </a:lnTo>
                  <a:lnTo>
                    <a:pt x="8933" y="7553"/>
                  </a:lnTo>
                  <a:lnTo>
                    <a:pt x="8933" y="11296"/>
                  </a:lnTo>
                  <a:lnTo>
                    <a:pt x="1341" y="11296"/>
                  </a:lnTo>
                  <a:lnTo>
                    <a:pt x="1341" y="9335"/>
                  </a:lnTo>
                  <a:cubicBezTo>
                    <a:pt x="1341" y="9230"/>
                    <a:pt x="1254" y="9145"/>
                    <a:pt x="1149" y="9145"/>
                  </a:cubicBezTo>
                  <a:cubicBezTo>
                    <a:pt x="1044" y="9145"/>
                    <a:pt x="959" y="9230"/>
                    <a:pt x="959" y="9335"/>
                  </a:cubicBezTo>
                  <a:lnTo>
                    <a:pt x="959" y="11296"/>
                  </a:lnTo>
                  <a:lnTo>
                    <a:pt x="192" y="11296"/>
                  </a:lnTo>
                  <a:cubicBezTo>
                    <a:pt x="85" y="11296"/>
                    <a:pt x="0" y="11381"/>
                    <a:pt x="0" y="11486"/>
                  </a:cubicBezTo>
                  <a:lnTo>
                    <a:pt x="0" y="12341"/>
                  </a:lnTo>
                  <a:cubicBezTo>
                    <a:pt x="0" y="12446"/>
                    <a:pt x="85" y="12531"/>
                    <a:pt x="192" y="12531"/>
                  </a:cubicBezTo>
                  <a:lnTo>
                    <a:pt x="10084" y="12531"/>
                  </a:lnTo>
                  <a:cubicBezTo>
                    <a:pt x="10188" y="12531"/>
                    <a:pt x="10274" y="12446"/>
                    <a:pt x="10274" y="12341"/>
                  </a:cubicBezTo>
                  <a:lnTo>
                    <a:pt x="10274" y="11486"/>
                  </a:lnTo>
                  <a:cubicBezTo>
                    <a:pt x="10274" y="11381"/>
                    <a:pt x="10188" y="11296"/>
                    <a:pt x="10084" y="11296"/>
                  </a:cubicBezTo>
                  <a:lnTo>
                    <a:pt x="9317" y="11296"/>
                  </a:lnTo>
                  <a:lnTo>
                    <a:pt x="9317" y="5673"/>
                  </a:lnTo>
                  <a:cubicBezTo>
                    <a:pt x="9317" y="5614"/>
                    <a:pt x="9289" y="5557"/>
                    <a:pt x="9241" y="5523"/>
                  </a:cubicBezTo>
                  <a:lnTo>
                    <a:pt x="5328" y="2520"/>
                  </a:lnTo>
                  <a:lnTo>
                    <a:pt x="5328" y="1614"/>
                  </a:lnTo>
                  <a:cubicBezTo>
                    <a:pt x="5732" y="1518"/>
                    <a:pt x="5998" y="1134"/>
                    <a:pt x="5950" y="721"/>
                  </a:cubicBezTo>
                  <a:cubicBezTo>
                    <a:pt x="5902" y="311"/>
                    <a:pt x="5553" y="1"/>
                    <a:pt x="5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64"/>
          <p:cNvGrpSpPr/>
          <p:nvPr/>
        </p:nvGrpSpPr>
        <p:grpSpPr>
          <a:xfrm>
            <a:off x="3162885" y="1415817"/>
            <a:ext cx="378578" cy="356193"/>
            <a:chOff x="3162975" y="1415817"/>
            <a:chExt cx="378578" cy="356193"/>
          </a:xfrm>
        </p:grpSpPr>
        <p:sp>
          <p:nvSpPr>
            <p:cNvPr id="3654" name="Google Shape;3654;p64"/>
            <p:cNvSpPr/>
            <p:nvPr/>
          </p:nvSpPr>
          <p:spPr>
            <a:xfrm>
              <a:off x="3477203" y="1732202"/>
              <a:ext cx="13000" cy="11139"/>
            </a:xfrm>
            <a:custGeom>
              <a:avLst/>
              <a:gdLst/>
              <a:ahLst/>
              <a:cxnLst/>
              <a:rect l="l" t="t" r="r" b="b"/>
              <a:pathLst>
                <a:path w="482" h="413" extrusionOk="0">
                  <a:moveTo>
                    <a:pt x="276" y="1"/>
                  </a:moveTo>
                  <a:cubicBezTo>
                    <a:pt x="92" y="1"/>
                    <a:pt x="1" y="224"/>
                    <a:pt x="130" y="352"/>
                  </a:cubicBezTo>
                  <a:cubicBezTo>
                    <a:pt x="171" y="394"/>
                    <a:pt x="222" y="413"/>
                    <a:pt x="273" y="413"/>
                  </a:cubicBezTo>
                  <a:cubicBezTo>
                    <a:pt x="379" y="413"/>
                    <a:pt x="481" y="330"/>
                    <a:pt x="481" y="206"/>
                  </a:cubicBezTo>
                  <a:cubicBezTo>
                    <a:pt x="481" y="93"/>
                    <a:pt x="389"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198953" y="1517494"/>
              <a:ext cx="291303" cy="176060"/>
            </a:xfrm>
            <a:custGeom>
              <a:avLst/>
              <a:gdLst/>
              <a:ahLst/>
              <a:cxnLst/>
              <a:rect l="l" t="t" r="r" b="b"/>
              <a:pathLst>
                <a:path w="10801" h="6528" extrusionOk="0">
                  <a:moveTo>
                    <a:pt x="5136" y="1095"/>
                  </a:moveTo>
                  <a:lnTo>
                    <a:pt x="5136" y="1750"/>
                  </a:lnTo>
                  <a:lnTo>
                    <a:pt x="2931" y="1750"/>
                  </a:lnTo>
                  <a:lnTo>
                    <a:pt x="2931" y="1095"/>
                  </a:lnTo>
                  <a:close/>
                  <a:moveTo>
                    <a:pt x="8121" y="1479"/>
                  </a:moveTo>
                  <a:lnTo>
                    <a:pt x="8121" y="1750"/>
                  </a:lnTo>
                  <a:lnTo>
                    <a:pt x="5549" y="1750"/>
                  </a:lnTo>
                  <a:lnTo>
                    <a:pt x="5549" y="1479"/>
                  </a:lnTo>
                  <a:close/>
                  <a:moveTo>
                    <a:pt x="4086" y="416"/>
                  </a:moveTo>
                  <a:lnTo>
                    <a:pt x="4086" y="684"/>
                  </a:lnTo>
                  <a:lnTo>
                    <a:pt x="2724" y="684"/>
                  </a:lnTo>
                  <a:cubicBezTo>
                    <a:pt x="2610" y="684"/>
                    <a:pt x="2518" y="776"/>
                    <a:pt x="2518" y="890"/>
                  </a:cubicBezTo>
                  <a:lnTo>
                    <a:pt x="2518" y="1955"/>
                  </a:lnTo>
                  <a:cubicBezTo>
                    <a:pt x="2518" y="2069"/>
                    <a:pt x="2610" y="2163"/>
                    <a:pt x="2724" y="2163"/>
                  </a:cubicBezTo>
                  <a:lnTo>
                    <a:pt x="4134" y="2163"/>
                  </a:lnTo>
                  <a:lnTo>
                    <a:pt x="4134" y="2416"/>
                  </a:lnTo>
                  <a:lnTo>
                    <a:pt x="1866" y="2431"/>
                  </a:lnTo>
                  <a:lnTo>
                    <a:pt x="1866" y="431"/>
                  </a:lnTo>
                  <a:lnTo>
                    <a:pt x="4086" y="416"/>
                  </a:lnTo>
                  <a:close/>
                  <a:moveTo>
                    <a:pt x="1455" y="1490"/>
                  </a:moveTo>
                  <a:lnTo>
                    <a:pt x="1455" y="2488"/>
                  </a:lnTo>
                  <a:cubicBezTo>
                    <a:pt x="1182" y="2558"/>
                    <a:pt x="927" y="2684"/>
                    <a:pt x="708" y="2863"/>
                  </a:cubicBezTo>
                  <a:cubicBezTo>
                    <a:pt x="431" y="2272"/>
                    <a:pt x="807" y="1580"/>
                    <a:pt x="1455" y="1490"/>
                  </a:cubicBezTo>
                  <a:close/>
                  <a:moveTo>
                    <a:pt x="3669" y="2831"/>
                  </a:moveTo>
                  <a:lnTo>
                    <a:pt x="3669" y="2831"/>
                  </a:lnTo>
                  <a:cubicBezTo>
                    <a:pt x="3802" y="3158"/>
                    <a:pt x="3726" y="3532"/>
                    <a:pt x="3475" y="3781"/>
                  </a:cubicBezTo>
                  <a:lnTo>
                    <a:pt x="3477" y="3781"/>
                  </a:lnTo>
                  <a:cubicBezTo>
                    <a:pt x="3307" y="3947"/>
                    <a:pt x="3082" y="4037"/>
                    <a:pt x="2853" y="4037"/>
                  </a:cubicBezTo>
                  <a:cubicBezTo>
                    <a:pt x="2741" y="4037"/>
                    <a:pt x="2627" y="4015"/>
                    <a:pt x="2518" y="3971"/>
                  </a:cubicBezTo>
                  <a:cubicBezTo>
                    <a:pt x="2551" y="3700"/>
                    <a:pt x="2621" y="3436"/>
                    <a:pt x="2726" y="3184"/>
                  </a:cubicBezTo>
                  <a:cubicBezTo>
                    <a:pt x="2813" y="3366"/>
                    <a:pt x="2955" y="3516"/>
                    <a:pt x="3134" y="3612"/>
                  </a:cubicBezTo>
                  <a:lnTo>
                    <a:pt x="3141" y="3615"/>
                  </a:lnTo>
                  <a:cubicBezTo>
                    <a:pt x="3171" y="3634"/>
                    <a:pt x="3208" y="3645"/>
                    <a:pt x="3248" y="3645"/>
                  </a:cubicBezTo>
                  <a:cubicBezTo>
                    <a:pt x="3451" y="3645"/>
                    <a:pt x="3532" y="3381"/>
                    <a:pt x="3361" y="3270"/>
                  </a:cubicBezTo>
                  <a:cubicBezTo>
                    <a:pt x="3355" y="3265"/>
                    <a:pt x="3344" y="3259"/>
                    <a:pt x="3328" y="3250"/>
                  </a:cubicBezTo>
                  <a:cubicBezTo>
                    <a:pt x="3176" y="3169"/>
                    <a:pt x="3080" y="3027"/>
                    <a:pt x="3042" y="2835"/>
                  </a:cubicBezTo>
                  <a:lnTo>
                    <a:pt x="3669" y="2831"/>
                  </a:lnTo>
                  <a:close/>
                  <a:moveTo>
                    <a:pt x="2433" y="2844"/>
                  </a:moveTo>
                  <a:cubicBezTo>
                    <a:pt x="2267" y="3156"/>
                    <a:pt x="2077" y="3687"/>
                    <a:pt x="2077" y="4481"/>
                  </a:cubicBezTo>
                  <a:cubicBezTo>
                    <a:pt x="2077" y="5281"/>
                    <a:pt x="2263" y="5807"/>
                    <a:pt x="2429" y="6117"/>
                  </a:cubicBezTo>
                  <a:lnTo>
                    <a:pt x="414" y="6117"/>
                  </a:lnTo>
                  <a:lnTo>
                    <a:pt x="414" y="4350"/>
                  </a:lnTo>
                  <a:cubicBezTo>
                    <a:pt x="414" y="3519"/>
                    <a:pt x="1086" y="2844"/>
                    <a:pt x="1918" y="2844"/>
                  </a:cubicBezTo>
                  <a:close/>
                  <a:moveTo>
                    <a:pt x="7626" y="1"/>
                  </a:moveTo>
                  <a:cubicBezTo>
                    <a:pt x="7512" y="1"/>
                    <a:pt x="7420" y="95"/>
                    <a:pt x="7420" y="208"/>
                  </a:cubicBezTo>
                  <a:cubicBezTo>
                    <a:pt x="7420" y="322"/>
                    <a:pt x="7512" y="414"/>
                    <a:pt x="7626" y="414"/>
                  </a:cubicBezTo>
                  <a:lnTo>
                    <a:pt x="10388" y="414"/>
                  </a:lnTo>
                  <a:lnTo>
                    <a:pt x="10388" y="1069"/>
                  </a:lnTo>
                  <a:lnTo>
                    <a:pt x="5549" y="1069"/>
                  </a:lnTo>
                  <a:lnTo>
                    <a:pt x="5549" y="890"/>
                  </a:lnTo>
                  <a:cubicBezTo>
                    <a:pt x="5549" y="776"/>
                    <a:pt x="5457" y="684"/>
                    <a:pt x="5344" y="684"/>
                  </a:cubicBezTo>
                  <a:lnTo>
                    <a:pt x="4547" y="684"/>
                  </a:lnTo>
                  <a:lnTo>
                    <a:pt x="4547" y="414"/>
                  </a:lnTo>
                  <a:lnTo>
                    <a:pt x="6802" y="414"/>
                  </a:lnTo>
                  <a:cubicBezTo>
                    <a:pt x="6916" y="414"/>
                    <a:pt x="7008" y="322"/>
                    <a:pt x="7008" y="208"/>
                  </a:cubicBezTo>
                  <a:cubicBezTo>
                    <a:pt x="7008" y="96"/>
                    <a:pt x="6918" y="3"/>
                    <a:pt x="6806" y="3"/>
                  </a:cubicBezTo>
                  <a:cubicBezTo>
                    <a:pt x="6805" y="3"/>
                    <a:pt x="6804" y="3"/>
                    <a:pt x="6802" y="3"/>
                  </a:cubicBezTo>
                  <a:lnTo>
                    <a:pt x="4287" y="3"/>
                  </a:lnTo>
                  <a:lnTo>
                    <a:pt x="1658" y="21"/>
                  </a:lnTo>
                  <a:cubicBezTo>
                    <a:pt x="1545" y="21"/>
                    <a:pt x="1455" y="112"/>
                    <a:pt x="1455" y="226"/>
                  </a:cubicBezTo>
                  <a:lnTo>
                    <a:pt x="1455" y="988"/>
                  </a:lnTo>
                  <a:cubicBezTo>
                    <a:pt x="1088" y="962"/>
                    <a:pt x="822" y="859"/>
                    <a:pt x="680" y="689"/>
                  </a:cubicBezTo>
                  <a:cubicBezTo>
                    <a:pt x="582" y="564"/>
                    <a:pt x="538" y="405"/>
                    <a:pt x="560" y="248"/>
                  </a:cubicBezTo>
                  <a:cubicBezTo>
                    <a:pt x="584" y="136"/>
                    <a:pt x="512" y="27"/>
                    <a:pt x="400" y="5"/>
                  </a:cubicBezTo>
                  <a:cubicBezTo>
                    <a:pt x="387" y="3"/>
                    <a:pt x="374" y="1"/>
                    <a:pt x="360" y="1"/>
                  </a:cubicBezTo>
                  <a:cubicBezTo>
                    <a:pt x="264" y="1"/>
                    <a:pt x="177" y="69"/>
                    <a:pt x="158" y="167"/>
                  </a:cubicBezTo>
                  <a:cubicBezTo>
                    <a:pt x="154" y="184"/>
                    <a:pt x="73" y="593"/>
                    <a:pt x="357" y="944"/>
                  </a:cubicBezTo>
                  <a:cubicBezTo>
                    <a:pt x="479" y="1093"/>
                    <a:pt x="643" y="1206"/>
                    <a:pt x="850" y="1283"/>
                  </a:cubicBezTo>
                  <a:cubicBezTo>
                    <a:pt x="210" y="1684"/>
                    <a:pt x="14" y="2527"/>
                    <a:pt x="407" y="3171"/>
                  </a:cubicBezTo>
                  <a:cubicBezTo>
                    <a:pt x="143" y="3508"/>
                    <a:pt x="1" y="3922"/>
                    <a:pt x="1" y="4350"/>
                  </a:cubicBezTo>
                  <a:lnTo>
                    <a:pt x="1" y="6322"/>
                  </a:lnTo>
                  <a:cubicBezTo>
                    <a:pt x="1" y="6436"/>
                    <a:pt x="93" y="6527"/>
                    <a:pt x="206" y="6527"/>
                  </a:cubicBezTo>
                  <a:lnTo>
                    <a:pt x="2820" y="6527"/>
                  </a:lnTo>
                  <a:cubicBezTo>
                    <a:pt x="3005" y="6527"/>
                    <a:pt x="3095" y="6300"/>
                    <a:pt x="2959" y="6174"/>
                  </a:cubicBezTo>
                  <a:cubicBezTo>
                    <a:pt x="2955" y="6169"/>
                    <a:pt x="2488" y="5698"/>
                    <a:pt x="2488" y="4481"/>
                  </a:cubicBezTo>
                  <a:lnTo>
                    <a:pt x="2488" y="4396"/>
                  </a:lnTo>
                  <a:cubicBezTo>
                    <a:pt x="2614" y="4434"/>
                    <a:pt x="2739" y="4451"/>
                    <a:pt x="2861" y="4451"/>
                  </a:cubicBezTo>
                  <a:cubicBezTo>
                    <a:pt x="3671" y="4451"/>
                    <a:pt x="4325" y="3675"/>
                    <a:pt x="4101" y="2829"/>
                  </a:cubicBezTo>
                  <a:lnTo>
                    <a:pt x="4342" y="2826"/>
                  </a:lnTo>
                  <a:cubicBezTo>
                    <a:pt x="4455" y="2826"/>
                    <a:pt x="4547" y="2735"/>
                    <a:pt x="4547" y="2621"/>
                  </a:cubicBezTo>
                  <a:lnTo>
                    <a:pt x="4547" y="2163"/>
                  </a:lnTo>
                  <a:lnTo>
                    <a:pt x="8326" y="2163"/>
                  </a:lnTo>
                  <a:cubicBezTo>
                    <a:pt x="8440" y="2163"/>
                    <a:pt x="8534" y="2069"/>
                    <a:pt x="8534" y="1955"/>
                  </a:cubicBezTo>
                  <a:lnTo>
                    <a:pt x="8534" y="1479"/>
                  </a:lnTo>
                  <a:lnTo>
                    <a:pt x="10593" y="1479"/>
                  </a:lnTo>
                  <a:cubicBezTo>
                    <a:pt x="10706" y="1479"/>
                    <a:pt x="10800" y="1387"/>
                    <a:pt x="10800" y="1274"/>
                  </a:cubicBezTo>
                  <a:lnTo>
                    <a:pt x="10800" y="208"/>
                  </a:lnTo>
                  <a:cubicBezTo>
                    <a:pt x="10800" y="95"/>
                    <a:pt x="10706" y="1"/>
                    <a:pt x="10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162975" y="1415817"/>
              <a:ext cx="378578" cy="356193"/>
            </a:xfrm>
            <a:custGeom>
              <a:avLst/>
              <a:gdLst/>
              <a:ahLst/>
              <a:cxnLst/>
              <a:rect l="l" t="t" r="r" b="b"/>
              <a:pathLst>
                <a:path w="14037" h="13207" extrusionOk="0">
                  <a:moveTo>
                    <a:pt x="11928" y="9524"/>
                  </a:moveTo>
                  <a:cubicBezTo>
                    <a:pt x="12138" y="9524"/>
                    <a:pt x="12351" y="9565"/>
                    <a:pt x="12554" y="9649"/>
                  </a:cubicBezTo>
                  <a:cubicBezTo>
                    <a:pt x="13163" y="9902"/>
                    <a:pt x="13562" y="10498"/>
                    <a:pt x="13562" y="11160"/>
                  </a:cubicBezTo>
                  <a:cubicBezTo>
                    <a:pt x="13562" y="12064"/>
                    <a:pt x="12829" y="12795"/>
                    <a:pt x="11927" y="12797"/>
                  </a:cubicBezTo>
                  <a:cubicBezTo>
                    <a:pt x="11265" y="12795"/>
                    <a:pt x="10669" y="12398"/>
                    <a:pt x="10416" y="11786"/>
                  </a:cubicBezTo>
                  <a:cubicBezTo>
                    <a:pt x="10163" y="11175"/>
                    <a:pt x="10302" y="10472"/>
                    <a:pt x="10770" y="10005"/>
                  </a:cubicBezTo>
                  <a:cubicBezTo>
                    <a:pt x="11082" y="9691"/>
                    <a:pt x="11501" y="9524"/>
                    <a:pt x="11928" y="9524"/>
                  </a:cubicBezTo>
                  <a:close/>
                  <a:moveTo>
                    <a:pt x="206" y="0"/>
                  </a:moveTo>
                  <a:cubicBezTo>
                    <a:pt x="92" y="0"/>
                    <a:pt x="1" y="94"/>
                    <a:pt x="1" y="208"/>
                  </a:cubicBezTo>
                  <a:lnTo>
                    <a:pt x="1" y="11024"/>
                  </a:lnTo>
                  <a:cubicBezTo>
                    <a:pt x="1" y="11138"/>
                    <a:pt x="92" y="11230"/>
                    <a:pt x="206" y="11230"/>
                  </a:cubicBezTo>
                  <a:lnTo>
                    <a:pt x="5597" y="11230"/>
                  </a:lnTo>
                  <a:cubicBezTo>
                    <a:pt x="5711" y="11230"/>
                    <a:pt x="5802" y="11138"/>
                    <a:pt x="5802" y="11024"/>
                  </a:cubicBezTo>
                  <a:cubicBezTo>
                    <a:pt x="5802" y="10911"/>
                    <a:pt x="5711" y="10817"/>
                    <a:pt x="5597" y="10817"/>
                  </a:cubicBezTo>
                  <a:lnTo>
                    <a:pt x="411" y="10817"/>
                  </a:lnTo>
                  <a:lnTo>
                    <a:pt x="411" y="2074"/>
                  </a:lnTo>
                  <a:lnTo>
                    <a:pt x="2634" y="2074"/>
                  </a:lnTo>
                  <a:cubicBezTo>
                    <a:pt x="2748" y="2074"/>
                    <a:pt x="2839" y="1983"/>
                    <a:pt x="2839" y="1869"/>
                  </a:cubicBezTo>
                  <a:cubicBezTo>
                    <a:pt x="2839" y="1753"/>
                    <a:pt x="2748" y="1662"/>
                    <a:pt x="2634" y="1662"/>
                  </a:cubicBezTo>
                  <a:lnTo>
                    <a:pt x="411" y="1662"/>
                  </a:lnTo>
                  <a:lnTo>
                    <a:pt x="411" y="413"/>
                  </a:lnTo>
                  <a:lnTo>
                    <a:pt x="12796" y="413"/>
                  </a:lnTo>
                  <a:lnTo>
                    <a:pt x="12796" y="1662"/>
                  </a:lnTo>
                  <a:lnTo>
                    <a:pt x="3457" y="1662"/>
                  </a:lnTo>
                  <a:cubicBezTo>
                    <a:pt x="3344" y="1662"/>
                    <a:pt x="3252" y="1753"/>
                    <a:pt x="3252" y="1869"/>
                  </a:cubicBezTo>
                  <a:cubicBezTo>
                    <a:pt x="3252" y="1983"/>
                    <a:pt x="3344" y="2074"/>
                    <a:pt x="3457" y="2074"/>
                  </a:cubicBezTo>
                  <a:lnTo>
                    <a:pt x="12796" y="2074"/>
                  </a:lnTo>
                  <a:lnTo>
                    <a:pt x="12796" y="9306"/>
                  </a:lnTo>
                  <a:cubicBezTo>
                    <a:pt x="12512" y="9173"/>
                    <a:pt x="12217" y="9111"/>
                    <a:pt x="11928" y="9111"/>
                  </a:cubicBezTo>
                  <a:cubicBezTo>
                    <a:pt x="10970" y="9111"/>
                    <a:pt x="10082" y="9792"/>
                    <a:pt x="9909" y="10817"/>
                  </a:cubicBezTo>
                  <a:lnTo>
                    <a:pt x="6420" y="10817"/>
                  </a:lnTo>
                  <a:cubicBezTo>
                    <a:pt x="6307" y="10817"/>
                    <a:pt x="6215" y="10909"/>
                    <a:pt x="6215" y="11022"/>
                  </a:cubicBezTo>
                  <a:cubicBezTo>
                    <a:pt x="6215" y="11136"/>
                    <a:pt x="6307" y="11228"/>
                    <a:pt x="6420" y="11228"/>
                  </a:cubicBezTo>
                  <a:lnTo>
                    <a:pt x="9881" y="11228"/>
                  </a:lnTo>
                  <a:cubicBezTo>
                    <a:pt x="9905" y="11926"/>
                    <a:pt x="10281" y="12562"/>
                    <a:pt x="10881" y="12920"/>
                  </a:cubicBezTo>
                  <a:cubicBezTo>
                    <a:pt x="11202" y="13110"/>
                    <a:pt x="11563" y="13206"/>
                    <a:pt x="11925" y="13206"/>
                  </a:cubicBezTo>
                  <a:cubicBezTo>
                    <a:pt x="12239" y="13206"/>
                    <a:pt x="12553" y="13134"/>
                    <a:pt x="12842" y="12990"/>
                  </a:cubicBezTo>
                  <a:cubicBezTo>
                    <a:pt x="13466" y="12677"/>
                    <a:pt x="13888" y="12070"/>
                    <a:pt x="13962" y="11376"/>
                  </a:cubicBezTo>
                  <a:cubicBezTo>
                    <a:pt x="14036" y="10684"/>
                    <a:pt x="13752" y="10000"/>
                    <a:pt x="13209" y="9564"/>
                  </a:cubicBezTo>
                  <a:lnTo>
                    <a:pt x="13209" y="208"/>
                  </a:lnTo>
                  <a:cubicBezTo>
                    <a:pt x="13209" y="94"/>
                    <a:pt x="13115" y="0"/>
                    <a:pt x="13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479091" y="1684923"/>
              <a:ext cx="11112" cy="41075"/>
            </a:xfrm>
            <a:custGeom>
              <a:avLst/>
              <a:gdLst/>
              <a:ahLst/>
              <a:cxnLst/>
              <a:rect l="l" t="t" r="r" b="b"/>
              <a:pathLst>
                <a:path w="412" h="1523" extrusionOk="0">
                  <a:moveTo>
                    <a:pt x="206" y="1"/>
                  </a:moveTo>
                  <a:cubicBezTo>
                    <a:pt x="95" y="1"/>
                    <a:pt x="3" y="90"/>
                    <a:pt x="1" y="199"/>
                  </a:cubicBezTo>
                  <a:lnTo>
                    <a:pt x="1" y="1317"/>
                  </a:lnTo>
                  <a:cubicBezTo>
                    <a:pt x="1" y="1431"/>
                    <a:pt x="92" y="1522"/>
                    <a:pt x="206" y="1522"/>
                  </a:cubicBezTo>
                  <a:cubicBezTo>
                    <a:pt x="319" y="1522"/>
                    <a:pt x="411" y="1431"/>
                    <a:pt x="411" y="1317"/>
                  </a:cubicBezTo>
                  <a:lnTo>
                    <a:pt x="411" y="199"/>
                  </a:lnTo>
                  <a:cubicBezTo>
                    <a:pt x="407" y="90"/>
                    <a:pt x="317"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64"/>
          <p:cNvGrpSpPr/>
          <p:nvPr/>
        </p:nvGrpSpPr>
        <p:grpSpPr>
          <a:xfrm>
            <a:off x="2348822" y="1405730"/>
            <a:ext cx="376906" cy="376447"/>
            <a:chOff x="2348913" y="1405730"/>
            <a:chExt cx="376906" cy="376447"/>
          </a:xfrm>
        </p:grpSpPr>
        <p:sp>
          <p:nvSpPr>
            <p:cNvPr id="3659" name="Google Shape;3659;p64"/>
            <p:cNvSpPr/>
            <p:nvPr/>
          </p:nvSpPr>
          <p:spPr>
            <a:xfrm>
              <a:off x="2348913" y="1405730"/>
              <a:ext cx="332864" cy="172284"/>
            </a:xfrm>
            <a:custGeom>
              <a:avLst/>
              <a:gdLst/>
              <a:ahLst/>
              <a:cxnLst/>
              <a:rect l="l" t="t" r="r" b="b"/>
              <a:pathLst>
                <a:path w="12342" h="6388" extrusionOk="0">
                  <a:moveTo>
                    <a:pt x="4400" y="2913"/>
                  </a:moveTo>
                  <a:cubicBezTo>
                    <a:pt x="4669" y="2913"/>
                    <a:pt x="4885" y="3130"/>
                    <a:pt x="4885" y="3398"/>
                  </a:cubicBezTo>
                  <a:lnTo>
                    <a:pt x="4885" y="3492"/>
                  </a:lnTo>
                  <a:lnTo>
                    <a:pt x="3915" y="3492"/>
                  </a:lnTo>
                  <a:lnTo>
                    <a:pt x="3915" y="3398"/>
                  </a:lnTo>
                  <a:cubicBezTo>
                    <a:pt x="3915" y="3130"/>
                    <a:pt x="4134" y="2913"/>
                    <a:pt x="4400" y="2913"/>
                  </a:cubicBezTo>
                  <a:close/>
                  <a:moveTo>
                    <a:pt x="4885" y="3905"/>
                  </a:moveTo>
                  <a:lnTo>
                    <a:pt x="4885" y="4289"/>
                  </a:lnTo>
                  <a:lnTo>
                    <a:pt x="3915" y="4289"/>
                  </a:lnTo>
                  <a:lnTo>
                    <a:pt x="3915" y="3905"/>
                  </a:lnTo>
                  <a:close/>
                  <a:moveTo>
                    <a:pt x="6693" y="1193"/>
                  </a:moveTo>
                  <a:cubicBezTo>
                    <a:pt x="6717" y="1193"/>
                    <a:pt x="6736" y="1213"/>
                    <a:pt x="6736" y="1237"/>
                  </a:cubicBezTo>
                  <a:lnTo>
                    <a:pt x="6736" y="4311"/>
                  </a:lnTo>
                  <a:lnTo>
                    <a:pt x="5297" y="4311"/>
                  </a:lnTo>
                  <a:lnTo>
                    <a:pt x="5297" y="3905"/>
                  </a:lnTo>
                  <a:lnTo>
                    <a:pt x="5599" y="3905"/>
                  </a:lnTo>
                  <a:cubicBezTo>
                    <a:pt x="5712" y="3905"/>
                    <a:pt x="5804" y="3811"/>
                    <a:pt x="5804" y="3697"/>
                  </a:cubicBezTo>
                  <a:cubicBezTo>
                    <a:pt x="5804" y="3586"/>
                    <a:pt x="5712" y="3492"/>
                    <a:pt x="5599" y="3492"/>
                  </a:cubicBezTo>
                  <a:lnTo>
                    <a:pt x="5297" y="3492"/>
                  </a:lnTo>
                  <a:lnTo>
                    <a:pt x="5297" y="3398"/>
                  </a:lnTo>
                  <a:cubicBezTo>
                    <a:pt x="5297" y="2903"/>
                    <a:pt x="4896" y="2501"/>
                    <a:pt x="4402" y="2501"/>
                  </a:cubicBezTo>
                  <a:cubicBezTo>
                    <a:pt x="3907" y="2501"/>
                    <a:pt x="3505" y="2903"/>
                    <a:pt x="3505" y="3398"/>
                  </a:cubicBezTo>
                  <a:lnTo>
                    <a:pt x="3505" y="3492"/>
                  </a:lnTo>
                  <a:lnTo>
                    <a:pt x="3162" y="3492"/>
                  </a:lnTo>
                  <a:cubicBezTo>
                    <a:pt x="3048" y="3492"/>
                    <a:pt x="2957" y="3586"/>
                    <a:pt x="2957" y="3697"/>
                  </a:cubicBezTo>
                  <a:cubicBezTo>
                    <a:pt x="2957" y="3811"/>
                    <a:pt x="3048" y="3905"/>
                    <a:pt x="3162" y="3905"/>
                  </a:cubicBezTo>
                  <a:lnTo>
                    <a:pt x="3505" y="3905"/>
                  </a:lnTo>
                  <a:lnTo>
                    <a:pt x="3505" y="4311"/>
                  </a:lnTo>
                  <a:lnTo>
                    <a:pt x="1970" y="4311"/>
                  </a:lnTo>
                  <a:lnTo>
                    <a:pt x="1970" y="1237"/>
                  </a:lnTo>
                  <a:cubicBezTo>
                    <a:pt x="1970" y="1213"/>
                    <a:pt x="1989" y="1193"/>
                    <a:pt x="2013" y="1193"/>
                  </a:cubicBezTo>
                  <a:close/>
                  <a:moveTo>
                    <a:pt x="2450" y="4721"/>
                  </a:moveTo>
                  <a:lnTo>
                    <a:pt x="2450" y="5088"/>
                  </a:lnTo>
                  <a:lnTo>
                    <a:pt x="561" y="5088"/>
                  </a:lnTo>
                  <a:cubicBezTo>
                    <a:pt x="478" y="5088"/>
                    <a:pt x="411" y="5021"/>
                    <a:pt x="411" y="4938"/>
                  </a:cubicBezTo>
                  <a:lnTo>
                    <a:pt x="411" y="4721"/>
                  </a:lnTo>
                  <a:close/>
                  <a:moveTo>
                    <a:pt x="5324" y="4724"/>
                  </a:moveTo>
                  <a:lnTo>
                    <a:pt x="5324" y="5088"/>
                  </a:lnTo>
                  <a:lnTo>
                    <a:pt x="2861" y="5088"/>
                  </a:lnTo>
                  <a:lnTo>
                    <a:pt x="2861" y="4724"/>
                  </a:lnTo>
                  <a:close/>
                  <a:moveTo>
                    <a:pt x="8293" y="4724"/>
                  </a:moveTo>
                  <a:lnTo>
                    <a:pt x="8293" y="4940"/>
                  </a:lnTo>
                  <a:cubicBezTo>
                    <a:pt x="8293" y="5023"/>
                    <a:pt x="8228" y="5088"/>
                    <a:pt x="8145" y="5088"/>
                  </a:cubicBezTo>
                  <a:lnTo>
                    <a:pt x="5736" y="5088"/>
                  </a:lnTo>
                  <a:lnTo>
                    <a:pt x="5736" y="4724"/>
                  </a:lnTo>
                  <a:close/>
                  <a:moveTo>
                    <a:pt x="1468" y="1"/>
                  </a:moveTo>
                  <a:cubicBezTo>
                    <a:pt x="1075" y="1"/>
                    <a:pt x="754" y="320"/>
                    <a:pt x="754" y="715"/>
                  </a:cubicBezTo>
                  <a:lnTo>
                    <a:pt x="754" y="1138"/>
                  </a:lnTo>
                  <a:cubicBezTo>
                    <a:pt x="754" y="1252"/>
                    <a:pt x="845" y="1344"/>
                    <a:pt x="959" y="1344"/>
                  </a:cubicBezTo>
                  <a:cubicBezTo>
                    <a:pt x="1072" y="1344"/>
                    <a:pt x="1164" y="1252"/>
                    <a:pt x="1164" y="1138"/>
                  </a:cubicBezTo>
                  <a:lnTo>
                    <a:pt x="1164" y="715"/>
                  </a:lnTo>
                  <a:cubicBezTo>
                    <a:pt x="1164" y="547"/>
                    <a:pt x="1302" y="411"/>
                    <a:pt x="1468" y="411"/>
                  </a:cubicBezTo>
                  <a:lnTo>
                    <a:pt x="7239" y="411"/>
                  </a:lnTo>
                  <a:cubicBezTo>
                    <a:pt x="7404" y="411"/>
                    <a:pt x="7542" y="547"/>
                    <a:pt x="7542" y="715"/>
                  </a:cubicBezTo>
                  <a:lnTo>
                    <a:pt x="7542" y="1328"/>
                  </a:lnTo>
                  <a:cubicBezTo>
                    <a:pt x="7533" y="1359"/>
                    <a:pt x="7533" y="1392"/>
                    <a:pt x="7542" y="1424"/>
                  </a:cubicBezTo>
                  <a:lnTo>
                    <a:pt x="7542" y="4311"/>
                  </a:lnTo>
                  <a:lnTo>
                    <a:pt x="7147" y="4311"/>
                  </a:lnTo>
                  <a:lnTo>
                    <a:pt x="7147" y="1237"/>
                  </a:lnTo>
                  <a:cubicBezTo>
                    <a:pt x="7147" y="985"/>
                    <a:pt x="6944" y="782"/>
                    <a:pt x="6693" y="782"/>
                  </a:cubicBezTo>
                  <a:lnTo>
                    <a:pt x="2013" y="782"/>
                  </a:lnTo>
                  <a:cubicBezTo>
                    <a:pt x="1762" y="782"/>
                    <a:pt x="1559" y="985"/>
                    <a:pt x="1559" y="1237"/>
                  </a:cubicBezTo>
                  <a:lnTo>
                    <a:pt x="1559" y="4311"/>
                  </a:lnTo>
                  <a:lnTo>
                    <a:pt x="1164" y="4311"/>
                  </a:lnTo>
                  <a:lnTo>
                    <a:pt x="1164" y="1959"/>
                  </a:lnTo>
                  <a:cubicBezTo>
                    <a:pt x="1164" y="1846"/>
                    <a:pt x="1072" y="1754"/>
                    <a:pt x="959" y="1754"/>
                  </a:cubicBezTo>
                  <a:cubicBezTo>
                    <a:pt x="845" y="1754"/>
                    <a:pt x="754" y="1846"/>
                    <a:pt x="754" y="1959"/>
                  </a:cubicBezTo>
                  <a:lnTo>
                    <a:pt x="754" y="4311"/>
                  </a:lnTo>
                  <a:lnTo>
                    <a:pt x="206" y="4311"/>
                  </a:lnTo>
                  <a:cubicBezTo>
                    <a:pt x="92" y="4311"/>
                    <a:pt x="0" y="4403"/>
                    <a:pt x="0" y="4516"/>
                  </a:cubicBezTo>
                  <a:lnTo>
                    <a:pt x="0" y="4938"/>
                  </a:lnTo>
                  <a:cubicBezTo>
                    <a:pt x="0" y="5248"/>
                    <a:pt x="251" y="5499"/>
                    <a:pt x="561" y="5499"/>
                  </a:cubicBezTo>
                  <a:lnTo>
                    <a:pt x="8145" y="5499"/>
                  </a:lnTo>
                  <a:cubicBezTo>
                    <a:pt x="8455" y="5499"/>
                    <a:pt x="8706" y="5248"/>
                    <a:pt x="8706" y="4938"/>
                  </a:cubicBezTo>
                  <a:lnTo>
                    <a:pt x="8706" y="4516"/>
                  </a:lnTo>
                  <a:cubicBezTo>
                    <a:pt x="8706" y="4403"/>
                    <a:pt x="8614" y="4311"/>
                    <a:pt x="8501" y="4311"/>
                  </a:cubicBezTo>
                  <a:lnTo>
                    <a:pt x="7953" y="4311"/>
                  </a:lnTo>
                  <a:lnTo>
                    <a:pt x="7953" y="1617"/>
                  </a:lnTo>
                  <a:cubicBezTo>
                    <a:pt x="9913" y="1983"/>
                    <a:pt x="11372" y="3684"/>
                    <a:pt x="11429" y="5691"/>
                  </a:cubicBezTo>
                  <a:lnTo>
                    <a:pt x="11302" y="5566"/>
                  </a:lnTo>
                  <a:cubicBezTo>
                    <a:pt x="11262" y="5527"/>
                    <a:pt x="11210" y="5507"/>
                    <a:pt x="11158" y="5507"/>
                  </a:cubicBezTo>
                  <a:cubicBezTo>
                    <a:pt x="11105" y="5507"/>
                    <a:pt x="11051" y="5528"/>
                    <a:pt x="11012" y="5569"/>
                  </a:cubicBezTo>
                  <a:cubicBezTo>
                    <a:pt x="10931" y="5649"/>
                    <a:pt x="10933" y="5780"/>
                    <a:pt x="11014" y="5859"/>
                  </a:cubicBezTo>
                  <a:lnTo>
                    <a:pt x="11492" y="6328"/>
                  </a:lnTo>
                  <a:cubicBezTo>
                    <a:pt x="11531" y="6368"/>
                    <a:pt x="11583" y="6387"/>
                    <a:pt x="11635" y="6387"/>
                  </a:cubicBezTo>
                  <a:cubicBezTo>
                    <a:pt x="11687" y="6387"/>
                    <a:pt x="11740" y="6368"/>
                    <a:pt x="11780" y="6328"/>
                  </a:cubicBezTo>
                  <a:lnTo>
                    <a:pt x="12258" y="5859"/>
                  </a:lnTo>
                  <a:cubicBezTo>
                    <a:pt x="12339" y="5780"/>
                    <a:pt x="12341" y="5649"/>
                    <a:pt x="12261" y="5569"/>
                  </a:cubicBezTo>
                  <a:cubicBezTo>
                    <a:pt x="12221" y="5528"/>
                    <a:pt x="12167" y="5507"/>
                    <a:pt x="12114" y="5507"/>
                  </a:cubicBezTo>
                  <a:cubicBezTo>
                    <a:pt x="12062" y="5507"/>
                    <a:pt x="12010" y="5527"/>
                    <a:pt x="11970" y="5566"/>
                  </a:cubicBezTo>
                  <a:lnTo>
                    <a:pt x="11839" y="5695"/>
                  </a:lnTo>
                  <a:cubicBezTo>
                    <a:pt x="11785" y="3462"/>
                    <a:pt x="10145" y="1571"/>
                    <a:pt x="7953" y="1199"/>
                  </a:cubicBezTo>
                  <a:lnTo>
                    <a:pt x="7953" y="715"/>
                  </a:lnTo>
                  <a:cubicBezTo>
                    <a:pt x="7953" y="320"/>
                    <a:pt x="7632" y="1"/>
                    <a:pt x="7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407626" y="1582275"/>
              <a:ext cx="318192" cy="199902"/>
            </a:xfrm>
            <a:custGeom>
              <a:avLst/>
              <a:gdLst/>
              <a:ahLst/>
              <a:cxnLst/>
              <a:rect l="l" t="t" r="r" b="b"/>
              <a:pathLst>
                <a:path w="11798" h="7412" extrusionOk="0">
                  <a:moveTo>
                    <a:pt x="9787" y="3108"/>
                  </a:moveTo>
                  <a:cubicBezTo>
                    <a:pt x="9808" y="3108"/>
                    <a:pt x="9828" y="3125"/>
                    <a:pt x="9828" y="3149"/>
                  </a:cubicBezTo>
                  <a:lnTo>
                    <a:pt x="9828" y="6224"/>
                  </a:lnTo>
                  <a:lnTo>
                    <a:pt x="5062" y="6224"/>
                  </a:lnTo>
                  <a:lnTo>
                    <a:pt x="5062" y="3149"/>
                  </a:lnTo>
                  <a:cubicBezTo>
                    <a:pt x="5062" y="3125"/>
                    <a:pt x="5081" y="3108"/>
                    <a:pt x="5105" y="3108"/>
                  </a:cubicBezTo>
                  <a:close/>
                  <a:moveTo>
                    <a:pt x="5542" y="6636"/>
                  </a:moveTo>
                  <a:lnTo>
                    <a:pt x="5542" y="7001"/>
                  </a:lnTo>
                  <a:lnTo>
                    <a:pt x="3653" y="7001"/>
                  </a:lnTo>
                  <a:cubicBezTo>
                    <a:pt x="3570" y="7001"/>
                    <a:pt x="3505" y="6933"/>
                    <a:pt x="3505" y="6853"/>
                  </a:cubicBezTo>
                  <a:lnTo>
                    <a:pt x="3505" y="6636"/>
                  </a:lnTo>
                  <a:close/>
                  <a:moveTo>
                    <a:pt x="8418" y="6636"/>
                  </a:moveTo>
                  <a:lnTo>
                    <a:pt x="8418" y="7001"/>
                  </a:lnTo>
                  <a:lnTo>
                    <a:pt x="5952" y="7001"/>
                  </a:lnTo>
                  <a:lnTo>
                    <a:pt x="5952" y="6636"/>
                  </a:lnTo>
                  <a:close/>
                  <a:moveTo>
                    <a:pt x="11387" y="6636"/>
                  </a:moveTo>
                  <a:lnTo>
                    <a:pt x="11387" y="6853"/>
                  </a:lnTo>
                  <a:cubicBezTo>
                    <a:pt x="11387" y="6933"/>
                    <a:pt x="11319" y="7001"/>
                    <a:pt x="11236" y="7001"/>
                  </a:cubicBezTo>
                  <a:lnTo>
                    <a:pt x="8828" y="7001"/>
                  </a:lnTo>
                  <a:lnTo>
                    <a:pt x="8828" y="6636"/>
                  </a:lnTo>
                  <a:close/>
                  <a:moveTo>
                    <a:pt x="711" y="1"/>
                  </a:moveTo>
                  <a:cubicBezTo>
                    <a:pt x="659" y="1"/>
                    <a:pt x="606" y="20"/>
                    <a:pt x="566" y="60"/>
                  </a:cubicBezTo>
                  <a:lnTo>
                    <a:pt x="88" y="529"/>
                  </a:lnTo>
                  <a:cubicBezTo>
                    <a:pt x="5" y="608"/>
                    <a:pt x="0" y="741"/>
                    <a:pt x="81" y="824"/>
                  </a:cubicBezTo>
                  <a:cubicBezTo>
                    <a:pt x="121" y="865"/>
                    <a:pt x="173" y="885"/>
                    <a:pt x="226" y="885"/>
                  </a:cubicBezTo>
                  <a:cubicBezTo>
                    <a:pt x="280" y="885"/>
                    <a:pt x="335" y="864"/>
                    <a:pt x="376" y="822"/>
                  </a:cubicBezTo>
                  <a:lnTo>
                    <a:pt x="485" y="713"/>
                  </a:lnTo>
                  <a:cubicBezTo>
                    <a:pt x="601" y="2689"/>
                    <a:pt x="1946" y="4379"/>
                    <a:pt x="3845" y="4929"/>
                  </a:cubicBezTo>
                  <a:lnTo>
                    <a:pt x="3845" y="6224"/>
                  </a:lnTo>
                  <a:lnTo>
                    <a:pt x="3299" y="6224"/>
                  </a:lnTo>
                  <a:cubicBezTo>
                    <a:pt x="3186" y="6224"/>
                    <a:pt x="3092" y="6315"/>
                    <a:pt x="3092" y="6429"/>
                  </a:cubicBezTo>
                  <a:lnTo>
                    <a:pt x="3092" y="6850"/>
                  </a:lnTo>
                  <a:cubicBezTo>
                    <a:pt x="3094" y="7160"/>
                    <a:pt x="3343" y="7409"/>
                    <a:pt x="3653" y="7411"/>
                  </a:cubicBezTo>
                  <a:lnTo>
                    <a:pt x="11236" y="7411"/>
                  </a:lnTo>
                  <a:cubicBezTo>
                    <a:pt x="11546" y="7409"/>
                    <a:pt x="11798" y="7160"/>
                    <a:pt x="11798" y="6850"/>
                  </a:cubicBezTo>
                  <a:lnTo>
                    <a:pt x="11798" y="6429"/>
                  </a:lnTo>
                  <a:cubicBezTo>
                    <a:pt x="11798" y="6315"/>
                    <a:pt x="11706" y="6224"/>
                    <a:pt x="11592" y="6224"/>
                  </a:cubicBezTo>
                  <a:lnTo>
                    <a:pt x="11046" y="6224"/>
                  </a:lnTo>
                  <a:lnTo>
                    <a:pt x="11046" y="2628"/>
                  </a:lnTo>
                  <a:cubicBezTo>
                    <a:pt x="11046" y="2232"/>
                    <a:pt x="10725" y="1914"/>
                    <a:pt x="10332" y="1914"/>
                  </a:cubicBezTo>
                  <a:lnTo>
                    <a:pt x="6219" y="1914"/>
                  </a:lnTo>
                  <a:cubicBezTo>
                    <a:pt x="6105" y="1914"/>
                    <a:pt x="6014" y="2005"/>
                    <a:pt x="6014" y="2119"/>
                  </a:cubicBezTo>
                  <a:cubicBezTo>
                    <a:pt x="6014" y="2232"/>
                    <a:pt x="6105" y="2324"/>
                    <a:pt x="6219" y="2324"/>
                  </a:cubicBezTo>
                  <a:lnTo>
                    <a:pt x="10330" y="2324"/>
                  </a:lnTo>
                  <a:cubicBezTo>
                    <a:pt x="10498" y="2324"/>
                    <a:pt x="10634" y="2459"/>
                    <a:pt x="10634" y="2628"/>
                  </a:cubicBezTo>
                  <a:lnTo>
                    <a:pt x="10634" y="6224"/>
                  </a:lnTo>
                  <a:lnTo>
                    <a:pt x="10241" y="6224"/>
                  </a:lnTo>
                  <a:lnTo>
                    <a:pt x="10241" y="3149"/>
                  </a:lnTo>
                  <a:cubicBezTo>
                    <a:pt x="10239" y="2900"/>
                    <a:pt x="10035" y="2697"/>
                    <a:pt x="9787" y="2695"/>
                  </a:cubicBezTo>
                  <a:lnTo>
                    <a:pt x="5105" y="2695"/>
                  </a:lnTo>
                  <a:cubicBezTo>
                    <a:pt x="4854" y="2697"/>
                    <a:pt x="4651" y="2900"/>
                    <a:pt x="4651" y="3149"/>
                  </a:cubicBezTo>
                  <a:lnTo>
                    <a:pt x="4651" y="6224"/>
                  </a:lnTo>
                  <a:lnTo>
                    <a:pt x="4258" y="6224"/>
                  </a:lnTo>
                  <a:lnTo>
                    <a:pt x="4258" y="2628"/>
                  </a:lnTo>
                  <a:cubicBezTo>
                    <a:pt x="4258" y="2459"/>
                    <a:pt x="4393" y="2324"/>
                    <a:pt x="4559" y="2324"/>
                  </a:cubicBezTo>
                  <a:lnTo>
                    <a:pt x="5396" y="2324"/>
                  </a:lnTo>
                  <a:cubicBezTo>
                    <a:pt x="5509" y="2324"/>
                    <a:pt x="5601" y="2232"/>
                    <a:pt x="5601" y="2119"/>
                  </a:cubicBezTo>
                  <a:cubicBezTo>
                    <a:pt x="5601" y="2005"/>
                    <a:pt x="5509" y="1914"/>
                    <a:pt x="5396" y="1914"/>
                  </a:cubicBezTo>
                  <a:lnTo>
                    <a:pt x="4559" y="1914"/>
                  </a:lnTo>
                  <a:cubicBezTo>
                    <a:pt x="4166" y="1914"/>
                    <a:pt x="3848" y="2232"/>
                    <a:pt x="3845" y="2628"/>
                  </a:cubicBezTo>
                  <a:lnTo>
                    <a:pt x="3845" y="4501"/>
                  </a:lnTo>
                  <a:cubicBezTo>
                    <a:pt x="2164" y="3962"/>
                    <a:pt x="992" y="2440"/>
                    <a:pt x="895" y="675"/>
                  </a:cubicBezTo>
                  <a:lnTo>
                    <a:pt x="895" y="675"/>
                  </a:lnTo>
                  <a:lnTo>
                    <a:pt x="1044" y="822"/>
                  </a:lnTo>
                  <a:cubicBezTo>
                    <a:pt x="1084" y="862"/>
                    <a:pt x="1136" y="881"/>
                    <a:pt x="1188" y="881"/>
                  </a:cubicBezTo>
                  <a:cubicBezTo>
                    <a:pt x="1241" y="881"/>
                    <a:pt x="1294" y="861"/>
                    <a:pt x="1334" y="820"/>
                  </a:cubicBezTo>
                  <a:cubicBezTo>
                    <a:pt x="1415" y="739"/>
                    <a:pt x="1413" y="608"/>
                    <a:pt x="1332" y="529"/>
                  </a:cubicBezTo>
                  <a:lnTo>
                    <a:pt x="854" y="60"/>
                  </a:lnTo>
                  <a:cubicBezTo>
                    <a:pt x="815" y="20"/>
                    <a:pt x="763"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586923" y="1706176"/>
              <a:ext cx="47090" cy="29289"/>
            </a:xfrm>
            <a:custGeom>
              <a:avLst/>
              <a:gdLst/>
              <a:ahLst/>
              <a:cxnLst/>
              <a:rect l="l" t="t" r="r" b="b"/>
              <a:pathLst>
                <a:path w="1746" h="1086" extrusionOk="0">
                  <a:moveTo>
                    <a:pt x="872" y="1"/>
                  </a:moveTo>
                  <a:cubicBezTo>
                    <a:pt x="390" y="1"/>
                    <a:pt x="1" y="398"/>
                    <a:pt x="10" y="881"/>
                  </a:cubicBezTo>
                  <a:cubicBezTo>
                    <a:pt x="10" y="994"/>
                    <a:pt x="101" y="1086"/>
                    <a:pt x="215" y="1086"/>
                  </a:cubicBezTo>
                  <a:cubicBezTo>
                    <a:pt x="328" y="1086"/>
                    <a:pt x="420" y="994"/>
                    <a:pt x="420" y="881"/>
                  </a:cubicBezTo>
                  <a:cubicBezTo>
                    <a:pt x="414" y="625"/>
                    <a:pt x="619" y="416"/>
                    <a:pt x="872" y="416"/>
                  </a:cubicBezTo>
                  <a:cubicBezTo>
                    <a:pt x="1128" y="416"/>
                    <a:pt x="1333" y="625"/>
                    <a:pt x="1326" y="881"/>
                  </a:cubicBezTo>
                  <a:cubicBezTo>
                    <a:pt x="1326" y="994"/>
                    <a:pt x="1418" y="1086"/>
                    <a:pt x="1532" y="1086"/>
                  </a:cubicBezTo>
                  <a:cubicBezTo>
                    <a:pt x="1645" y="1086"/>
                    <a:pt x="1737" y="994"/>
                    <a:pt x="1737" y="881"/>
                  </a:cubicBezTo>
                  <a:cubicBezTo>
                    <a:pt x="1746" y="398"/>
                    <a:pt x="1357"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563028" y="1686811"/>
              <a:ext cx="27159" cy="26107"/>
            </a:xfrm>
            <a:custGeom>
              <a:avLst/>
              <a:gdLst/>
              <a:ahLst/>
              <a:cxnLst/>
              <a:rect l="l" t="t" r="r" b="b"/>
              <a:pathLst>
                <a:path w="1007" h="968" extrusionOk="0">
                  <a:moveTo>
                    <a:pt x="226" y="1"/>
                  </a:moveTo>
                  <a:cubicBezTo>
                    <a:pt x="174" y="1"/>
                    <a:pt x="122" y="21"/>
                    <a:pt x="81" y="62"/>
                  </a:cubicBezTo>
                  <a:cubicBezTo>
                    <a:pt x="0" y="142"/>
                    <a:pt x="0" y="271"/>
                    <a:pt x="81" y="352"/>
                  </a:cubicBezTo>
                  <a:lnTo>
                    <a:pt x="214" y="485"/>
                  </a:lnTo>
                  <a:lnTo>
                    <a:pt x="81" y="616"/>
                  </a:lnTo>
                  <a:cubicBezTo>
                    <a:pt x="0" y="697"/>
                    <a:pt x="0" y="828"/>
                    <a:pt x="81" y="907"/>
                  </a:cubicBezTo>
                  <a:cubicBezTo>
                    <a:pt x="122" y="947"/>
                    <a:pt x="174" y="967"/>
                    <a:pt x="226" y="967"/>
                  </a:cubicBezTo>
                  <a:cubicBezTo>
                    <a:pt x="279" y="967"/>
                    <a:pt x="331" y="947"/>
                    <a:pt x="372" y="907"/>
                  </a:cubicBezTo>
                  <a:lnTo>
                    <a:pt x="505" y="776"/>
                  </a:lnTo>
                  <a:lnTo>
                    <a:pt x="636" y="907"/>
                  </a:lnTo>
                  <a:cubicBezTo>
                    <a:pt x="676" y="947"/>
                    <a:pt x="729" y="967"/>
                    <a:pt x="782" y="967"/>
                  </a:cubicBezTo>
                  <a:cubicBezTo>
                    <a:pt x="835" y="967"/>
                    <a:pt x="887" y="947"/>
                    <a:pt x="926" y="907"/>
                  </a:cubicBezTo>
                  <a:cubicBezTo>
                    <a:pt x="1007" y="828"/>
                    <a:pt x="1007" y="697"/>
                    <a:pt x="926" y="616"/>
                  </a:cubicBezTo>
                  <a:lnTo>
                    <a:pt x="795" y="485"/>
                  </a:lnTo>
                  <a:lnTo>
                    <a:pt x="926" y="352"/>
                  </a:lnTo>
                  <a:cubicBezTo>
                    <a:pt x="1007" y="271"/>
                    <a:pt x="1007" y="142"/>
                    <a:pt x="926" y="62"/>
                  </a:cubicBezTo>
                  <a:cubicBezTo>
                    <a:pt x="887" y="21"/>
                    <a:pt x="835" y="1"/>
                    <a:pt x="782" y="1"/>
                  </a:cubicBezTo>
                  <a:cubicBezTo>
                    <a:pt x="729" y="1"/>
                    <a:pt x="676" y="21"/>
                    <a:pt x="636" y="62"/>
                  </a:cubicBezTo>
                  <a:lnTo>
                    <a:pt x="505" y="195"/>
                  </a:lnTo>
                  <a:lnTo>
                    <a:pt x="372" y="62"/>
                  </a:lnTo>
                  <a:cubicBezTo>
                    <a:pt x="331" y="21"/>
                    <a:pt x="279"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630264" y="1686811"/>
              <a:ext cx="27186" cy="26107"/>
            </a:xfrm>
            <a:custGeom>
              <a:avLst/>
              <a:gdLst/>
              <a:ahLst/>
              <a:cxnLst/>
              <a:rect l="l" t="t" r="r" b="b"/>
              <a:pathLst>
                <a:path w="1008" h="968" extrusionOk="0">
                  <a:moveTo>
                    <a:pt x="227" y="1"/>
                  </a:moveTo>
                  <a:cubicBezTo>
                    <a:pt x="175" y="1"/>
                    <a:pt x="122" y="21"/>
                    <a:pt x="82" y="62"/>
                  </a:cubicBezTo>
                  <a:cubicBezTo>
                    <a:pt x="1" y="142"/>
                    <a:pt x="1" y="271"/>
                    <a:pt x="82" y="352"/>
                  </a:cubicBezTo>
                  <a:lnTo>
                    <a:pt x="213" y="485"/>
                  </a:lnTo>
                  <a:lnTo>
                    <a:pt x="82" y="616"/>
                  </a:lnTo>
                  <a:cubicBezTo>
                    <a:pt x="1" y="697"/>
                    <a:pt x="1" y="828"/>
                    <a:pt x="82" y="907"/>
                  </a:cubicBezTo>
                  <a:cubicBezTo>
                    <a:pt x="121" y="947"/>
                    <a:pt x="173" y="967"/>
                    <a:pt x="226" y="967"/>
                  </a:cubicBezTo>
                  <a:cubicBezTo>
                    <a:pt x="279" y="967"/>
                    <a:pt x="332" y="947"/>
                    <a:pt x="372" y="907"/>
                  </a:cubicBezTo>
                  <a:lnTo>
                    <a:pt x="503" y="776"/>
                  </a:lnTo>
                  <a:lnTo>
                    <a:pt x="636" y="907"/>
                  </a:lnTo>
                  <a:cubicBezTo>
                    <a:pt x="677" y="947"/>
                    <a:pt x="729" y="967"/>
                    <a:pt x="782" y="967"/>
                  </a:cubicBezTo>
                  <a:cubicBezTo>
                    <a:pt x="834" y="967"/>
                    <a:pt x="886" y="947"/>
                    <a:pt x="927" y="907"/>
                  </a:cubicBezTo>
                  <a:cubicBezTo>
                    <a:pt x="1008" y="828"/>
                    <a:pt x="1008" y="697"/>
                    <a:pt x="927" y="616"/>
                  </a:cubicBezTo>
                  <a:lnTo>
                    <a:pt x="796" y="485"/>
                  </a:lnTo>
                  <a:lnTo>
                    <a:pt x="927" y="352"/>
                  </a:lnTo>
                  <a:cubicBezTo>
                    <a:pt x="1008" y="271"/>
                    <a:pt x="1008" y="142"/>
                    <a:pt x="927" y="62"/>
                  </a:cubicBezTo>
                  <a:cubicBezTo>
                    <a:pt x="886" y="21"/>
                    <a:pt x="834" y="1"/>
                    <a:pt x="782" y="1"/>
                  </a:cubicBezTo>
                  <a:cubicBezTo>
                    <a:pt x="729" y="1"/>
                    <a:pt x="677" y="21"/>
                    <a:pt x="636" y="62"/>
                  </a:cubicBezTo>
                  <a:lnTo>
                    <a:pt x="503" y="195"/>
                  </a:lnTo>
                  <a:lnTo>
                    <a:pt x="372" y="62"/>
                  </a:lnTo>
                  <a:cubicBezTo>
                    <a:pt x="332" y="21"/>
                    <a:pt x="279"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64"/>
          <p:cNvGrpSpPr/>
          <p:nvPr/>
        </p:nvGrpSpPr>
        <p:grpSpPr>
          <a:xfrm>
            <a:off x="1535218" y="1405487"/>
            <a:ext cx="376016" cy="376933"/>
            <a:chOff x="1535309" y="1405487"/>
            <a:chExt cx="376016" cy="376933"/>
          </a:xfrm>
        </p:grpSpPr>
        <p:sp>
          <p:nvSpPr>
            <p:cNvPr id="3665" name="Google Shape;3665;p64"/>
            <p:cNvSpPr/>
            <p:nvPr/>
          </p:nvSpPr>
          <p:spPr>
            <a:xfrm>
              <a:off x="1671804" y="1434183"/>
              <a:ext cx="114676" cy="116672"/>
            </a:xfrm>
            <a:custGeom>
              <a:avLst/>
              <a:gdLst/>
              <a:ahLst/>
              <a:cxnLst/>
              <a:rect l="l" t="t" r="r" b="b"/>
              <a:pathLst>
                <a:path w="4252" h="4326" extrusionOk="0">
                  <a:moveTo>
                    <a:pt x="1994" y="411"/>
                  </a:moveTo>
                  <a:cubicBezTo>
                    <a:pt x="2695" y="411"/>
                    <a:pt x="3241" y="941"/>
                    <a:pt x="3241" y="1623"/>
                  </a:cubicBezTo>
                  <a:lnTo>
                    <a:pt x="3241" y="1699"/>
                  </a:lnTo>
                  <a:cubicBezTo>
                    <a:pt x="3241" y="1786"/>
                    <a:pt x="3295" y="1863"/>
                    <a:pt x="3378" y="1891"/>
                  </a:cubicBezTo>
                  <a:cubicBezTo>
                    <a:pt x="3560" y="1955"/>
                    <a:pt x="3675" y="2129"/>
                    <a:pt x="3662" y="2321"/>
                  </a:cubicBezTo>
                  <a:cubicBezTo>
                    <a:pt x="3647" y="2511"/>
                    <a:pt x="3505" y="2669"/>
                    <a:pt x="3317" y="2703"/>
                  </a:cubicBezTo>
                  <a:cubicBezTo>
                    <a:pt x="3221" y="2721"/>
                    <a:pt x="3151" y="2806"/>
                    <a:pt x="3151" y="2904"/>
                  </a:cubicBezTo>
                  <a:lnTo>
                    <a:pt x="3151" y="3918"/>
                  </a:lnTo>
                  <a:lnTo>
                    <a:pt x="2953" y="3918"/>
                  </a:lnTo>
                  <a:lnTo>
                    <a:pt x="2953" y="3455"/>
                  </a:lnTo>
                  <a:cubicBezTo>
                    <a:pt x="2953" y="3341"/>
                    <a:pt x="2861" y="3249"/>
                    <a:pt x="2747" y="3249"/>
                  </a:cubicBezTo>
                  <a:cubicBezTo>
                    <a:pt x="2634" y="3249"/>
                    <a:pt x="2542" y="3341"/>
                    <a:pt x="2542" y="3455"/>
                  </a:cubicBezTo>
                  <a:lnTo>
                    <a:pt x="2542" y="3918"/>
                  </a:lnTo>
                  <a:lnTo>
                    <a:pt x="2477" y="3918"/>
                  </a:lnTo>
                  <a:lnTo>
                    <a:pt x="2477" y="3653"/>
                  </a:lnTo>
                  <a:cubicBezTo>
                    <a:pt x="2474" y="3540"/>
                    <a:pt x="2385" y="3448"/>
                    <a:pt x="2271" y="3448"/>
                  </a:cubicBezTo>
                  <a:cubicBezTo>
                    <a:pt x="2158" y="3448"/>
                    <a:pt x="2066" y="3540"/>
                    <a:pt x="2066" y="3653"/>
                  </a:cubicBezTo>
                  <a:lnTo>
                    <a:pt x="2066" y="3918"/>
                  </a:lnTo>
                  <a:lnTo>
                    <a:pt x="2001" y="3918"/>
                  </a:lnTo>
                  <a:lnTo>
                    <a:pt x="2001" y="3653"/>
                  </a:lnTo>
                  <a:cubicBezTo>
                    <a:pt x="2001" y="3540"/>
                    <a:pt x="1909" y="3448"/>
                    <a:pt x="1795" y="3448"/>
                  </a:cubicBezTo>
                  <a:cubicBezTo>
                    <a:pt x="1682" y="3448"/>
                    <a:pt x="1590" y="3540"/>
                    <a:pt x="1590" y="3653"/>
                  </a:cubicBezTo>
                  <a:lnTo>
                    <a:pt x="1590" y="3918"/>
                  </a:lnTo>
                  <a:lnTo>
                    <a:pt x="1525" y="3918"/>
                  </a:lnTo>
                  <a:lnTo>
                    <a:pt x="1525" y="3378"/>
                  </a:lnTo>
                  <a:cubicBezTo>
                    <a:pt x="1525" y="3265"/>
                    <a:pt x="1433" y="3175"/>
                    <a:pt x="1319" y="3175"/>
                  </a:cubicBezTo>
                  <a:cubicBezTo>
                    <a:pt x="1206" y="3175"/>
                    <a:pt x="1114" y="3265"/>
                    <a:pt x="1114" y="3378"/>
                  </a:cubicBezTo>
                  <a:lnTo>
                    <a:pt x="1114" y="3918"/>
                  </a:lnTo>
                  <a:lnTo>
                    <a:pt x="1012" y="3918"/>
                  </a:lnTo>
                  <a:lnTo>
                    <a:pt x="1012" y="2913"/>
                  </a:lnTo>
                  <a:cubicBezTo>
                    <a:pt x="1012" y="2804"/>
                    <a:pt x="924" y="2712"/>
                    <a:pt x="813" y="2710"/>
                  </a:cubicBezTo>
                  <a:cubicBezTo>
                    <a:pt x="586" y="2701"/>
                    <a:pt x="405" y="2516"/>
                    <a:pt x="405" y="2289"/>
                  </a:cubicBezTo>
                  <a:lnTo>
                    <a:pt x="411" y="2289"/>
                  </a:lnTo>
                  <a:cubicBezTo>
                    <a:pt x="411" y="2131"/>
                    <a:pt x="498" y="1987"/>
                    <a:pt x="640" y="1915"/>
                  </a:cubicBezTo>
                  <a:cubicBezTo>
                    <a:pt x="706" y="1880"/>
                    <a:pt x="750" y="1810"/>
                    <a:pt x="750" y="1734"/>
                  </a:cubicBezTo>
                  <a:lnTo>
                    <a:pt x="750" y="1623"/>
                  </a:lnTo>
                  <a:cubicBezTo>
                    <a:pt x="750" y="941"/>
                    <a:pt x="1295" y="411"/>
                    <a:pt x="1994" y="411"/>
                  </a:cubicBezTo>
                  <a:close/>
                  <a:moveTo>
                    <a:pt x="1996" y="1"/>
                  </a:moveTo>
                  <a:cubicBezTo>
                    <a:pt x="1577" y="1"/>
                    <a:pt x="1157" y="156"/>
                    <a:pt x="830" y="468"/>
                  </a:cubicBezTo>
                  <a:cubicBezTo>
                    <a:pt x="516" y="769"/>
                    <a:pt x="339" y="1186"/>
                    <a:pt x="341" y="1620"/>
                  </a:cubicBezTo>
                  <a:cubicBezTo>
                    <a:pt x="127" y="1778"/>
                    <a:pt x="1" y="2024"/>
                    <a:pt x="3" y="2289"/>
                  </a:cubicBezTo>
                  <a:cubicBezTo>
                    <a:pt x="5" y="2660"/>
                    <a:pt x="252" y="2985"/>
                    <a:pt x="608" y="3088"/>
                  </a:cubicBezTo>
                  <a:lnTo>
                    <a:pt x="608" y="4123"/>
                  </a:lnTo>
                  <a:cubicBezTo>
                    <a:pt x="608" y="4234"/>
                    <a:pt x="699" y="4326"/>
                    <a:pt x="813" y="4326"/>
                  </a:cubicBezTo>
                  <a:lnTo>
                    <a:pt x="3357" y="4326"/>
                  </a:lnTo>
                  <a:cubicBezTo>
                    <a:pt x="3470" y="4326"/>
                    <a:pt x="3562" y="4234"/>
                    <a:pt x="3562" y="4123"/>
                  </a:cubicBezTo>
                  <a:lnTo>
                    <a:pt x="3562" y="3055"/>
                  </a:lnTo>
                  <a:cubicBezTo>
                    <a:pt x="4199" y="2791"/>
                    <a:pt x="4252" y="1907"/>
                    <a:pt x="3651" y="1568"/>
                  </a:cubicBezTo>
                  <a:cubicBezTo>
                    <a:pt x="3638" y="1151"/>
                    <a:pt x="3464" y="756"/>
                    <a:pt x="3162" y="468"/>
                  </a:cubicBezTo>
                  <a:cubicBezTo>
                    <a:pt x="2836" y="156"/>
                    <a:pt x="2416" y="1"/>
                    <a:pt x="19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1715792" y="1508917"/>
              <a:ext cx="21873" cy="11031"/>
            </a:xfrm>
            <a:custGeom>
              <a:avLst/>
              <a:gdLst/>
              <a:ahLst/>
              <a:cxnLst/>
              <a:rect l="l" t="t" r="r" b="b"/>
              <a:pathLst>
                <a:path w="811" h="409" extrusionOk="0">
                  <a:moveTo>
                    <a:pt x="206" y="0"/>
                  </a:moveTo>
                  <a:cubicBezTo>
                    <a:pt x="92" y="0"/>
                    <a:pt x="1" y="92"/>
                    <a:pt x="1" y="205"/>
                  </a:cubicBezTo>
                  <a:cubicBezTo>
                    <a:pt x="1" y="317"/>
                    <a:pt x="92" y="408"/>
                    <a:pt x="206" y="408"/>
                  </a:cubicBezTo>
                  <a:lnTo>
                    <a:pt x="608" y="408"/>
                  </a:lnTo>
                  <a:cubicBezTo>
                    <a:pt x="719" y="408"/>
                    <a:pt x="811" y="317"/>
                    <a:pt x="811" y="205"/>
                  </a:cubicBezTo>
                  <a:cubicBezTo>
                    <a:pt x="811" y="92"/>
                    <a:pt x="719"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1689011" y="1482001"/>
              <a:ext cx="40050" cy="26512"/>
            </a:xfrm>
            <a:custGeom>
              <a:avLst/>
              <a:gdLst/>
              <a:ahLst/>
              <a:cxnLst/>
              <a:rect l="l" t="t" r="r" b="b"/>
              <a:pathLst>
                <a:path w="1485" h="983" extrusionOk="0">
                  <a:moveTo>
                    <a:pt x="954" y="409"/>
                  </a:moveTo>
                  <a:cubicBezTo>
                    <a:pt x="927" y="520"/>
                    <a:pt x="835" y="576"/>
                    <a:pt x="743" y="576"/>
                  </a:cubicBezTo>
                  <a:cubicBezTo>
                    <a:pt x="650" y="576"/>
                    <a:pt x="558" y="520"/>
                    <a:pt x="531" y="409"/>
                  </a:cubicBezTo>
                  <a:close/>
                  <a:moveTo>
                    <a:pt x="347" y="0"/>
                  </a:moveTo>
                  <a:cubicBezTo>
                    <a:pt x="262" y="0"/>
                    <a:pt x="188" y="51"/>
                    <a:pt x="157" y="131"/>
                  </a:cubicBezTo>
                  <a:cubicBezTo>
                    <a:pt x="0" y="542"/>
                    <a:pt x="302" y="983"/>
                    <a:pt x="743" y="983"/>
                  </a:cubicBezTo>
                  <a:cubicBezTo>
                    <a:pt x="1181" y="981"/>
                    <a:pt x="1485" y="542"/>
                    <a:pt x="1328" y="131"/>
                  </a:cubicBezTo>
                  <a:cubicBezTo>
                    <a:pt x="1297" y="51"/>
                    <a:pt x="122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1724395" y="1482001"/>
              <a:ext cx="40077" cy="26512"/>
            </a:xfrm>
            <a:custGeom>
              <a:avLst/>
              <a:gdLst/>
              <a:ahLst/>
              <a:cxnLst/>
              <a:rect l="l" t="t" r="r" b="b"/>
              <a:pathLst>
                <a:path w="1486" h="983" extrusionOk="0">
                  <a:moveTo>
                    <a:pt x="955" y="409"/>
                  </a:moveTo>
                  <a:cubicBezTo>
                    <a:pt x="927" y="520"/>
                    <a:pt x="835" y="576"/>
                    <a:pt x="743" y="576"/>
                  </a:cubicBezTo>
                  <a:cubicBezTo>
                    <a:pt x="651" y="576"/>
                    <a:pt x="558" y="520"/>
                    <a:pt x="531" y="409"/>
                  </a:cubicBezTo>
                  <a:close/>
                  <a:moveTo>
                    <a:pt x="350" y="0"/>
                  </a:moveTo>
                  <a:cubicBezTo>
                    <a:pt x="265" y="0"/>
                    <a:pt x="188" y="51"/>
                    <a:pt x="158" y="131"/>
                  </a:cubicBezTo>
                  <a:cubicBezTo>
                    <a:pt x="0" y="542"/>
                    <a:pt x="304" y="983"/>
                    <a:pt x="743" y="983"/>
                  </a:cubicBezTo>
                  <a:cubicBezTo>
                    <a:pt x="1184" y="981"/>
                    <a:pt x="1485" y="542"/>
                    <a:pt x="1328" y="131"/>
                  </a:cubicBezTo>
                  <a:cubicBezTo>
                    <a:pt x="1297" y="51"/>
                    <a:pt x="1221"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1535309" y="1405487"/>
              <a:ext cx="376016" cy="376933"/>
            </a:xfrm>
            <a:custGeom>
              <a:avLst/>
              <a:gdLst/>
              <a:ahLst/>
              <a:cxnLst/>
              <a:rect l="l" t="t" r="r" b="b"/>
              <a:pathLst>
                <a:path w="13942" h="13976" extrusionOk="0">
                  <a:moveTo>
                    <a:pt x="12630" y="10381"/>
                  </a:moveTo>
                  <a:cubicBezTo>
                    <a:pt x="12907" y="10381"/>
                    <a:pt x="13132" y="10606"/>
                    <a:pt x="13132" y="10883"/>
                  </a:cubicBezTo>
                  <a:lnTo>
                    <a:pt x="13132" y="12606"/>
                  </a:lnTo>
                  <a:cubicBezTo>
                    <a:pt x="13108" y="12604"/>
                    <a:pt x="13084" y="12604"/>
                    <a:pt x="13058" y="12604"/>
                  </a:cubicBezTo>
                  <a:lnTo>
                    <a:pt x="8911" y="12604"/>
                  </a:lnTo>
                  <a:cubicBezTo>
                    <a:pt x="8903" y="12604"/>
                    <a:pt x="8896" y="12603"/>
                    <a:pt x="8888" y="12603"/>
                  </a:cubicBezTo>
                  <a:cubicBezTo>
                    <a:pt x="8852" y="12603"/>
                    <a:pt x="8816" y="12607"/>
                    <a:pt x="8782" y="12613"/>
                  </a:cubicBezTo>
                  <a:lnTo>
                    <a:pt x="8782" y="10883"/>
                  </a:lnTo>
                  <a:cubicBezTo>
                    <a:pt x="8782" y="10606"/>
                    <a:pt x="9007" y="10381"/>
                    <a:pt x="9284" y="10381"/>
                  </a:cubicBezTo>
                  <a:close/>
                  <a:moveTo>
                    <a:pt x="13058" y="13010"/>
                  </a:moveTo>
                  <a:cubicBezTo>
                    <a:pt x="13322" y="13010"/>
                    <a:pt x="13534" y="13224"/>
                    <a:pt x="13536" y="13488"/>
                  </a:cubicBezTo>
                  <a:lnTo>
                    <a:pt x="13536" y="13565"/>
                  </a:lnTo>
                  <a:lnTo>
                    <a:pt x="8433" y="13565"/>
                  </a:lnTo>
                  <a:lnTo>
                    <a:pt x="8433" y="13488"/>
                  </a:lnTo>
                  <a:cubicBezTo>
                    <a:pt x="8435" y="13224"/>
                    <a:pt x="8647" y="13010"/>
                    <a:pt x="8911" y="13010"/>
                  </a:cubicBezTo>
                  <a:close/>
                  <a:moveTo>
                    <a:pt x="5031" y="13012"/>
                  </a:moveTo>
                  <a:cubicBezTo>
                    <a:pt x="5295" y="13012"/>
                    <a:pt x="5509" y="13224"/>
                    <a:pt x="5509" y="13488"/>
                  </a:cubicBezTo>
                  <a:lnTo>
                    <a:pt x="5509" y="13567"/>
                  </a:lnTo>
                  <a:lnTo>
                    <a:pt x="409" y="13567"/>
                  </a:lnTo>
                  <a:lnTo>
                    <a:pt x="409" y="13488"/>
                  </a:lnTo>
                  <a:cubicBezTo>
                    <a:pt x="409" y="13226"/>
                    <a:pt x="623" y="13012"/>
                    <a:pt x="885" y="13012"/>
                  </a:cubicBezTo>
                  <a:close/>
                  <a:moveTo>
                    <a:pt x="7098" y="1"/>
                  </a:moveTo>
                  <a:cubicBezTo>
                    <a:pt x="6411" y="1"/>
                    <a:pt x="5733" y="220"/>
                    <a:pt x="5169" y="641"/>
                  </a:cubicBezTo>
                  <a:cubicBezTo>
                    <a:pt x="5079" y="708"/>
                    <a:pt x="5059" y="837"/>
                    <a:pt x="5129" y="927"/>
                  </a:cubicBezTo>
                  <a:cubicBezTo>
                    <a:pt x="5169" y="981"/>
                    <a:pt x="5230" y="1009"/>
                    <a:pt x="5292" y="1009"/>
                  </a:cubicBezTo>
                  <a:cubicBezTo>
                    <a:pt x="5335" y="1009"/>
                    <a:pt x="5378" y="996"/>
                    <a:pt x="5415" y="968"/>
                  </a:cubicBezTo>
                  <a:cubicBezTo>
                    <a:pt x="5916" y="594"/>
                    <a:pt x="6510" y="408"/>
                    <a:pt x="7102" y="408"/>
                  </a:cubicBezTo>
                  <a:cubicBezTo>
                    <a:pt x="7746" y="408"/>
                    <a:pt x="8389" y="628"/>
                    <a:pt x="8911" y="1064"/>
                  </a:cubicBezTo>
                  <a:cubicBezTo>
                    <a:pt x="9913" y="1903"/>
                    <a:pt x="10208" y="3322"/>
                    <a:pt x="9623" y="4490"/>
                  </a:cubicBezTo>
                  <a:cubicBezTo>
                    <a:pt x="9136" y="5459"/>
                    <a:pt x="8151" y="6047"/>
                    <a:pt x="7103" y="6047"/>
                  </a:cubicBezTo>
                  <a:cubicBezTo>
                    <a:pt x="6887" y="6047"/>
                    <a:pt x="6669" y="6022"/>
                    <a:pt x="6452" y="5971"/>
                  </a:cubicBezTo>
                  <a:cubicBezTo>
                    <a:pt x="5182" y="5669"/>
                    <a:pt x="4282" y="4534"/>
                    <a:pt x="4282" y="3228"/>
                  </a:cubicBezTo>
                  <a:cubicBezTo>
                    <a:pt x="4284" y="2584"/>
                    <a:pt x="4505" y="1957"/>
                    <a:pt x="4909" y="1457"/>
                  </a:cubicBezTo>
                  <a:cubicBezTo>
                    <a:pt x="4983" y="1370"/>
                    <a:pt x="4970" y="1237"/>
                    <a:pt x="4880" y="1165"/>
                  </a:cubicBezTo>
                  <a:cubicBezTo>
                    <a:pt x="4842" y="1134"/>
                    <a:pt x="4797" y="1119"/>
                    <a:pt x="4752" y="1119"/>
                  </a:cubicBezTo>
                  <a:cubicBezTo>
                    <a:pt x="4691" y="1119"/>
                    <a:pt x="4630" y="1147"/>
                    <a:pt x="4590" y="1200"/>
                  </a:cubicBezTo>
                  <a:cubicBezTo>
                    <a:pt x="3848" y="2119"/>
                    <a:pt x="3669" y="3370"/>
                    <a:pt x="4121" y="4462"/>
                  </a:cubicBezTo>
                  <a:cubicBezTo>
                    <a:pt x="4573" y="5554"/>
                    <a:pt x="5583" y="6311"/>
                    <a:pt x="6758" y="6436"/>
                  </a:cubicBezTo>
                  <a:lnTo>
                    <a:pt x="6758" y="7119"/>
                  </a:lnTo>
                  <a:cubicBezTo>
                    <a:pt x="6758" y="7150"/>
                    <a:pt x="6763" y="7165"/>
                    <a:pt x="6758" y="7206"/>
                  </a:cubicBezTo>
                  <a:lnTo>
                    <a:pt x="6533" y="7206"/>
                  </a:lnTo>
                  <a:cubicBezTo>
                    <a:pt x="6420" y="7206"/>
                    <a:pt x="6328" y="7298"/>
                    <a:pt x="6328" y="7412"/>
                  </a:cubicBezTo>
                  <a:cubicBezTo>
                    <a:pt x="6328" y="7525"/>
                    <a:pt x="6420" y="7615"/>
                    <a:pt x="6533" y="7615"/>
                  </a:cubicBezTo>
                  <a:lnTo>
                    <a:pt x="9754" y="7615"/>
                  </a:lnTo>
                  <a:lnTo>
                    <a:pt x="9754" y="8204"/>
                  </a:lnTo>
                  <a:lnTo>
                    <a:pt x="4169" y="8204"/>
                  </a:lnTo>
                  <a:lnTo>
                    <a:pt x="4169" y="7615"/>
                  </a:lnTo>
                  <a:lnTo>
                    <a:pt x="5714" y="7615"/>
                  </a:lnTo>
                  <a:cubicBezTo>
                    <a:pt x="5828" y="7615"/>
                    <a:pt x="5918" y="7523"/>
                    <a:pt x="5918" y="7412"/>
                  </a:cubicBezTo>
                  <a:cubicBezTo>
                    <a:pt x="5918" y="7298"/>
                    <a:pt x="5828" y="7206"/>
                    <a:pt x="5714" y="7206"/>
                  </a:cubicBezTo>
                  <a:lnTo>
                    <a:pt x="3966" y="7206"/>
                  </a:lnTo>
                  <a:cubicBezTo>
                    <a:pt x="3852" y="7206"/>
                    <a:pt x="3760" y="7298"/>
                    <a:pt x="3760" y="7410"/>
                  </a:cubicBezTo>
                  <a:lnTo>
                    <a:pt x="3760" y="8407"/>
                  </a:lnTo>
                  <a:cubicBezTo>
                    <a:pt x="3760" y="8519"/>
                    <a:pt x="3852" y="8610"/>
                    <a:pt x="3966" y="8610"/>
                  </a:cubicBezTo>
                  <a:lnTo>
                    <a:pt x="6756" y="8610"/>
                  </a:lnTo>
                  <a:lnTo>
                    <a:pt x="6756" y="9078"/>
                  </a:lnTo>
                  <a:lnTo>
                    <a:pt x="2957" y="9078"/>
                  </a:lnTo>
                  <a:cubicBezTo>
                    <a:pt x="2845" y="9078"/>
                    <a:pt x="2754" y="9169"/>
                    <a:pt x="2754" y="9283"/>
                  </a:cubicBezTo>
                  <a:lnTo>
                    <a:pt x="2754" y="9971"/>
                  </a:lnTo>
                  <a:lnTo>
                    <a:pt x="2184" y="9971"/>
                  </a:lnTo>
                  <a:cubicBezTo>
                    <a:pt x="2070" y="9971"/>
                    <a:pt x="1981" y="10062"/>
                    <a:pt x="1981" y="10176"/>
                  </a:cubicBezTo>
                  <a:cubicBezTo>
                    <a:pt x="1981" y="10290"/>
                    <a:pt x="2070" y="10381"/>
                    <a:pt x="2184" y="10381"/>
                  </a:cubicBezTo>
                  <a:lnTo>
                    <a:pt x="4603" y="10381"/>
                  </a:lnTo>
                  <a:cubicBezTo>
                    <a:pt x="4880" y="10381"/>
                    <a:pt x="5105" y="10606"/>
                    <a:pt x="5105" y="10883"/>
                  </a:cubicBezTo>
                  <a:lnTo>
                    <a:pt x="5105" y="12606"/>
                  </a:lnTo>
                  <a:cubicBezTo>
                    <a:pt x="5081" y="12604"/>
                    <a:pt x="5055" y="12602"/>
                    <a:pt x="5031" y="12602"/>
                  </a:cubicBezTo>
                  <a:lnTo>
                    <a:pt x="885" y="12602"/>
                  </a:lnTo>
                  <a:cubicBezTo>
                    <a:pt x="841" y="12602"/>
                    <a:pt x="797" y="12606"/>
                    <a:pt x="756" y="12613"/>
                  </a:cubicBezTo>
                  <a:lnTo>
                    <a:pt x="756" y="10883"/>
                  </a:lnTo>
                  <a:cubicBezTo>
                    <a:pt x="756" y="10606"/>
                    <a:pt x="978" y="10381"/>
                    <a:pt x="1258" y="10381"/>
                  </a:cubicBezTo>
                  <a:lnTo>
                    <a:pt x="1367" y="10381"/>
                  </a:lnTo>
                  <a:cubicBezTo>
                    <a:pt x="1479" y="10381"/>
                    <a:pt x="1570" y="10290"/>
                    <a:pt x="1570" y="10176"/>
                  </a:cubicBezTo>
                  <a:cubicBezTo>
                    <a:pt x="1570" y="10062"/>
                    <a:pt x="1479" y="9971"/>
                    <a:pt x="1367" y="9971"/>
                  </a:cubicBezTo>
                  <a:lnTo>
                    <a:pt x="1258" y="9971"/>
                  </a:lnTo>
                  <a:cubicBezTo>
                    <a:pt x="754" y="9973"/>
                    <a:pt x="347" y="10379"/>
                    <a:pt x="347" y="10881"/>
                  </a:cubicBezTo>
                  <a:lnTo>
                    <a:pt x="347" y="12665"/>
                  </a:lnTo>
                  <a:cubicBezTo>
                    <a:pt x="347" y="12683"/>
                    <a:pt x="347" y="12700"/>
                    <a:pt x="345" y="12715"/>
                  </a:cubicBezTo>
                  <a:cubicBezTo>
                    <a:pt x="345" y="12737"/>
                    <a:pt x="343" y="12761"/>
                    <a:pt x="345" y="12785"/>
                  </a:cubicBezTo>
                  <a:cubicBezTo>
                    <a:pt x="127" y="12953"/>
                    <a:pt x="0" y="13213"/>
                    <a:pt x="0" y="13486"/>
                  </a:cubicBezTo>
                  <a:lnTo>
                    <a:pt x="0" y="13770"/>
                  </a:lnTo>
                  <a:cubicBezTo>
                    <a:pt x="0" y="13884"/>
                    <a:pt x="92" y="13973"/>
                    <a:pt x="203" y="13973"/>
                  </a:cubicBezTo>
                  <a:lnTo>
                    <a:pt x="5714" y="13973"/>
                  </a:lnTo>
                  <a:cubicBezTo>
                    <a:pt x="5826" y="13973"/>
                    <a:pt x="5918" y="13884"/>
                    <a:pt x="5918" y="13770"/>
                  </a:cubicBezTo>
                  <a:lnTo>
                    <a:pt x="5918" y="13486"/>
                  </a:lnTo>
                  <a:cubicBezTo>
                    <a:pt x="5918" y="13187"/>
                    <a:pt x="5765" y="12905"/>
                    <a:pt x="5511" y="12744"/>
                  </a:cubicBezTo>
                  <a:cubicBezTo>
                    <a:pt x="5514" y="12715"/>
                    <a:pt x="5516" y="12691"/>
                    <a:pt x="5516" y="12665"/>
                  </a:cubicBezTo>
                  <a:lnTo>
                    <a:pt x="5516" y="10881"/>
                  </a:lnTo>
                  <a:cubicBezTo>
                    <a:pt x="5516" y="10379"/>
                    <a:pt x="5107" y="9973"/>
                    <a:pt x="4605" y="9971"/>
                  </a:cubicBezTo>
                  <a:lnTo>
                    <a:pt x="3164" y="9971"/>
                  </a:lnTo>
                  <a:lnTo>
                    <a:pt x="3164" y="9486"/>
                  </a:lnTo>
                  <a:lnTo>
                    <a:pt x="10780" y="9486"/>
                  </a:lnTo>
                  <a:lnTo>
                    <a:pt x="10780" y="9971"/>
                  </a:lnTo>
                  <a:lnTo>
                    <a:pt x="9284" y="9971"/>
                  </a:lnTo>
                  <a:cubicBezTo>
                    <a:pt x="8780" y="9973"/>
                    <a:pt x="8374" y="10379"/>
                    <a:pt x="8374" y="10881"/>
                  </a:cubicBezTo>
                  <a:lnTo>
                    <a:pt x="8374" y="12665"/>
                  </a:lnTo>
                  <a:cubicBezTo>
                    <a:pt x="8374" y="12702"/>
                    <a:pt x="8376" y="12742"/>
                    <a:pt x="8380" y="12779"/>
                  </a:cubicBezTo>
                  <a:cubicBezTo>
                    <a:pt x="8158" y="12945"/>
                    <a:pt x="8025" y="13209"/>
                    <a:pt x="8027" y="13488"/>
                  </a:cubicBezTo>
                  <a:lnTo>
                    <a:pt x="8027" y="13770"/>
                  </a:lnTo>
                  <a:cubicBezTo>
                    <a:pt x="8027" y="13884"/>
                    <a:pt x="8116" y="13975"/>
                    <a:pt x="8230" y="13975"/>
                  </a:cubicBezTo>
                  <a:lnTo>
                    <a:pt x="13739" y="13975"/>
                  </a:lnTo>
                  <a:cubicBezTo>
                    <a:pt x="13850" y="13975"/>
                    <a:pt x="13942" y="13884"/>
                    <a:pt x="13942" y="13770"/>
                  </a:cubicBezTo>
                  <a:lnTo>
                    <a:pt x="13942" y="13488"/>
                  </a:lnTo>
                  <a:cubicBezTo>
                    <a:pt x="13942" y="13189"/>
                    <a:pt x="13791" y="12912"/>
                    <a:pt x="13542" y="12748"/>
                  </a:cubicBezTo>
                  <a:lnTo>
                    <a:pt x="13544" y="12748"/>
                  </a:lnTo>
                  <a:lnTo>
                    <a:pt x="13544" y="12713"/>
                  </a:lnTo>
                  <a:lnTo>
                    <a:pt x="13544" y="12667"/>
                  </a:lnTo>
                  <a:lnTo>
                    <a:pt x="13544" y="10883"/>
                  </a:lnTo>
                  <a:cubicBezTo>
                    <a:pt x="13542" y="10379"/>
                    <a:pt x="13136" y="9973"/>
                    <a:pt x="12634" y="9973"/>
                  </a:cubicBezTo>
                  <a:lnTo>
                    <a:pt x="11191" y="9973"/>
                  </a:lnTo>
                  <a:lnTo>
                    <a:pt x="11191" y="9283"/>
                  </a:lnTo>
                  <a:cubicBezTo>
                    <a:pt x="11191" y="9169"/>
                    <a:pt x="11099" y="9078"/>
                    <a:pt x="10988" y="9078"/>
                  </a:cubicBezTo>
                  <a:lnTo>
                    <a:pt x="7166" y="9078"/>
                  </a:lnTo>
                  <a:lnTo>
                    <a:pt x="7166" y="8613"/>
                  </a:lnTo>
                  <a:lnTo>
                    <a:pt x="9957" y="8613"/>
                  </a:lnTo>
                  <a:cubicBezTo>
                    <a:pt x="10071" y="8613"/>
                    <a:pt x="10162" y="8521"/>
                    <a:pt x="10162" y="8407"/>
                  </a:cubicBezTo>
                  <a:lnTo>
                    <a:pt x="10162" y="7410"/>
                  </a:lnTo>
                  <a:cubicBezTo>
                    <a:pt x="10162" y="7298"/>
                    <a:pt x="10071" y="7206"/>
                    <a:pt x="9957" y="7206"/>
                  </a:cubicBezTo>
                  <a:lnTo>
                    <a:pt x="7169" y="7206"/>
                  </a:lnTo>
                  <a:cubicBezTo>
                    <a:pt x="7169" y="7174"/>
                    <a:pt x="7166" y="7150"/>
                    <a:pt x="7166" y="7119"/>
                  </a:cubicBezTo>
                  <a:lnTo>
                    <a:pt x="7166" y="6455"/>
                  </a:lnTo>
                  <a:cubicBezTo>
                    <a:pt x="8197" y="6434"/>
                    <a:pt x="9153" y="5920"/>
                    <a:pt x="9745" y="5075"/>
                  </a:cubicBezTo>
                  <a:cubicBezTo>
                    <a:pt x="10335" y="4230"/>
                    <a:pt x="10485" y="3154"/>
                    <a:pt x="10151" y="2180"/>
                  </a:cubicBezTo>
                  <a:cubicBezTo>
                    <a:pt x="9815" y="1204"/>
                    <a:pt x="9036" y="449"/>
                    <a:pt x="8051" y="145"/>
                  </a:cubicBezTo>
                  <a:cubicBezTo>
                    <a:pt x="7738" y="48"/>
                    <a:pt x="7417"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1587954" y="1710464"/>
              <a:ext cx="12865" cy="11058"/>
            </a:xfrm>
            <a:custGeom>
              <a:avLst/>
              <a:gdLst/>
              <a:ahLst/>
              <a:cxnLst/>
              <a:rect l="l" t="t" r="r" b="b"/>
              <a:pathLst>
                <a:path w="477" h="410" extrusionOk="0">
                  <a:moveTo>
                    <a:pt x="205" y="1"/>
                  </a:moveTo>
                  <a:cubicBezTo>
                    <a:pt x="100" y="1"/>
                    <a:pt x="0" y="82"/>
                    <a:pt x="0" y="204"/>
                  </a:cubicBezTo>
                  <a:cubicBezTo>
                    <a:pt x="0" y="318"/>
                    <a:pt x="92" y="410"/>
                    <a:pt x="203" y="410"/>
                  </a:cubicBezTo>
                  <a:cubicBezTo>
                    <a:pt x="387" y="410"/>
                    <a:pt x="476" y="189"/>
                    <a:pt x="348" y="60"/>
                  </a:cubicBezTo>
                  <a:cubicBezTo>
                    <a:pt x="306" y="19"/>
                    <a:pt x="25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1608856" y="1710464"/>
              <a:ext cx="12865" cy="11058"/>
            </a:xfrm>
            <a:custGeom>
              <a:avLst/>
              <a:gdLst/>
              <a:ahLst/>
              <a:cxnLst/>
              <a:rect l="l" t="t" r="r" b="b"/>
              <a:pathLst>
                <a:path w="477" h="410" extrusionOk="0">
                  <a:moveTo>
                    <a:pt x="205" y="1"/>
                  </a:moveTo>
                  <a:cubicBezTo>
                    <a:pt x="101" y="1"/>
                    <a:pt x="0" y="82"/>
                    <a:pt x="0" y="204"/>
                  </a:cubicBezTo>
                  <a:cubicBezTo>
                    <a:pt x="0" y="318"/>
                    <a:pt x="92" y="410"/>
                    <a:pt x="204" y="410"/>
                  </a:cubicBezTo>
                  <a:cubicBezTo>
                    <a:pt x="387" y="410"/>
                    <a:pt x="476" y="189"/>
                    <a:pt x="348" y="60"/>
                  </a:cubicBezTo>
                  <a:cubicBezTo>
                    <a:pt x="306" y="19"/>
                    <a:pt x="25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1629758" y="1710464"/>
              <a:ext cx="12865" cy="11058"/>
            </a:xfrm>
            <a:custGeom>
              <a:avLst/>
              <a:gdLst/>
              <a:ahLst/>
              <a:cxnLst/>
              <a:rect l="l" t="t" r="r" b="b"/>
              <a:pathLst>
                <a:path w="477" h="410" extrusionOk="0">
                  <a:moveTo>
                    <a:pt x="205" y="1"/>
                  </a:moveTo>
                  <a:cubicBezTo>
                    <a:pt x="101" y="1"/>
                    <a:pt x="1" y="82"/>
                    <a:pt x="1" y="204"/>
                  </a:cubicBezTo>
                  <a:cubicBezTo>
                    <a:pt x="1" y="318"/>
                    <a:pt x="92" y="410"/>
                    <a:pt x="204" y="410"/>
                  </a:cubicBezTo>
                  <a:cubicBezTo>
                    <a:pt x="387" y="410"/>
                    <a:pt x="477" y="189"/>
                    <a:pt x="348" y="60"/>
                  </a:cubicBezTo>
                  <a:cubicBezTo>
                    <a:pt x="306" y="19"/>
                    <a:pt x="25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1804361" y="1710464"/>
              <a:ext cx="12919" cy="11058"/>
            </a:xfrm>
            <a:custGeom>
              <a:avLst/>
              <a:gdLst/>
              <a:ahLst/>
              <a:cxnLst/>
              <a:rect l="l" t="t" r="r" b="b"/>
              <a:pathLst>
                <a:path w="479" h="410" extrusionOk="0">
                  <a:moveTo>
                    <a:pt x="207" y="1"/>
                  </a:moveTo>
                  <a:cubicBezTo>
                    <a:pt x="102" y="1"/>
                    <a:pt x="1" y="82"/>
                    <a:pt x="1" y="204"/>
                  </a:cubicBezTo>
                  <a:cubicBezTo>
                    <a:pt x="1" y="318"/>
                    <a:pt x="92" y="410"/>
                    <a:pt x="206" y="410"/>
                  </a:cubicBezTo>
                  <a:cubicBezTo>
                    <a:pt x="387" y="410"/>
                    <a:pt x="479" y="189"/>
                    <a:pt x="350" y="60"/>
                  </a:cubicBezTo>
                  <a:cubicBezTo>
                    <a:pt x="308" y="19"/>
                    <a:pt x="25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1825263" y="1710464"/>
              <a:ext cx="12919" cy="11058"/>
            </a:xfrm>
            <a:custGeom>
              <a:avLst/>
              <a:gdLst/>
              <a:ahLst/>
              <a:cxnLst/>
              <a:rect l="l" t="t" r="r" b="b"/>
              <a:pathLst>
                <a:path w="479" h="410" extrusionOk="0">
                  <a:moveTo>
                    <a:pt x="207" y="1"/>
                  </a:moveTo>
                  <a:cubicBezTo>
                    <a:pt x="102" y="1"/>
                    <a:pt x="1" y="82"/>
                    <a:pt x="1" y="204"/>
                  </a:cubicBezTo>
                  <a:cubicBezTo>
                    <a:pt x="1" y="318"/>
                    <a:pt x="92" y="410"/>
                    <a:pt x="206" y="410"/>
                  </a:cubicBezTo>
                  <a:cubicBezTo>
                    <a:pt x="387" y="410"/>
                    <a:pt x="479" y="189"/>
                    <a:pt x="350" y="60"/>
                  </a:cubicBezTo>
                  <a:cubicBezTo>
                    <a:pt x="309" y="19"/>
                    <a:pt x="25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1846165" y="1710464"/>
              <a:ext cx="12946" cy="11058"/>
            </a:xfrm>
            <a:custGeom>
              <a:avLst/>
              <a:gdLst/>
              <a:ahLst/>
              <a:cxnLst/>
              <a:rect l="l" t="t" r="r" b="b"/>
              <a:pathLst>
                <a:path w="480" h="410" extrusionOk="0">
                  <a:moveTo>
                    <a:pt x="207" y="1"/>
                  </a:moveTo>
                  <a:cubicBezTo>
                    <a:pt x="102" y="1"/>
                    <a:pt x="1" y="82"/>
                    <a:pt x="1" y="204"/>
                  </a:cubicBezTo>
                  <a:cubicBezTo>
                    <a:pt x="1" y="318"/>
                    <a:pt x="93" y="410"/>
                    <a:pt x="206" y="410"/>
                  </a:cubicBezTo>
                  <a:cubicBezTo>
                    <a:pt x="387" y="410"/>
                    <a:pt x="479" y="189"/>
                    <a:pt x="350" y="60"/>
                  </a:cubicBezTo>
                  <a:cubicBezTo>
                    <a:pt x="309" y="19"/>
                    <a:pt x="257"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64"/>
          <p:cNvGrpSpPr/>
          <p:nvPr/>
        </p:nvGrpSpPr>
        <p:grpSpPr>
          <a:xfrm>
            <a:off x="719915" y="3845948"/>
            <a:ext cx="376906" cy="312205"/>
            <a:chOff x="720006" y="3845948"/>
            <a:chExt cx="376906" cy="312205"/>
          </a:xfrm>
        </p:grpSpPr>
        <p:sp>
          <p:nvSpPr>
            <p:cNvPr id="3677" name="Google Shape;3677;p64"/>
            <p:cNvSpPr/>
            <p:nvPr/>
          </p:nvSpPr>
          <p:spPr>
            <a:xfrm>
              <a:off x="958016" y="3969498"/>
              <a:ext cx="12919" cy="11058"/>
            </a:xfrm>
            <a:custGeom>
              <a:avLst/>
              <a:gdLst/>
              <a:ahLst/>
              <a:cxnLst/>
              <a:rect l="l" t="t" r="r" b="b"/>
              <a:pathLst>
                <a:path w="479" h="410" extrusionOk="0">
                  <a:moveTo>
                    <a:pt x="274" y="0"/>
                  </a:moveTo>
                  <a:cubicBezTo>
                    <a:pt x="92" y="0"/>
                    <a:pt x="1" y="221"/>
                    <a:pt x="129" y="350"/>
                  </a:cubicBezTo>
                  <a:cubicBezTo>
                    <a:pt x="171" y="391"/>
                    <a:pt x="222" y="410"/>
                    <a:pt x="273" y="410"/>
                  </a:cubicBezTo>
                  <a:cubicBezTo>
                    <a:pt x="378" y="410"/>
                    <a:pt x="479" y="328"/>
                    <a:pt x="479" y="206"/>
                  </a:cubicBezTo>
                  <a:cubicBezTo>
                    <a:pt x="479" y="92"/>
                    <a:pt x="387"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720006" y="3845948"/>
              <a:ext cx="376906" cy="312205"/>
            </a:xfrm>
            <a:custGeom>
              <a:avLst/>
              <a:gdLst/>
              <a:ahLst/>
              <a:cxnLst/>
              <a:rect l="l" t="t" r="r" b="b"/>
              <a:pathLst>
                <a:path w="13975" h="11576" extrusionOk="0">
                  <a:moveTo>
                    <a:pt x="4225" y="2522"/>
                  </a:moveTo>
                  <a:lnTo>
                    <a:pt x="4225" y="3221"/>
                  </a:lnTo>
                  <a:lnTo>
                    <a:pt x="2520" y="3221"/>
                  </a:lnTo>
                  <a:lnTo>
                    <a:pt x="2520" y="2522"/>
                  </a:lnTo>
                  <a:close/>
                  <a:moveTo>
                    <a:pt x="2111" y="4636"/>
                  </a:moveTo>
                  <a:lnTo>
                    <a:pt x="2111" y="5293"/>
                  </a:lnTo>
                  <a:lnTo>
                    <a:pt x="408" y="5293"/>
                  </a:lnTo>
                  <a:lnTo>
                    <a:pt x="408" y="4636"/>
                  </a:lnTo>
                  <a:close/>
                  <a:moveTo>
                    <a:pt x="13566" y="1518"/>
                  </a:moveTo>
                  <a:lnTo>
                    <a:pt x="13566" y="6944"/>
                  </a:lnTo>
                  <a:lnTo>
                    <a:pt x="4633" y="6944"/>
                  </a:lnTo>
                  <a:lnTo>
                    <a:pt x="4633" y="1518"/>
                  </a:lnTo>
                  <a:close/>
                  <a:moveTo>
                    <a:pt x="4428" y="0"/>
                  </a:moveTo>
                  <a:cubicBezTo>
                    <a:pt x="4317" y="0"/>
                    <a:pt x="4225" y="92"/>
                    <a:pt x="4225" y="204"/>
                  </a:cubicBezTo>
                  <a:lnTo>
                    <a:pt x="4225" y="2112"/>
                  </a:lnTo>
                  <a:lnTo>
                    <a:pt x="2317" y="2112"/>
                  </a:lnTo>
                  <a:cubicBezTo>
                    <a:pt x="2203" y="2112"/>
                    <a:pt x="2111" y="2204"/>
                    <a:pt x="2111" y="2317"/>
                  </a:cubicBezTo>
                  <a:lnTo>
                    <a:pt x="2111" y="4225"/>
                  </a:lnTo>
                  <a:lnTo>
                    <a:pt x="203" y="4225"/>
                  </a:lnTo>
                  <a:cubicBezTo>
                    <a:pt x="92" y="4225"/>
                    <a:pt x="0" y="4315"/>
                    <a:pt x="0" y="4429"/>
                  </a:cubicBezTo>
                  <a:lnTo>
                    <a:pt x="0" y="5496"/>
                  </a:lnTo>
                  <a:cubicBezTo>
                    <a:pt x="0" y="5503"/>
                    <a:pt x="0" y="5509"/>
                    <a:pt x="0" y="5516"/>
                  </a:cubicBezTo>
                  <a:cubicBezTo>
                    <a:pt x="0" y="5522"/>
                    <a:pt x="0" y="5529"/>
                    <a:pt x="0" y="5536"/>
                  </a:cubicBezTo>
                  <a:lnTo>
                    <a:pt x="0" y="11372"/>
                  </a:lnTo>
                  <a:cubicBezTo>
                    <a:pt x="0" y="11483"/>
                    <a:pt x="92" y="11575"/>
                    <a:pt x="203" y="11575"/>
                  </a:cubicBezTo>
                  <a:lnTo>
                    <a:pt x="9546" y="11575"/>
                  </a:lnTo>
                  <a:cubicBezTo>
                    <a:pt x="9658" y="11575"/>
                    <a:pt x="9749" y="11483"/>
                    <a:pt x="9749" y="11372"/>
                  </a:cubicBezTo>
                  <a:lnTo>
                    <a:pt x="9749" y="10099"/>
                  </a:lnTo>
                  <a:cubicBezTo>
                    <a:pt x="9754" y="9983"/>
                    <a:pt x="9662" y="9887"/>
                    <a:pt x="9546" y="9887"/>
                  </a:cubicBezTo>
                  <a:cubicBezTo>
                    <a:pt x="9430" y="9887"/>
                    <a:pt x="9337" y="9983"/>
                    <a:pt x="9341" y="10099"/>
                  </a:cubicBezTo>
                  <a:lnTo>
                    <a:pt x="9341" y="11167"/>
                  </a:lnTo>
                  <a:lnTo>
                    <a:pt x="408" y="11167"/>
                  </a:lnTo>
                  <a:lnTo>
                    <a:pt x="408" y="5743"/>
                  </a:lnTo>
                  <a:lnTo>
                    <a:pt x="2111" y="5743"/>
                  </a:lnTo>
                  <a:lnTo>
                    <a:pt x="2111" y="9261"/>
                  </a:lnTo>
                  <a:cubicBezTo>
                    <a:pt x="2111" y="9374"/>
                    <a:pt x="2203" y="9466"/>
                    <a:pt x="2317" y="9466"/>
                  </a:cubicBezTo>
                  <a:lnTo>
                    <a:pt x="11658" y="9466"/>
                  </a:lnTo>
                  <a:cubicBezTo>
                    <a:pt x="11771" y="9466"/>
                    <a:pt x="11863" y="9374"/>
                    <a:pt x="11863" y="9261"/>
                  </a:cubicBezTo>
                  <a:lnTo>
                    <a:pt x="11863" y="8127"/>
                  </a:lnTo>
                  <a:cubicBezTo>
                    <a:pt x="11865" y="8012"/>
                    <a:pt x="11773" y="7916"/>
                    <a:pt x="11658" y="7916"/>
                  </a:cubicBezTo>
                  <a:cubicBezTo>
                    <a:pt x="11542" y="7916"/>
                    <a:pt x="11450" y="8012"/>
                    <a:pt x="11455" y="8127"/>
                  </a:cubicBezTo>
                  <a:lnTo>
                    <a:pt x="11455" y="9055"/>
                  </a:lnTo>
                  <a:lnTo>
                    <a:pt x="2520" y="9055"/>
                  </a:lnTo>
                  <a:lnTo>
                    <a:pt x="2520" y="3629"/>
                  </a:lnTo>
                  <a:lnTo>
                    <a:pt x="4225" y="3629"/>
                  </a:lnTo>
                  <a:lnTo>
                    <a:pt x="4225" y="7149"/>
                  </a:lnTo>
                  <a:cubicBezTo>
                    <a:pt x="4225" y="7260"/>
                    <a:pt x="4317" y="7352"/>
                    <a:pt x="4428" y="7352"/>
                  </a:cubicBezTo>
                  <a:lnTo>
                    <a:pt x="13769" y="7352"/>
                  </a:lnTo>
                  <a:cubicBezTo>
                    <a:pt x="13883" y="7352"/>
                    <a:pt x="13974" y="7260"/>
                    <a:pt x="13974" y="7149"/>
                  </a:cubicBezTo>
                  <a:lnTo>
                    <a:pt x="13974" y="1315"/>
                  </a:lnTo>
                  <a:cubicBezTo>
                    <a:pt x="13974" y="1201"/>
                    <a:pt x="13883" y="1110"/>
                    <a:pt x="13769" y="1110"/>
                  </a:cubicBezTo>
                  <a:lnTo>
                    <a:pt x="10518" y="1110"/>
                  </a:lnTo>
                  <a:cubicBezTo>
                    <a:pt x="10509" y="1101"/>
                    <a:pt x="10500" y="1092"/>
                    <a:pt x="10492" y="1086"/>
                  </a:cubicBezTo>
                  <a:lnTo>
                    <a:pt x="9230" y="48"/>
                  </a:lnTo>
                  <a:cubicBezTo>
                    <a:pt x="9192" y="18"/>
                    <a:pt x="9147" y="0"/>
                    <a:pt x="9099" y="0"/>
                  </a:cubicBezTo>
                  <a:lnTo>
                    <a:pt x="6188" y="0"/>
                  </a:lnTo>
                  <a:cubicBezTo>
                    <a:pt x="6074" y="0"/>
                    <a:pt x="5983" y="92"/>
                    <a:pt x="5983" y="206"/>
                  </a:cubicBezTo>
                  <a:cubicBezTo>
                    <a:pt x="5983" y="319"/>
                    <a:pt x="6074" y="411"/>
                    <a:pt x="6188" y="411"/>
                  </a:cubicBezTo>
                  <a:lnTo>
                    <a:pt x="9027" y="411"/>
                  </a:lnTo>
                  <a:lnTo>
                    <a:pt x="9878" y="1110"/>
                  </a:lnTo>
                  <a:lnTo>
                    <a:pt x="4633" y="1110"/>
                  </a:lnTo>
                  <a:lnTo>
                    <a:pt x="4633" y="411"/>
                  </a:lnTo>
                  <a:lnTo>
                    <a:pt x="5369" y="411"/>
                  </a:lnTo>
                  <a:cubicBezTo>
                    <a:pt x="5483" y="411"/>
                    <a:pt x="5574" y="319"/>
                    <a:pt x="5574" y="206"/>
                  </a:cubicBezTo>
                  <a:cubicBezTo>
                    <a:pt x="5574" y="92"/>
                    <a:pt x="548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910684" y="3899484"/>
              <a:ext cx="113786" cy="109498"/>
            </a:xfrm>
            <a:custGeom>
              <a:avLst/>
              <a:gdLst/>
              <a:ahLst/>
              <a:cxnLst/>
              <a:rect l="l" t="t" r="r" b="b"/>
              <a:pathLst>
                <a:path w="4219" h="4060" extrusionOk="0">
                  <a:moveTo>
                    <a:pt x="2029" y="409"/>
                  </a:moveTo>
                  <a:cubicBezTo>
                    <a:pt x="2686" y="409"/>
                    <a:pt x="3275" y="804"/>
                    <a:pt x="3526" y="1411"/>
                  </a:cubicBezTo>
                  <a:cubicBezTo>
                    <a:pt x="3778" y="2016"/>
                    <a:pt x="3640" y="2714"/>
                    <a:pt x="3175" y="3177"/>
                  </a:cubicBezTo>
                  <a:cubicBezTo>
                    <a:pt x="2865" y="3487"/>
                    <a:pt x="2450" y="3652"/>
                    <a:pt x="2027" y="3652"/>
                  </a:cubicBezTo>
                  <a:cubicBezTo>
                    <a:pt x="1819" y="3652"/>
                    <a:pt x="1608" y="3612"/>
                    <a:pt x="1408" y="3529"/>
                  </a:cubicBezTo>
                  <a:cubicBezTo>
                    <a:pt x="801" y="3278"/>
                    <a:pt x="406" y="2686"/>
                    <a:pt x="406" y="2031"/>
                  </a:cubicBezTo>
                  <a:cubicBezTo>
                    <a:pt x="408" y="1136"/>
                    <a:pt x="1133" y="409"/>
                    <a:pt x="2029" y="409"/>
                  </a:cubicBezTo>
                  <a:close/>
                  <a:moveTo>
                    <a:pt x="2031" y="0"/>
                  </a:moveTo>
                  <a:cubicBezTo>
                    <a:pt x="1769" y="0"/>
                    <a:pt x="1505" y="51"/>
                    <a:pt x="1253" y="155"/>
                  </a:cubicBezTo>
                  <a:cubicBezTo>
                    <a:pt x="494" y="470"/>
                    <a:pt x="0" y="1210"/>
                    <a:pt x="0" y="2031"/>
                  </a:cubicBezTo>
                  <a:cubicBezTo>
                    <a:pt x="0" y="3151"/>
                    <a:pt x="908" y="4059"/>
                    <a:pt x="2029" y="4059"/>
                  </a:cubicBezTo>
                  <a:cubicBezTo>
                    <a:pt x="2030" y="4059"/>
                    <a:pt x="2032" y="4059"/>
                    <a:pt x="2034" y="4059"/>
                  </a:cubicBezTo>
                  <a:cubicBezTo>
                    <a:pt x="2853" y="4059"/>
                    <a:pt x="3590" y="3564"/>
                    <a:pt x="3904" y="2808"/>
                  </a:cubicBezTo>
                  <a:cubicBezTo>
                    <a:pt x="4219" y="2048"/>
                    <a:pt x="4046" y="1175"/>
                    <a:pt x="3465" y="594"/>
                  </a:cubicBezTo>
                  <a:cubicBezTo>
                    <a:pt x="3077" y="206"/>
                    <a:pt x="2558"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959850" y="3922435"/>
              <a:ext cx="11085" cy="40913"/>
            </a:xfrm>
            <a:custGeom>
              <a:avLst/>
              <a:gdLst/>
              <a:ahLst/>
              <a:cxnLst/>
              <a:rect l="l" t="t" r="r" b="b"/>
              <a:pathLst>
                <a:path w="411" h="1517" extrusionOk="0">
                  <a:moveTo>
                    <a:pt x="206" y="1"/>
                  </a:moveTo>
                  <a:cubicBezTo>
                    <a:pt x="92" y="1"/>
                    <a:pt x="0" y="92"/>
                    <a:pt x="0" y="206"/>
                  </a:cubicBezTo>
                  <a:lnTo>
                    <a:pt x="0" y="1313"/>
                  </a:lnTo>
                  <a:cubicBezTo>
                    <a:pt x="0" y="1424"/>
                    <a:pt x="92" y="1516"/>
                    <a:pt x="206" y="1516"/>
                  </a:cubicBezTo>
                  <a:cubicBezTo>
                    <a:pt x="319" y="1516"/>
                    <a:pt x="411" y="1424"/>
                    <a:pt x="411" y="1313"/>
                  </a:cubicBezTo>
                  <a:lnTo>
                    <a:pt x="411" y="206"/>
                  </a:lnTo>
                  <a:cubicBezTo>
                    <a:pt x="411" y="92"/>
                    <a:pt x="319" y="1"/>
                    <a:pt x="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64"/>
          <p:cNvGrpSpPr/>
          <p:nvPr/>
        </p:nvGrpSpPr>
        <p:grpSpPr>
          <a:xfrm>
            <a:off x="719915" y="3232678"/>
            <a:ext cx="382974" cy="335021"/>
            <a:chOff x="720006" y="3232678"/>
            <a:chExt cx="382974" cy="335021"/>
          </a:xfrm>
        </p:grpSpPr>
        <p:sp>
          <p:nvSpPr>
            <p:cNvPr id="3682" name="Google Shape;3682;p64"/>
            <p:cNvSpPr/>
            <p:nvPr/>
          </p:nvSpPr>
          <p:spPr>
            <a:xfrm>
              <a:off x="836948" y="3455693"/>
              <a:ext cx="46415" cy="39754"/>
            </a:xfrm>
            <a:custGeom>
              <a:avLst/>
              <a:gdLst/>
              <a:ahLst/>
              <a:cxnLst/>
              <a:rect l="l" t="t" r="r" b="b"/>
              <a:pathLst>
                <a:path w="1721" h="1474" extrusionOk="0">
                  <a:moveTo>
                    <a:pt x="981" y="414"/>
                  </a:moveTo>
                  <a:cubicBezTo>
                    <a:pt x="1147" y="414"/>
                    <a:pt x="1306" y="543"/>
                    <a:pt x="1306" y="736"/>
                  </a:cubicBezTo>
                  <a:cubicBezTo>
                    <a:pt x="1306" y="915"/>
                    <a:pt x="1162" y="1060"/>
                    <a:pt x="985" y="1060"/>
                  </a:cubicBezTo>
                  <a:cubicBezTo>
                    <a:pt x="697" y="1060"/>
                    <a:pt x="555" y="712"/>
                    <a:pt x="756" y="509"/>
                  </a:cubicBezTo>
                  <a:cubicBezTo>
                    <a:pt x="822" y="444"/>
                    <a:pt x="902" y="414"/>
                    <a:pt x="981" y="414"/>
                  </a:cubicBezTo>
                  <a:close/>
                  <a:moveTo>
                    <a:pt x="985" y="1"/>
                  </a:moveTo>
                  <a:cubicBezTo>
                    <a:pt x="328" y="1"/>
                    <a:pt x="0" y="793"/>
                    <a:pt x="463" y="1258"/>
                  </a:cubicBezTo>
                  <a:cubicBezTo>
                    <a:pt x="605" y="1399"/>
                    <a:pt x="794" y="1473"/>
                    <a:pt x="986" y="1473"/>
                  </a:cubicBezTo>
                  <a:cubicBezTo>
                    <a:pt x="1080" y="1473"/>
                    <a:pt x="1176" y="1455"/>
                    <a:pt x="1267" y="1418"/>
                  </a:cubicBezTo>
                  <a:cubicBezTo>
                    <a:pt x="1542" y="1304"/>
                    <a:pt x="1721" y="1036"/>
                    <a:pt x="1721" y="736"/>
                  </a:cubicBezTo>
                  <a:cubicBezTo>
                    <a:pt x="1721" y="330"/>
                    <a:pt x="1391"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720006" y="3232678"/>
              <a:ext cx="382974" cy="335021"/>
            </a:xfrm>
            <a:custGeom>
              <a:avLst/>
              <a:gdLst/>
              <a:ahLst/>
              <a:cxnLst/>
              <a:rect l="l" t="t" r="r" b="b"/>
              <a:pathLst>
                <a:path w="14200" h="12422" extrusionOk="0">
                  <a:moveTo>
                    <a:pt x="13201" y="416"/>
                  </a:moveTo>
                  <a:cubicBezTo>
                    <a:pt x="13223" y="416"/>
                    <a:pt x="13246" y="418"/>
                    <a:pt x="13269" y="422"/>
                  </a:cubicBezTo>
                  <a:cubicBezTo>
                    <a:pt x="13437" y="457"/>
                    <a:pt x="13559" y="603"/>
                    <a:pt x="13559" y="776"/>
                  </a:cubicBezTo>
                  <a:cubicBezTo>
                    <a:pt x="13559" y="872"/>
                    <a:pt x="13522" y="964"/>
                    <a:pt x="13455" y="1031"/>
                  </a:cubicBezTo>
                  <a:cubicBezTo>
                    <a:pt x="13385" y="1100"/>
                    <a:pt x="13292" y="1136"/>
                    <a:pt x="13200" y="1136"/>
                  </a:cubicBezTo>
                  <a:cubicBezTo>
                    <a:pt x="13130" y="1136"/>
                    <a:pt x="13061" y="1116"/>
                    <a:pt x="13000" y="1075"/>
                  </a:cubicBezTo>
                  <a:cubicBezTo>
                    <a:pt x="12856" y="981"/>
                    <a:pt x="12802" y="798"/>
                    <a:pt x="12867" y="638"/>
                  </a:cubicBezTo>
                  <a:cubicBezTo>
                    <a:pt x="12924" y="503"/>
                    <a:pt x="13057" y="416"/>
                    <a:pt x="13201" y="416"/>
                  </a:cubicBezTo>
                  <a:close/>
                  <a:moveTo>
                    <a:pt x="8046" y="415"/>
                  </a:moveTo>
                  <a:cubicBezTo>
                    <a:pt x="8096" y="415"/>
                    <a:pt x="8147" y="426"/>
                    <a:pt x="8197" y="448"/>
                  </a:cubicBezTo>
                  <a:cubicBezTo>
                    <a:pt x="8435" y="558"/>
                    <a:pt x="8478" y="879"/>
                    <a:pt x="8280" y="1049"/>
                  </a:cubicBezTo>
                  <a:cubicBezTo>
                    <a:pt x="8269" y="1058"/>
                    <a:pt x="8256" y="1066"/>
                    <a:pt x="8245" y="1077"/>
                  </a:cubicBezTo>
                  <a:cubicBezTo>
                    <a:pt x="8182" y="1119"/>
                    <a:pt x="8114" y="1138"/>
                    <a:pt x="8047" y="1138"/>
                  </a:cubicBezTo>
                  <a:cubicBezTo>
                    <a:pt x="7860" y="1138"/>
                    <a:pt x="7684" y="988"/>
                    <a:pt x="7686" y="776"/>
                  </a:cubicBezTo>
                  <a:cubicBezTo>
                    <a:pt x="7686" y="568"/>
                    <a:pt x="7856" y="415"/>
                    <a:pt x="8046" y="415"/>
                  </a:cubicBezTo>
                  <a:close/>
                  <a:moveTo>
                    <a:pt x="13409" y="1523"/>
                  </a:moveTo>
                  <a:lnTo>
                    <a:pt x="13409" y="4387"/>
                  </a:lnTo>
                  <a:cubicBezTo>
                    <a:pt x="13409" y="4986"/>
                    <a:pt x="13217" y="5566"/>
                    <a:pt x="12856" y="6042"/>
                  </a:cubicBezTo>
                  <a:cubicBezTo>
                    <a:pt x="12562" y="6435"/>
                    <a:pt x="12169" y="6743"/>
                    <a:pt x="11717" y="6938"/>
                  </a:cubicBezTo>
                  <a:lnTo>
                    <a:pt x="11717" y="6593"/>
                  </a:lnTo>
                  <a:cubicBezTo>
                    <a:pt x="11959" y="6473"/>
                    <a:pt x="12179" y="6313"/>
                    <a:pt x="12372" y="6123"/>
                  </a:cubicBezTo>
                  <a:cubicBezTo>
                    <a:pt x="12835" y="5665"/>
                    <a:pt x="13094" y="5040"/>
                    <a:pt x="13094" y="4387"/>
                  </a:cubicBezTo>
                  <a:lnTo>
                    <a:pt x="13094" y="1544"/>
                  </a:lnTo>
                  <a:cubicBezTo>
                    <a:pt x="13129" y="1549"/>
                    <a:pt x="13163" y="1551"/>
                    <a:pt x="13198" y="1551"/>
                  </a:cubicBezTo>
                  <a:cubicBezTo>
                    <a:pt x="13269" y="1551"/>
                    <a:pt x="13340" y="1542"/>
                    <a:pt x="13409" y="1523"/>
                  </a:cubicBezTo>
                  <a:close/>
                  <a:moveTo>
                    <a:pt x="11302" y="6468"/>
                  </a:moveTo>
                  <a:lnTo>
                    <a:pt x="11302" y="7346"/>
                  </a:lnTo>
                  <a:lnTo>
                    <a:pt x="9954" y="7346"/>
                  </a:lnTo>
                  <a:lnTo>
                    <a:pt x="9954" y="6468"/>
                  </a:lnTo>
                  <a:close/>
                  <a:moveTo>
                    <a:pt x="5320" y="8034"/>
                  </a:moveTo>
                  <a:cubicBezTo>
                    <a:pt x="5446" y="8034"/>
                    <a:pt x="5572" y="8058"/>
                    <a:pt x="5692" y="8108"/>
                  </a:cubicBezTo>
                  <a:cubicBezTo>
                    <a:pt x="6055" y="8259"/>
                    <a:pt x="6293" y="8612"/>
                    <a:pt x="6293" y="9005"/>
                  </a:cubicBezTo>
                  <a:cubicBezTo>
                    <a:pt x="6293" y="9543"/>
                    <a:pt x="5858" y="9977"/>
                    <a:pt x="5321" y="9977"/>
                  </a:cubicBezTo>
                  <a:cubicBezTo>
                    <a:pt x="4928" y="9977"/>
                    <a:pt x="4572" y="9741"/>
                    <a:pt x="4424" y="9377"/>
                  </a:cubicBezTo>
                  <a:cubicBezTo>
                    <a:pt x="4273" y="9014"/>
                    <a:pt x="4356" y="8597"/>
                    <a:pt x="4633" y="8318"/>
                  </a:cubicBezTo>
                  <a:cubicBezTo>
                    <a:pt x="4819" y="8132"/>
                    <a:pt x="5067" y="8034"/>
                    <a:pt x="5320" y="8034"/>
                  </a:cubicBezTo>
                  <a:close/>
                  <a:moveTo>
                    <a:pt x="8068" y="7300"/>
                  </a:moveTo>
                  <a:lnTo>
                    <a:pt x="8068" y="11274"/>
                  </a:lnTo>
                  <a:lnTo>
                    <a:pt x="8046" y="11274"/>
                  </a:lnTo>
                  <a:cubicBezTo>
                    <a:pt x="7249" y="11270"/>
                    <a:pt x="6526" y="10807"/>
                    <a:pt x="6192" y="10084"/>
                  </a:cubicBezTo>
                  <a:cubicBezTo>
                    <a:pt x="6699" y="9674"/>
                    <a:pt x="6852" y="8966"/>
                    <a:pt x="6559" y="8383"/>
                  </a:cubicBezTo>
                  <a:cubicBezTo>
                    <a:pt x="6320" y="7906"/>
                    <a:pt x="5835" y="7619"/>
                    <a:pt x="5321" y="7619"/>
                  </a:cubicBezTo>
                  <a:cubicBezTo>
                    <a:pt x="5206" y="7619"/>
                    <a:pt x="5091" y="7633"/>
                    <a:pt x="4976" y="7663"/>
                  </a:cubicBezTo>
                  <a:cubicBezTo>
                    <a:pt x="4343" y="7824"/>
                    <a:pt x="3911" y="8405"/>
                    <a:pt x="3935" y="9056"/>
                  </a:cubicBezTo>
                  <a:cubicBezTo>
                    <a:pt x="3959" y="9708"/>
                    <a:pt x="4432" y="10254"/>
                    <a:pt x="5074" y="10370"/>
                  </a:cubicBezTo>
                  <a:cubicBezTo>
                    <a:pt x="5077" y="10383"/>
                    <a:pt x="5081" y="10396"/>
                    <a:pt x="5085" y="10407"/>
                  </a:cubicBezTo>
                  <a:cubicBezTo>
                    <a:pt x="5319" y="10992"/>
                    <a:pt x="5721" y="11497"/>
                    <a:pt x="6238" y="11855"/>
                  </a:cubicBezTo>
                  <a:cubicBezTo>
                    <a:pt x="6273" y="11879"/>
                    <a:pt x="6308" y="11901"/>
                    <a:pt x="6343" y="11923"/>
                  </a:cubicBezTo>
                  <a:lnTo>
                    <a:pt x="417" y="11923"/>
                  </a:lnTo>
                  <a:lnTo>
                    <a:pt x="417" y="7300"/>
                  </a:lnTo>
                  <a:close/>
                  <a:moveTo>
                    <a:pt x="8043" y="0"/>
                  </a:moveTo>
                  <a:cubicBezTo>
                    <a:pt x="7391" y="0"/>
                    <a:pt x="7025" y="768"/>
                    <a:pt x="7452" y="1274"/>
                  </a:cubicBezTo>
                  <a:lnTo>
                    <a:pt x="7452" y="4390"/>
                  </a:lnTo>
                  <a:cubicBezTo>
                    <a:pt x="7450" y="5075"/>
                    <a:pt x="7673" y="5741"/>
                    <a:pt x="8085" y="6289"/>
                  </a:cubicBezTo>
                  <a:cubicBezTo>
                    <a:pt x="8457" y="6785"/>
                    <a:pt x="8961" y="7163"/>
                    <a:pt x="9540" y="7379"/>
                  </a:cubicBezTo>
                  <a:lnTo>
                    <a:pt x="9540" y="7553"/>
                  </a:lnTo>
                  <a:cubicBezTo>
                    <a:pt x="9540" y="7669"/>
                    <a:pt x="9634" y="7761"/>
                    <a:pt x="9747" y="7761"/>
                  </a:cubicBezTo>
                  <a:lnTo>
                    <a:pt x="10817" y="7761"/>
                  </a:lnTo>
                  <a:lnTo>
                    <a:pt x="10817" y="9235"/>
                  </a:lnTo>
                  <a:cubicBezTo>
                    <a:pt x="10815" y="10536"/>
                    <a:pt x="9904" y="11663"/>
                    <a:pt x="8631" y="11938"/>
                  </a:cubicBezTo>
                  <a:cubicBezTo>
                    <a:pt x="8435" y="11980"/>
                    <a:pt x="8239" y="12001"/>
                    <a:pt x="8045" y="12001"/>
                  </a:cubicBezTo>
                  <a:cubicBezTo>
                    <a:pt x="6978" y="12001"/>
                    <a:pt x="5981" y="11382"/>
                    <a:pt x="5524" y="10377"/>
                  </a:cubicBezTo>
                  <a:cubicBezTo>
                    <a:pt x="5629" y="10361"/>
                    <a:pt x="5732" y="10335"/>
                    <a:pt x="5832" y="10296"/>
                  </a:cubicBezTo>
                  <a:cubicBezTo>
                    <a:pt x="6241" y="11155"/>
                    <a:pt x="7108" y="11691"/>
                    <a:pt x="8045" y="11691"/>
                  </a:cubicBezTo>
                  <a:cubicBezTo>
                    <a:pt x="8128" y="11691"/>
                    <a:pt x="8211" y="11686"/>
                    <a:pt x="8295" y="11678"/>
                  </a:cubicBezTo>
                  <a:lnTo>
                    <a:pt x="8302" y="11678"/>
                  </a:lnTo>
                  <a:cubicBezTo>
                    <a:pt x="9548" y="11543"/>
                    <a:pt x="10498" y="10490"/>
                    <a:pt x="10503" y="9235"/>
                  </a:cubicBezTo>
                  <a:lnTo>
                    <a:pt x="10503" y="8412"/>
                  </a:lnTo>
                  <a:cubicBezTo>
                    <a:pt x="10498" y="8300"/>
                    <a:pt x="10406" y="8213"/>
                    <a:pt x="10295" y="8213"/>
                  </a:cubicBezTo>
                  <a:cubicBezTo>
                    <a:pt x="10184" y="8213"/>
                    <a:pt x="10092" y="8300"/>
                    <a:pt x="10088" y="8412"/>
                  </a:cubicBezTo>
                  <a:lnTo>
                    <a:pt x="10088" y="9235"/>
                  </a:lnTo>
                  <a:cubicBezTo>
                    <a:pt x="10081" y="10191"/>
                    <a:pt x="9417" y="11019"/>
                    <a:pt x="8483" y="11226"/>
                  </a:cubicBezTo>
                  <a:lnTo>
                    <a:pt x="8483" y="7091"/>
                  </a:lnTo>
                  <a:cubicBezTo>
                    <a:pt x="8483" y="6977"/>
                    <a:pt x="8391" y="6883"/>
                    <a:pt x="8275" y="6883"/>
                  </a:cubicBezTo>
                  <a:lnTo>
                    <a:pt x="5481" y="6883"/>
                  </a:lnTo>
                  <a:cubicBezTo>
                    <a:pt x="5474" y="6879"/>
                    <a:pt x="5470" y="6874"/>
                    <a:pt x="5465" y="6870"/>
                  </a:cubicBezTo>
                  <a:lnTo>
                    <a:pt x="4374" y="5975"/>
                  </a:lnTo>
                  <a:cubicBezTo>
                    <a:pt x="4336" y="5944"/>
                    <a:pt x="4288" y="5927"/>
                    <a:pt x="4240" y="5927"/>
                  </a:cubicBezTo>
                  <a:lnTo>
                    <a:pt x="2461" y="5927"/>
                  </a:lnTo>
                  <a:cubicBezTo>
                    <a:pt x="2345" y="5927"/>
                    <a:pt x="2253" y="6021"/>
                    <a:pt x="2253" y="6134"/>
                  </a:cubicBezTo>
                  <a:cubicBezTo>
                    <a:pt x="2253" y="6250"/>
                    <a:pt x="2345" y="6344"/>
                    <a:pt x="2461" y="6344"/>
                  </a:cubicBezTo>
                  <a:lnTo>
                    <a:pt x="4168" y="6344"/>
                  </a:lnTo>
                  <a:lnTo>
                    <a:pt x="4828" y="6883"/>
                  </a:lnTo>
                  <a:lnTo>
                    <a:pt x="415" y="6883"/>
                  </a:lnTo>
                  <a:lnTo>
                    <a:pt x="415" y="6344"/>
                  </a:lnTo>
                  <a:lnTo>
                    <a:pt x="1631" y="6344"/>
                  </a:lnTo>
                  <a:cubicBezTo>
                    <a:pt x="1745" y="6342"/>
                    <a:pt x="1838" y="6250"/>
                    <a:pt x="1838" y="6134"/>
                  </a:cubicBezTo>
                  <a:cubicBezTo>
                    <a:pt x="1838" y="6021"/>
                    <a:pt x="1745" y="5927"/>
                    <a:pt x="1631" y="5927"/>
                  </a:cubicBezTo>
                  <a:lnTo>
                    <a:pt x="207" y="5927"/>
                  </a:lnTo>
                  <a:cubicBezTo>
                    <a:pt x="94" y="5927"/>
                    <a:pt x="0" y="6021"/>
                    <a:pt x="0" y="6134"/>
                  </a:cubicBezTo>
                  <a:lnTo>
                    <a:pt x="0" y="12130"/>
                  </a:lnTo>
                  <a:cubicBezTo>
                    <a:pt x="0" y="12246"/>
                    <a:pt x="94" y="12340"/>
                    <a:pt x="207" y="12340"/>
                  </a:cubicBezTo>
                  <a:lnTo>
                    <a:pt x="7302" y="12340"/>
                  </a:lnTo>
                  <a:cubicBezTo>
                    <a:pt x="7308" y="12337"/>
                    <a:pt x="7317" y="12337"/>
                    <a:pt x="7323" y="12337"/>
                  </a:cubicBezTo>
                  <a:cubicBezTo>
                    <a:pt x="7568" y="12394"/>
                    <a:pt x="7811" y="12421"/>
                    <a:pt x="8050" y="12421"/>
                  </a:cubicBezTo>
                  <a:cubicBezTo>
                    <a:pt x="9761" y="12421"/>
                    <a:pt x="11232" y="11034"/>
                    <a:pt x="11232" y="9235"/>
                  </a:cubicBezTo>
                  <a:lnTo>
                    <a:pt x="11232" y="7763"/>
                  </a:lnTo>
                  <a:lnTo>
                    <a:pt x="11509" y="7763"/>
                  </a:lnTo>
                  <a:cubicBezTo>
                    <a:pt x="11623" y="7763"/>
                    <a:pt x="11717" y="7669"/>
                    <a:pt x="11717" y="7553"/>
                  </a:cubicBezTo>
                  <a:lnTo>
                    <a:pt x="11717" y="7385"/>
                  </a:lnTo>
                  <a:cubicBezTo>
                    <a:pt x="12302" y="7171"/>
                    <a:pt x="12813" y="6791"/>
                    <a:pt x="13188" y="6294"/>
                  </a:cubicBezTo>
                  <a:cubicBezTo>
                    <a:pt x="13603" y="5745"/>
                    <a:pt x="13826" y="5075"/>
                    <a:pt x="13824" y="4387"/>
                  </a:cubicBezTo>
                  <a:lnTo>
                    <a:pt x="13824" y="1234"/>
                  </a:lnTo>
                  <a:cubicBezTo>
                    <a:pt x="14199" y="723"/>
                    <a:pt x="13835" y="1"/>
                    <a:pt x="13199" y="1"/>
                  </a:cubicBezTo>
                  <a:cubicBezTo>
                    <a:pt x="12878" y="1"/>
                    <a:pt x="12592" y="199"/>
                    <a:pt x="12476" y="499"/>
                  </a:cubicBezTo>
                  <a:cubicBezTo>
                    <a:pt x="12361" y="798"/>
                    <a:pt x="12444" y="1136"/>
                    <a:pt x="12679" y="1350"/>
                  </a:cubicBezTo>
                  <a:lnTo>
                    <a:pt x="12679" y="4387"/>
                  </a:lnTo>
                  <a:cubicBezTo>
                    <a:pt x="12682" y="4929"/>
                    <a:pt x="12463" y="5449"/>
                    <a:pt x="12079" y="5828"/>
                  </a:cubicBezTo>
                  <a:cubicBezTo>
                    <a:pt x="11959" y="5949"/>
                    <a:pt x="11826" y="6056"/>
                    <a:pt x="11679" y="6143"/>
                  </a:cubicBezTo>
                  <a:cubicBezTo>
                    <a:pt x="11642" y="6086"/>
                    <a:pt x="11577" y="6053"/>
                    <a:pt x="11509" y="6053"/>
                  </a:cubicBezTo>
                  <a:lnTo>
                    <a:pt x="9747" y="6053"/>
                  </a:lnTo>
                  <a:cubicBezTo>
                    <a:pt x="9684" y="6053"/>
                    <a:pt x="9623" y="6084"/>
                    <a:pt x="9583" y="6136"/>
                  </a:cubicBezTo>
                  <a:cubicBezTo>
                    <a:pt x="9444" y="6049"/>
                    <a:pt x="9313" y="5946"/>
                    <a:pt x="9197" y="5831"/>
                  </a:cubicBezTo>
                  <a:cubicBezTo>
                    <a:pt x="8810" y="5449"/>
                    <a:pt x="8594" y="4929"/>
                    <a:pt x="8596" y="4387"/>
                  </a:cubicBezTo>
                  <a:lnTo>
                    <a:pt x="8596" y="2606"/>
                  </a:lnTo>
                  <a:cubicBezTo>
                    <a:pt x="8596" y="2490"/>
                    <a:pt x="8502" y="2398"/>
                    <a:pt x="8389" y="2398"/>
                  </a:cubicBezTo>
                  <a:cubicBezTo>
                    <a:pt x="8273" y="2398"/>
                    <a:pt x="8179" y="2490"/>
                    <a:pt x="8179" y="2606"/>
                  </a:cubicBezTo>
                  <a:lnTo>
                    <a:pt x="8179" y="4387"/>
                  </a:lnTo>
                  <a:cubicBezTo>
                    <a:pt x="8179" y="5040"/>
                    <a:pt x="8439" y="5665"/>
                    <a:pt x="8902" y="6123"/>
                  </a:cubicBezTo>
                  <a:cubicBezTo>
                    <a:pt x="9090" y="6309"/>
                    <a:pt x="9304" y="6464"/>
                    <a:pt x="9540" y="6584"/>
                  </a:cubicBezTo>
                  <a:lnTo>
                    <a:pt x="9540" y="6929"/>
                  </a:lnTo>
                  <a:cubicBezTo>
                    <a:pt x="9094" y="6735"/>
                    <a:pt x="8708" y="6429"/>
                    <a:pt x="8417" y="6040"/>
                  </a:cubicBezTo>
                  <a:cubicBezTo>
                    <a:pt x="8059" y="5564"/>
                    <a:pt x="7865" y="4983"/>
                    <a:pt x="7867" y="4387"/>
                  </a:cubicBezTo>
                  <a:lnTo>
                    <a:pt x="7867" y="1529"/>
                  </a:lnTo>
                  <a:cubicBezTo>
                    <a:pt x="7926" y="1544"/>
                    <a:pt x="7987" y="1551"/>
                    <a:pt x="8047" y="1551"/>
                  </a:cubicBezTo>
                  <a:cubicBezTo>
                    <a:pt x="8092" y="1551"/>
                    <a:pt x="8137" y="1548"/>
                    <a:pt x="8182" y="1540"/>
                  </a:cubicBezTo>
                  <a:lnTo>
                    <a:pt x="8182" y="1776"/>
                  </a:lnTo>
                  <a:cubicBezTo>
                    <a:pt x="8182" y="1889"/>
                    <a:pt x="8273" y="1983"/>
                    <a:pt x="8389" y="1983"/>
                  </a:cubicBezTo>
                  <a:cubicBezTo>
                    <a:pt x="8505" y="1983"/>
                    <a:pt x="8596" y="1889"/>
                    <a:pt x="8596" y="1776"/>
                  </a:cubicBezTo>
                  <a:lnTo>
                    <a:pt x="8596" y="1322"/>
                  </a:lnTo>
                  <a:cubicBezTo>
                    <a:pt x="9070" y="841"/>
                    <a:pt x="8751" y="27"/>
                    <a:pt x="8079" y="1"/>
                  </a:cubicBezTo>
                  <a:cubicBezTo>
                    <a:pt x="8067" y="0"/>
                    <a:pt x="8055" y="0"/>
                    <a:pt x="8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64"/>
          <p:cNvGrpSpPr/>
          <p:nvPr/>
        </p:nvGrpSpPr>
        <p:grpSpPr>
          <a:xfrm>
            <a:off x="719915" y="2661183"/>
            <a:ext cx="376906" cy="275013"/>
            <a:chOff x="720006" y="2661183"/>
            <a:chExt cx="376906" cy="275013"/>
          </a:xfrm>
        </p:grpSpPr>
        <p:sp>
          <p:nvSpPr>
            <p:cNvPr id="3685" name="Google Shape;3685;p64"/>
            <p:cNvSpPr/>
            <p:nvPr/>
          </p:nvSpPr>
          <p:spPr>
            <a:xfrm>
              <a:off x="720006" y="2661183"/>
              <a:ext cx="376906" cy="275013"/>
            </a:xfrm>
            <a:custGeom>
              <a:avLst/>
              <a:gdLst/>
              <a:ahLst/>
              <a:cxnLst/>
              <a:rect l="l" t="t" r="r" b="b"/>
              <a:pathLst>
                <a:path w="13975" h="10197" extrusionOk="0">
                  <a:moveTo>
                    <a:pt x="12673" y="415"/>
                  </a:moveTo>
                  <a:cubicBezTo>
                    <a:pt x="12843" y="417"/>
                    <a:pt x="12981" y="555"/>
                    <a:pt x="12981" y="723"/>
                  </a:cubicBezTo>
                  <a:lnTo>
                    <a:pt x="12981" y="8701"/>
                  </a:lnTo>
                  <a:lnTo>
                    <a:pt x="12981" y="8719"/>
                  </a:lnTo>
                  <a:lnTo>
                    <a:pt x="12452" y="8719"/>
                  </a:lnTo>
                  <a:lnTo>
                    <a:pt x="12452" y="1472"/>
                  </a:lnTo>
                  <a:cubicBezTo>
                    <a:pt x="12452" y="1181"/>
                    <a:pt x="12217" y="943"/>
                    <a:pt x="11924" y="943"/>
                  </a:cubicBezTo>
                  <a:lnTo>
                    <a:pt x="5605" y="943"/>
                  </a:lnTo>
                  <a:cubicBezTo>
                    <a:pt x="5602" y="943"/>
                    <a:pt x="5600" y="943"/>
                    <a:pt x="5597" y="943"/>
                  </a:cubicBezTo>
                  <a:cubicBezTo>
                    <a:pt x="5483" y="943"/>
                    <a:pt x="5389" y="1038"/>
                    <a:pt x="5389" y="1153"/>
                  </a:cubicBezTo>
                  <a:cubicBezTo>
                    <a:pt x="5389" y="1268"/>
                    <a:pt x="5483" y="1361"/>
                    <a:pt x="5597" y="1361"/>
                  </a:cubicBezTo>
                  <a:cubicBezTo>
                    <a:pt x="5600" y="1361"/>
                    <a:pt x="5602" y="1361"/>
                    <a:pt x="5605" y="1360"/>
                  </a:cubicBezTo>
                  <a:lnTo>
                    <a:pt x="11924" y="1360"/>
                  </a:lnTo>
                  <a:cubicBezTo>
                    <a:pt x="11985" y="1360"/>
                    <a:pt x="12035" y="1411"/>
                    <a:pt x="12035" y="1472"/>
                  </a:cubicBezTo>
                  <a:lnTo>
                    <a:pt x="12035" y="8719"/>
                  </a:lnTo>
                  <a:lnTo>
                    <a:pt x="1939" y="8719"/>
                  </a:lnTo>
                  <a:lnTo>
                    <a:pt x="1939" y="1472"/>
                  </a:lnTo>
                  <a:cubicBezTo>
                    <a:pt x="1939" y="1411"/>
                    <a:pt x="1989" y="1360"/>
                    <a:pt x="2050" y="1360"/>
                  </a:cubicBezTo>
                  <a:lnTo>
                    <a:pt x="4714" y="1360"/>
                  </a:lnTo>
                  <a:cubicBezTo>
                    <a:pt x="4717" y="1361"/>
                    <a:pt x="4719" y="1361"/>
                    <a:pt x="4722" y="1361"/>
                  </a:cubicBezTo>
                  <a:cubicBezTo>
                    <a:pt x="4836" y="1361"/>
                    <a:pt x="4930" y="1268"/>
                    <a:pt x="4930" y="1153"/>
                  </a:cubicBezTo>
                  <a:cubicBezTo>
                    <a:pt x="4930" y="1038"/>
                    <a:pt x="4836" y="943"/>
                    <a:pt x="4722" y="943"/>
                  </a:cubicBezTo>
                  <a:cubicBezTo>
                    <a:pt x="4719" y="943"/>
                    <a:pt x="4717" y="943"/>
                    <a:pt x="4714" y="943"/>
                  </a:cubicBezTo>
                  <a:lnTo>
                    <a:pt x="2050" y="943"/>
                  </a:lnTo>
                  <a:cubicBezTo>
                    <a:pt x="1758" y="943"/>
                    <a:pt x="1522" y="1181"/>
                    <a:pt x="1522" y="1472"/>
                  </a:cubicBezTo>
                  <a:lnTo>
                    <a:pt x="1522" y="8719"/>
                  </a:lnTo>
                  <a:lnTo>
                    <a:pt x="993" y="8719"/>
                  </a:lnTo>
                  <a:lnTo>
                    <a:pt x="993" y="8701"/>
                  </a:lnTo>
                  <a:lnTo>
                    <a:pt x="993" y="723"/>
                  </a:lnTo>
                  <a:cubicBezTo>
                    <a:pt x="993" y="555"/>
                    <a:pt x="1131" y="417"/>
                    <a:pt x="1301" y="415"/>
                  </a:cubicBezTo>
                  <a:close/>
                  <a:moveTo>
                    <a:pt x="8745" y="9136"/>
                  </a:moveTo>
                  <a:lnTo>
                    <a:pt x="8745" y="9782"/>
                  </a:lnTo>
                  <a:lnTo>
                    <a:pt x="5229" y="9782"/>
                  </a:lnTo>
                  <a:lnTo>
                    <a:pt x="5229" y="9136"/>
                  </a:lnTo>
                  <a:close/>
                  <a:moveTo>
                    <a:pt x="13555" y="9136"/>
                  </a:moveTo>
                  <a:lnTo>
                    <a:pt x="13557" y="9505"/>
                  </a:lnTo>
                  <a:cubicBezTo>
                    <a:pt x="13557" y="9658"/>
                    <a:pt x="13433" y="9780"/>
                    <a:pt x="13280" y="9782"/>
                  </a:cubicBezTo>
                  <a:lnTo>
                    <a:pt x="9162" y="9782"/>
                  </a:lnTo>
                  <a:lnTo>
                    <a:pt x="9162" y="9136"/>
                  </a:lnTo>
                  <a:close/>
                  <a:moveTo>
                    <a:pt x="1301" y="0"/>
                  </a:moveTo>
                  <a:cubicBezTo>
                    <a:pt x="902" y="0"/>
                    <a:pt x="576" y="323"/>
                    <a:pt x="576" y="723"/>
                  </a:cubicBezTo>
                  <a:lnTo>
                    <a:pt x="576" y="8701"/>
                  </a:lnTo>
                  <a:lnTo>
                    <a:pt x="576" y="8719"/>
                  </a:lnTo>
                  <a:lnTo>
                    <a:pt x="207" y="8719"/>
                  </a:lnTo>
                  <a:cubicBezTo>
                    <a:pt x="94" y="8719"/>
                    <a:pt x="0" y="8813"/>
                    <a:pt x="0" y="8928"/>
                  </a:cubicBezTo>
                  <a:lnTo>
                    <a:pt x="0" y="9505"/>
                  </a:lnTo>
                  <a:cubicBezTo>
                    <a:pt x="0" y="9887"/>
                    <a:pt x="310" y="10197"/>
                    <a:pt x="694" y="10197"/>
                  </a:cubicBezTo>
                  <a:lnTo>
                    <a:pt x="3087" y="10197"/>
                  </a:lnTo>
                  <a:cubicBezTo>
                    <a:pt x="3201" y="10195"/>
                    <a:pt x="3288" y="10101"/>
                    <a:pt x="3288" y="9990"/>
                  </a:cubicBezTo>
                  <a:cubicBezTo>
                    <a:pt x="3288" y="9878"/>
                    <a:pt x="3201" y="9784"/>
                    <a:pt x="3087" y="9780"/>
                  </a:cubicBezTo>
                  <a:lnTo>
                    <a:pt x="694" y="9780"/>
                  </a:lnTo>
                  <a:cubicBezTo>
                    <a:pt x="542" y="9780"/>
                    <a:pt x="417" y="9658"/>
                    <a:pt x="417" y="9505"/>
                  </a:cubicBezTo>
                  <a:lnTo>
                    <a:pt x="417" y="9136"/>
                  </a:lnTo>
                  <a:lnTo>
                    <a:pt x="4812" y="9136"/>
                  </a:lnTo>
                  <a:lnTo>
                    <a:pt x="4812" y="9780"/>
                  </a:lnTo>
                  <a:lnTo>
                    <a:pt x="3922" y="9780"/>
                  </a:lnTo>
                  <a:cubicBezTo>
                    <a:pt x="3810" y="9784"/>
                    <a:pt x="3721" y="9878"/>
                    <a:pt x="3721" y="9990"/>
                  </a:cubicBezTo>
                  <a:cubicBezTo>
                    <a:pt x="3721" y="10101"/>
                    <a:pt x="3810" y="10195"/>
                    <a:pt x="3922" y="10197"/>
                  </a:cubicBezTo>
                  <a:lnTo>
                    <a:pt x="13280" y="10197"/>
                  </a:lnTo>
                  <a:cubicBezTo>
                    <a:pt x="13664" y="10197"/>
                    <a:pt x="13974" y="9887"/>
                    <a:pt x="13974" y="9505"/>
                  </a:cubicBezTo>
                  <a:lnTo>
                    <a:pt x="13974" y="8928"/>
                  </a:lnTo>
                  <a:cubicBezTo>
                    <a:pt x="13974" y="8815"/>
                    <a:pt x="13880" y="8721"/>
                    <a:pt x="13765" y="8721"/>
                  </a:cubicBezTo>
                  <a:lnTo>
                    <a:pt x="13765" y="8719"/>
                  </a:lnTo>
                  <a:lnTo>
                    <a:pt x="13396" y="8719"/>
                  </a:lnTo>
                  <a:lnTo>
                    <a:pt x="13396" y="8701"/>
                  </a:lnTo>
                  <a:lnTo>
                    <a:pt x="13396" y="723"/>
                  </a:lnTo>
                  <a:cubicBezTo>
                    <a:pt x="13396" y="323"/>
                    <a:pt x="13073" y="0"/>
                    <a:pt x="12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823867" y="2750103"/>
              <a:ext cx="64404" cy="63245"/>
            </a:xfrm>
            <a:custGeom>
              <a:avLst/>
              <a:gdLst/>
              <a:ahLst/>
              <a:cxnLst/>
              <a:rect l="l" t="t" r="r" b="b"/>
              <a:pathLst>
                <a:path w="2388" h="2345" extrusionOk="0">
                  <a:moveTo>
                    <a:pt x="230" y="1"/>
                  </a:moveTo>
                  <a:cubicBezTo>
                    <a:pt x="177" y="1"/>
                    <a:pt x="124" y="21"/>
                    <a:pt x="84" y="61"/>
                  </a:cubicBezTo>
                  <a:cubicBezTo>
                    <a:pt x="1" y="142"/>
                    <a:pt x="1" y="275"/>
                    <a:pt x="84" y="356"/>
                  </a:cubicBezTo>
                  <a:lnTo>
                    <a:pt x="900" y="1173"/>
                  </a:lnTo>
                  <a:lnTo>
                    <a:pt x="84" y="1989"/>
                  </a:lnTo>
                  <a:cubicBezTo>
                    <a:pt x="3" y="2072"/>
                    <a:pt x="3" y="2203"/>
                    <a:pt x="84" y="2284"/>
                  </a:cubicBezTo>
                  <a:cubicBezTo>
                    <a:pt x="124" y="2325"/>
                    <a:pt x="178" y="2345"/>
                    <a:pt x="231" y="2345"/>
                  </a:cubicBezTo>
                  <a:cubicBezTo>
                    <a:pt x="285" y="2345"/>
                    <a:pt x="338" y="2325"/>
                    <a:pt x="378" y="2284"/>
                  </a:cubicBezTo>
                  <a:lnTo>
                    <a:pt x="1195" y="1468"/>
                  </a:lnTo>
                  <a:lnTo>
                    <a:pt x="2012" y="2284"/>
                  </a:lnTo>
                  <a:cubicBezTo>
                    <a:pt x="2052" y="2325"/>
                    <a:pt x="2106" y="2345"/>
                    <a:pt x="2159" y="2345"/>
                  </a:cubicBezTo>
                  <a:cubicBezTo>
                    <a:pt x="2213" y="2345"/>
                    <a:pt x="2266" y="2325"/>
                    <a:pt x="2306" y="2284"/>
                  </a:cubicBezTo>
                  <a:cubicBezTo>
                    <a:pt x="2387" y="2203"/>
                    <a:pt x="2387" y="2072"/>
                    <a:pt x="2306" y="1989"/>
                  </a:cubicBezTo>
                  <a:lnTo>
                    <a:pt x="1490" y="1173"/>
                  </a:lnTo>
                  <a:lnTo>
                    <a:pt x="2306" y="356"/>
                  </a:lnTo>
                  <a:cubicBezTo>
                    <a:pt x="2387" y="275"/>
                    <a:pt x="2387" y="142"/>
                    <a:pt x="2306" y="61"/>
                  </a:cubicBezTo>
                  <a:cubicBezTo>
                    <a:pt x="2266" y="21"/>
                    <a:pt x="2213" y="1"/>
                    <a:pt x="2159" y="1"/>
                  </a:cubicBezTo>
                  <a:cubicBezTo>
                    <a:pt x="2106" y="1"/>
                    <a:pt x="2052" y="21"/>
                    <a:pt x="2012" y="61"/>
                  </a:cubicBezTo>
                  <a:lnTo>
                    <a:pt x="1195" y="878"/>
                  </a:lnTo>
                  <a:lnTo>
                    <a:pt x="378" y="61"/>
                  </a:lnTo>
                  <a:cubicBezTo>
                    <a:pt x="337" y="21"/>
                    <a:pt x="283"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933986" y="2750103"/>
              <a:ext cx="64350" cy="63245"/>
            </a:xfrm>
            <a:custGeom>
              <a:avLst/>
              <a:gdLst/>
              <a:ahLst/>
              <a:cxnLst/>
              <a:rect l="l" t="t" r="r" b="b"/>
              <a:pathLst>
                <a:path w="2386" h="2345" extrusionOk="0">
                  <a:moveTo>
                    <a:pt x="229" y="1"/>
                  </a:moveTo>
                  <a:cubicBezTo>
                    <a:pt x="175" y="1"/>
                    <a:pt x="122" y="21"/>
                    <a:pt x="82" y="61"/>
                  </a:cubicBezTo>
                  <a:cubicBezTo>
                    <a:pt x="1" y="142"/>
                    <a:pt x="1" y="275"/>
                    <a:pt x="82" y="356"/>
                  </a:cubicBezTo>
                  <a:lnTo>
                    <a:pt x="898" y="1173"/>
                  </a:lnTo>
                  <a:lnTo>
                    <a:pt x="82" y="1989"/>
                  </a:lnTo>
                  <a:cubicBezTo>
                    <a:pt x="1" y="2070"/>
                    <a:pt x="1" y="2203"/>
                    <a:pt x="82" y="2284"/>
                  </a:cubicBezTo>
                  <a:cubicBezTo>
                    <a:pt x="122" y="2325"/>
                    <a:pt x="175" y="2345"/>
                    <a:pt x="229" y="2345"/>
                  </a:cubicBezTo>
                  <a:cubicBezTo>
                    <a:pt x="282" y="2345"/>
                    <a:pt x="336" y="2325"/>
                    <a:pt x="376" y="2284"/>
                  </a:cubicBezTo>
                  <a:lnTo>
                    <a:pt x="1193" y="1468"/>
                  </a:lnTo>
                  <a:lnTo>
                    <a:pt x="2010" y="2284"/>
                  </a:lnTo>
                  <a:cubicBezTo>
                    <a:pt x="2050" y="2325"/>
                    <a:pt x="2103" y="2345"/>
                    <a:pt x="2157" y="2345"/>
                  </a:cubicBezTo>
                  <a:cubicBezTo>
                    <a:pt x="2210" y="2345"/>
                    <a:pt x="2264" y="2325"/>
                    <a:pt x="2304" y="2284"/>
                  </a:cubicBezTo>
                  <a:cubicBezTo>
                    <a:pt x="2385" y="2203"/>
                    <a:pt x="2385" y="2072"/>
                    <a:pt x="2304" y="1989"/>
                  </a:cubicBezTo>
                  <a:lnTo>
                    <a:pt x="1488" y="1173"/>
                  </a:lnTo>
                  <a:lnTo>
                    <a:pt x="2304" y="356"/>
                  </a:lnTo>
                  <a:cubicBezTo>
                    <a:pt x="2383" y="275"/>
                    <a:pt x="2381" y="147"/>
                    <a:pt x="2300" y="66"/>
                  </a:cubicBezTo>
                  <a:cubicBezTo>
                    <a:pt x="2260" y="25"/>
                    <a:pt x="2207" y="5"/>
                    <a:pt x="2154" y="5"/>
                  </a:cubicBezTo>
                  <a:cubicBezTo>
                    <a:pt x="2103" y="5"/>
                    <a:pt x="2050" y="24"/>
                    <a:pt x="2010" y="61"/>
                  </a:cubicBezTo>
                  <a:lnTo>
                    <a:pt x="1193" y="878"/>
                  </a:lnTo>
                  <a:lnTo>
                    <a:pt x="376" y="61"/>
                  </a:lnTo>
                  <a:cubicBezTo>
                    <a:pt x="336" y="21"/>
                    <a:pt x="282"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821170" y="2844714"/>
              <a:ext cx="182641" cy="11300"/>
            </a:xfrm>
            <a:custGeom>
              <a:avLst/>
              <a:gdLst/>
              <a:ahLst/>
              <a:cxnLst/>
              <a:rect l="l" t="t" r="r" b="b"/>
              <a:pathLst>
                <a:path w="6772" h="419" extrusionOk="0">
                  <a:moveTo>
                    <a:pt x="6565" y="1"/>
                  </a:moveTo>
                  <a:cubicBezTo>
                    <a:pt x="6562" y="1"/>
                    <a:pt x="6560" y="1"/>
                    <a:pt x="6557" y="1"/>
                  </a:cubicBezTo>
                  <a:lnTo>
                    <a:pt x="210" y="1"/>
                  </a:lnTo>
                  <a:cubicBezTo>
                    <a:pt x="94" y="1"/>
                    <a:pt x="2" y="95"/>
                    <a:pt x="2" y="208"/>
                  </a:cubicBezTo>
                  <a:cubicBezTo>
                    <a:pt x="0" y="324"/>
                    <a:pt x="94" y="418"/>
                    <a:pt x="210" y="418"/>
                  </a:cubicBezTo>
                  <a:lnTo>
                    <a:pt x="6557" y="418"/>
                  </a:lnTo>
                  <a:cubicBezTo>
                    <a:pt x="6560" y="418"/>
                    <a:pt x="6562" y="418"/>
                    <a:pt x="6565" y="418"/>
                  </a:cubicBezTo>
                  <a:cubicBezTo>
                    <a:pt x="6679" y="418"/>
                    <a:pt x="6771" y="326"/>
                    <a:pt x="6771" y="208"/>
                  </a:cubicBezTo>
                  <a:cubicBezTo>
                    <a:pt x="6771" y="93"/>
                    <a:pt x="6679" y="1"/>
                    <a:pt x="6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64"/>
          <p:cNvGrpSpPr/>
          <p:nvPr/>
        </p:nvGrpSpPr>
        <p:grpSpPr>
          <a:xfrm>
            <a:off x="719915" y="2058566"/>
            <a:ext cx="376906" cy="275094"/>
            <a:chOff x="720006" y="2058566"/>
            <a:chExt cx="376906" cy="275094"/>
          </a:xfrm>
        </p:grpSpPr>
        <p:sp>
          <p:nvSpPr>
            <p:cNvPr id="3690" name="Google Shape;3690;p64"/>
            <p:cNvSpPr/>
            <p:nvPr/>
          </p:nvSpPr>
          <p:spPr>
            <a:xfrm>
              <a:off x="720006" y="2058566"/>
              <a:ext cx="376906" cy="275094"/>
            </a:xfrm>
            <a:custGeom>
              <a:avLst/>
              <a:gdLst/>
              <a:ahLst/>
              <a:cxnLst/>
              <a:rect l="l" t="t" r="r" b="b"/>
              <a:pathLst>
                <a:path w="13975" h="10200" extrusionOk="0">
                  <a:moveTo>
                    <a:pt x="12745" y="418"/>
                  </a:moveTo>
                  <a:cubicBezTo>
                    <a:pt x="12913" y="418"/>
                    <a:pt x="13051" y="555"/>
                    <a:pt x="13053" y="723"/>
                  </a:cubicBezTo>
                  <a:lnTo>
                    <a:pt x="13053" y="8702"/>
                  </a:lnTo>
                  <a:lnTo>
                    <a:pt x="13053" y="8719"/>
                  </a:lnTo>
                  <a:lnTo>
                    <a:pt x="12524" y="8719"/>
                  </a:lnTo>
                  <a:lnTo>
                    <a:pt x="12524" y="1472"/>
                  </a:lnTo>
                  <a:cubicBezTo>
                    <a:pt x="12524" y="1182"/>
                    <a:pt x="12286" y="946"/>
                    <a:pt x="11996" y="944"/>
                  </a:cubicBezTo>
                  <a:lnTo>
                    <a:pt x="6773" y="944"/>
                  </a:lnTo>
                  <a:cubicBezTo>
                    <a:pt x="6657" y="944"/>
                    <a:pt x="6566" y="1038"/>
                    <a:pt x="6566" y="1154"/>
                  </a:cubicBezTo>
                  <a:cubicBezTo>
                    <a:pt x="6566" y="1269"/>
                    <a:pt x="6657" y="1361"/>
                    <a:pt x="6773" y="1361"/>
                  </a:cubicBezTo>
                  <a:lnTo>
                    <a:pt x="11996" y="1361"/>
                  </a:lnTo>
                  <a:cubicBezTo>
                    <a:pt x="12057" y="1361"/>
                    <a:pt x="12107" y="1411"/>
                    <a:pt x="12107" y="1475"/>
                  </a:cubicBezTo>
                  <a:lnTo>
                    <a:pt x="12107" y="8719"/>
                  </a:lnTo>
                  <a:lnTo>
                    <a:pt x="2011" y="8719"/>
                  </a:lnTo>
                  <a:lnTo>
                    <a:pt x="2011" y="1472"/>
                  </a:lnTo>
                  <a:cubicBezTo>
                    <a:pt x="2011" y="1411"/>
                    <a:pt x="2061" y="1361"/>
                    <a:pt x="2122" y="1361"/>
                  </a:cubicBezTo>
                  <a:lnTo>
                    <a:pt x="5939" y="1361"/>
                  </a:lnTo>
                  <a:cubicBezTo>
                    <a:pt x="6055" y="1361"/>
                    <a:pt x="6149" y="1269"/>
                    <a:pt x="6149" y="1154"/>
                  </a:cubicBezTo>
                  <a:cubicBezTo>
                    <a:pt x="6149" y="1038"/>
                    <a:pt x="6055" y="944"/>
                    <a:pt x="5939" y="944"/>
                  </a:cubicBezTo>
                  <a:lnTo>
                    <a:pt x="2122" y="944"/>
                  </a:lnTo>
                  <a:cubicBezTo>
                    <a:pt x="1830" y="946"/>
                    <a:pt x="1594" y="1182"/>
                    <a:pt x="1594" y="1472"/>
                  </a:cubicBezTo>
                  <a:lnTo>
                    <a:pt x="1594" y="8719"/>
                  </a:lnTo>
                  <a:lnTo>
                    <a:pt x="1066" y="8719"/>
                  </a:lnTo>
                  <a:lnTo>
                    <a:pt x="1066" y="8702"/>
                  </a:lnTo>
                  <a:lnTo>
                    <a:pt x="1066" y="723"/>
                  </a:lnTo>
                  <a:cubicBezTo>
                    <a:pt x="1066" y="555"/>
                    <a:pt x="1203" y="418"/>
                    <a:pt x="1373" y="418"/>
                  </a:cubicBezTo>
                  <a:close/>
                  <a:moveTo>
                    <a:pt x="8745" y="9139"/>
                  </a:moveTo>
                  <a:lnTo>
                    <a:pt x="8745" y="9783"/>
                  </a:lnTo>
                  <a:lnTo>
                    <a:pt x="5229" y="9783"/>
                  </a:lnTo>
                  <a:lnTo>
                    <a:pt x="5229" y="9139"/>
                  </a:lnTo>
                  <a:close/>
                  <a:moveTo>
                    <a:pt x="13557" y="9139"/>
                  </a:moveTo>
                  <a:lnTo>
                    <a:pt x="13557" y="9505"/>
                  </a:lnTo>
                  <a:cubicBezTo>
                    <a:pt x="13557" y="9658"/>
                    <a:pt x="13433" y="9783"/>
                    <a:pt x="13280" y="9783"/>
                  </a:cubicBezTo>
                  <a:lnTo>
                    <a:pt x="9162" y="9783"/>
                  </a:lnTo>
                  <a:lnTo>
                    <a:pt x="9162" y="9139"/>
                  </a:lnTo>
                  <a:close/>
                  <a:moveTo>
                    <a:pt x="1373" y="1"/>
                  </a:moveTo>
                  <a:cubicBezTo>
                    <a:pt x="974" y="1"/>
                    <a:pt x="648" y="324"/>
                    <a:pt x="648" y="723"/>
                  </a:cubicBezTo>
                  <a:lnTo>
                    <a:pt x="648" y="8702"/>
                  </a:lnTo>
                  <a:cubicBezTo>
                    <a:pt x="648" y="8708"/>
                    <a:pt x="648" y="8715"/>
                    <a:pt x="648" y="8719"/>
                  </a:cubicBezTo>
                  <a:lnTo>
                    <a:pt x="207" y="8719"/>
                  </a:lnTo>
                  <a:cubicBezTo>
                    <a:pt x="94" y="8719"/>
                    <a:pt x="0" y="8813"/>
                    <a:pt x="0" y="8929"/>
                  </a:cubicBezTo>
                  <a:lnTo>
                    <a:pt x="0" y="9505"/>
                  </a:lnTo>
                  <a:cubicBezTo>
                    <a:pt x="0" y="9887"/>
                    <a:pt x="310" y="10200"/>
                    <a:pt x="694" y="10200"/>
                  </a:cubicBezTo>
                  <a:lnTo>
                    <a:pt x="2841" y="10200"/>
                  </a:lnTo>
                  <a:cubicBezTo>
                    <a:pt x="2956" y="10200"/>
                    <a:pt x="3048" y="10106"/>
                    <a:pt x="3048" y="9990"/>
                  </a:cubicBezTo>
                  <a:cubicBezTo>
                    <a:pt x="3048" y="9877"/>
                    <a:pt x="2956" y="9783"/>
                    <a:pt x="2841" y="9783"/>
                  </a:cubicBezTo>
                  <a:lnTo>
                    <a:pt x="694" y="9783"/>
                  </a:lnTo>
                  <a:cubicBezTo>
                    <a:pt x="542" y="9783"/>
                    <a:pt x="417" y="9658"/>
                    <a:pt x="417" y="9505"/>
                  </a:cubicBezTo>
                  <a:lnTo>
                    <a:pt x="417" y="9139"/>
                  </a:lnTo>
                  <a:lnTo>
                    <a:pt x="4812" y="9139"/>
                  </a:lnTo>
                  <a:lnTo>
                    <a:pt x="4812" y="9783"/>
                  </a:lnTo>
                  <a:lnTo>
                    <a:pt x="3675" y="9783"/>
                  </a:lnTo>
                  <a:cubicBezTo>
                    <a:pt x="3559" y="9783"/>
                    <a:pt x="3465" y="9877"/>
                    <a:pt x="3465" y="9992"/>
                  </a:cubicBezTo>
                  <a:cubicBezTo>
                    <a:pt x="3465" y="10106"/>
                    <a:pt x="3559" y="10200"/>
                    <a:pt x="3675" y="10200"/>
                  </a:cubicBezTo>
                  <a:lnTo>
                    <a:pt x="13282" y="10200"/>
                  </a:lnTo>
                  <a:cubicBezTo>
                    <a:pt x="13664" y="10200"/>
                    <a:pt x="13974" y="9890"/>
                    <a:pt x="13974" y="9505"/>
                  </a:cubicBezTo>
                  <a:lnTo>
                    <a:pt x="13974" y="8929"/>
                  </a:lnTo>
                  <a:cubicBezTo>
                    <a:pt x="13974" y="8815"/>
                    <a:pt x="13883" y="8721"/>
                    <a:pt x="13767" y="8721"/>
                  </a:cubicBezTo>
                  <a:lnTo>
                    <a:pt x="13765" y="8719"/>
                  </a:lnTo>
                  <a:lnTo>
                    <a:pt x="13468" y="8719"/>
                  </a:lnTo>
                  <a:lnTo>
                    <a:pt x="13468" y="8702"/>
                  </a:lnTo>
                  <a:lnTo>
                    <a:pt x="13468" y="723"/>
                  </a:lnTo>
                  <a:cubicBezTo>
                    <a:pt x="13468" y="324"/>
                    <a:pt x="13145" y="1"/>
                    <a:pt x="12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778342" y="2133839"/>
              <a:ext cx="264036" cy="122336"/>
            </a:xfrm>
            <a:custGeom>
              <a:avLst/>
              <a:gdLst/>
              <a:ahLst/>
              <a:cxnLst/>
              <a:rect l="l" t="t" r="r" b="b"/>
              <a:pathLst>
                <a:path w="9790" h="4536" extrusionOk="0">
                  <a:moveTo>
                    <a:pt x="3545" y="0"/>
                  </a:moveTo>
                  <a:cubicBezTo>
                    <a:pt x="3449" y="2"/>
                    <a:pt x="3363" y="70"/>
                    <a:pt x="3344" y="164"/>
                  </a:cubicBezTo>
                  <a:lnTo>
                    <a:pt x="2586" y="3540"/>
                  </a:lnTo>
                  <a:lnTo>
                    <a:pt x="1876" y="1360"/>
                  </a:lnTo>
                  <a:cubicBezTo>
                    <a:pt x="1846" y="1265"/>
                    <a:pt x="1762" y="1217"/>
                    <a:pt x="1678" y="1217"/>
                  </a:cubicBezTo>
                  <a:cubicBezTo>
                    <a:pt x="1600" y="1217"/>
                    <a:pt x="1521" y="1259"/>
                    <a:pt x="1486" y="1345"/>
                  </a:cubicBezTo>
                  <a:lnTo>
                    <a:pt x="1023" y="2476"/>
                  </a:lnTo>
                  <a:lnTo>
                    <a:pt x="217" y="2476"/>
                  </a:lnTo>
                  <a:cubicBezTo>
                    <a:pt x="214" y="2476"/>
                    <a:pt x="212" y="2476"/>
                    <a:pt x="209" y="2476"/>
                  </a:cubicBezTo>
                  <a:cubicBezTo>
                    <a:pt x="95" y="2476"/>
                    <a:pt x="1" y="2568"/>
                    <a:pt x="1" y="2684"/>
                  </a:cubicBezTo>
                  <a:cubicBezTo>
                    <a:pt x="1" y="2801"/>
                    <a:pt x="95" y="2893"/>
                    <a:pt x="209" y="2893"/>
                  </a:cubicBezTo>
                  <a:cubicBezTo>
                    <a:pt x="212" y="2893"/>
                    <a:pt x="214" y="2893"/>
                    <a:pt x="217" y="2893"/>
                  </a:cubicBezTo>
                  <a:lnTo>
                    <a:pt x="1162" y="2893"/>
                  </a:lnTo>
                  <a:cubicBezTo>
                    <a:pt x="1245" y="2893"/>
                    <a:pt x="1322" y="2843"/>
                    <a:pt x="1355" y="2764"/>
                  </a:cubicBezTo>
                  <a:lnTo>
                    <a:pt x="1656" y="2029"/>
                  </a:lnTo>
                  <a:lnTo>
                    <a:pt x="2427" y="4391"/>
                  </a:lnTo>
                  <a:cubicBezTo>
                    <a:pt x="2453" y="4476"/>
                    <a:pt x="2534" y="4533"/>
                    <a:pt x="2623" y="4535"/>
                  </a:cubicBezTo>
                  <a:lnTo>
                    <a:pt x="2634" y="4535"/>
                  </a:lnTo>
                  <a:cubicBezTo>
                    <a:pt x="2728" y="4529"/>
                    <a:pt x="2807" y="4463"/>
                    <a:pt x="2826" y="4371"/>
                  </a:cubicBezTo>
                  <a:lnTo>
                    <a:pt x="3551" y="1138"/>
                  </a:lnTo>
                  <a:lnTo>
                    <a:pt x="3929" y="2732"/>
                  </a:lnTo>
                  <a:cubicBezTo>
                    <a:pt x="3951" y="2826"/>
                    <a:pt x="4034" y="2891"/>
                    <a:pt x="4132" y="2891"/>
                  </a:cubicBezTo>
                  <a:lnTo>
                    <a:pt x="6067" y="2891"/>
                  </a:lnTo>
                  <a:cubicBezTo>
                    <a:pt x="6150" y="2891"/>
                    <a:pt x="6224" y="2841"/>
                    <a:pt x="6257" y="2764"/>
                  </a:cubicBezTo>
                  <a:lnTo>
                    <a:pt x="6529" y="2118"/>
                  </a:lnTo>
                  <a:lnTo>
                    <a:pt x="7191" y="4230"/>
                  </a:lnTo>
                  <a:cubicBezTo>
                    <a:pt x="7222" y="4328"/>
                    <a:pt x="7306" y="4376"/>
                    <a:pt x="7390" y="4376"/>
                  </a:cubicBezTo>
                  <a:cubicBezTo>
                    <a:pt x="7482" y="4376"/>
                    <a:pt x="7574" y="4318"/>
                    <a:pt x="7595" y="4206"/>
                  </a:cubicBezTo>
                  <a:lnTo>
                    <a:pt x="8099" y="1439"/>
                  </a:lnTo>
                  <a:lnTo>
                    <a:pt x="8427" y="2734"/>
                  </a:lnTo>
                  <a:cubicBezTo>
                    <a:pt x="8449" y="2826"/>
                    <a:pt x="8534" y="2891"/>
                    <a:pt x="8628" y="2891"/>
                  </a:cubicBezTo>
                  <a:lnTo>
                    <a:pt x="9573" y="2891"/>
                  </a:lnTo>
                  <a:cubicBezTo>
                    <a:pt x="9576" y="2891"/>
                    <a:pt x="9578" y="2891"/>
                    <a:pt x="9581" y="2891"/>
                  </a:cubicBezTo>
                  <a:cubicBezTo>
                    <a:pt x="9695" y="2891"/>
                    <a:pt x="9789" y="2799"/>
                    <a:pt x="9789" y="2684"/>
                  </a:cubicBezTo>
                  <a:cubicBezTo>
                    <a:pt x="9789" y="2566"/>
                    <a:pt x="9695" y="2474"/>
                    <a:pt x="9581" y="2474"/>
                  </a:cubicBezTo>
                  <a:cubicBezTo>
                    <a:pt x="9578" y="2474"/>
                    <a:pt x="9576" y="2474"/>
                    <a:pt x="9573" y="2474"/>
                  </a:cubicBezTo>
                  <a:lnTo>
                    <a:pt x="8792" y="2474"/>
                  </a:lnTo>
                  <a:lnTo>
                    <a:pt x="8270" y="404"/>
                  </a:lnTo>
                  <a:cubicBezTo>
                    <a:pt x="8243" y="299"/>
                    <a:pt x="8156" y="248"/>
                    <a:pt x="8069" y="248"/>
                  </a:cubicBezTo>
                  <a:cubicBezTo>
                    <a:pt x="7976" y="248"/>
                    <a:pt x="7884" y="306"/>
                    <a:pt x="7864" y="419"/>
                  </a:cubicBezTo>
                  <a:lnTo>
                    <a:pt x="7340" y="3299"/>
                  </a:lnTo>
                  <a:lnTo>
                    <a:pt x="6761" y="1452"/>
                  </a:lnTo>
                  <a:cubicBezTo>
                    <a:pt x="6730" y="1355"/>
                    <a:pt x="6645" y="1305"/>
                    <a:pt x="6560" y="1305"/>
                  </a:cubicBezTo>
                  <a:cubicBezTo>
                    <a:pt x="6483" y="1305"/>
                    <a:pt x="6405" y="1347"/>
                    <a:pt x="6370" y="1433"/>
                  </a:cubicBezTo>
                  <a:lnTo>
                    <a:pt x="5929" y="2474"/>
                  </a:lnTo>
                  <a:lnTo>
                    <a:pt x="4296" y="2474"/>
                  </a:lnTo>
                  <a:lnTo>
                    <a:pt x="3750" y="162"/>
                  </a:lnTo>
                  <a:cubicBezTo>
                    <a:pt x="3728" y="68"/>
                    <a:pt x="3643" y="0"/>
                    <a:pt x="35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695"/>
        <p:cNvGrpSpPr/>
        <p:nvPr/>
      </p:nvGrpSpPr>
      <p:grpSpPr>
        <a:xfrm>
          <a:off x="0" y="0"/>
          <a:ext cx="0" cy="0"/>
          <a:chOff x="0" y="0"/>
          <a:chExt cx="0" cy="0"/>
        </a:xfrm>
      </p:grpSpPr>
      <p:sp>
        <p:nvSpPr>
          <p:cNvPr id="3696" name="Google Shape;3696;p6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3697" name="Google Shape;3697;p65"/>
          <p:cNvSpPr txBox="1">
            <a:spLocks noGrp="1"/>
          </p:cNvSpPr>
          <p:nvPr>
            <p:ph type="body" idx="1"/>
          </p:nvPr>
        </p:nvSpPr>
        <p:spPr>
          <a:xfrm>
            <a:off x="720000" y="1192100"/>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Here’s an assortment of alternative resources whose style fits the one of this template:</a:t>
            </a:r>
            <a:endParaRPr>
              <a:solidFill>
                <a:schemeClr val="dk1"/>
              </a:solidFill>
            </a:endParaRPr>
          </a:p>
          <a:p>
            <a:pPr marL="0" lvl="0" indent="0" algn="l" rtl="0">
              <a:spcBef>
                <a:spcPts val="1000"/>
              </a:spcBef>
              <a:spcAft>
                <a:spcPts val="0"/>
              </a:spcAft>
              <a:buNone/>
            </a:pPr>
            <a:r>
              <a:rPr lang="en" sz="2500" b="1">
                <a:solidFill>
                  <a:schemeClr val="dk2"/>
                </a:solidFill>
                <a:latin typeface="Fira Sans"/>
                <a:ea typeface="Fira Sans"/>
                <a:cs typeface="Fira Sans"/>
                <a:sym typeface="Fira Sans"/>
              </a:rPr>
              <a:t>Vectors:</a:t>
            </a:r>
            <a:endParaRPr sz="2500" b="1">
              <a:solidFill>
                <a:schemeClr val="dk2"/>
              </a:solidFill>
              <a:latin typeface="Fira Sans"/>
              <a:ea typeface="Fira Sans"/>
              <a:cs typeface="Fira Sans"/>
              <a:sym typeface="Fira Sans"/>
            </a:endParaRPr>
          </a:p>
          <a:p>
            <a:pPr marL="457200" lvl="0" indent="-317500" algn="l" rtl="0">
              <a:spcBef>
                <a:spcPts val="0"/>
              </a:spcBef>
              <a:spcAft>
                <a:spcPts val="0"/>
              </a:spcAft>
              <a:buSzPts val="1400"/>
              <a:buChar char="●"/>
            </a:pPr>
            <a:r>
              <a:rPr lang="en">
                <a:solidFill>
                  <a:schemeClr val="hlink"/>
                </a:solidFill>
                <a:uFill>
                  <a:noFill/>
                </a:uFill>
                <a:hlinkClick r:id="rId3"/>
              </a:rPr>
              <a:t>Cyberbrain isometric illustration</a:t>
            </a:r>
            <a:endParaRPr>
              <a:solidFill>
                <a:schemeClr val="dk1"/>
              </a:solidFill>
            </a:endParaRPr>
          </a:p>
          <a:p>
            <a:pPr marL="0" lvl="0" indent="0" algn="l" rtl="0">
              <a:spcBef>
                <a:spcPts val="1600"/>
              </a:spcBef>
              <a:spcAft>
                <a:spcPts val="0"/>
              </a:spcAft>
              <a:buNone/>
            </a:pPr>
            <a:endParaRPr/>
          </a:p>
        </p:txBody>
      </p:sp>
      <p:grpSp>
        <p:nvGrpSpPr>
          <p:cNvPr id="3698" name="Google Shape;3698;p65"/>
          <p:cNvGrpSpPr/>
          <p:nvPr/>
        </p:nvGrpSpPr>
        <p:grpSpPr>
          <a:xfrm>
            <a:off x="3931142" y="2667701"/>
            <a:ext cx="1221576" cy="1759891"/>
            <a:chOff x="1182375" y="2830600"/>
            <a:chExt cx="1487369" cy="2142811"/>
          </a:xfrm>
        </p:grpSpPr>
        <p:sp>
          <p:nvSpPr>
            <p:cNvPr id="3699" name="Google Shape;3699;p65"/>
            <p:cNvSpPr/>
            <p:nvPr/>
          </p:nvSpPr>
          <p:spPr>
            <a:xfrm>
              <a:off x="1195644" y="4119480"/>
              <a:ext cx="1465442" cy="849226"/>
            </a:xfrm>
            <a:custGeom>
              <a:avLst/>
              <a:gdLst/>
              <a:ahLst/>
              <a:cxnLst/>
              <a:rect l="l" t="t" r="r" b="b"/>
              <a:pathLst>
                <a:path w="15572" h="9024" extrusionOk="0">
                  <a:moveTo>
                    <a:pt x="7761" y="1"/>
                  </a:moveTo>
                  <a:lnTo>
                    <a:pt x="0" y="4512"/>
                  </a:lnTo>
                  <a:lnTo>
                    <a:pt x="7811" y="9024"/>
                  </a:lnTo>
                  <a:lnTo>
                    <a:pt x="15572" y="4512"/>
                  </a:lnTo>
                  <a:lnTo>
                    <a:pt x="7761"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1187645" y="4114868"/>
              <a:ext cx="1480782" cy="858543"/>
            </a:xfrm>
            <a:custGeom>
              <a:avLst/>
              <a:gdLst/>
              <a:ahLst/>
              <a:cxnLst/>
              <a:rect l="l" t="t" r="r" b="b"/>
              <a:pathLst>
                <a:path w="15735" h="9123" extrusionOk="0">
                  <a:moveTo>
                    <a:pt x="7846" y="99"/>
                  </a:moveTo>
                  <a:lnTo>
                    <a:pt x="15572" y="4561"/>
                  </a:lnTo>
                  <a:lnTo>
                    <a:pt x="7896" y="9024"/>
                  </a:lnTo>
                  <a:lnTo>
                    <a:pt x="163" y="4561"/>
                  </a:lnTo>
                  <a:lnTo>
                    <a:pt x="7846" y="99"/>
                  </a:lnTo>
                  <a:close/>
                  <a:moveTo>
                    <a:pt x="7839" y="1"/>
                  </a:moveTo>
                  <a:lnTo>
                    <a:pt x="0" y="4561"/>
                  </a:lnTo>
                  <a:lnTo>
                    <a:pt x="7875" y="9108"/>
                  </a:lnTo>
                  <a:lnTo>
                    <a:pt x="7896" y="9122"/>
                  </a:lnTo>
                  <a:lnTo>
                    <a:pt x="15735" y="4561"/>
                  </a:lnTo>
                  <a:lnTo>
                    <a:pt x="7860" y="15"/>
                  </a:lnTo>
                  <a:lnTo>
                    <a:pt x="7839"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1927979" y="4181213"/>
              <a:ext cx="733850" cy="589866"/>
            </a:xfrm>
            <a:custGeom>
              <a:avLst/>
              <a:gdLst/>
              <a:ahLst/>
              <a:cxnLst/>
              <a:rect l="l" t="t" r="r" b="b"/>
              <a:pathLst>
                <a:path w="7798" h="6268" extrusionOk="0">
                  <a:moveTo>
                    <a:pt x="7797" y="1"/>
                  </a:moveTo>
                  <a:lnTo>
                    <a:pt x="0" y="4533"/>
                  </a:lnTo>
                  <a:lnTo>
                    <a:pt x="0" y="6267"/>
                  </a:lnTo>
                  <a:lnTo>
                    <a:pt x="7790" y="1742"/>
                  </a:lnTo>
                  <a:lnTo>
                    <a:pt x="77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1924027" y="4174626"/>
              <a:ext cx="741755" cy="603041"/>
            </a:xfrm>
            <a:custGeom>
              <a:avLst/>
              <a:gdLst/>
              <a:ahLst/>
              <a:cxnLst/>
              <a:rect l="l" t="t" r="r" b="b"/>
              <a:pathLst>
                <a:path w="7882" h="6408" extrusionOk="0">
                  <a:moveTo>
                    <a:pt x="7797" y="148"/>
                  </a:moveTo>
                  <a:lnTo>
                    <a:pt x="7797" y="1783"/>
                  </a:lnTo>
                  <a:lnTo>
                    <a:pt x="85" y="6267"/>
                  </a:lnTo>
                  <a:lnTo>
                    <a:pt x="85" y="4624"/>
                  </a:lnTo>
                  <a:lnTo>
                    <a:pt x="7797" y="148"/>
                  </a:lnTo>
                  <a:close/>
                  <a:moveTo>
                    <a:pt x="7881" y="0"/>
                  </a:moveTo>
                  <a:lnTo>
                    <a:pt x="21" y="4568"/>
                  </a:lnTo>
                  <a:lnTo>
                    <a:pt x="0" y="4575"/>
                  </a:lnTo>
                  <a:lnTo>
                    <a:pt x="0" y="6408"/>
                  </a:lnTo>
                  <a:lnTo>
                    <a:pt x="7853" y="1847"/>
                  </a:lnTo>
                  <a:lnTo>
                    <a:pt x="7874" y="1833"/>
                  </a:lnTo>
                  <a:lnTo>
                    <a:pt x="7881"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1189621" y="4181213"/>
              <a:ext cx="738462" cy="589866"/>
            </a:xfrm>
            <a:custGeom>
              <a:avLst/>
              <a:gdLst/>
              <a:ahLst/>
              <a:cxnLst/>
              <a:rect l="l" t="t" r="r" b="b"/>
              <a:pathLst>
                <a:path w="7847" h="6268" extrusionOk="0">
                  <a:moveTo>
                    <a:pt x="8" y="1"/>
                  </a:moveTo>
                  <a:lnTo>
                    <a:pt x="1" y="1742"/>
                  </a:lnTo>
                  <a:lnTo>
                    <a:pt x="7846" y="6267"/>
                  </a:lnTo>
                  <a:lnTo>
                    <a:pt x="7846" y="4533"/>
                  </a:lnTo>
                  <a:lnTo>
                    <a:pt x="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1185669" y="4174626"/>
              <a:ext cx="746367" cy="603041"/>
            </a:xfrm>
            <a:custGeom>
              <a:avLst/>
              <a:gdLst/>
              <a:ahLst/>
              <a:cxnLst/>
              <a:rect l="l" t="t" r="r" b="b"/>
              <a:pathLst>
                <a:path w="7931" h="6408" extrusionOk="0">
                  <a:moveTo>
                    <a:pt x="92" y="148"/>
                  </a:moveTo>
                  <a:lnTo>
                    <a:pt x="7846" y="4631"/>
                  </a:lnTo>
                  <a:lnTo>
                    <a:pt x="7846" y="6267"/>
                  </a:lnTo>
                  <a:lnTo>
                    <a:pt x="85" y="1783"/>
                  </a:lnTo>
                  <a:lnTo>
                    <a:pt x="92" y="148"/>
                  </a:lnTo>
                  <a:close/>
                  <a:moveTo>
                    <a:pt x="0" y="0"/>
                  </a:moveTo>
                  <a:lnTo>
                    <a:pt x="0" y="1833"/>
                  </a:lnTo>
                  <a:lnTo>
                    <a:pt x="7931" y="6408"/>
                  </a:lnTo>
                  <a:lnTo>
                    <a:pt x="7931" y="4575"/>
                  </a:lnTo>
                  <a:lnTo>
                    <a:pt x="0"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1190280" y="3755288"/>
              <a:ext cx="1471559" cy="852614"/>
            </a:xfrm>
            <a:custGeom>
              <a:avLst/>
              <a:gdLst/>
              <a:ahLst/>
              <a:cxnLst/>
              <a:rect l="l" t="t" r="r" b="b"/>
              <a:pathLst>
                <a:path w="15637" h="9060" extrusionOk="0">
                  <a:moveTo>
                    <a:pt x="7790" y="1"/>
                  </a:moveTo>
                  <a:lnTo>
                    <a:pt x="1" y="4527"/>
                  </a:lnTo>
                  <a:lnTo>
                    <a:pt x="7839" y="9059"/>
                  </a:lnTo>
                  <a:lnTo>
                    <a:pt x="15636" y="4527"/>
                  </a:lnTo>
                  <a:lnTo>
                    <a:pt x="7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1182375" y="3750677"/>
              <a:ext cx="1487369" cy="861836"/>
            </a:xfrm>
            <a:custGeom>
              <a:avLst/>
              <a:gdLst/>
              <a:ahLst/>
              <a:cxnLst/>
              <a:rect l="l" t="t" r="r" b="b"/>
              <a:pathLst>
                <a:path w="15805" h="9158" extrusionOk="0">
                  <a:moveTo>
                    <a:pt x="7874" y="99"/>
                  </a:moveTo>
                  <a:lnTo>
                    <a:pt x="15635" y="4576"/>
                  </a:lnTo>
                  <a:lnTo>
                    <a:pt x="7923" y="9059"/>
                  </a:lnTo>
                  <a:lnTo>
                    <a:pt x="162" y="4576"/>
                  </a:lnTo>
                  <a:lnTo>
                    <a:pt x="7874" y="99"/>
                  </a:lnTo>
                  <a:close/>
                  <a:moveTo>
                    <a:pt x="7874" y="1"/>
                  </a:moveTo>
                  <a:lnTo>
                    <a:pt x="0" y="4576"/>
                  </a:lnTo>
                  <a:lnTo>
                    <a:pt x="7902" y="9143"/>
                  </a:lnTo>
                  <a:lnTo>
                    <a:pt x="7923" y="9158"/>
                  </a:lnTo>
                  <a:lnTo>
                    <a:pt x="15805" y="4576"/>
                  </a:lnTo>
                  <a:lnTo>
                    <a:pt x="7895" y="15"/>
                  </a:lnTo>
                  <a:lnTo>
                    <a:pt x="787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1291162" y="4268073"/>
              <a:ext cx="569915" cy="374924"/>
            </a:xfrm>
            <a:custGeom>
              <a:avLst/>
              <a:gdLst/>
              <a:ahLst/>
              <a:cxnLst/>
              <a:rect l="l" t="t" r="r" b="b"/>
              <a:pathLst>
                <a:path w="6056" h="3984" extrusionOk="0">
                  <a:moveTo>
                    <a:pt x="0" y="1"/>
                  </a:moveTo>
                  <a:lnTo>
                    <a:pt x="0" y="473"/>
                  </a:lnTo>
                  <a:lnTo>
                    <a:pt x="6056" y="398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1287115" y="4268073"/>
              <a:ext cx="575938" cy="378312"/>
            </a:xfrm>
            <a:custGeom>
              <a:avLst/>
              <a:gdLst/>
              <a:ahLst/>
              <a:cxnLst/>
              <a:rect l="l" t="t" r="r" b="b"/>
              <a:pathLst>
                <a:path w="6120" h="4020" extrusionOk="0">
                  <a:moveTo>
                    <a:pt x="1" y="1"/>
                  </a:moveTo>
                  <a:lnTo>
                    <a:pt x="1" y="494"/>
                  </a:lnTo>
                  <a:lnTo>
                    <a:pt x="6077" y="4019"/>
                  </a:lnTo>
                  <a:lnTo>
                    <a:pt x="6120" y="3949"/>
                  </a:lnTo>
                  <a:lnTo>
                    <a:pt x="85" y="445"/>
                  </a:lnTo>
                  <a:lnTo>
                    <a:pt x="7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1291162" y="4340441"/>
              <a:ext cx="569915" cy="363631"/>
            </a:xfrm>
            <a:custGeom>
              <a:avLst/>
              <a:gdLst/>
              <a:ahLst/>
              <a:cxnLst/>
              <a:rect l="l" t="t" r="r" b="b"/>
              <a:pathLst>
                <a:path w="6056" h="3864" extrusionOk="0">
                  <a:moveTo>
                    <a:pt x="0" y="0"/>
                  </a:moveTo>
                  <a:lnTo>
                    <a:pt x="0" y="353"/>
                  </a:lnTo>
                  <a:lnTo>
                    <a:pt x="6056" y="38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1287115" y="4340441"/>
              <a:ext cx="575938" cy="366925"/>
            </a:xfrm>
            <a:custGeom>
              <a:avLst/>
              <a:gdLst/>
              <a:ahLst/>
              <a:cxnLst/>
              <a:rect l="l" t="t" r="r" b="b"/>
              <a:pathLst>
                <a:path w="6120" h="3899" extrusionOk="0">
                  <a:moveTo>
                    <a:pt x="1" y="0"/>
                  </a:moveTo>
                  <a:lnTo>
                    <a:pt x="1" y="374"/>
                  </a:lnTo>
                  <a:lnTo>
                    <a:pt x="6077" y="3899"/>
                  </a:lnTo>
                  <a:lnTo>
                    <a:pt x="6120" y="3828"/>
                  </a:lnTo>
                  <a:lnTo>
                    <a:pt x="85" y="325"/>
                  </a:lnTo>
                  <a:lnTo>
                    <a:pt x="7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1228111" y="4238148"/>
              <a:ext cx="25974" cy="33785"/>
            </a:xfrm>
            <a:custGeom>
              <a:avLst/>
              <a:gdLst/>
              <a:ahLst/>
              <a:cxnLst/>
              <a:rect l="l" t="t" r="r" b="b"/>
              <a:pathLst>
                <a:path w="276" h="359" extrusionOk="0">
                  <a:moveTo>
                    <a:pt x="73" y="1"/>
                  </a:moveTo>
                  <a:cubicBezTo>
                    <a:pt x="31" y="1"/>
                    <a:pt x="0" y="37"/>
                    <a:pt x="0" y="100"/>
                  </a:cubicBezTo>
                  <a:cubicBezTo>
                    <a:pt x="0" y="199"/>
                    <a:pt x="57" y="284"/>
                    <a:pt x="134" y="340"/>
                  </a:cubicBezTo>
                  <a:cubicBezTo>
                    <a:pt x="157" y="352"/>
                    <a:pt x="178" y="358"/>
                    <a:pt x="197" y="358"/>
                  </a:cubicBezTo>
                  <a:cubicBezTo>
                    <a:pt x="243" y="358"/>
                    <a:pt x="275" y="323"/>
                    <a:pt x="275" y="263"/>
                  </a:cubicBezTo>
                  <a:cubicBezTo>
                    <a:pt x="268" y="164"/>
                    <a:pt x="219" y="72"/>
                    <a:pt x="134" y="23"/>
                  </a:cubicBezTo>
                  <a:cubicBezTo>
                    <a:pt x="113" y="8"/>
                    <a:pt x="92"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1223499" y="4233819"/>
              <a:ext cx="34537" cy="41690"/>
            </a:xfrm>
            <a:custGeom>
              <a:avLst/>
              <a:gdLst/>
              <a:ahLst/>
              <a:cxnLst/>
              <a:rect l="l" t="t" r="r" b="b"/>
              <a:pathLst>
                <a:path w="367" h="443" extrusionOk="0">
                  <a:moveTo>
                    <a:pt x="127" y="90"/>
                  </a:moveTo>
                  <a:cubicBezTo>
                    <a:pt x="141" y="90"/>
                    <a:pt x="155" y="90"/>
                    <a:pt x="162" y="97"/>
                  </a:cubicBezTo>
                  <a:cubicBezTo>
                    <a:pt x="233" y="146"/>
                    <a:pt x="275" y="217"/>
                    <a:pt x="282" y="302"/>
                  </a:cubicBezTo>
                  <a:cubicBezTo>
                    <a:pt x="289" y="323"/>
                    <a:pt x="275" y="344"/>
                    <a:pt x="261" y="358"/>
                  </a:cubicBezTo>
                  <a:cubicBezTo>
                    <a:pt x="257" y="360"/>
                    <a:pt x="253" y="361"/>
                    <a:pt x="248" y="361"/>
                  </a:cubicBezTo>
                  <a:cubicBezTo>
                    <a:pt x="236" y="361"/>
                    <a:pt x="220" y="354"/>
                    <a:pt x="205" y="344"/>
                  </a:cubicBezTo>
                  <a:cubicBezTo>
                    <a:pt x="134" y="302"/>
                    <a:pt x="92" y="224"/>
                    <a:pt x="85" y="139"/>
                  </a:cubicBezTo>
                  <a:cubicBezTo>
                    <a:pt x="85" y="125"/>
                    <a:pt x="92" y="104"/>
                    <a:pt x="106" y="90"/>
                  </a:cubicBezTo>
                  <a:close/>
                  <a:moveTo>
                    <a:pt x="123" y="0"/>
                  </a:moveTo>
                  <a:cubicBezTo>
                    <a:pt x="105" y="0"/>
                    <a:pt x="87" y="4"/>
                    <a:pt x="71" y="13"/>
                  </a:cubicBezTo>
                  <a:cubicBezTo>
                    <a:pt x="28" y="41"/>
                    <a:pt x="0" y="90"/>
                    <a:pt x="7" y="139"/>
                  </a:cubicBezTo>
                  <a:cubicBezTo>
                    <a:pt x="7" y="252"/>
                    <a:pt x="71" y="358"/>
                    <a:pt x="162" y="414"/>
                  </a:cubicBezTo>
                  <a:cubicBezTo>
                    <a:pt x="190" y="428"/>
                    <a:pt x="219" y="443"/>
                    <a:pt x="247" y="443"/>
                  </a:cubicBezTo>
                  <a:cubicBezTo>
                    <a:pt x="268" y="443"/>
                    <a:pt x="289" y="435"/>
                    <a:pt x="303" y="428"/>
                  </a:cubicBezTo>
                  <a:cubicBezTo>
                    <a:pt x="346" y="400"/>
                    <a:pt x="367" y="351"/>
                    <a:pt x="367" y="302"/>
                  </a:cubicBezTo>
                  <a:cubicBezTo>
                    <a:pt x="360" y="189"/>
                    <a:pt x="303" y="83"/>
                    <a:pt x="205" y="27"/>
                  </a:cubicBezTo>
                  <a:cubicBezTo>
                    <a:pt x="179" y="10"/>
                    <a:pt x="151" y="0"/>
                    <a:pt x="12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1228111" y="4279931"/>
              <a:ext cx="25974" cy="33785"/>
            </a:xfrm>
            <a:custGeom>
              <a:avLst/>
              <a:gdLst/>
              <a:ahLst/>
              <a:cxnLst/>
              <a:rect l="l" t="t" r="r" b="b"/>
              <a:pathLst>
                <a:path w="276" h="359" extrusionOk="0">
                  <a:moveTo>
                    <a:pt x="73" y="1"/>
                  </a:moveTo>
                  <a:cubicBezTo>
                    <a:pt x="31" y="1"/>
                    <a:pt x="0" y="37"/>
                    <a:pt x="0" y="101"/>
                  </a:cubicBezTo>
                  <a:cubicBezTo>
                    <a:pt x="0" y="199"/>
                    <a:pt x="57" y="284"/>
                    <a:pt x="134" y="340"/>
                  </a:cubicBezTo>
                  <a:cubicBezTo>
                    <a:pt x="157" y="352"/>
                    <a:pt x="178" y="358"/>
                    <a:pt x="197" y="358"/>
                  </a:cubicBezTo>
                  <a:cubicBezTo>
                    <a:pt x="243" y="358"/>
                    <a:pt x="275" y="323"/>
                    <a:pt x="275" y="263"/>
                  </a:cubicBezTo>
                  <a:cubicBezTo>
                    <a:pt x="268" y="164"/>
                    <a:pt x="219" y="72"/>
                    <a:pt x="134" y="23"/>
                  </a:cubicBezTo>
                  <a:cubicBezTo>
                    <a:pt x="113" y="8"/>
                    <a:pt x="92"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1223499" y="4275978"/>
              <a:ext cx="34537" cy="41972"/>
            </a:xfrm>
            <a:custGeom>
              <a:avLst/>
              <a:gdLst/>
              <a:ahLst/>
              <a:cxnLst/>
              <a:rect l="l" t="t" r="r" b="b"/>
              <a:pathLst>
                <a:path w="367" h="446" extrusionOk="0">
                  <a:moveTo>
                    <a:pt x="127" y="79"/>
                  </a:moveTo>
                  <a:cubicBezTo>
                    <a:pt x="141" y="79"/>
                    <a:pt x="155" y="86"/>
                    <a:pt x="162" y="93"/>
                  </a:cubicBezTo>
                  <a:cubicBezTo>
                    <a:pt x="233" y="143"/>
                    <a:pt x="275" y="213"/>
                    <a:pt x="282" y="298"/>
                  </a:cubicBezTo>
                  <a:cubicBezTo>
                    <a:pt x="282" y="319"/>
                    <a:pt x="275" y="340"/>
                    <a:pt x="261" y="347"/>
                  </a:cubicBezTo>
                  <a:cubicBezTo>
                    <a:pt x="255" y="350"/>
                    <a:pt x="248" y="352"/>
                    <a:pt x="240" y="352"/>
                  </a:cubicBezTo>
                  <a:cubicBezTo>
                    <a:pt x="229" y="352"/>
                    <a:pt x="217" y="348"/>
                    <a:pt x="205" y="340"/>
                  </a:cubicBezTo>
                  <a:cubicBezTo>
                    <a:pt x="134" y="298"/>
                    <a:pt x="92" y="220"/>
                    <a:pt x="85" y="135"/>
                  </a:cubicBezTo>
                  <a:cubicBezTo>
                    <a:pt x="85" y="114"/>
                    <a:pt x="92" y="93"/>
                    <a:pt x="106" y="86"/>
                  </a:cubicBezTo>
                  <a:lnTo>
                    <a:pt x="127" y="86"/>
                  </a:lnTo>
                  <a:lnTo>
                    <a:pt x="127" y="79"/>
                  </a:lnTo>
                  <a:close/>
                  <a:moveTo>
                    <a:pt x="135" y="1"/>
                  </a:moveTo>
                  <a:cubicBezTo>
                    <a:pt x="113" y="1"/>
                    <a:pt x="90" y="6"/>
                    <a:pt x="71" y="16"/>
                  </a:cubicBezTo>
                  <a:cubicBezTo>
                    <a:pt x="28" y="44"/>
                    <a:pt x="0" y="93"/>
                    <a:pt x="7" y="143"/>
                  </a:cubicBezTo>
                  <a:cubicBezTo>
                    <a:pt x="7" y="255"/>
                    <a:pt x="71" y="354"/>
                    <a:pt x="162" y="417"/>
                  </a:cubicBezTo>
                  <a:cubicBezTo>
                    <a:pt x="190" y="432"/>
                    <a:pt x="219" y="439"/>
                    <a:pt x="247" y="446"/>
                  </a:cubicBezTo>
                  <a:cubicBezTo>
                    <a:pt x="268" y="446"/>
                    <a:pt x="289" y="439"/>
                    <a:pt x="303" y="425"/>
                  </a:cubicBezTo>
                  <a:cubicBezTo>
                    <a:pt x="346" y="403"/>
                    <a:pt x="367" y="354"/>
                    <a:pt x="367" y="305"/>
                  </a:cubicBezTo>
                  <a:cubicBezTo>
                    <a:pt x="360" y="192"/>
                    <a:pt x="303" y="86"/>
                    <a:pt x="205" y="23"/>
                  </a:cubicBezTo>
                  <a:cubicBezTo>
                    <a:pt x="186" y="8"/>
                    <a:pt x="161" y="1"/>
                    <a:pt x="13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1228111" y="4321902"/>
              <a:ext cx="25974" cy="33596"/>
            </a:xfrm>
            <a:custGeom>
              <a:avLst/>
              <a:gdLst/>
              <a:ahLst/>
              <a:cxnLst/>
              <a:rect l="l" t="t" r="r" b="b"/>
              <a:pathLst>
                <a:path w="276" h="357" extrusionOk="0">
                  <a:moveTo>
                    <a:pt x="76" y="0"/>
                  </a:moveTo>
                  <a:cubicBezTo>
                    <a:pt x="32" y="0"/>
                    <a:pt x="0" y="39"/>
                    <a:pt x="0" y="99"/>
                  </a:cubicBezTo>
                  <a:cubicBezTo>
                    <a:pt x="0" y="197"/>
                    <a:pt x="57" y="282"/>
                    <a:pt x="134" y="338"/>
                  </a:cubicBezTo>
                  <a:cubicBezTo>
                    <a:pt x="157" y="350"/>
                    <a:pt x="178" y="356"/>
                    <a:pt x="197" y="356"/>
                  </a:cubicBezTo>
                  <a:cubicBezTo>
                    <a:pt x="243" y="356"/>
                    <a:pt x="275" y="321"/>
                    <a:pt x="275" y="261"/>
                  </a:cubicBezTo>
                  <a:cubicBezTo>
                    <a:pt x="268" y="162"/>
                    <a:pt x="219" y="70"/>
                    <a:pt x="134" y="21"/>
                  </a:cubicBezTo>
                  <a:cubicBezTo>
                    <a:pt x="114" y="7"/>
                    <a:pt x="94"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1223499" y="4318044"/>
              <a:ext cx="34537" cy="41690"/>
            </a:xfrm>
            <a:custGeom>
              <a:avLst/>
              <a:gdLst/>
              <a:ahLst/>
              <a:cxnLst/>
              <a:rect l="l" t="t" r="r" b="b"/>
              <a:pathLst>
                <a:path w="367" h="443" extrusionOk="0">
                  <a:moveTo>
                    <a:pt x="127" y="83"/>
                  </a:moveTo>
                  <a:cubicBezTo>
                    <a:pt x="141" y="83"/>
                    <a:pt x="155" y="90"/>
                    <a:pt x="162" y="97"/>
                  </a:cubicBezTo>
                  <a:cubicBezTo>
                    <a:pt x="233" y="140"/>
                    <a:pt x="275" y="217"/>
                    <a:pt x="282" y="302"/>
                  </a:cubicBezTo>
                  <a:cubicBezTo>
                    <a:pt x="282" y="323"/>
                    <a:pt x="275" y="337"/>
                    <a:pt x="261" y="351"/>
                  </a:cubicBezTo>
                  <a:cubicBezTo>
                    <a:pt x="255" y="354"/>
                    <a:pt x="248" y="356"/>
                    <a:pt x="240" y="356"/>
                  </a:cubicBezTo>
                  <a:cubicBezTo>
                    <a:pt x="229" y="356"/>
                    <a:pt x="217" y="352"/>
                    <a:pt x="205" y="344"/>
                  </a:cubicBezTo>
                  <a:cubicBezTo>
                    <a:pt x="134" y="295"/>
                    <a:pt x="92" y="224"/>
                    <a:pt x="85" y="140"/>
                  </a:cubicBezTo>
                  <a:cubicBezTo>
                    <a:pt x="85" y="119"/>
                    <a:pt x="92" y="97"/>
                    <a:pt x="106" y="90"/>
                  </a:cubicBezTo>
                  <a:cubicBezTo>
                    <a:pt x="113" y="83"/>
                    <a:pt x="120" y="83"/>
                    <a:pt x="127" y="83"/>
                  </a:cubicBezTo>
                  <a:close/>
                  <a:moveTo>
                    <a:pt x="125" y="0"/>
                  </a:moveTo>
                  <a:cubicBezTo>
                    <a:pt x="106" y="0"/>
                    <a:pt x="87" y="4"/>
                    <a:pt x="71" y="13"/>
                  </a:cubicBezTo>
                  <a:cubicBezTo>
                    <a:pt x="28" y="41"/>
                    <a:pt x="0" y="90"/>
                    <a:pt x="7" y="140"/>
                  </a:cubicBezTo>
                  <a:cubicBezTo>
                    <a:pt x="7" y="252"/>
                    <a:pt x="71" y="351"/>
                    <a:pt x="162" y="415"/>
                  </a:cubicBezTo>
                  <a:cubicBezTo>
                    <a:pt x="190" y="429"/>
                    <a:pt x="219" y="436"/>
                    <a:pt x="247" y="443"/>
                  </a:cubicBezTo>
                  <a:cubicBezTo>
                    <a:pt x="268" y="443"/>
                    <a:pt x="289" y="436"/>
                    <a:pt x="303" y="429"/>
                  </a:cubicBezTo>
                  <a:cubicBezTo>
                    <a:pt x="346" y="400"/>
                    <a:pt x="367" y="351"/>
                    <a:pt x="367" y="302"/>
                  </a:cubicBezTo>
                  <a:cubicBezTo>
                    <a:pt x="360" y="189"/>
                    <a:pt x="303" y="83"/>
                    <a:pt x="205" y="27"/>
                  </a:cubicBezTo>
                  <a:cubicBezTo>
                    <a:pt x="183" y="10"/>
                    <a:pt x="154" y="0"/>
                    <a:pt x="12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1927979" y="3951688"/>
              <a:ext cx="733850" cy="589207"/>
            </a:xfrm>
            <a:custGeom>
              <a:avLst/>
              <a:gdLst/>
              <a:ahLst/>
              <a:cxnLst/>
              <a:rect l="l" t="t" r="r" b="b"/>
              <a:pathLst>
                <a:path w="7798" h="6261" extrusionOk="0">
                  <a:moveTo>
                    <a:pt x="7797" y="0"/>
                  </a:moveTo>
                  <a:lnTo>
                    <a:pt x="0" y="4526"/>
                  </a:lnTo>
                  <a:lnTo>
                    <a:pt x="0" y="6260"/>
                  </a:lnTo>
                  <a:lnTo>
                    <a:pt x="7790" y="1735"/>
                  </a:lnTo>
                  <a:lnTo>
                    <a:pt x="7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1924027" y="3944348"/>
              <a:ext cx="741755" cy="603794"/>
            </a:xfrm>
            <a:custGeom>
              <a:avLst/>
              <a:gdLst/>
              <a:ahLst/>
              <a:cxnLst/>
              <a:rect l="l" t="t" r="r" b="b"/>
              <a:pathLst>
                <a:path w="7882" h="6416" extrusionOk="0">
                  <a:moveTo>
                    <a:pt x="7797" y="149"/>
                  </a:moveTo>
                  <a:lnTo>
                    <a:pt x="7797" y="1784"/>
                  </a:lnTo>
                  <a:lnTo>
                    <a:pt x="85" y="6268"/>
                  </a:lnTo>
                  <a:lnTo>
                    <a:pt x="85" y="4625"/>
                  </a:lnTo>
                  <a:lnTo>
                    <a:pt x="7797" y="149"/>
                  </a:lnTo>
                  <a:close/>
                  <a:moveTo>
                    <a:pt x="7881" y="1"/>
                  </a:moveTo>
                  <a:lnTo>
                    <a:pt x="21" y="4569"/>
                  </a:lnTo>
                  <a:lnTo>
                    <a:pt x="0" y="4583"/>
                  </a:lnTo>
                  <a:lnTo>
                    <a:pt x="0" y="6416"/>
                  </a:lnTo>
                  <a:lnTo>
                    <a:pt x="7853" y="1848"/>
                  </a:lnTo>
                  <a:lnTo>
                    <a:pt x="7874" y="1834"/>
                  </a:lnTo>
                  <a:lnTo>
                    <a:pt x="788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1189621" y="3951688"/>
              <a:ext cx="738462" cy="589207"/>
            </a:xfrm>
            <a:custGeom>
              <a:avLst/>
              <a:gdLst/>
              <a:ahLst/>
              <a:cxnLst/>
              <a:rect l="l" t="t" r="r" b="b"/>
              <a:pathLst>
                <a:path w="7847" h="6261" extrusionOk="0">
                  <a:moveTo>
                    <a:pt x="8" y="0"/>
                  </a:moveTo>
                  <a:lnTo>
                    <a:pt x="1" y="1735"/>
                  </a:lnTo>
                  <a:lnTo>
                    <a:pt x="7846" y="6260"/>
                  </a:lnTo>
                  <a:lnTo>
                    <a:pt x="7846" y="4526"/>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1185669" y="3944348"/>
              <a:ext cx="746367" cy="603135"/>
            </a:xfrm>
            <a:custGeom>
              <a:avLst/>
              <a:gdLst/>
              <a:ahLst/>
              <a:cxnLst/>
              <a:rect l="l" t="t" r="r" b="b"/>
              <a:pathLst>
                <a:path w="7931" h="6409" extrusionOk="0">
                  <a:moveTo>
                    <a:pt x="92" y="149"/>
                  </a:moveTo>
                  <a:lnTo>
                    <a:pt x="7853" y="4625"/>
                  </a:lnTo>
                  <a:lnTo>
                    <a:pt x="7846" y="6268"/>
                  </a:lnTo>
                  <a:lnTo>
                    <a:pt x="85" y="1784"/>
                  </a:lnTo>
                  <a:lnTo>
                    <a:pt x="92" y="149"/>
                  </a:lnTo>
                  <a:close/>
                  <a:moveTo>
                    <a:pt x="0" y="1"/>
                  </a:moveTo>
                  <a:lnTo>
                    <a:pt x="0" y="1834"/>
                  </a:lnTo>
                  <a:lnTo>
                    <a:pt x="7931" y="6409"/>
                  </a:lnTo>
                  <a:lnTo>
                    <a:pt x="7931" y="4583"/>
                  </a:lnTo>
                  <a:lnTo>
                    <a:pt x="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1190280" y="3525104"/>
              <a:ext cx="1471559" cy="852614"/>
            </a:xfrm>
            <a:custGeom>
              <a:avLst/>
              <a:gdLst/>
              <a:ahLst/>
              <a:cxnLst/>
              <a:rect l="l" t="t" r="r" b="b"/>
              <a:pathLst>
                <a:path w="15637" h="9060" extrusionOk="0">
                  <a:moveTo>
                    <a:pt x="7790" y="1"/>
                  </a:moveTo>
                  <a:lnTo>
                    <a:pt x="1" y="4533"/>
                  </a:lnTo>
                  <a:lnTo>
                    <a:pt x="7839" y="9059"/>
                  </a:lnTo>
                  <a:lnTo>
                    <a:pt x="15636" y="4533"/>
                  </a:lnTo>
                  <a:lnTo>
                    <a:pt x="7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1182375" y="3520493"/>
              <a:ext cx="1487369" cy="861836"/>
            </a:xfrm>
            <a:custGeom>
              <a:avLst/>
              <a:gdLst/>
              <a:ahLst/>
              <a:cxnLst/>
              <a:rect l="l" t="t" r="r" b="b"/>
              <a:pathLst>
                <a:path w="15805" h="9158" extrusionOk="0">
                  <a:moveTo>
                    <a:pt x="7874" y="99"/>
                  </a:moveTo>
                  <a:lnTo>
                    <a:pt x="15635" y="4575"/>
                  </a:lnTo>
                  <a:lnTo>
                    <a:pt x="7923" y="9059"/>
                  </a:lnTo>
                  <a:lnTo>
                    <a:pt x="162" y="4575"/>
                  </a:lnTo>
                  <a:lnTo>
                    <a:pt x="7874" y="99"/>
                  </a:lnTo>
                  <a:close/>
                  <a:moveTo>
                    <a:pt x="7874" y="0"/>
                  </a:moveTo>
                  <a:lnTo>
                    <a:pt x="0" y="4582"/>
                  </a:lnTo>
                  <a:lnTo>
                    <a:pt x="7902" y="9143"/>
                  </a:lnTo>
                  <a:lnTo>
                    <a:pt x="7923" y="9157"/>
                  </a:lnTo>
                  <a:lnTo>
                    <a:pt x="15805" y="4582"/>
                  </a:lnTo>
                  <a:lnTo>
                    <a:pt x="7895" y="15"/>
                  </a:lnTo>
                  <a:lnTo>
                    <a:pt x="7874"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1291162" y="4037889"/>
              <a:ext cx="569915" cy="374924"/>
            </a:xfrm>
            <a:custGeom>
              <a:avLst/>
              <a:gdLst/>
              <a:ahLst/>
              <a:cxnLst/>
              <a:rect l="l" t="t" r="r" b="b"/>
              <a:pathLst>
                <a:path w="6056" h="3984" extrusionOk="0">
                  <a:moveTo>
                    <a:pt x="0" y="1"/>
                  </a:moveTo>
                  <a:lnTo>
                    <a:pt x="0" y="473"/>
                  </a:lnTo>
                  <a:lnTo>
                    <a:pt x="6056" y="3984"/>
                  </a:lnTo>
                  <a:lnTo>
                    <a:pt x="6056" y="398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1287115" y="4037889"/>
              <a:ext cx="575938" cy="378218"/>
            </a:xfrm>
            <a:custGeom>
              <a:avLst/>
              <a:gdLst/>
              <a:ahLst/>
              <a:cxnLst/>
              <a:rect l="l" t="t" r="r" b="b"/>
              <a:pathLst>
                <a:path w="6120" h="4019" extrusionOk="0">
                  <a:moveTo>
                    <a:pt x="1" y="1"/>
                  </a:moveTo>
                  <a:lnTo>
                    <a:pt x="1" y="494"/>
                  </a:lnTo>
                  <a:lnTo>
                    <a:pt x="6077" y="4019"/>
                  </a:lnTo>
                  <a:lnTo>
                    <a:pt x="6120" y="3948"/>
                  </a:lnTo>
                  <a:lnTo>
                    <a:pt x="85" y="445"/>
                  </a:lnTo>
                  <a:lnTo>
                    <a:pt x="7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1291162" y="4110257"/>
              <a:ext cx="569915" cy="363631"/>
            </a:xfrm>
            <a:custGeom>
              <a:avLst/>
              <a:gdLst/>
              <a:ahLst/>
              <a:cxnLst/>
              <a:rect l="l" t="t" r="r" b="b"/>
              <a:pathLst>
                <a:path w="6056" h="3864" extrusionOk="0">
                  <a:moveTo>
                    <a:pt x="0" y="0"/>
                  </a:moveTo>
                  <a:lnTo>
                    <a:pt x="0" y="353"/>
                  </a:lnTo>
                  <a:lnTo>
                    <a:pt x="6056" y="38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1287115" y="4110257"/>
              <a:ext cx="575938" cy="366925"/>
            </a:xfrm>
            <a:custGeom>
              <a:avLst/>
              <a:gdLst/>
              <a:ahLst/>
              <a:cxnLst/>
              <a:rect l="l" t="t" r="r" b="b"/>
              <a:pathLst>
                <a:path w="6120" h="3899" extrusionOk="0">
                  <a:moveTo>
                    <a:pt x="1" y="0"/>
                  </a:moveTo>
                  <a:lnTo>
                    <a:pt x="1" y="374"/>
                  </a:lnTo>
                  <a:lnTo>
                    <a:pt x="6077" y="3898"/>
                  </a:lnTo>
                  <a:lnTo>
                    <a:pt x="6120" y="3828"/>
                  </a:lnTo>
                  <a:lnTo>
                    <a:pt x="85" y="325"/>
                  </a:lnTo>
                  <a:lnTo>
                    <a:pt x="7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1228111" y="4008340"/>
              <a:ext cx="25974" cy="33314"/>
            </a:xfrm>
            <a:custGeom>
              <a:avLst/>
              <a:gdLst/>
              <a:ahLst/>
              <a:cxnLst/>
              <a:rect l="l" t="t" r="r" b="b"/>
              <a:pathLst>
                <a:path w="276" h="354" extrusionOk="0">
                  <a:moveTo>
                    <a:pt x="77" y="1"/>
                  </a:moveTo>
                  <a:cubicBezTo>
                    <a:pt x="33" y="1"/>
                    <a:pt x="0" y="36"/>
                    <a:pt x="0" y="96"/>
                  </a:cubicBezTo>
                  <a:cubicBezTo>
                    <a:pt x="0" y="195"/>
                    <a:pt x="57" y="280"/>
                    <a:pt x="134" y="336"/>
                  </a:cubicBezTo>
                  <a:cubicBezTo>
                    <a:pt x="157" y="348"/>
                    <a:pt x="178" y="354"/>
                    <a:pt x="197" y="354"/>
                  </a:cubicBezTo>
                  <a:cubicBezTo>
                    <a:pt x="243" y="354"/>
                    <a:pt x="275" y="319"/>
                    <a:pt x="275" y="258"/>
                  </a:cubicBezTo>
                  <a:cubicBezTo>
                    <a:pt x="268" y="160"/>
                    <a:pt x="219" y="68"/>
                    <a:pt x="134" y="19"/>
                  </a:cubicBezTo>
                  <a:cubicBezTo>
                    <a:pt x="114" y="7"/>
                    <a:pt x="94"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1223499" y="4004199"/>
              <a:ext cx="34537" cy="41784"/>
            </a:xfrm>
            <a:custGeom>
              <a:avLst/>
              <a:gdLst/>
              <a:ahLst/>
              <a:cxnLst/>
              <a:rect l="l" t="t" r="r" b="b"/>
              <a:pathLst>
                <a:path w="367" h="444" extrusionOk="0">
                  <a:moveTo>
                    <a:pt x="127" y="84"/>
                  </a:moveTo>
                  <a:cubicBezTo>
                    <a:pt x="141" y="84"/>
                    <a:pt x="155" y="91"/>
                    <a:pt x="162" y="98"/>
                  </a:cubicBezTo>
                  <a:cubicBezTo>
                    <a:pt x="233" y="140"/>
                    <a:pt x="275" y="218"/>
                    <a:pt x="282" y="302"/>
                  </a:cubicBezTo>
                  <a:cubicBezTo>
                    <a:pt x="282" y="324"/>
                    <a:pt x="275" y="338"/>
                    <a:pt x="261" y="352"/>
                  </a:cubicBezTo>
                  <a:cubicBezTo>
                    <a:pt x="255" y="355"/>
                    <a:pt x="247" y="356"/>
                    <a:pt x="238" y="356"/>
                  </a:cubicBezTo>
                  <a:cubicBezTo>
                    <a:pt x="226" y="356"/>
                    <a:pt x="213" y="353"/>
                    <a:pt x="205" y="345"/>
                  </a:cubicBezTo>
                  <a:cubicBezTo>
                    <a:pt x="134" y="295"/>
                    <a:pt x="92" y="225"/>
                    <a:pt x="85" y="140"/>
                  </a:cubicBezTo>
                  <a:cubicBezTo>
                    <a:pt x="85" y="112"/>
                    <a:pt x="92" y="98"/>
                    <a:pt x="106" y="91"/>
                  </a:cubicBezTo>
                  <a:cubicBezTo>
                    <a:pt x="109" y="87"/>
                    <a:pt x="113" y="86"/>
                    <a:pt x="116" y="86"/>
                  </a:cubicBezTo>
                  <a:cubicBezTo>
                    <a:pt x="120" y="86"/>
                    <a:pt x="124" y="87"/>
                    <a:pt x="127" y="91"/>
                  </a:cubicBezTo>
                  <a:lnTo>
                    <a:pt x="127" y="84"/>
                  </a:lnTo>
                  <a:close/>
                  <a:moveTo>
                    <a:pt x="126" y="1"/>
                  </a:moveTo>
                  <a:cubicBezTo>
                    <a:pt x="107" y="1"/>
                    <a:pt x="88" y="5"/>
                    <a:pt x="71" y="13"/>
                  </a:cubicBezTo>
                  <a:cubicBezTo>
                    <a:pt x="28" y="42"/>
                    <a:pt x="0" y="91"/>
                    <a:pt x="7" y="140"/>
                  </a:cubicBezTo>
                  <a:cubicBezTo>
                    <a:pt x="7" y="253"/>
                    <a:pt x="71" y="352"/>
                    <a:pt x="162" y="415"/>
                  </a:cubicBezTo>
                  <a:cubicBezTo>
                    <a:pt x="190" y="429"/>
                    <a:pt x="219" y="436"/>
                    <a:pt x="247" y="443"/>
                  </a:cubicBezTo>
                  <a:cubicBezTo>
                    <a:pt x="268" y="443"/>
                    <a:pt x="289" y="436"/>
                    <a:pt x="303" y="422"/>
                  </a:cubicBezTo>
                  <a:cubicBezTo>
                    <a:pt x="346" y="401"/>
                    <a:pt x="367" y="352"/>
                    <a:pt x="367" y="302"/>
                  </a:cubicBezTo>
                  <a:cubicBezTo>
                    <a:pt x="360" y="190"/>
                    <a:pt x="303" y="84"/>
                    <a:pt x="205" y="21"/>
                  </a:cubicBezTo>
                  <a:cubicBezTo>
                    <a:pt x="180" y="8"/>
                    <a:pt x="153"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1228111" y="4049559"/>
              <a:ext cx="25974" cy="33879"/>
            </a:xfrm>
            <a:custGeom>
              <a:avLst/>
              <a:gdLst/>
              <a:ahLst/>
              <a:cxnLst/>
              <a:rect l="l" t="t" r="r" b="b"/>
              <a:pathLst>
                <a:path w="276" h="360" extrusionOk="0">
                  <a:moveTo>
                    <a:pt x="77" y="0"/>
                  </a:moveTo>
                  <a:cubicBezTo>
                    <a:pt x="33" y="0"/>
                    <a:pt x="0" y="37"/>
                    <a:pt x="0" y="102"/>
                  </a:cubicBezTo>
                  <a:cubicBezTo>
                    <a:pt x="0" y="194"/>
                    <a:pt x="57" y="286"/>
                    <a:pt x="134" y="342"/>
                  </a:cubicBezTo>
                  <a:cubicBezTo>
                    <a:pt x="156" y="354"/>
                    <a:pt x="177" y="360"/>
                    <a:pt x="196" y="360"/>
                  </a:cubicBezTo>
                  <a:cubicBezTo>
                    <a:pt x="243" y="360"/>
                    <a:pt x="275" y="323"/>
                    <a:pt x="275" y="258"/>
                  </a:cubicBezTo>
                  <a:cubicBezTo>
                    <a:pt x="268" y="159"/>
                    <a:pt x="219" y="74"/>
                    <a:pt x="134" y="18"/>
                  </a:cubicBezTo>
                  <a:cubicBezTo>
                    <a:pt x="114" y="6"/>
                    <a:pt x="95"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1223499" y="4046077"/>
              <a:ext cx="34537" cy="41690"/>
            </a:xfrm>
            <a:custGeom>
              <a:avLst/>
              <a:gdLst/>
              <a:ahLst/>
              <a:cxnLst/>
              <a:rect l="l" t="t" r="r" b="b"/>
              <a:pathLst>
                <a:path w="367" h="443" extrusionOk="0">
                  <a:moveTo>
                    <a:pt x="127" y="83"/>
                  </a:moveTo>
                  <a:cubicBezTo>
                    <a:pt x="141" y="83"/>
                    <a:pt x="155" y="90"/>
                    <a:pt x="162" y="97"/>
                  </a:cubicBezTo>
                  <a:cubicBezTo>
                    <a:pt x="233" y="139"/>
                    <a:pt x="275" y="217"/>
                    <a:pt x="282" y="302"/>
                  </a:cubicBezTo>
                  <a:cubicBezTo>
                    <a:pt x="282" y="323"/>
                    <a:pt x="275" y="344"/>
                    <a:pt x="261" y="351"/>
                  </a:cubicBezTo>
                  <a:cubicBezTo>
                    <a:pt x="255" y="354"/>
                    <a:pt x="247" y="356"/>
                    <a:pt x="238" y="356"/>
                  </a:cubicBezTo>
                  <a:cubicBezTo>
                    <a:pt x="226" y="356"/>
                    <a:pt x="213" y="352"/>
                    <a:pt x="205" y="344"/>
                  </a:cubicBezTo>
                  <a:cubicBezTo>
                    <a:pt x="134" y="302"/>
                    <a:pt x="92" y="224"/>
                    <a:pt x="85" y="139"/>
                  </a:cubicBezTo>
                  <a:cubicBezTo>
                    <a:pt x="85" y="111"/>
                    <a:pt x="92" y="97"/>
                    <a:pt x="106" y="90"/>
                  </a:cubicBezTo>
                  <a:cubicBezTo>
                    <a:pt x="109" y="87"/>
                    <a:pt x="113" y="85"/>
                    <a:pt x="116" y="85"/>
                  </a:cubicBezTo>
                  <a:cubicBezTo>
                    <a:pt x="120" y="85"/>
                    <a:pt x="124" y="87"/>
                    <a:pt x="127" y="90"/>
                  </a:cubicBezTo>
                  <a:lnTo>
                    <a:pt x="127" y="83"/>
                  </a:lnTo>
                  <a:close/>
                  <a:moveTo>
                    <a:pt x="123" y="0"/>
                  </a:moveTo>
                  <a:cubicBezTo>
                    <a:pt x="105" y="0"/>
                    <a:pt x="87" y="4"/>
                    <a:pt x="71" y="13"/>
                  </a:cubicBezTo>
                  <a:cubicBezTo>
                    <a:pt x="28" y="41"/>
                    <a:pt x="0" y="90"/>
                    <a:pt x="7" y="139"/>
                  </a:cubicBezTo>
                  <a:cubicBezTo>
                    <a:pt x="7" y="252"/>
                    <a:pt x="71" y="358"/>
                    <a:pt x="162" y="414"/>
                  </a:cubicBezTo>
                  <a:cubicBezTo>
                    <a:pt x="190" y="428"/>
                    <a:pt x="219" y="443"/>
                    <a:pt x="247" y="443"/>
                  </a:cubicBezTo>
                  <a:cubicBezTo>
                    <a:pt x="268" y="443"/>
                    <a:pt x="289" y="436"/>
                    <a:pt x="303" y="428"/>
                  </a:cubicBezTo>
                  <a:cubicBezTo>
                    <a:pt x="346" y="400"/>
                    <a:pt x="367" y="351"/>
                    <a:pt x="367" y="302"/>
                  </a:cubicBezTo>
                  <a:cubicBezTo>
                    <a:pt x="360" y="189"/>
                    <a:pt x="303" y="83"/>
                    <a:pt x="205" y="27"/>
                  </a:cubicBezTo>
                  <a:cubicBezTo>
                    <a:pt x="179" y="10"/>
                    <a:pt x="151" y="0"/>
                    <a:pt x="12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1228111" y="4092001"/>
              <a:ext cx="25974" cy="33690"/>
            </a:xfrm>
            <a:custGeom>
              <a:avLst/>
              <a:gdLst/>
              <a:ahLst/>
              <a:cxnLst/>
              <a:rect l="l" t="t" r="r" b="b"/>
              <a:pathLst>
                <a:path w="276" h="358" extrusionOk="0">
                  <a:moveTo>
                    <a:pt x="77" y="0"/>
                  </a:moveTo>
                  <a:cubicBezTo>
                    <a:pt x="33" y="0"/>
                    <a:pt x="0" y="35"/>
                    <a:pt x="0" y="96"/>
                  </a:cubicBezTo>
                  <a:cubicBezTo>
                    <a:pt x="0" y="194"/>
                    <a:pt x="57" y="286"/>
                    <a:pt x="134" y="335"/>
                  </a:cubicBezTo>
                  <a:cubicBezTo>
                    <a:pt x="158" y="350"/>
                    <a:pt x="181" y="358"/>
                    <a:pt x="201" y="358"/>
                  </a:cubicBezTo>
                  <a:cubicBezTo>
                    <a:pt x="245" y="358"/>
                    <a:pt x="275" y="321"/>
                    <a:pt x="275" y="258"/>
                  </a:cubicBezTo>
                  <a:cubicBezTo>
                    <a:pt x="268" y="159"/>
                    <a:pt x="219" y="67"/>
                    <a:pt x="134" y="18"/>
                  </a:cubicBezTo>
                  <a:cubicBezTo>
                    <a:pt x="114" y="6"/>
                    <a:pt x="94"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5"/>
            <p:cNvSpPr/>
            <p:nvPr/>
          </p:nvSpPr>
          <p:spPr>
            <a:xfrm>
              <a:off x="1223499" y="4087860"/>
              <a:ext cx="34537" cy="41690"/>
            </a:xfrm>
            <a:custGeom>
              <a:avLst/>
              <a:gdLst/>
              <a:ahLst/>
              <a:cxnLst/>
              <a:rect l="l" t="t" r="r" b="b"/>
              <a:pathLst>
                <a:path w="367" h="443" extrusionOk="0">
                  <a:moveTo>
                    <a:pt x="127" y="83"/>
                  </a:moveTo>
                  <a:cubicBezTo>
                    <a:pt x="141" y="83"/>
                    <a:pt x="155" y="90"/>
                    <a:pt x="162" y="97"/>
                  </a:cubicBezTo>
                  <a:cubicBezTo>
                    <a:pt x="233" y="140"/>
                    <a:pt x="275" y="217"/>
                    <a:pt x="282" y="295"/>
                  </a:cubicBezTo>
                  <a:cubicBezTo>
                    <a:pt x="282" y="316"/>
                    <a:pt x="275" y="337"/>
                    <a:pt x="261" y="351"/>
                  </a:cubicBezTo>
                  <a:cubicBezTo>
                    <a:pt x="257" y="353"/>
                    <a:pt x="252" y="354"/>
                    <a:pt x="247" y="354"/>
                  </a:cubicBezTo>
                  <a:cubicBezTo>
                    <a:pt x="234" y="354"/>
                    <a:pt x="220" y="349"/>
                    <a:pt x="205" y="344"/>
                  </a:cubicBezTo>
                  <a:cubicBezTo>
                    <a:pt x="134" y="295"/>
                    <a:pt x="92" y="217"/>
                    <a:pt x="85" y="140"/>
                  </a:cubicBezTo>
                  <a:cubicBezTo>
                    <a:pt x="85" y="111"/>
                    <a:pt x="92" y="90"/>
                    <a:pt x="106" y="83"/>
                  </a:cubicBezTo>
                  <a:close/>
                  <a:moveTo>
                    <a:pt x="123" y="0"/>
                  </a:moveTo>
                  <a:cubicBezTo>
                    <a:pt x="105" y="0"/>
                    <a:pt x="87" y="4"/>
                    <a:pt x="71" y="13"/>
                  </a:cubicBezTo>
                  <a:cubicBezTo>
                    <a:pt x="28" y="41"/>
                    <a:pt x="0" y="90"/>
                    <a:pt x="7" y="140"/>
                  </a:cubicBezTo>
                  <a:cubicBezTo>
                    <a:pt x="7" y="252"/>
                    <a:pt x="71" y="358"/>
                    <a:pt x="162" y="414"/>
                  </a:cubicBezTo>
                  <a:cubicBezTo>
                    <a:pt x="190" y="429"/>
                    <a:pt x="219" y="443"/>
                    <a:pt x="247" y="443"/>
                  </a:cubicBezTo>
                  <a:cubicBezTo>
                    <a:pt x="268" y="443"/>
                    <a:pt x="289" y="436"/>
                    <a:pt x="303" y="429"/>
                  </a:cubicBezTo>
                  <a:cubicBezTo>
                    <a:pt x="346" y="400"/>
                    <a:pt x="367" y="351"/>
                    <a:pt x="367" y="302"/>
                  </a:cubicBezTo>
                  <a:cubicBezTo>
                    <a:pt x="360" y="189"/>
                    <a:pt x="303" y="83"/>
                    <a:pt x="205" y="27"/>
                  </a:cubicBezTo>
                  <a:cubicBezTo>
                    <a:pt x="179" y="10"/>
                    <a:pt x="151" y="0"/>
                    <a:pt x="12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5"/>
            <p:cNvSpPr/>
            <p:nvPr/>
          </p:nvSpPr>
          <p:spPr>
            <a:xfrm>
              <a:off x="1927979" y="3721504"/>
              <a:ext cx="733850" cy="589207"/>
            </a:xfrm>
            <a:custGeom>
              <a:avLst/>
              <a:gdLst/>
              <a:ahLst/>
              <a:cxnLst/>
              <a:rect l="l" t="t" r="r" b="b"/>
              <a:pathLst>
                <a:path w="7798" h="6261" extrusionOk="0">
                  <a:moveTo>
                    <a:pt x="7797" y="0"/>
                  </a:moveTo>
                  <a:lnTo>
                    <a:pt x="0" y="4526"/>
                  </a:lnTo>
                  <a:lnTo>
                    <a:pt x="0" y="6260"/>
                  </a:lnTo>
                  <a:lnTo>
                    <a:pt x="7790" y="1734"/>
                  </a:lnTo>
                  <a:lnTo>
                    <a:pt x="7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1924027" y="3714823"/>
              <a:ext cx="741755" cy="603135"/>
            </a:xfrm>
            <a:custGeom>
              <a:avLst/>
              <a:gdLst/>
              <a:ahLst/>
              <a:cxnLst/>
              <a:rect l="l" t="t" r="r" b="b"/>
              <a:pathLst>
                <a:path w="7882" h="6409" extrusionOk="0">
                  <a:moveTo>
                    <a:pt x="7797" y="142"/>
                  </a:moveTo>
                  <a:lnTo>
                    <a:pt x="7797" y="1784"/>
                  </a:lnTo>
                  <a:lnTo>
                    <a:pt x="85" y="6261"/>
                  </a:lnTo>
                  <a:lnTo>
                    <a:pt x="85" y="4625"/>
                  </a:lnTo>
                  <a:lnTo>
                    <a:pt x="7797" y="142"/>
                  </a:lnTo>
                  <a:close/>
                  <a:moveTo>
                    <a:pt x="7881" y="1"/>
                  </a:moveTo>
                  <a:lnTo>
                    <a:pt x="21" y="4562"/>
                  </a:lnTo>
                  <a:lnTo>
                    <a:pt x="0" y="4576"/>
                  </a:lnTo>
                  <a:lnTo>
                    <a:pt x="0" y="6409"/>
                  </a:lnTo>
                  <a:lnTo>
                    <a:pt x="7853" y="1841"/>
                  </a:lnTo>
                  <a:lnTo>
                    <a:pt x="7874" y="1827"/>
                  </a:lnTo>
                  <a:lnTo>
                    <a:pt x="788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1189621" y="3721504"/>
              <a:ext cx="738462" cy="589207"/>
            </a:xfrm>
            <a:custGeom>
              <a:avLst/>
              <a:gdLst/>
              <a:ahLst/>
              <a:cxnLst/>
              <a:rect l="l" t="t" r="r" b="b"/>
              <a:pathLst>
                <a:path w="7847" h="6261" extrusionOk="0">
                  <a:moveTo>
                    <a:pt x="8" y="0"/>
                  </a:moveTo>
                  <a:lnTo>
                    <a:pt x="1" y="1734"/>
                  </a:lnTo>
                  <a:lnTo>
                    <a:pt x="7846" y="6260"/>
                  </a:lnTo>
                  <a:lnTo>
                    <a:pt x="7846" y="4526"/>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1185669" y="3714823"/>
              <a:ext cx="746367" cy="603135"/>
            </a:xfrm>
            <a:custGeom>
              <a:avLst/>
              <a:gdLst/>
              <a:ahLst/>
              <a:cxnLst/>
              <a:rect l="l" t="t" r="r" b="b"/>
              <a:pathLst>
                <a:path w="7931" h="6409" extrusionOk="0">
                  <a:moveTo>
                    <a:pt x="92" y="142"/>
                  </a:moveTo>
                  <a:lnTo>
                    <a:pt x="7853" y="4625"/>
                  </a:lnTo>
                  <a:lnTo>
                    <a:pt x="7846" y="6261"/>
                  </a:lnTo>
                  <a:lnTo>
                    <a:pt x="85" y="1784"/>
                  </a:lnTo>
                  <a:lnTo>
                    <a:pt x="92" y="142"/>
                  </a:lnTo>
                  <a:close/>
                  <a:moveTo>
                    <a:pt x="0" y="1"/>
                  </a:moveTo>
                  <a:lnTo>
                    <a:pt x="0" y="1827"/>
                  </a:lnTo>
                  <a:lnTo>
                    <a:pt x="7931" y="6409"/>
                  </a:lnTo>
                  <a:lnTo>
                    <a:pt x="7931" y="4576"/>
                  </a:lnTo>
                  <a:lnTo>
                    <a:pt x="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1190280" y="3294920"/>
              <a:ext cx="1471559" cy="852520"/>
            </a:xfrm>
            <a:custGeom>
              <a:avLst/>
              <a:gdLst/>
              <a:ahLst/>
              <a:cxnLst/>
              <a:rect l="l" t="t" r="r" b="b"/>
              <a:pathLst>
                <a:path w="15637" h="9059" extrusionOk="0">
                  <a:moveTo>
                    <a:pt x="7790" y="1"/>
                  </a:moveTo>
                  <a:lnTo>
                    <a:pt x="1" y="4533"/>
                  </a:lnTo>
                  <a:lnTo>
                    <a:pt x="7839" y="9059"/>
                  </a:lnTo>
                  <a:lnTo>
                    <a:pt x="15636" y="4533"/>
                  </a:lnTo>
                  <a:lnTo>
                    <a:pt x="7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1182375" y="3290968"/>
              <a:ext cx="1487369" cy="861178"/>
            </a:xfrm>
            <a:custGeom>
              <a:avLst/>
              <a:gdLst/>
              <a:ahLst/>
              <a:cxnLst/>
              <a:rect l="l" t="t" r="r" b="b"/>
              <a:pathLst>
                <a:path w="15805" h="9151" extrusionOk="0">
                  <a:moveTo>
                    <a:pt x="7874" y="92"/>
                  </a:moveTo>
                  <a:lnTo>
                    <a:pt x="15635" y="4575"/>
                  </a:lnTo>
                  <a:lnTo>
                    <a:pt x="7923" y="9052"/>
                  </a:lnTo>
                  <a:lnTo>
                    <a:pt x="162" y="4575"/>
                  </a:lnTo>
                  <a:lnTo>
                    <a:pt x="7874" y="92"/>
                  </a:lnTo>
                  <a:close/>
                  <a:moveTo>
                    <a:pt x="7874" y="0"/>
                  </a:moveTo>
                  <a:lnTo>
                    <a:pt x="0" y="4575"/>
                  </a:lnTo>
                  <a:lnTo>
                    <a:pt x="7902" y="9136"/>
                  </a:lnTo>
                  <a:lnTo>
                    <a:pt x="7923" y="9150"/>
                  </a:lnTo>
                  <a:lnTo>
                    <a:pt x="15805" y="4575"/>
                  </a:lnTo>
                  <a:lnTo>
                    <a:pt x="7895" y="7"/>
                  </a:lnTo>
                  <a:lnTo>
                    <a:pt x="7874"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1291162" y="3807706"/>
              <a:ext cx="569915" cy="374924"/>
            </a:xfrm>
            <a:custGeom>
              <a:avLst/>
              <a:gdLst/>
              <a:ahLst/>
              <a:cxnLst/>
              <a:rect l="l" t="t" r="r" b="b"/>
              <a:pathLst>
                <a:path w="6056" h="3984" extrusionOk="0">
                  <a:moveTo>
                    <a:pt x="0" y="1"/>
                  </a:moveTo>
                  <a:lnTo>
                    <a:pt x="0" y="473"/>
                  </a:lnTo>
                  <a:lnTo>
                    <a:pt x="6056" y="3984"/>
                  </a:lnTo>
                  <a:lnTo>
                    <a:pt x="6056" y="398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1287115" y="3807706"/>
              <a:ext cx="575938" cy="378218"/>
            </a:xfrm>
            <a:custGeom>
              <a:avLst/>
              <a:gdLst/>
              <a:ahLst/>
              <a:cxnLst/>
              <a:rect l="l" t="t" r="r" b="b"/>
              <a:pathLst>
                <a:path w="6120" h="4019" extrusionOk="0">
                  <a:moveTo>
                    <a:pt x="1" y="1"/>
                  </a:moveTo>
                  <a:lnTo>
                    <a:pt x="1" y="494"/>
                  </a:lnTo>
                  <a:lnTo>
                    <a:pt x="6077" y="4019"/>
                  </a:lnTo>
                  <a:lnTo>
                    <a:pt x="6120" y="3948"/>
                  </a:lnTo>
                  <a:lnTo>
                    <a:pt x="85" y="452"/>
                  </a:lnTo>
                  <a:lnTo>
                    <a:pt x="7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1291162" y="3880073"/>
              <a:ext cx="569915" cy="363631"/>
            </a:xfrm>
            <a:custGeom>
              <a:avLst/>
              <a:gdLst/>
              <a:ahLst/>
              <a:cxnLst/>
              <a:rect l="l" t="t" r="r" b="b"/>
              <a:pathLst>
                <a:path w="6056" h="3864" extrusionOk="0">
                  <a:moveTo>
                    <a:pt x="0" y="0"/>
                  </a:moveTo>
                  <a:lnTo>
                    <a:pt x="0" y="353"/>
                  </a:lnTo>
                  <a:lnTo>
                    <a:pt x="6056" y="3863"/>
                  </a:lnTo>
                  <a:lnTo>
                    <a:pt x="6056" y="38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1287115" y="3880073"/>
              <a:ext cx="575938" cy="366925"/>
            </a:xfrm>
            <a:custGeom>
              <a:avLst/>
              <a:gdLst/>
              <a:ahLst/>
              <a:cxnLst/>
              <a:rect l="l" t="t" r="r" b="b"/>
              <a:pathLst>
                <a:path w="6120" h="3899" extrusionOk="0">
                  <a:moveTo>
                    <a:pt x="1" y="0"/>
                  </a:moveTo>
                  <a:lnTo>
                    <a:pt x="1" y="381"/>
                  </a:lnTo>
                  <a:lnTo>
                    <a:pt x="6077" y="3898"/>
                  </a:lnTo>
                  <a:lnTo>
                    <a:pt x="6120" y="3828"/>
                  </a:lnTo>
                  <a:lnTo>
                    <a:pt x="85" y="331"/>
                  </a:lnTo>
                  <a:lnTo>
                    <a:pt x="7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1228111" y="3778156"/>
              <a:ext cx="25974" cy="33314"/>
            </a:xfrm>
            <a:custGeom>
              <a:avLst/>
              <a:gdLst/>
              <a:ahLst/>
              <a:cxnLst/>
              <a:rect l="l" t="t" r="r" b="b"/>
              <a:pathLst>
                <a:path w="276" h="354" extrusionOk="0">
                  <a:moveTo>
                    <a:pt x="77" y="1"/>
                  </a:moveTo>
                  <a:cubicBezTo>
                    <a:pt x="33" y="1"/>
                    <a:pt x="0" y="36"/>
                    <a:pt x="0" y="96"/>
                  </a:cubicBezTo>
                  <a:cubicBezTo>
                    <a:pt x="0" y="195"/>
                    <a:pt x="57" y="287"/>
                    <a:pt x="134" y="336"/>
                  </a:cubicBezTo>
                  <a:cubicBezTo>
                    <a:pt x="157" y="348"/>
                    <a:pt x="178" y="354"/>
                    <a:pt x="197" y="354"/>
                  </a:cubicBezTo>
                  <a:cubicBezTo>
                    <a:pt x="243" y="354"/>
                    <a:pt x="275" y="319"/>
                    <a:pt x="275" y="258"/>
                  </a:cubicBezTo>
                  <a:cubicBezTo>
                    <a:pt x="268" y="160"/>
                    <a:pt x="219" y="68"/>
                    <a:pt x="134" y="19"/>
                  </a:cubicBezTo>
                  <a:cubicBezTo>
                    <a:pt x="114" y="7"/>
                    <a:pt x="94"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1223499" y="3774110"/>
              <a:ext cx="34537" cy="41690"/>
            </a:xfrm>
            <a:custGeom>
              <a:avLst/>
              <a:gdLst/>
              <a:ahLst/>
              <a:cxnLst/>
              <a:rect l="l" t="t" r="r" b="b"/>
              <a:pathLst>
                <a:path w="367" h="443" extrusionOk="0">
                  <a:moveTo>
                    <a:pt x="127" y="83"/>
                  </a:moveTo>
                  <a:cubicBezTo>
                    <a:pt x="141" y="83"/>
                    <a:pt x="155" y="90"/>
                    <a:pt x="162" y="97"/>
                  </a:cubicBezTo>
                  <a:cubicBezTo>
                    <a:pt x="233" y="146"/>
                    <a:pt x="275" y="217"/>
                    <a:pt x="282" y="301"/>
                  </a:cubicBezTo>
                  <a:cubicBezTo>
                    <a:pt x="282" y="323"/>
                    <a:pt x="275" y="344"/>
                    <a:pt x="261" y="351"/>
                  </a:cubicBezTo>
                  <a:cubicBezTo>
                    <a:pt x="255" y="354"/>
                    <a:pt x="248" y="355"/>
                    <a:pt x="240" y="355"/>
                  </a:cubicBezTo>
                  <a:cubicBezTo>
                    <a:pt x="229" y="355"/>
                    <a:pt x="217" y="352"/>
                    <a:pt x="205" y="344"/>
                  </a:cubicBezTo>
                  <a:cubicBezTo>
                    <a:pt x="134" y="301"/>
                    <a:pt x="92" y="224"/>
                    <a:pt x="85" y="139"/>
                  </a:cubicBezTo>
                  <a:cubicBezTo>
                    <a:pt x="85" y="118"/>
                    <a:pt x="92" y="97"/>
                    <a:pt x="106" y="90"/>
                  </a:cubicBezTo>
                  <a:lnTo>
                    <a:pt x="127" y="90"/>
                  </a:lnTo>
                  <a:lnTo>
                    <a:pt x="127" y="83"/>
                  </a:lnTo>
                  <a:close/>
                  <a:moveTo>
                    <a:pt x="125" y="0"/>
                  </a:moveTo>
                  <a:cubicBezTo>
                    <a:pt x="106" y="0"/>
                    <a:pt x="87" y="4"/>
                    <a:pt x="71" y="12"/>
                  </a:cubicBezTo>
                  <a:cubicBezTo>
                    <a:pt x="28" y="41"/>
                    <a:pt x="0" y="90"/>
                    <a:pt x="7" y="139"/>
                  </a:cubicBezTo>
                  <a:cubicBezTo>
                    <a:pt x="7" y="252"/>
                    <a:pt x="71" y="358"/>
                    <a:pt x="162" y="414"/>
                  </a:cubicBezTo>
                  <a:cubicBezTo>
                    <a:pt x="190" y="428"/>
                    <a:pt x="219" y="442"/>
                    <a:pt x="247" y="442"/>
                  </a:cubicBezTo>
                  <a:cubicBezTo>
                    <a:pt x="268" y="442"/>
                    <a:pt x="289" y="435"/>
                    <a:pt x="303" y="428"/>
                  </a:cubicBezTo>
                  <a:cubicBezTo>
                    <a:pt x="346" y="400"/>
                    <a:pt x="367" y="351"/>
                    <a:pt x="367" y="301"/>
                  </a:cubicBezTo>
                  <a:cubicBezTo>
                    <a:pt x="360" y="189"/>
                    <a:pt x="303" y="83"/>
                    <a:pt x="205" y="26"/>
                  </a:cubicBezTo>
                  <a:cubicBezTo>
                    <a:pt x="183" y="9"/>
                    <a:pt x="154" y="0"/>
                    <a:pt x="12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1228111" y="3819939"/>
              <a:ext cx="25974" cy="33785"/>
            </a:xfrm>
            <a:custGeom>
              <a:avLst/>
              <a:gdLst/>
              <a:ahLst/>
              <a:cxnLst/>
              <a:rect l="l" t="t" r="r" b="b"/>
              <a:pathLst>
                <a:path w="276" h="359" extrusionOk="0">
                  <a:moveTo>
                    <a:pt x="77" y="1"/>
                  </a:moveTo>
                  <a:cubicBezTo>
                    <a:pt x="33" y="1"/>
                    <a:pt x="0" y="36"/>
                    <a:pt x="0" y="96"/>
                  </a:cubicBezTo>
                  <a:cubicBezTo>
                    <a:pt x="0" y="195"/>
                    <a:pt x="57" y="287"/>
                    <a:pt x="134" y="336"/>
                  </a:cubicBezTo>
                  <a:cubicBezTo>
                    <a:pt x="158" y="351"/>
                    <a:pt x="181" y="358"/>
                    <a:pt x="201" y="358"/>
                  </a:cubicBezTo>
                  <a:cubicBezTo>
                    <a:pt x="245" y="358"/>
                    <a:pt x="275" y="322"/>
                    <a:pt x="275" y="258"/>
                  </a:cubicBezTo>
                  <a:cubicBezTo>
                    <a:pt x="268" y="160"/>
                    <a:pt x="219" y="75"/>
                    <a:pt x="134" y="19"/>
                  </a:cubicBezTo>
                  <a:cubicBezTo>
                    <a:pt x="114" y="7"/>
                    <a:pt x="94"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1223499" y="3815893"/>
              <a:ext cx="34537" cy="41690"/>
            </a:xfrm>
            <a:custGeom>
              <a:avLst/>
              <a:gdLst/>
              <a:ahLst/>
              <a:cxnLst/>
              <a:rect l="l" t="t" r="r" b="b"/>
              <a:pathLst>
                <a:path w="367" h="443" extrusionOk="0">
                  <a:moveTo>
                    <a:pt x="127" y="83"/>
                  </a:moveTo>
                  <a:cubicBezTo>
                    <a:pt x="141" y="83"/>
                    <a:pt x="155" y="90"/>
                    <a:pt x="162" y="97"/>
                  </a:cubicBezTo>
                  <a:cubicBezTo>
                    <a:pt x="233" y="146"/>
                    <a:pt x="275" y="217"/>
                    <a:pt x="282" y="301"/>
                  </a:cubicBezTo>
                  <a:cubicBezTo>
                    <a:pt x="282" y="323"/>
                    <a:pt x="275" y="344"/>
                    <a:pt x="261" y="358"/>
                  </a:cubicBezTo>
                  <a:cubicBezTo>
                    <a:pt x="257" y="360"/>
                    <a:pt x="253" y="361"/>
                    <a:pt x="248" y="361"/>
                  </a:cubicBezTo>
                  <a:cubicBezTo>
                    <a:pt x="236" y="361"/>
                    <a:pt x="220" y="354"/>
                    <a:pt x="205" y="344"/>
                  </a:cubicBezTo>
                  <a:cubicBezTo>
                    <a:pt x="134" y="301"/>
                    <a:pt x="92" y="224"/>
                    <a:pt x="85" y="139"/>
                  </a:cubicBezTo>
                  <a:cubicBezTo>
                    <a:pt x="85" y="118"/>
                    <a:pt x="92" y="97"/>
                    <a:pt x="106" y="90"/>
                  </a:cubicBezTo>
                  <a:lnTo>
                    <a:pt x="127" y="90"/>
                  </a:lnTo>
                  <a:lnTo>
                    <a:pt x="127" y="83"/>
                  </a:lnTo>
                  <a:close/>
                  <a:moveTo>
                    <a:pt x="125" y="0"/>
                  </a:moveTo>
                  <a:cubicBezTo>
                    <a:pt x="106" y="0"/>
                    <a:pt x="87" y="4"/>
                    <a:pt x="71" y="12"/>
                  </a:cubicBezTo>
                  <a:cubicBezTo>
                    <a:pt x="28" y="41"/>
                    <a:pt x="0" y="90"/>
                    <a:pt x="7" y="139"/>
                  </a:cubicBezTo>
                  <a:cubicBezTo>
                    <a:pt x="7" y="252"/>
                    <a:pt x="71" y="358"/>
                    <a:pt x="162" y="414"/>
                  </a:cubicBezTo>
                  <a:cubicBezTo>
                    <a:pt x="190" y="435"/>
                    <a:pt x="219" y="442"/>
                    <a:pt x="247" y="442"/>
                  </a:cubicBezTo>
                  <a:cubicBezTo>
                    <a:pt x="268" y="442"/>
                    <a:pt x="289" y="435"/>
                    <a:pt x="303" y="428"/>
                  </a:cubicBezTo>
                  <a:cubicBezTo>
                    <a:pt x="346" y="400"/>
                    <a:pt x="367" y="351"/>
                    <a:pt x="367" y="301"/>
                  </a:cubicBezTo>
                  <a:cubicBezTo>
                    <a:pt x="360" y="189"/>
                    <a:pt x="303" y="83"/>
                    <a:pt x="205" y="27"/>
                  </a:cubicBezTo>
                  <a:cubicBezTo>
                    <a:pt x="183" y="9"/>
                    <a:pt x="154" y="0"/>
                    <a:pt x="12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1228111" y="3861723"/>
              <a:ext cx="25974" cy="33785"/>
            </a:xfrm>
            <a:custGeom>
              <a:avLst/>
              <a:gdLst/>
              <a:ahLst/>
              <a:cxnLst/>
              <a:rect l="l" t="t" r="r" b="b"/>
              <a:pathLst>
                <a:path w="276" h="359" extrusionOk="0">
                  <a:moveTo>
                    <a:pt x="77" y="1"/>
                  </a:moveTo>
                  <a:cubicBezTo>
                    <a:pt x="33" y="1"/>
                    <a:pt x="0" y="36"/>
                    <a:pt x="0" y="96"/>
                  </a:cubicBezTo>
                  <a:cubicBezTo>
                    <a:pt x="0" y="195"/>
                    <a:pt x="57" y="287"/>
                    <a:pt x="134" y="336"/>
                  </a:cubicBezTo>
                  <a:cubicBezTo>
                    <a:pt x="158" y="351"/>
                    <a:pt x="181" y="358"/>
                    <a:pt x="201" y="358"/>
                  </a:cubicBezTo>
                  <a:cubicBezTo>
                    <a:pt x="245" y="358"/>
                    <a:pt x="275" y="322"/>
                    <a:pt x="275" y="259"/>
                  </a:cubicBezTo>
                  <a:cubicBezTo>
                    <a:pt x="268" y="160"/>
                    <a:pt x="219" y="75"/>
                    <a:pt x="134" y="19"/>
                  </a:cubicBezTo>
                  <a:cubicBezTo>
                    <a:pt x="114" y="7"/>
                    <a:pt x="94"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1223499" y="3857770"/>
              <a:ext cx="34537" cy="41596"/>
            </a:xfrm>
            <a:custGeom>
              <a:avLst/>
              <a:gdLst/>
              <a:ahLst/>
              <a:cxnLst/>
              <a:rect l="l" t="t" r="r" b="b"/>
              <a:pathLst>
                <a:path w="367" h="442" extrusionOk="0">
                  <a:moveTo>
                    <a:pt x="127" y="82"/>
                  </a:moveTo>
                  <a:cubicBezTo>
                    <a:pt x="141" y="82"/>
                    <a:pt x="155" y="89"/>
                    <a:pt x="162" y="96"/>
                  </a:cubicBezTo>
                  <a:cubicBezTo>
                    <a:pt x="233" y="138"/>
                    <a:pt x="275" y="216"/>
                    <a:pt x="282" y="301"/>
                  </a:cubicBezTo>
                  <a:cubicBezTo>
                    <a:pt x="282" y="315"/>
                    <a:pt x="275" y="336"/>
                    <a:pt x="261" y="350"/>
                  </a:cubicBezTo>
                  <a:cubicBezTo>
                    <a:pt x="257" y="352"/>
                    <a:pt x="252" y="353"/>
                    <a:pt x="247" y="353"/>
                  </a:cubicBezTo>
                  <a:cubicBezTo>
                    <a:pt x="234" y="353"/>
                    <a:pt x="220" y="348"/>
                    <a:pt x="205" y="343"/>
                  </a:cubicBezTo>
                  <a:cubicBezTo>
                    <a:pt x="134" y="294"/>
                    <a:pt x="92" y="223"/>
                    <a:pt x="85" y="138"/>
                  </a:cubicBezTo>
                  <a:cubicBezTo>
                    <a:pt x="85" y="110"/>
                    <a:pt x="92" y="89"/>
                    <a:pt x="106" y="82"/>
                  </a:cubicBezTo>
                  <a:close/>
                  <a:moveTo>
                    <a:pt x="131" y="1"/>
                  </a:moveTo>
                  <a:cubicBezTo>
                    <a:pt x="110" y="1"/>
                    <a:pt x="89" y="6"/>
                    <a:pt x="71" y="19"/>
                  </a:cubicBezTo>
                  <a:cubicBezTo>
                    <a:pt x="28" y="40"/>
                    <a:pt x="0" y="89"/>
                    <a:pt x="7" y="138"/>
                  </a:cubicBezTo>
                  <a:cubicBezTo>
                    <a:pt x="7" y="251"/>
                    <a:pt x="71" y="357"/>
                    <a:pt x="162" y="420"/>
                  </a:cubicBezTo>
                  <a:cubicBezTo>
                    <a:pt x="190" y="435"/>
                    <a:pt x="219" y="442"/>
                    <a:pt x="247" y="442"/>
                  </a:cubicBezTo>
                  <a:cubicBezTo>
                    <a:pt x="268" y="442"/>
                    <a:pt x="289" y="435"/>
                    <a:pt x="303" y="427"/>
                  </a:cubicBezTo>
                  <a:cubicBezTo>
                    <a:pt x="346" y="399"/>
                    <a:pt x="367" y="350"/>
                    <a:pt x="367" y="301"/>
                  </a:cubicBezTo>
                  <a:cubicBezTo>
                    <a:pt x="360" y="188"/>
                    <a:pt x="303" y="89"/>
                    <a:pt x="205" y="26"/>
                  </a:cubicBezTo>
                  <a:cubicBezTo>
                    <a:pt x="185" y="10"/>
                    <a:pt x="158" y="1"/>
                    <a:pt x="131"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1927979" y="3491320"/>
              <a:ext cx="733850" cy="589866"/>
            </a:xfrm>
            <a:custGeom>
              <a:avLst/>
              <a:gdLst/>
              <a:ahLst/>
              <a:cxnLst/>
              <a:rect l="l" t="t" r="r" b="b"/>
              <a:pathLst>
                <a:path w="7798" h="6268" extrusionOk="0">
                  <a:moveTo>
                    <a:pt x="7797" y="0"/>
                  </a:moveTo>
                  <a:lnTo>
                    <a:pt x="0" y="4526"/>
                  </a:lnTo>
                  <a:lnTo>
                    <a:pt x="0" y="6267"/>
                  </a:lnTo>
                  <a:lnTo>
                    <a:pt x="7790" y="1734"/>
                  </a:lnTo>
                  <a:lnTo>
                    <a:pt x="7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1924027" y="3484639"/>
              <a:ext cx="741755" cy="603135"/>
            </a:xfrm>
            <a:custGeom>
              <a:avLst/>
              <a:gdLst/>
              <a:ahLst/>
              <a:cxnLst/>
              <a:rect l="l" t="t" r="r" b="b"/>
              <a:pathLst>
                <a:path w="7882" h="6409" extrusionOk="0">
                  <a:moveTo>
                    <a:pt x="7797" y="142"/>
                  </a:moveTo>
                  <a:lnTo>
                    <a:pt x="7797" y="1784"/>
                  </a:lnTo>
                  <a:lnTo>
                    <a:pt x="85" y="6261"/>
                  </a:lnTo>
                  <a:lnTo>
                    <a:pt x="85" y="4625"/>
                  </a:lnTo>
                  <a:lnTo>
                    <a:pt x="7797" y="142"/>
                  </a:lnTo>
                  <a:close/>
                  <a:moveTo>
                    <a:pt x="7881" y="1"/>
                  </a:moveTo>
                  <a:lnTo>
                    <a:pt x="21" y="4562"/>
                  </a:lnTo>
                  <a:lnTo>
                    <a:pt x="0" y="4576"/>
                  </a:lnTo>
                  <a:lnTo>
                    <a:pt x="0" y="6409"/>
                  </a:lnTo>
                  <a:lnTo>
                    <a:pt x="7853" y="1841"/>
                  </a:lnTo>
                  <a:lnTo>
                    <a:pt x="7874" y="1834"/>
                  </a:lnTo>
                  <a:lnTo>
                    <a:pt x="788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1189621" y="3491320"/>
              <a:ext cx="738462" cy="589866"/>
            </a:xfrm>
            <a:custGeom>
              <a:avLst/>
              <a:gdLst/>
              <a:ahLst/>
              <a:cxnLst/>
              <a:rect l="l" t="t" r="r" b="b"/>
              <a:pathLst>
                <a:path w="7847" h="6268" extrusionOk="0">
                  <a:moveTo>
                    <a:pt x="8" y="0"/>
                  </a:moveTo>
                  <a:lnTo>
                    <a:pt x="1" y="1734"/>
                  </a:lnTo>
                  <a:lnTo>
                    <a:pt x="7846" y="6267"/>
                  </a:lnTo>
                  <a:lnTo>
                    <a:pt x="7846" y="4526"/>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1185669" y="3484639"/>
              <a:ext cx="746367" cy="603135"/>
            </a:xfrm>
            <a:custGeom>
              <a:avLst/>
              <a:gdLst/>
              <a:ahLst/>
              <a:cxnLst/>
              <a:rect l="l" t="t" r="r" b="b"/>
              <a:pathLst>
                <a:path w="7931" h="6409" extrusionOk="0">
                  <a:moveTo>
                    <a:pt x="92" y="142"/>
                  </a:moveTo>
                  <a:lnTo>
                    <a:pt x="7853" y="4625"/>
                  </a:lnTo>
                  <a:lnTo>
                    <a:pt x="7846" y="6261"/>
                  </a:lnTo>
                  <a:lnTo>
                    <a:pt x="85" y="1784"/>
                  </a:lnTo>
                  <a:lnTo>
                    <a:pt x="92" y="142"/>
                  </a:lnTo>
                  <a:close/>
                  <a:moveTo>
                    <a:pt x="0" y="1"/>
                  </a:moveTo>
                  <a:lnTo>
                    <a:pt x="0" y="1834"/>
                  </a:lnTo>
                  <a:lnTo>
                    <a:pt x="7931" y="6409"/>
                  </a:lnTo>
                  <a:lnTo>
                    <a:pt x="7931" y="4576"/>
                  </a:lnTo>
                  <a:lnTo>
                    <a:pt x="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1190280" y="3065395"/>
              <a:ext cx="1471559" cy="851861"/>
            </a:xfrm>
            <a:custGeom>
              <a:avLst/>
              <a:gdLst/>
              <a:ahLst/>
              <a:cxnLst/>
              <a:rect l="l" t="t" r="r" b="b"/>
              <a:pathLst>
                <a:path w="15637" h="9052" extrusionOk="0">
                  <a:moveTo>
                    <a:pt x="7790" y="1"/>
                  </a:moveTo>
                  <a:lnTo>
                    <a:pt x="1" y="4526"/>
                  </a:lnTo>
                  <a:lnTo>
                    <a:pt x="7839" y="9052"/>
                  </a:lnTo>
                  <a:lnTo>
                    <a:pt x="15636" y="4526"/>
                  </a:lnTo>
                  <a:lnTo>
                    <a:pt x="7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1182375" y="3060784"/>
              <a:ext cx="1487369" cy="861178"/>
            </a:xfrm>
            <a:custGeom>
              <a:avLst/>
              <a:gdLst/>
              <a:ahLst/>
              <a:cxnLst/>
              <a:rect l="l" t="t" r="r" b="b"/>
              <a:pathLst>
                <a:path w="15805" h="9151" extrusionOk="0">
                  <a:moveTo>
                    <a:pt x="7874" y="92"/>
                  </a:moveTo>
                  <a:lnTo>
                    <a:pt x="15635" y="4575"/>
                  </a:lnTo>
                  <a:lnTo>
                    <a:pt x="7923" y="9059"/>
                  </a:lnTo>
                  <a:lnTo>
                    <a:pt x="162" y="4575"/>
                  </a:lnTo>
                  <a:lnTo>
                    <a:pt x="7874" y="92"/>
                  </a:lnTo>
                  <a:close/>
                  <a:moveTo>
                    <a:pt x="7874" y="0"/>
                  </a:moveTo>
                  <a:lnTo>
                    <a:pt x="0" y="4575"/>
                  </a:lnTo>
                  <a:lnTo>
                    <a:pt x="7902" y="9143"/>
                  </a:lnTo>
                  <a:lnTo>
                    <a:pt x="7923" y="9150"/>
                  </a:lnTo>
                  <a:lnTo>
                    <a:pt x="15805" y="4575"/>
                  </a:lnTo>
                  <a:lnTo>
                    <a:pt x="7895" y="7"/>
                  </a:lnTo>
                  <a:lnTo>
                    <a:pt x="7874"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1291162" y="3577522"/>
              <a:ext cx="569915" cy="374924"/>
            </a:xfrm>
            <a:custGeom>
              <a:avLst/>
              <a:gdLst/>
              <a:ahLst/>
              <a:cxnLst/>
              <a:rect l="l" t="t" r="r" b="b"/>
              <a:pathLst>
                <a:path w="6056" h="3984" extrusionOk="0">
                  <a:moveTo>
                    <a:pt x="0" y="1"/>
                  </a:moveTo>
                  <a:lnTo>
                    <a:pt x="0" y="473"/>
                  </a:lnTo>
                  <a:lnTo>
                    <a:pt x="6056" y="3984"/>
                  </a:lnTo>
                  <a:lnTo>
                    <a:pt x="6056" y="398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1287115" y="3577522"/>
              <a:ext cx="575938" cy="378218"/>
            </a:xfrm>
            <a:custGeom>
              <a:avLst/>
              <a:gdLst/>
              <a:ahLst/>
              <a:cxnLst/>
              <a:rect l="l" t="t" r="r" b="b"/>
              <a:pathLst>
                <a:path w="6120" h="4019" extrusionOk="0">
                  <a:moveTo>
                    <a:pt x="1" y="1"/>
                  </a:moveTo>
                  <a:lnTo>
                    <a:pt x="1" y="501"/>
                  </a:lnTo>
                  <a:lnTo>
                    <a:pt x="6077" y="4019"/>
                  </a:lnTo>
                  <a:lnTo>
                    <a:pt x="6120" y="3948"/>
                  </a:lnTo>
                  <a:lnTo>
                    <a:pt x="85" y="452"/>
                  </a:lnTo>
                  <a:lnTo>
                    <a:pt x="7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1291162" y="3650548"/>
              <a:ext cx="569915" cy="362973"/>
            </a:xfrm>
            <a:custGeom>
              <a:avLst/>
              <a:gdLst/>
              <a:ahLst/>
              <a:cxnLst/>
              <a:rect l="l" t="t" r="r" b="b"/>
              <a:pathLst>
                <a:path w="6056" h="3857" extrusionOk="0">
                  <a:moveTo>
                    <a:pt x="0" y="0"/>
                  </a:moveTo>
                  <a:lnTo>
                    <a:pt x="0" y="346"/>
                  </a:lnTo>
                  <a:lnTo>
                    <a:pt x="6056" y="3856"/>
                  </a:lnTo>
                  <a:lnTo>
                    <a:pt x="6056" y="38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1287115" y="3650548"/>
              <a:ext cx="575938" cy="366925"/>
            </a:xfrm>
            <a:custGeom>
              <a:avLst/>
              <a:gdLst/>
              <a:ahLst/>
              <a:cxnLst/>
              <a:rect l="l" t="t" r="r" b="b"/>
              <a:pathLst>
                <a:path w="6120" h="3899" extrusionOk="0">
                  <a:moveTo>
                    <a:pt x="1" y="0"/>
                  </a:moveTo>
                  <a:lnTo>
                    <a:pt x="1" y="374"/>
                  </a:lnTo>
                  <a:lnTo>
                    <a:pt x="6077" y="3898"/>
                  </a:lnTo>
                  <a:lnTo>
                    <a:pt x="6120" y="3821"/>
                  </a:lnTo>
                  <a:lnTo>
                    <a:pt x="85" y="324"/>
                  </a:lnTo>
                  <a:lnTo>
                    <a:pt x="7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1228111" y="3547972"/>
              <a:ext cx="25974" cy="33785"/>
            </a:xfrm>
            <a:custGeom>
              <a:avLst/>
              <a:gdLst/>
              <a:ahLst/>
              <a:cxnLst/>
              <a:rect l="l" t="t" r="r" b="b"/>
              <a:pathLst>
                <a:path w="276" h="359" extrusionOk="0">
                  <a:moveTo>
                    <a:pt x="77" y="1"/>
                  </a:moveTo>
                  <a:cubicBezTo>
                    <a:pt x="33" y="1"/>
                    <a:pt x="0" y="36"/>
                    <a:pt x="0" y="96"/>
                  </a:cubicBezTo>
                  <a:cubicBezTo>
                    <a:pt x="0" y="195"/>
                    <a:pt x="57" y="286"/>
                    <a:pt x="134" y="336"/>
                  </a:cubicBezTo>
                  <a:cubicBezTo>
                    <a:pt x="158" y="351"/>
                    <a:pt x="181" y="358"/>
                    <a:pt x="201" y="358"/>
                  </a:cubicBezTo>
                  <a:cubicBezTo>
                    <a:pt x="245" y="358"/>
                    <a:pt x="275" y="322"/>
                    <a:pt x="275" y="258"/>
                  </a:cubicBezTo>
                  <a:cubicBezTo>
                    <a:pt x="268" y="160"/>
                    <a:pt x="219" y="75"/>
                    <a:pt x="134" y="19"/>
                  </a:cubicBezTo>
                  <a:cubicBezTo>
                    <a:pt x="114" y="6"/>
                    <a:pt x="94"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1223499" y="3544020"/>
              <a:ext cx="34537" cy="41596"/>
            </a:xfrm>
            <a:custGeom>
              <a:avLst/>
              <a:gdLst/>
              <a:ahLst/>
              <a:cxnLst/>
              <a:rect l="l" t="t" r="r" b="b"/>
              <a:pathLst>
                <a:path w="367" h="442" extrusionOk="0">
                  <a:moveTo>
                    <a:pt x="127" y="82"/>
                  </a:moveTo>
                  <a:cubicBezTo>
                    <a:pt x="141" y="82"/>
                    <a:pt x="155" y="89"/>
                    <a:pt x="162" y="96"/>
                  </a:cubicBezTo>
                  <a:cubicBezTo>
                    <a:pt x="233" y="145"/>
                    <a:pt x="275" y="216"/>
                    <a:pt x="282" y="300"/>
                  </a:cubicBezTo>
                  <a:cubicBezTo>
                    <a:pt x="282" y="321"/>
                    <a:pt x="275" y="343"/>
                    <a:pt x="261" y="357"/>
                  </a:cubicBezTo>
                  <a:cubicBezTo>
                    <a:pt x="257" y="359"/>
                    <a:pt x="253" y="359"/>
                    <a:pt x="248" y="359"/>
                  </a:cubicBezTo>
                  <a:cubicBezTo>
                    <a:pt x="236" y="359"/>
                    <a:pt x="220" y="353"/>
                    <a:pt x="205" y="343"/>
                  </a:cubicBezTo>
                  <a:cubicBezTo>
                    <a:pt x="134" y="300"/>
                    <a:pt x="92" y="223"/>
                    <a:pt x="85" y="145"/>
                  </a:cubicBezTo>
                  <a:cubicBezTo>
                    <a:pt x="85" y="124"/>
                    <a:pt x="92" y="103"/>
                    <a:pt x="106" y="89"/>
                  </a:cubicBezTo>
                  <a:lnTo>
                    <a:pt x="127" y="89"/>
                  </a:lnTo>
                  <a:lnTo>
                    <a:pt x="127" y="82"/>
                  </a:lnTo>
                  <a:close/>
                  <a:moveTo>
                    <a:pt x="129" y="0"/>
                  </a:moveTo>
                  <a:cubicBezTo>
                    <a:pt x="109" y="0"/>
                    <a:pt x="89" y="6"/>
                    <a:pt x="71" y="18"/>
                  </a:cubicBezTo>
                  <a:cubicBezTo>
                    <a:pt x="28" y="39"/>
                    <a:pt x="0" y="89"/>
                    <a:pt x="7" y="138"/>
                  </a:cubicBezTo>
                  <a:cubicBezTo>
                    <a:pt x="7" y="251"/>
                    <a:pt x="71" y="357"/>
                    <a:pt x="162" y="413"/>
                  </a:cubicBezTo>
                  <a:cubicBezTo>
                    <a:pt x="190" y="434"/>
                    <a:pt x="219" y="441"/>
                    <a:pt x="247" y="441"/>
                  </a:cubicBezTo>
                  <a:cubicBezTo>
                    <a:pt x="268" y="441"/>
                    <a:pt x="289" y="434"/>
                    <a:pt x="303" y="427"/>
                  </a:cubicBezTo>
                  <a:cubicBezTo>
                    <a:pt x="346" y="399"/>
                    <a:pt x="367" y="350"/>
                    <a:pt x="367" y="300"/>
                  </a:cubicBezTo>
                  <a:cubicBezTo>
                    <a:pt x="360" y="188"/>
                    <a:pt x="303" y="89"/>
                    <a:pt x="205" y="25"/>
                  </a:cubicBezTo>
                  <a:cubicBezTo>
                    <a:pt x="181" y="10"/>
                    <a:pt x="155" y="0"/>
                    <a:pt x="12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1228111" y="3589755"/>
              <a:ext cx="25974" cy="33973"/>
            </a:xfrm>
            <a:custGeom>
              <a:avLst/>
              <a:gdLst/>
              <a:ahLst/>
              <a:cxnLst/>
              <a:rect l="l" t="t" r="r" b="b"/>
              <a:pathLst>
                <a:path w="276" h="361" extrusionOk="0">
                  <a:moveTo>
                    <a:pt x="77" y="1"/>
                  </a:moveTo>
                  <a:cubicBezTo>
                    <a:pt x="33" y="1"/>
                    <a:pt x="0" y="38"/>
                    <a:pt x="0" y="103"/>
                  </a:cubicBezTo>
                  <a:cubicBezTo>
                    <a:pt x="0" y="195"/>
                    <a:pt x="57" y="287"/>
                    <a:pt x="134" y="343"/>
                  </a:cubicBezTo>
                  <a:cubicBezTo>
                    <a:pt x="156" y="355"/>
                    <a:pt x="177" y="361"/>
                    <a:pt x="196" y="361"/>
                  </a:cubicBezTo>
                  <a:cubicBezTo>
                    <a:pt x="243" y="361"/>
                    <a:pt x="275" y="324"/>
                    <a:pt x="275" y="258"/>
                  </a:cubicBezTo>
                  <a:cubicBezTo>
                    <a:pt x="268" y="160"/>
                    <a:pt x="219" y="75"/>
                    <a:pt x="134" y="19"/>
                  </a:cubicBezTo>
                  <a:cubicBezTo>
                    <a:pt x="114" y="7"/>
                    <a:pt x="95"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1223499" y="3586085"/>
              <a:ext cx="34537" cy="41313"/>
            </a:xfrm>
            <a:custGeom>
              <a:avLst/>
              <a:gdLst/>
              <a:ahLst/>
              <a:cxnLst/>
              <a:rect l="l" t="t" r="r" b="b"/>
              <a:pathLst>
                <a:path w="367" h="439" extrusionOk="0">
                  <a:moveTo>
                    <a:pt x="127" y="79"/>
                  </a:moveTo>
                  <a:cubicBezTo>
                    <a:pt x="141" y="86"/>
                    <a:pt x="155" y="86"/>
                    <a:pt x="162" y="93"/>
                  </a:cubicBezTo>
                  <a:cubicBezTo>
                    <a:pt x="233" y="142"/>
                    <a:pt x="275" y="220"/>
                    <a:pt x="282" y="297"/>
                  </a:cubicBezTo>
                  <a:cubicBezTo>
                    <a:pt x="282" y="319"/>
                    <a:pt x="275" y="340"/>
                    <a:pt x="261" y="354"/>
                  </a:cubicBezTo>
                  <a:cubicBezTo>
                    <a:pt x="257" y="356"/>
                    <a:pt x="253" y="357"/>
                    <a:pt x="248" y="357"/>
                  </a:cubicBezTo>
                  <a:cubicBezTo>
                    <a:pt x="236" y="357"/>
                    <a:pt x="220" y="350"/>
                    <a:pt x="205" y="340"/>
                  </a:cubicBezTo>
                  <a:cubicBezTo>
                    <a:pt x="134" y="297"/>
                    <a:pt x="92" y="220"/>
                    <a:pt x="85" y="142"/>
                  </a:cubicBezTo>
                  <a:cubicBezTo>
                    <a:pt x="85" y="121"/>
                    <a:pt x="92" y="100"/>
                    <a:pt x="106" y="86"/>
                  </a:cubicBezTo>
                  <a:lnTo>
                    <a:pt x="127" y="86"/>
                  </a:lnTo>
                  <a:lnTo>
                    <a:pt x="127" y="79"/>
                  </a:lnTo>
                  <a:close/>
                  <a:moveTo>
                    <a:pt x="133" y="0"/>
                  </a:moveTo>
                  <a:cubicBezTo>
                    <a:pt x="111" y="0"/>
                    <a:pt x="90" y="6"/>
                    <a:pt x="71" y="15"/>
                  </a:cubicBezTo>
                  <a:cubicBezTo>
                    <a:pt x="28" y="44"/>
                    <a:pt x="0" y="86"/>
                    <a:pt x="7" y="135"/>
                  </a:cubicBezTo>
                  <a:cubicBezTo>
                    <a:pt x="7" y="248"/>
                    <a:pt x="71" y="354"/>
                    <a:pt x="162" y="417"/>
                  </a:cubicBezTo>
                  <a:cubicBezTo>
                    <a:pt x="190" y="431"/>
                    <a:pt x="219" y="438"/>
                    <a:pt x="247" y="438"/>
                  </a:cubicBezTo>
                  <a:cubicBezTo>
                    <a:pt x="268" y="438"/>
                    <a:pt x="289" y="431"/>
                    <a:pt x="303" y="424"/>
                  </a:cubicBezTo>
                  <a:cubicBezTo>
                    <a:pt x="346" y="396"/>
                    <a:pt x="367" y="347"/>
                    <a:pt x="367" y="297"/>
                  </a:cubicBezTo>
                  <a:cubicBezTo>
                    <a:pt x="360" y="185"/>
                    <a:pt x="303" y="86"/>
                    <a:pt x="205" y="22"/>
                  </a:cubicBezTo>
                  <a:cubicBezTo>
                    <a:pt x="182" y="7"/>
                    <a:pt x="157" y="0"/>
                    <a:pt x="13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1228111" y="3631633"/>
              <a:ext cx="25974" cy="33879"/>
            </a:xfrm>
            <a:custGeom>
              <a:avLst/>
              <a:gdLst/>
              <a:ahLst/>
              <a:cxnLst/>
              <a:rect l="l" t="t" r="r" b="b"/>
              <a:pathLst>
                <a:path w="276" h="360" extrusionOk="0">
                  <a:moveTo>
                    <a:pt x="77" y="0"/>
                  </a:moveTo>
                  <a:cubicBezTo>
                    <a:pt x="33" y="0"/>
                    <a:pt x="0" y="37"/>
                    <a:pt x="0" y="102"/>
                  </a:cubicBezTo>
                  <a:cubicBezTo>
                    <a:pt x="0" y="194"/>
                    <a:pt x="57" y="286"/>
                    <a:pt x="134" y="342"/>
                  </a:cubicBezTo>
                  <a:cubicBezTo>
                    <a:pt x="156" y="354"/>
                    <a:pt x="177" y="360"/>
                    <a:pt x="196" y="360"/>
                  </a:cubicBezTo>
                  <a:cubicBezTo>
                    <a:pt x="243" y="360"/>
                    <a:pt x="275" y="323"/>
                    <a:pt x="275" y="257"/>
                  </a:cubicBezTo>
                  <a:cubicBezTo>
                    <a:pt x="268" y="166"/>
                    <a:pt x="219" y="74"/>
                    <a:pt x="134" y="18"/>
                  </a:cubicBezTo>
                  <a:cubicBezTo>
                    <a:pt x="114" y="6"/>
                    <a:pt x="95"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1223499" y="3627868"/>
              <a:ext cx="34537" cy="41313"/>
            </a:xfrm>
            <a:custGeom>
              <a:avLst/>
              <a:gdLst/>
              <a:ahLst/>
              <a:cxnLst/>
              <a:rect l="l" t="t" r="r" b="b"/>
              <a:pathLst>
                <a:path w="367" h="439" extrusionOk="0">
                  <a:moveTo>
                    <a:pt x="116" y="81"/>
                  </a:moveTo>
                  <a:cubicBezTo>
                    <a:pt x="120" y="81"/>
                    <a:pt x="124" y="82"/>
                    <a:pt x="127" y="86"/>
                  </a:cubicBezTo>
                  <a:cubicBezTo>
                    <a:pt x="141" y="86"/>
                    <a:pt x="155" y="86"/>
                    <a:pt x="162" y="93"/>
                  </a:cubicBezTo>
                  <a:cubicBezTo>
                    <a:pt x="233" y="135"/>
                    <a:pt x="275" y="213"/>
                    <a:pt x="282" y="297"/>
                  </a:cubicBezTo>
                  <a:cubicBezTo>
                    <a:pt x="289" y="319"/>
                    <a:pt x="275" y="333"/>
                    <a:pt x="261" y="347"/>
                  </a:cubicBezTo>
                  <a:cubicBezTo>
                    <a:pt x="255" y="350"/>
                    <a:pt x="248" y="351"/>
                    <a:pt x="240" y="351"/>
                  </a:cubicBezTo>
                  <a:cubicBezTo>
                    <a:pt x="229" y="351"/>
                    <a:pt x="217" y="348"/>
                    <a:pt x="205" y="340"/>
                  </a:cubicBezTo>
                  <a:cubicBezTo>
                    <a:pt x="134" y="297"/>
                    <a:pt x="92" y="220"/>
                    <a:pt x="85" y="135"/>
                  </a:cubicBezTo>
                  <a:cubicBezTo>
                    <a:pt x="85" y="114"/>
                    <a:pt x="92" y="93"/>
                    <a:pt x="106" y="86"/>
                  </a:cubicBezTo>
                  <a:cubicBezTo>
                    <a:pt x="109" y="82"/>
                    <a:pt x="113" y="81"/>
                    <a:pt x="116" y="81"/>
                  </a:cubicBezTo>
                  <a:close/>
                  <a:moveTo>
                    <a:pt x="133" y="0"/>
                  </a:moveTo>
                  <a:cubicBezTo>
                    <a:pt x="111" y="0"/>
                    <a:pt x="90" y="6"/>
                    <a:pt x="71" y="16"/>
                  </a:cubicBezTo>
                  <a:cubicBezTo>
                    <a:pt x="28" y="44"/>
                    <a:pt x="0" y="93"/>
                    <a:pt x="7" y="142"/>
                  </a:cubicBezTo>
                  <a:cubicBezTo>
                    <a:pt x="7" y="255"/>
                    <a:pt x="71" y="354"/>
                    <a:pt x="162" y="417"/>
                  </a:cubicBezTo>
                  <a:cubicBezTo>
                    <a:pt x="190" y="431"/>
                    <a:pt x="219" y="438"/>
                    <a:pt x="247" y="438"/>
                  </a:cubicBezTo>
                  <a:cubicBezTo>
                    <a:pt x="268" y="438"/>
                    <a:pt x="289" y="431"/>
                    <a:pt x="303" y="424"/>
                  </a:cubicBezTo>
                  <a:cubicBezTo>
                    <a:pt x="346" y="396"/>
                    <a:pt x="367" y="347"/>
                    <a:pt x="367" y="297"/>
                  </a:cubicBezTo>
                  <a:cubicBezTo>
                    <a:pt x="360" y="185"/>
                    <a:pt x="303" y="86"/>
                    <a:pt x="205" y="23"/>
                  </a:cubicBezTo>
                  <a:cubicBezTo>
                    <a:pt x="182" y="7"/>
                    <a:pt x="157" y="0"/>
                    <a:pt x="133"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1927979" y="3261136"/>
              <a:ext cx="733850" cy="589772"/>
            </a:xfrm>
            <a:custGeom>
              <a:avLst/>
              <a:gdLst/>
              <a:ahLst/>
              <a:cxnLst/>
              <a:rect l="l" t="t" r="r" b="b"/>
              <a:pathLst>
                <a:path w="7798" h="6267" extrusionOk="0">
                  <a:moveTo>
                    <a:pt x="7797" y="0"/>
                  </a:moveTo>
                  <a:lnTo>
                    <a:pt x="0" y="4533"/>
                  </a:lnTo>
                  <a:lnTo>
                    <a:pt x="0" y="6267"/>
                  </a:lnTo>
                  <a:lnTo>
                    <a:pt x="7790" y="1734"/>
                  </a:lnTo>
                  <a:lnTo>
                    <a:pt x="7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1924027" y="3254455"/>
              <a:ext cx="741755" cy="603135"/>
            </a:xfrm>
            <a:custGeom>
              <a:avLst/>
              <a:gdLst/>
              <a:ahLst/>
              <a:cxnLst/>
              <a:rect l="l" t="t" r="r" b="b"/>
              <a:pathLst>
                <a:path w="7882" h="6409" extrusionOk="0">
                  <a:moveTo>
                    <a:pt x="7797" y="149"/>
                  </a:moveTo>
                  <a:lnTo>
                    <a:pt x="7797" y="1784"/>
                  </a:lnTo>
                  <a:lnTo>
                    <a:pt x="85" y="6267"/>
                  </a:lnTo>
                  <a:lnTo>
                    <a:pt x="85" y="4625"/>
                  </a:lnTo>
                  <a:lnTo>
                    <a:pt x="7797" y="149"/>
                  </a:lnTo>
                  <a:close/>
                  <a:moveTo>
                    <a:pt x="7881" y="1"/>
                  </a:moveTo>
                  <a:lnTo>
                    <a:pt x="21" y="4569"/>
                  </a:lnTo>
                  <a:lnTo>
                    <a:pt x="0" y="4576"/>
                  </a:lnTo>
                  <a:lnTo>
                    <a:pt x="0" y="6408"/>
                  </a:lnTo>
                  <a:lnTo>
                    <a:pt x="7853" y="1848"/>
                  </a:lnTo>
                  <a:lnTo>
                    <a:pt x="7874" y="1833"/>
                  </a:lnTo>
                  <a:lnTo>
                    <a:pt x="788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1189621" y="3261136"/>
              <a:ext cx="738462" cy="589772"/>
            </a:xfrm>
            <a:custGeom>
              <a:avLst/>
              <a:gdLst/>
              <a:ahLst/>
              <a:cxnLst/>
              <a:rect l="l" t="t" r="r" b="b"/>
              <a:pathLst>
                <a:path w="7847" h="6267" extrusionOk="0">
                  <a:moveTo>
                    <a:pt x="8" y="0"/>
                  </a:moveTo>
                  <a:lnTo>
                    <a:pt x="1" y="1734"/>
                  </a:lnTo>
                  <a:lnTo>
                    <a:pt x="7846" y="6267"/>
                  </a:lnTo>
                  <a:lnTo>
                    <a:pt x="7846" y="4533"/>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1185669" y="3254455"/>
              <a:ext cx="746367" cy="603135"/>
            </a:xfrm>
            <a:custGeom>
              <a:avLst/>
              <a:gdLst/>
              <a:ahLst/>
              <a:cxnLst/>
              <a:rect l="l" t="t" r="r" b="b"/>
              <a:pathLst>
                <a:path w="7931" h="6409" extrusionOk="0">
                  <a:moveTo>
                    <a:pt x="92" y="149"/>
                  </a:moveTo>
                  <a:lnTo>
                    <a:pt x="7846" y="4625"/>
                  </a:lnTo>
                  <a:lnTo>
                    <a:pt x="7846" y="6267"/>
                  </a:lnTo>
                  <a:lnTo>
                    <a:pt x="85" y="1784"/>
                  </a:lnTo>
                  <a:lnTo>
                    <a:pt x="92" y="149"/>
                  </a:lnTo>
                  <a:close/>
                  <a:moveTo>
                    <a:pt x="0" y="1"/>
                  </a:moveTo>
                  <a:lnTo>
                    <a:pt x="0" y="1833"/>
                  </a:lnTo>
                  <a:lnTo>
                    <a:pt x="7931" y="6408"/>
                  </a:lnTo>
                  <a:lnTo>
                    <a:pt x="7931" y="4576"/>
                  </a:lnTo>
                  <a:lnTo>
                    <a:pt x="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1190280" y="2835211"/>
              <a:ext cx="1471559" cy="852520"/>
            </a:xfrm>
            <a:custGeom>
              <a:avLst/>
              <a:gdLst/>
              <a:ahLst/>
              <a:cxnLst/>
              <a:rect l="l" t="t" r="r" b="b"/>
              <a:pathLst>
                <a:path w="15637" h="9059" extrusionOk="0">
                  <a:moveTo>
                    <a:pt x="7790" y="1"/>
                  </a:moveTo>
                  <a:lnTo>
                    <a:pt x="1" y="4526"/>
                  </a:lnTo>
                  <a:lnTo>
                    <a:pt x="7839" y="9059"/>
                  </a:lnTo>
                  <a:lnTo>
                    <a:pt x="15636" y="4526"/>
                  </a:lnTo>
                  <a:lnTo>
                    <a:pt x="77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1182375" y="2830600"/>
              <a:ext cx="1487369" cy="861178"/>
            </a:xfrm>
            <a:custGeom>
              <a:avLst/>
              <a:gdLst/>
              <a:ahLst/>
              <a:cxnLst/>
              <a:rect l="l" t="t" r="r" b="b"/>
              <a:pathLst>
                <a:path w="15805" h="9151" extrusionOk="0">
                  <a:moveTo>
                    <a:pt x="7874" y="99"/>
                  </a:moveTo>
                  <a:lnTo>
                    <a:pt x="15635" y="4575"/>
                  </a:lnTo>
                  <a:lnTo>
                    <a:pt x="7923" y="9059"/>
                  </a:lnTo>
                  <a:lnTo>
                    <a:pt x="162" y="4575"/>
                  </a:lnTo>
                  <a:lnTo>
                    <a:pt x="7874" y="99"/>
                  </a:lnTo>
                  <a:close/>
                  <a:moveTo>
                    <a:pt x="7874" y="0"/>
                  </a:moveTo>
                  <a:lnTo>
                    <a:pt x="0" y="4575"/>
                  </a:lnTo>
                  <a:lnTo>
                    <a:pt x="7902" y="9143"/>
                  </a:lnTo>
                  <a:lnTo>
                    <a:pt x="7923" y="9150"/>
                  </a:lnTo>
                  <a:lnTo>
                    <a:pt x="15805" y="4575"/>
                  </a:lnTo>
                  <a:lnTo>
                    <a:pt x="7895" y="14"/>
                  </a:lnTo>
                  <a:lnTo>
                    <a:pt x="7874"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1291162" y="3347996"/>
              <a:ext cx="569915" cy="374924"/>
            </a:xfrm>
            <a:custGeom>
              <a:avLst/>
              <a:gdLst/>
              <a:ahLst/>
              <a:cxnLst/>
              <a:rect l="l" t="t" r="r" b="b"/>
              <a:pathLst>
                <a:path w="6056" h="3984" extrusionOk="0">
                  <a:moveTo>
                    <a:pt x="0" y="1"/>
                  </a:moveTo>
                  <a:lnTo>
                    <a:pt x="0" y="466"/>
                  </a:lnTo>
                  <a:lnTo>
                    <a:pt x="6056" y="39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1287115" y="3347338"/>
              <a:ext cx="575938" cy="378877"/>
            </a:xfrm>
            <a:custGeom>
              <a:avLst/>
              <a:gdLst/>
              <a:ahLst/>
              <a:cxnLst/>
              <a:rect l="l" t="t" r="r" b="b"/>
              <a:pathLst>
                <a:path w="6120" h="4026" extrusionOk="0">
                  <a:moveTo>
                    <a:pt x="78" y="1"/>
                  </a:moveTo>
                  <a:lnTo>
                    <a:pt x="1" y="8"/>
                  </a:lnTo>
                  <a:lnTo>
                    <a:pt x="1" y="501"/>
                  </a:lnTo>
                  <a:lnTo>
                    <a:pt x="6077" y="4026"/>
                  </a:lnTo>
                  <a:lnTo>
                    <a:pt x="6120" y="3948"/>
                  </a:lnTo>
                  <a:lnTo>
                    <a:pt x="85" y="452"/>
                  </a:lnTo>
                  <a:lnTo>
                    <a:pt x="7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1291162" y="3420364"/>
              <a:ext cx="569915" cy="363537"/>
            </a:xfrm>
            <a:custGeom>
              <a:avLst/>
              <a:gdLst/>
              <a:ahLst/>
              <a:cxnLst/>
              <a:rect l="l" t="t" r="r" b="b"/>
              <a:pathLst>
                <a:path w="6056" h="3863" extrusionOk="0">
                  <a:moveTo>
                    <a:pt x="0" y="0"/>
                  </a:moveTo>
                  <a:lnTo>
                    <a:pt x="0" y="345"/>
                  </a:lnTo>
                  <a:lnTo>
                    <a:pt x="6056" y="38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1287115" y="3420364"/>
              <a:ext cx="575938" cy="366925"/>
            </a:xfrm>
            <a:custGeom>
              <a:avLst/>
              <a:gdLst/>
              <a:ahLst/>
              <a:cxnLst/>
              <a:rect l="l" t="t" r="r" b="b"/>
              <a:pathLst>
                <a:path w="6120" h="3899" extrusionOk="0">
                  <a:moveTo>
                    <a:pt x="1" y="0"/>
                  </a:moveTo>
                  <a:lnTo>
                    <a:pt x="1" y="374"/>
                  </a:lnTo>
                  <a:lnTo>
                    <a:pt x="6077" y="3898"/>
                  </a:lnTo>
                  <a:lnTo>
                    <a:pt x="6120" y="3821"/>
                  </a:lnTo>
                  <a:lnTo>
                    <a:pt x="85" y="324"/>
                  </a:lnTo>
                  <a:lnTo>
                    <a:pt x="78"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1228111" y="3317788"/>
              <a:ext cx="25974" cy="33973"/>
            </a:xfrm>
            <a:custGeom>
              <a:avLst/>
              <a:gdLst/>
              <a:ahLst/>
              <a:cxnLst/>
              <a:rect l="l" t="t" r="r" b="b"/>
              <a:pathLst>
                <a:path w="276" h="361" extrusionOk="0">
                  <a:moveTo>
                    <a:pt x="77" y="1"/>
                  </a:moveTo>
                  <a:cubicBezTo>
                    <a:pt x="33" y="1"/>
                    <a:pt x="0" y="37"/>
                    <a:pt x="0" y="103"/>
                  </a:cubicBezTo>
                  <a:cubicBezTo>
                    <a:pt x="0" y="195"/>
                    <a:pt x="57" y="286"/>
                    <a:pt x="134" y="343"/>
                  </a:cubicBezTo>
                  <a:cubicBezTo>
                    <a:pt x="156" y="355"/>
                    <a:pt x="177" y="361"/>
                    <a:pt x="196" y="361"/>
                  </a:cubicBezTo>
                  <a:cubicBezTo>
                    <a:pt x="243" y="361"/>
                    <a:pt x="275" y="324"/>
                    <a:pt x="275" y="258"/>
                  </a:cubicBezTo>
                  <a:cubicBezTo>
                    <a:pt x="268" y="160"/>
                    <a:pt x="219" y="75"/>
                    <a:pt x="134" y="19"/>
                  </a:cubicBezTo>
                  <a:cubicBezTo>
                    <a:pt x="114" y="7"/>
                    <a:pt x="95"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1223499" y="3314118"/>
              <a:ext cx="34537" cy="41313"/>
            </a:xfrm>
            <a:custGeom>
              <a:avLst/>
              <a:gdLst/>
              <a:ahLst/>
              <a:cxnLst/>
              <a:rect l="l" t="t" r="r" b="b"/>
              <a:pathLst>
                <a:path w="367" h="439" extrusionOk="0">
                  <a:moveTo>
                    <a:pt x="127" y="79"/>
                  </a:moveTo>
                  <a:cubicBezTo>
                    <a:pt x="141" y="79"/>
                    <a:pt x="155" y="86"/>
                    <a:pt x="162" y="100"/>
                  </a:cubicBezTo>
                  <a:cubicBezTo>
                    <a:pt x="233" y="142"/>
                    <a:pt x="275" y="220"/>
                    <a:pt x="282" y="297"/>
                  </a:cubicBezTo>
                  <a:cubicBezTo>
                    <a:pt x="282" y="318"/>
                    <a:pt x="275" y="339"/>
                    <a:pt x="261" y="354"/>
                  </a:cubicBezTo>
                  <a:cubicBezTo>
                    <a:pt x="257" y="355"/>
                    <a:pt x="253" y="356"/>
                    <a:pt x="248" y="356"/>
                  </a:cubicBezTo>
                  <a:cubicBezTo>
                    <a:pt x="236" y="356"/>
                    <a:pt x="220" y="350"/>
                    <a:pt x="205" y="339"/>
                  </a:cubicBezTo>
                  <a:cubicBezTo>
                    <a:pt x="134" y="297"/>
                    <a:pt x="92" y="220"/>
                    <a:pt x="85" y="142"/>
                  </a:cubicBezTo>
                  <a:cubicBezTo>
                    <a:pt x="85" y="114"/>
                    <a:pt x="92" y="93"/>
                    <a:pt x="106" y="86"/>
                  </a:cubicBezTo>
                  <a:lnTo>
                    <a:pt x="127" y="86"/>
                  </a:lnTo>
                  <a:lnTo>
                    <a:pt x="127" y="79"/>
                  </a:lnTo>
                  <a:close/>
                  <a:moveTo>
                    <a:pt x="135" y="0"/>
                  </a:moveTo>
                  <a:cubicBezTo>
                    <a:pt x="113" y="0"/>
                    <a:pt x="90" y="5"/>
                    <a:pt x="71" y="15"/>
                  </a:cubicBezTo>
                  <a:cubicBezTo>
                    <a:pt x="28" y="43"/>
                    <a:pt x="0" y="86"/>
                    <a:pt x="7" y="142"/>
                  </a:cubicBezTo>
                  <a:cubicBezTo>
                    <a:pt x="7" y="248"/>
                    <a:pt x="71" y="354"/>
                    <a:pt x="162" y="417"/>
                  </a:cubicBezTo>
                  <a:cubicBezTo>
                    <a:pt x="190" y="431"/>
                    <a:pt x="219" y="438"/>
                    <a:pt x="247" y="438"/>
                  </a:cubicBezTo>
                  <a:cubicBezTo>
                    <a:pt x="268" y="438"/>
                    <a:pt x="289" y="431"/>
                    <a:pt x="303" y="424"/>
                  </a:cubicBezTo>
                  <a:cubicBezTo>
                    <a:pt x="346" y="396"/>
                    <a:pt x="367" y="347"/>
                    <a:pt x="367" y="297"/>
                  </a:cubicBezTo>
                  <a:cubicBezTo>
                    <a:pt x="360" y="184"/>
                    <a:pt x="303" y="86"/>
                    <a:pt x="205" y="22"/>
                  </a:cubicBezTo>
                  <a:cubicBezTo>
                    <a:pt x="186" y="7"/>
                    <a:pt x="161" y="0"/>
                    <a:pt x="135"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1228111" y="3359571"/>
              <a:ext cx="25974" cy="33973"/>
            </a:xfrm>
            <a:custGeom>
              <a:avLst/>
              <a:gdLst/>
              <a:ahLst/>
              <a:cxnLst/>
              <a:rect l="l" t="t" r="r" b="b"/>
              <a:pathLst>
                <a:path w="276" h="361" extrusionOk="0">
                  <a:moveTo>
                    <a:pt x="77" y="1"/>
                  </a:moveTo>
                  <a:cubicBezTo>
                    <a:pt x="33" y="1"/>
                    <a:pt x="0" y="38"/>
                    <a:pt x="0" y="103"/>
                  </a:cubicBezTo>
                  <a:cubicBezTo>
                    <a:pt x="0" y="195"/>
                    <a:pt x="57" y="286"/>
                    <a:pt x="134" y="343"/>
                  </a:cubicBezTo>
                  <a:cubicBezTo>
                    <a:pt x="156" y="355"/>
                    <a:pt x="177" y="361"/>
                    <a:pt x="196" y="361"/>
                  </a:cubicBezTo>
                  <a:cubicBezTo>
                    <a:pt x="243" y="361"/>
                    <a:pt x="275" y="324"/>
                    <a:pt x="275" y="258"/>
                  </a:cubicBezTo>
                  <a:cubicBezTo>
                    <a:pt x="268" y="167"/>
                    <a:pt x="219" y="75"/>
                    <a:pt x="134" y="19"/>
                  </a:cubicBezTo>
                  <a:cubicBezTo>
                    <a:pt x="114" y="7"/>
                    <a:pt x="95"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1223499" y="3355901"/>
              <a:ext cx="34537" cy="41313"/>
            </a:xfrm>
            <a:custGeom>
              <a:avLst/>
              <a:gdLst/>
              <a:ahLst/>
              <a:cxnLst/>
              <a:rect l="l" t="t" r="r" b="b"/>
              <a:pathLst>
                <a:path w="367" h="439" extrusionOk="0">
                  <a:moveTo>
                    <a:pt x="127" y="86"/>
                  </a:moveTo>
                  <a:cubicBezTo>
                    <a:pt x="141" y="86"/>
                    <a:pt x="155" y="86"/>
                    <a:pt x="162" y="100"/>
                  </a:cubicBezTo>
                  <a:cubicBezTo>
                    <a:pt x="233" y="142"/>
                    <a:pt x="275" y="220"/>
                    <a:pt x="282" y="297"/>
                  </a:cubicBezTo>
                  <a:cubicBezTo>
                    <a:pt x="282" y="318"/>
                    <a:pt x="275" y="340"/>
                    <a:pt x="261" y="354"/>
                  </a:cubicBezTo>
                  <a:cubicBezTo>
                    <a:pt x="255" y="357"/>
                    <a:pt x="248" y="358"/>
                    <a:pt x="240" y="358"/>
                  </a:cubicBezTo>
                  <a:cubicBezTo>
                    <a:pt x="229" y="358"/>
                    <a:pt x="217" y="355"/>
                    <a:pt x="205" y="347"/>
                  </a:cubicBezTo>
                  <a:cubicBezTo>
                    <a:pt x="134" y="297"/>
                    <a:pt x="92" y="220"/>
                    <a:pt x="85" y="142"/>
                  </a:cubicBezTo>
                  <a:cubicBezTo>
                    <a:pt x="85" y="121"/>
                    <a:pt x="92" y="100"/>
                    <a:pt x="106" y="86"/>
                  </a:cubicBezTo>
                  <a:close/>
                  <a:moveTo>
                    <a:pt x="133" y="0"/>
                  </a:moveTo>
                  <a:cubicBezTo>
                    <a:pt x="111" y="0"/>
                    <a:pt x="90" y="6"/>
                    <a:pt x="71" y="15"/>
                  </a:cubicBezTo>
                  <a:cubicBezTo>
                    <a:pt x="28" y="44"/>
                    <a:pt x="0" y="93"/>
                    <a:pt x="7" y="142"/>
                  </a:cubicBezTo>
                  <a:cubicBezTo>
                    <a:pt x="7" y="255"/>
                    <a:pt x="71" y="354"/>
                    <a:pt x="162" y="417"/>
                  </a:cubicBezTo>
                  <a:cubicBezTo>
                    <a:pt x="190" y="431"/>
                    <a:pt x="219" y="438"/>
                    <a:pt x="247" y="438"/>
                  </a:cubicBezTo>
                  <a:cubicBezTo>
                    <a:pt x="268" y="438"/>
                    <a:pt x="289" y="438"/>
                    <a:pt x="303" y="424"/>
                  </a:cubicBezTo>
                  <a:cubicBezTo>
                    <a:pt x="346" y="396"/>
                    <a:pt x="367" y="347"/>
                    <a:pt x="367" y="297"/>
                  </a:cubicBezTo>
                  <a:cubicBezTo>
                    <a:pt x="360" y="185"/>
                    <a:pt x="303" y="86"/>
                    <a:pt x="205" y="22"/>
                  </a:cubicBezTo>
                  <a:cubicBezTo>
                    <a:pt x="182" y="7"/>
                    <a:pt x="157"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1228111" y="3401637"/>
              <a:ext cx="25974" cy="33690"/>
            </a:xfrm>
            <a:custGeom>
              <a:avLst/>
              <a:gdLst/>
              <a:ahLst/>
              <a:cxnLst/>
              <a:rect l="l" t="t" r="r" b="b"/>
              <a:pathLst>
                <a:path w="276" h="358" extrusionOk="0">
                  <a:moveTo>
                    <a:pt x="73" y="0"/>
                  </a:moveTo>
                  <a:cubicBezTo>
                    <a:pt x="31" y="0"/>
                    <a:pt x="0" y="37"/>
                    <a:pt x="0" y="100"/>
                  </a:cubicBezTo>
                  <a:cubicBezTo>
                    <a:pt x="0" y="199"/>
                    <a:pt x="57" y="284"/>
                    <a:pt x="134" y="340"/>
                  </a:cubicBezTo>
                  <a:cubicBezTo>
                    <a:pt x="157" y="352"/>
                    <a:pt x="178" y="358"/>
                    <a:pt x="197" y="358"/>
                  </a:cubicBezTo>
                  <a:cubicBezTo>
                    <a:pt x="243" y="358"/>
                    <a:pt x="275" y="323"/>
                    <a:pt x="275" y="262"/>
                  </a:cubicBezTo>
                  <a:cubicBezTo>
                    <a:pt x="268" y="164"/>
                    <a:pt x="219" y="72"/>
                    <a:pt x="134" y="23"/>
                  </a:cubicBezTo>
                  <a:cubicBezTo>
                    <a:pt x="113" y="8"/>
                    <a:pt x="92"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1223499" y="3397684"/>
              <a:ext cx="34537" cy="41313"/>
            </a:xfrm>
            <a:custGeom>
              <a:avLst/>
              <a:gdLst/>
              <a:ahLst/>
              <a:cxnLst/>
              <a:rect l="l" t="t" r="r" b="b"/>
              <a:pathLst>
                <a:path w="367" h="439" extrusionOk="0">
                  <a:moveTo>
                    <a:pt x="127" y="86"/>
                  </a:moveTo>
                  <a:cubicBezTo>
                    <a:pt x="141" y="86"/>
                    <a:pt x="155" y="86"/>
                    <a:pt x="162" y="93"/>
                  </a:cubicBezTo>
                  <a:cubicBezTo>
                    <a:pt x="233" y="142"/>
                    <a:pt x="275" y="213"/>
                    <a:pt x="282" y="297"/>
                  </a:cubicBezTo>
                  <a:cubicBezTo>
                    <a:pt x="282" y="319"/>
                    <a:pt x="275" y="340"/>
                    <a:pt x="261" y="354"/>
                  </a:cubicBezTo>
                  <a:cubicBezTo>
                    <a:pt x="257" y="356"/>
                    <a:pt x="253" y="357"/>
                    <a:pt x="248" y="357"/>
                  </a:cubicBezTo>
                  <a:cubicBezTo>
                    <a:pt x="236" y="357"/>
                    <a:pt x="220" y="350"/>
                    <a:pt x="205" y="340"/>
                  </a:cubicBezTo>
                  <a:cubicBezTo>
                    <a:pt x="134" y="297"/>
                    <a:pt x="92" y="220"/>
                    <a:pt x="85" y="135"/>
                  </a:cubicBezTo>
                  <a:cubicBezTo>
                    <a:pt x="85" y="114"/>
                    <a:pt x="92" y="93"/>
                    <a:pt x="106" y="86"/>
                  </a:cubicBezTo>
                  <a:close/>
                  <a:moveTo>
                    <a:pt x="133" y="0"/>
                  </a:moveTo>
                  <a:cubicBezTo>
                    <a:pt x="111" y="0"/>
                    <a:pt x="90" y="6"/>
                    <a:pt x="71" y="15"/>
                  </a:cubicBezTo>
                  <a:cubicBezTo>
                    <a:pt x="28" y="44"/>
                    <a:pt x="0" y="93"/>
                    <a:pt x="7" y="142"/>
                  </a:cubicBezTo>
                  <a:cubicBezTo>
                    <a:pt x="7" y="255"/>
                    <a:pt x="71" y="354"/>
                    <a:pt x="162" y="417"/>
                  </a:cubicBezTo>
                  <a:cubicBezTo>
                    <a:pt x="190" y="431"/>
                    <a:pt x="219" y="438"/>
                    <a:pt x="247" y="438"/>
                  </a:cubicBezTo>
                  <a:cubicBezTo>
                    <a:pt x="268" y="438"/>
                    <a:pt x="289" y="438"/>
                    <a:pt x="303" y="424"/>
                  </a:cubicBezTo>
                  <a:cubicBezTo>
                    <a:pt x="346" y="396"/>
                    <a:pt x="367" y="354"/>
                    <a:pt x="367" y="304"/>
                  </a:cubicBezTo>
                  <a:cubicBezTo>
                    <a:pt x="360" y="192"/>
                    <a:pt x="303" y="86"/>
                    <a:pt x="205" y="22"/>
                  </a:cubicBezTo>
                  <a:cubicBezTo>
                    <a:pt x="182" y="7"/>
                    <a:pt x="157"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1643402" y="3338021"/>
              <a:ext cx="330411" cy="86391"/>
            </a:xfrm>
            <a:custGeom>
              <a:avLst/>
              <a:gdLst/>
              <a:ahLst/>
              <a:cxnLst/>
              <a:rect l="l" t="t" r="r" b="b"/>
              <a:pathLst>
                <a:path w="3511" h="918" extrusionOk="0">
                  <a:moveTo>
                    <a:pt x="656" y="1"/>
                  </a:moveTo>
                  <a:cubicBezTo>
                    <a:pt x="649" y="1"/>
                    <a:pt x="0" y="375"/>
                    <a:pt x="0" y="375"/>
                  </a:cubicBezTo>
                  <a:lnTo>
                    <a:pt x="43" y="396"/>
                  </a:lnTo>
                  <a:lnTo>
                    <a:pt x="64" y="410"/>
                  </a:lnTo>
                  <a:lnTo>
                    <a:pt x="92" y="417"/>
                  </a:lnTo>
                  <a:lnTo>
                    <a:pt x="127" y="431"/>
                  </a:lnTo>
                  <a:lnTo>
                    <a:pt x="162" y="452"/>
                  </a:lnTo>
                  <a:lnTo>
                    <a:pt x="212" y="466"/>
                  </a:lnTo>
                  <a:lnTo>
                    <a:pt x="247" y="480"/>
                  </a:lnTo>
                  <a:lnTo>
                    <a:pt x="282" y="494"/>
                  </a:lnTo>
                  <a:lnTo>
                    <a:pt x="318" y="508"/>
                  </a:lnTo>
                  <a:lnTo>
                    <a:pt x="332" y="508"/>
                  </a:lnTo>
                  <a:lnTo>
                    <a:pt x="360" y="523"/>
                  </a:lnTo>
                  <a:lnTo>
                    <a:pt x="374" y="523"/>
                  </a:lnTo>
                  <a:lnTo>
                    <a:pt x="402" y="537"/>
                  </a:lnTo>
                  <a:lnTo>
                    <a:pt x="416" y="544"/>
                  </a:lnTo>
                  <a:lnTo>
                    <a:pt x="437" y="551"/>
                  </a:lnTo>
                  <a:lnTo>
                    <a:pt x="459" y="558"/>
                  </a:lnTo>
                  <a:lnTo>
                    <a:pt x="487" y="565"/>
                  </a:lnTo>
                  <a:lnTo>
                    <a:pt x="501" y="572"/>
                  </a:lnTo>
                  <a:lnTo>
                    <a:pt x="529" y="586"/>
                  </a:lnTo>
                  <a:lnTo>
                    <a:pt x="543" y="586"/>
                  </a:lnTo>
                  <a:lnTo>
                    <a:pt x="621" y="607"/>
                  </a:lnTo>
                  <a:lnTo>
                    <a:pt x="628" y="607"/>
                  </a:lnTo>
                  <a:lnTo>
                    <a:pt x="705" y="635"/>
                  </a:lnTo>
                  <a:lnTo>
                    <a:pt x="790" y="664"/>
                  </a:lnTo>
                  <a:lnTo>
                    <a:pt x="882" y="692"/>
                  </a:lnTo>
                  <a:lnTo>
                    <a:pt x="959" y="713"/>
                  </a:lnTo>
                  <a:lnTo>
                    <a:pt x="973" y="720"/>
                  </a:lnTo>
                  <a:lnTo>
                    <a:pt x="1037" y="734"/>
                  </a:lnTo>
                  <a:cubicBezTo>
                    <a:pt x="1072" y="748"/>
                    <a:pt x="1093" y="755"/>
                    <a:pt x="1121" y="755"/>
                  </a:cubicBezTo>
                  <a:lnTo>
                    <a:pt x="1142" y="762"/>
                  </a:lnTo>
                  <a:lnTo>
                    <a:pt x="1206" y="776"/>
                  </a:lnTo>
                  <a:lnTo>
                    <a:pt x="1354" y="812"/>
                  </a:lnTo>
                  <a:cubicBezTo>
                    <a:pt x="1410" y="826"/>
                    <a:pt x="1460" y="840"/>
                    <a:pt x="1502" y="847"/>
                  </a:cubicBezTo>
                  <a:lnTo>
                    <a:pt x="1629" y="868"/>
                  </a:lnTo>
                  <a:lnTo>
                    <a:pt x="1756" y="889"/>
                  </a:lnTo>
                  <a:lnTo>
                    <a:pt x="1875" y="903"/>
                  </a:lnTo>
                  <a:lnTo>
                    <a:pt x="1890" y="903"/>
                  </a:lnTo>
                  <a:lnTo>
                    <a:pt x="1995" y="910"/>
                  </a:lnTo>
                  <a:cubicBezTo>
                    <a:pt x="2038" y="910"/>
                    <a:pt x="2073" y="917"/>
                    <a:pt x="2101" y="917"/>
                  </a:cubicBezTo>
                  <a:lnTo>
                    <a:pt x="2313" y="917"/>
                  </a:lnTo>
                  <a:lnTo>
                    <a:pt x="2397" y="910"/>
                  </a:lnTo>
                  <a:lnTo>
                    <a:pt x="2489" y="903"/>
                  </a:lnTo>
                  <a:lnTo>
                    <a:pt x="2503" y="903"/>
                  </a:lnTo>
                  <a:cubicBezTo>
                    <a:pt x="2531" y="903"/>
                    <a:pt x="2559" y="896"/>
                    <a:pt x="2580" y="889"/>
                  </a:cubicBezTo>
                  <a:lnTo>
                    <a:pt x="2679" y="868"/>
                  </a:lnTo>
                  <a:cubicBezTo>
                    <a:pt x="2721" y="854"/>
                    <a:pt x="2750" y="847"/>
                    <a:pt x="2778" y="840"/>
                  </a:cubicBezTo>
                  <a:cubicBezTo>
                    <a:pt x="2799" y="826"/>
                    <a:pt x="2834" y="819"/>
                    <a:pt x="2855" y="805"/>
                  </a:cubicBezTo>
                  <a:lnTo>
                    <a:pt x="3511" y="431"/>
                  </a:lnTo>
                  <a:lnTo>
                    <a:pt x="3511" y="431"/>
                  </a:lnTo>
                  <a:cubicBezTo>
                    <a:pt x="3490" y="438"/>
                    <a:pt x="3469" y="452"/>
                    <a:pt x="3447" y="459"/>
                  </a:cubicBezTo>
                  <a:lnTo>
                    <a:pt x="3433" y="459"/>
                  </a:lnTo>
                  <a:cubicBezTo>
                    <a:pt x="3405" y="473"/>
                    <a:pt x="3384" y="480"/>
                    <a:pt x="3356" y="487"/>
                  </a:cubicBezTo>
                  <a:cubicBezTo>
                    <a:pt x="3328" y="494"/>
                    <a:pt x="3285" y="501"/>
                    <a:pt x="3257" y="508"/>
                  </a:cubicBezTo>
                  <a:lnTo>
                    <a:pt x="3243" y="508"/>
                  </a:lnTo>
                  <a:lnTo>
                    <a:pt x="3165" y="523"/>
                  </a:lnTo>
                  <a:lnTo>
                    <a:pt x="3151" y="523"/>
                  </a:lnTo>
                  <a:lnTo>
                    <a:pt x="3060" y="537"/>
                  </a:lnTo>
                  <a:lnTo>
                    <a:pt x="2644" y="537"/>
                  </a:lnTo>
                  <a:cubicBezTo>
                    <a:pt x="2609" y="537"/>
                    <a:pt x="2573" y="530"/>
                    <a:pt x="2538" y="530"/>
                  </a:cubicBezTo>
                  <a:lnTo>
                    <a:pt x="2524" y="530"/>
                  </a:lnTo>
                  <a:cubicBezTo>
                    <a:pt x="2496" y="530"/>
                    <a:pt x="2461" y="523"/>
                    <a:pt x="2425" y="515"/>
                  </a:cubicBezTo>
                  <a:lnTo>
                    <a:pt x="2411" y="515"/>
                  </a:lnTo>
                  <a:lnTo>
                    <a:pt x="2291" y="494"/>
                  </a:lnTo>
                  <a:lnTo>
                    <a:pt x="2157" y="473"/>
                  </a:lnTo>
                  <a:lnTo>
                    <a:pt x="2016" y="445"/>
                  </a:lnTo>
                  <a:cubicBezTo>
                    <a:pt x="1960" y="431"/>
                    <a:pt x="1911" y="417"/>
                    <a:pt x="1868" y="410"/>
                  </a:cubicBezTo>
                  <a:lnTo>
                    <a:pt x="1791" y="389"/>
                  </a:lnTo>
                  <a:lnTo>
                    <a:pt x="1777" y="389"/>
                  </a:lnTo>
                  <a:lnTo>
                    <a:pt x="1699" y="367"/>
                  </a:lnTo>
                  <a:lnTo>
                    <a:pt x="1629" y="346"/>
                  </a:lnTo>
                  <a:lnTo>
                    <a:pt x="1615" y="346"/>
                  </a:lnTo>
                  <a:lnTo>
                    <a:pt x="1544" y="325"/>
                  </a:lnTo>
                  <a:lnTo>
                    <a:pt x="1460" y="297"/>
                  </a:lnTo>
                  <a:lnTo>
                    <a:pt x="1368" y="269"/>
                  </a:lnTo>
                  <a:lnTo>
                    <a:pt x="1283" y="241"/>
                  </a:lnTo>
                  <a:lnTo>
                    <a:pt x="1269" y="241"/>
                  </a:lnTo>
                  <a:lnTo>
                    <a:pt x="1199" y="212"/>
                  </a:lnTo>
                  <a:lnTo>
                    <a:pt x="1178" y="212"/>
                  </a:lnTo>
                  <a:lnTo>
                    <a:pt x="1156" y="198"/>
                  </a:lnTo>
                  <a:lnTo>
                    <a:pt x="1135" y="191"/>
                  </a:lnTo>
                  <a:lnTo>
                    <a:pt x="1107" y="184"/>
                  </a:lnTo>
                  <a:lnTo>
                    <a:pt x="1093" y="177"/>
                  </a:lnTo>
                  <a:lnTo>
                    <a:pt x="1065" y="170"/>
                  </a:lnTo>
                  <a:lnTo>
                    <a:pt x="1051" y="163"/>
                  </a:lnTo>
                  <a:lnTo>
                    <a:pt x="1022" y="149"/>
                  </a:lnTo>
                  <a:lnTo>
                    <a:pt x="1008" y="149"/>
                  </a:lnTo>
                  <a:lnTo>
                    <a:pt x="980" y="135"/>
                  </a:lnTo>
                  <a:lnTo>
                    <a:pt x="966" y="135"/>
                  </a:lnTo>
                  <a:lnTo>
                    <a:pt x="945" y="121"/>
                  </a:lnTo>
                  <a:lnTo>
                    <a:pt x="896" y="107"/>
                  </a:lnTo>
                  <a:lnTo>
                    <a:pt x="860" y="93"/>
                  </a:lnTo>
                  <a:lnTo>
                    <a:pt x="825" y="71"/>
                  </a:lnTo>
                  <a:lnTo>
                    <a:pt x="783" y="57"/>
                  </a:lnTo>
                  <a:lnTo>
                    <a:pt x="748" y="43"/>
                  </a:lnTo>
                  <a:lnTo>
                    <a:pt x="719" y="29"/>
                  </a:lnTo>
                  <a:lnTo>
                    <a:pt x="691" y="22"/>
                  </a:lnTo>
                  <a:lnTo>
                    <a:pt x="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1636061" y="3332751"/>
              <a:ext cx="339069" cy="96272"/>
            </a:xfrm>
            <a:custGeom>
              <a:avLst/>
              <a:gdLst/>
              <a:ahLst/>
              <a:cxnLst/>
              <a:rect l="l" t="t" r="r" b="b"/>
              <a:pathLst>
                <a:path w="3603" h="1023" extrusionOk="0">
                  <a:moveTo>
                    <a:pt x="727" y="99"/>
                  </a:moveTo>
                  <a:lnTo>
                    <a:pt x="755" y="113"/>
                  </a:lnTo>
                  <a:lnTo>
                    <a:pt x="776" y="120"/>
                  </a:lnTo>
                  <a:lnTo>
                    <a:pt x="1509" y="388"/>
                  </a:lnTo>
                  <a:lnTo>
                    <a:pt x="1594" y="416"/>
                  </a:lnTo>
                  <a:lnTo>
                    <a:pt x="1848" y="487"/>
                  </a:lnTo>
                  <a:lnTo>
                    <a:pt x="1925" y="508"/>
                  </a:lnTo>
                  <a:cubicBezTo>
                    <a:pt x="1968" y="515"/>
                    <a:pt x="2024" y="529"/>
                    <a:pt x="2073" y="543"/>
                  </a:cubicBezTo>
                  <a:cubicBezTo>
                    <a:pt x="2123" y="550"/>
                    <a:pt x="2172" y="564"/>
                    <a:pt x="2214" y="571"/>
                  </a:cubicBezTo>
                  <a:cubicBezTo>
                    <a:pt x="2257" y="579"/>
                    <a:pt x="2299" y="586"/>
                    <a:pt x="2355" y="593"/>
                  </a:cubicBezTo>
                  <a:cubicBezTo>
                    <a:pt x="2391" y="600"/>
                    <a:pt x="2433" y="607"/>
                    <a:pt x="2475" y="614"/>
                  </a:cubicBezTo>
                  <a:lnTo>
                    <a:pt x="2489" y="614"/>
                  </a:lnTo>
                  <a:lnTo>
                    <a:pt x="2595" y="628"/>
                  </a:lnTo>
                  <a:lnTo>
                    <a:pt x="2602" y="628"/>
                  </a:lnTo>
                  <a:lnTo>
                    <a:pt x="2708" y="635"/>
                  </a:lnTo>
                  <a:lnTo>
                    <a:pt x="2722" y="635"/>
                  </a:lnTo>
                  <a:lnTo>
                    <a:pt x="2821" y="642"/>
                  </a:lnTo>
                  <a:lnTo>
                    <a:pt x="3039" y="642"/>
                  </a:lnTo>
                  <a:lnTo>
                    <a:pt x="3131" y="635"/>
                  </a:lnTo>
                  <a:lnTo>
                    <a:pt x="3222" y="628"/>
                  </a:lnTo>
                  <a:lnTo>
                    <a:pt x="3236" y="628"/>
                  </a:lnTo>
                  <a:lnTo>
                    <a:pt x="3272" y="621"/>
                  </a:lnTo>
                  <a:lnTo>
                    <a:pt x="2912" y="832"/>
                  </a:lnTo>
                  <a:cubicBezTo>
                    <a:pt x="2891" y="839"/>
                    <a:pt x="2870" y="846"/>
                    <a:pt x="2849" y="853"/>
                  </a:cubicBezTo>
                  <a:lnTo>
                    <a:pt x="2863" y="896"/>
                  </a:lnTo>
                  <a:lnTo>
                    <a:pt x="2842" y="861"/>
                  </a:lnTo>
                  <a:cubicBezTo>
                    <a:pt x="2813" y="868"/>
                    <a:pt x="2785" y="875"/>
                    <a:pt x="2750" y="889"/>
                  </a:cubicBezTo>
                  <a:cubicBezTo>
                    <a:pt x="2722" y="896"/>
                    <a:pt x="2694" y="903"/>
                    <a:pt x="2665" y="903"/>
                  </a:cubicBezTo>
                  <a:lnTo>
                    <a:pt x="2651" y="903"/>
                  </a:lnTo>
                  <a:cubicBezTo>
                    <a:pt x="2630" y="910"/>
                    <a:pt x="2602" y="917"/>
                    <a:pt x="2574" y="917"/>
                  </a:cubicBezTo>
                  <a:lnTo>
                    <a:pt x="2581" y="959"/>
                  </a:lnTo>
                  <a:lnTo>
                    <a:pt x="2567" y="917"/>
                  </a:lnTo>
                  <a:cubicBezTo>
                    <a:pt x="2539" y="924"/>
                    <a:pt x="2503" y="924"/>
                    <a:pt x="2475" y="931"/>
                  </a:cubicBezTo>
                  <a:cubicBezTo>
                    <a:pt x="2454" y="938"/>
                    <a:pt x="2426" y="938"/>
                    <a:pt x="2391" y="938"/>
                  </a:cubicBezTo>
                  <a:lnTo>
                    <a:pt x="2200" y="938"/>
                  </a:lnTo>
                  <a:lnTo>
                    <a:pt x="2200" y="980"/>
                  </a:lnTo>
                  <a:lnTo>
                    <a:pt x="2186" y="938"/>
                  </a:lnTo>
                  <a:lnTo>
                    <a:pt x="2087" y="938"/>
                  </a:lnTo>
                  <a:lnTo>
                    <a:pt x="2073" y="980"/>
                  </a:lnTo>
                  <a:lnTo>
                    <a:pt x="2066" y="938"/>
                  </a:lnTo>
                  <a:lnTo>
                    <a:pt x="1961" y="931"/>
                  </a:lnTo>
                  <a:lnTo>
                    <a:pt x="1946" y="931"/>
                  </a:lnTo>
                  <a:lnTo>
                    <a:pt x="1841" y="917"/>
                  </a:lnTo>
                  <a:lnTo>
                    <a:pt x="1841" y="959"/>
                  </a:lnTo>
                  <a:lnTo>
                    <a:pt x="1834" y="917"/>
                  </a:lnTo>
                  <a:lnTo>
                    <a:pt x="1707" y="896"/>
                  </a:lnTo>
                  <a:lnTo>
                    <a:pt x="1580" y="875"/>
                  </a:lnTo>
                  <a:lnTo>
                    <a:pt x="1446" y="846"/>
                  </a:lnTo>
                  <a:lnTo>
                    <a:pt x="1432" y="889"/>
                  </a:lnTo>
                  <a:lnTo>
                    <a:pt x="1432" y="839"/>
                  </a:lnTo>
                  <a:lnTo>
                    <a:pt x="1298" y="811"/>
                  </a:lnTo>
                  <a:lnTo>
                    <a:pt x="1284" y="846"/>
                  </a:lnTo>
                  <a:lnTo>
                    <a:pt x="1284" y="804"/>
                  </a:lnTo>
                  <a:lnTo>
                    <a:pt x="1206" y="783"/>
                  </a:lnTo>
                  <a:lnTo>
                    <a:pt x="1136" y="769"/>
                  </a:lnTo>
                  <a:lnTo>
                    <a:pt x="1122" y="804"/>
                  </a:lnTo>
                  <a:lnTo>
                    <a:pt x="1122" y="762"/>
                  </a:lnTo>
                  <a:lnTo>
                    <a:pt x="967" y="720"/>
                  </a:lnTo>
                  <a:lnTo>
                    <a:pt x="882" y="691"/>
                  </a:lnTo>
                  <a:lnTo>
                    <a:pt x="804" y="670"/>
                  </a:lnTo>
                  <a:lnTo>
                    <a:pt x="381" y="515"/>
                  </a:lnTo>
                  <a:lnTo>
                    <a:pt x="367" y="557"/>
                  </a:lnTo>
                  <a:lnTo>
                    <a:pt x="367" y="557"/>
                  </a:lnTo>
                  <a:lnTo>
                    <a:pt x="374" y="515"/>
                  </a:lnTo>
                  <a:lnTo>
                    <a:pt x="163" y="423"/>
                  </a:lnTo>
                  <a:lnTo>
                    <a:pt x="727" y="99"/>
                  </a:lnTo>
                  <a:close/>
                  <a:moveTo>
                    <a:pt x="734" y="1"/>
                  </a:moveTo>
                  <a:lnTo>
                    <a:pt x="64" y="395"/>
                  </a:lnTo>
                  <a:lnTo>
                    <a:pt x="1" y="438"/>
                  </a:lnTo>
                  <a:lnTo>
                    <a:pt x="240" y="536"/>
                  </a:lnTo>
                  <a:lnTo>
                    <a:pt x="255" y="501"/>
                  </a:lnTo>
                  <a:lnTo>
                    <a:pt x="248" y="543"/>
                  </a:lnTo>
                  <a:lnTo>
                    <a:pt x="790" y="741"/>
                  </a:lnTo>
                  <a:lnTo>
                    <a:pt x="875" y="769"/>
                  </a:lnTo>
                  <a:lnTo>
                    <a:pt x="960" y="797"/>
                  </a:lnTo>
                  <a:lnTo>
                    <a:pt x="1129" y="839"/>
                  </a:lnTo>
                  <a:lnTo>
                    <a:pt x="1199" y="861"/>
                  </a:lnTo>
                  <a:lnTo>
                    <a:pt x="1291" y="889"/>
                  </a:lnTo>
                  <a:lnTo>
                    <a:pt x="1439" y="924"/>
                  </a:lnTo>
                  <a:lnTo>
                    <a:pt x="1580" y="952"/>
                  </a:lnTo>
                  <a:lnTo>
                    <a:pt x="1714" y="973"/>
                  </a:lnTo>
                  <a:cubicBezTo>
                    <a:pt x="1756" y="980"/>
                    <a:pt x="1798" y="987"/>
                    <a:pt x="1848" y="994"/>
                  </a:cubicBezTo>
                  <a:lnTo>
                    <a:pt x="1953" y="1009"/>
                  </a:lnTo>
                  <a:lnTo>
                    <a:pt x="1968" y="1009"/>
                  </a:lnTo>
                  <a:lnTo>
                    <a:pt x="2087" y="1016"/>
                  </a:lnTo>
                  <a:cubicBezTo>
                    <a:pt x="2123" y="1023"/>
                    <a:pt x="2151" y="1023"/>
                    <a:pt x="2186" y="1023"/>
                  </a:cubicBezTo>
                  <a:lnTo>
                    <a:pt x="2391" y="1023"/>
                  </a:lnTo>
                  <a:cubicBezTo>
                    <a:pt x="2419" y="1023"/>
                    <a:pt x="2447" y="1016"/>
                    <a:pt x="2489" y="1016"/>
                  </a:cubicBezTo>
                  <a:lnTo>
                    <a:pt x="2574" y="1009"/>
                  </a:lnTo>
                  <a:lnTo>
                    <a:pt x="2588" y="1009"/>
                  </a:lnTo>
                  <a:cubicBezTo>
                    <a:pt x="2616" y="1009"/>
                    <a:pt x="2651" y="994"/>
                    <a:pt x="2687" y="994"/>
                  </a:cubicBezTo>
                  <a:cubicBezTo>
                    <a:pt x="2715" y="987"/>
                    <a:pt x="2743" y="980"/>
                    <a:pt x="2785" y="966"/>
                  </a:cubicBezTo>
                  <a:cubicBezTo>
                    <a:pt x="2813" y="959"/>
                    <a:pt x="2849" y="952"/>
                    <a:pt x="2884" y="938"/>
                  </a:cubicBezTo>
                  <a:cubicBezTo>
                    <a:pt x="2905" y="931"/>
                    <a:pt x="2926" y="924"/>
                    <a:pt x="2954" y="910"/>
                  </a:cubicBezTo>
                  <a:lnTo>
                    <a:pt x="3603" y="529"/>
                  </a:lnTo>
                  <a:lnTo>
                    <a:pt x="3568" y="459"/>
                  </a:lnTo>
                  <a:lnTo>
                    <a:pt x="3504" y="480"/>
                  </a:lnTo>
                  <a:lnTo>
                    <a:pt x="3490" y="480"/>
                  </a:lnTo>
                  <a:lnTo>
                    <a:pt x="3413" y="508"/>
                  </a:lnTo>
                  <a:lnTo>
                    <a:pt x="3420" y="536"/>
                  </a:lnTo>
                  <a:lnTo>
                    <a:pt x="3399" y="508"/>
                  </a:lnTo>
                  <a:cubicBezTo>
                    <a:pt x="3370" y="515"/>
                    <a:pt x="3342" y="522"/>
                    <a:pt x="3314" y="529"/>
                  </a:cubicBezTo>
                  <a:lnTo>
                    <a:pt x="3307" y="529"/>
                  </a:lnTo>
                  <a:cubicBezTo>
                    <a:pt x="3279" y="536"/>
                    <a:pt x="3251" y="543"/>
                    <a:pt x="3229" y="543"/>
                  </a:cubicBezTo>
                  <a:lnTo>
                    <a:pt x="3229" y="586"/>
                  </a:lnTo>
                  <a:lnTo>
                    <a:pt x="3215" y="543"/>
                  </a:lnTo>
                  <a:cubicBezTo>
                    <a:pt x="3187" y="550"/>
                    <a:pt x="3159" y="557"/>
                    <a:pt x="3124" y="557"/>
                  </a:cubicBezTo>
                  <a:lnTo>
                    <a:pt x="2947" y="557"/>
                  </a:lnTo>
                  <a:lnTo>
                    <a:pt x="2947" y="600"/>
                  </a:lnTo>
                  <a:lnTo>
                    <a:pt x="2933" y="557"/>
                  </a:lnTo>
                  <a:lnTo>
                    <a:pt x="2849" y="557"/>
                  </a:lnTo>
                  <a:lnTo>
                    <a:pt x="2849" y="600"/>
                  </a:lnTo>
                  <a:lnTo>
                    <a:pt x="2835" y="557"/>
                  </a:lnTo>
                  <a:lnTo>
                    <a:pt x="2743" y="557"/>
                  </a:lnTo>
                  <a:lnTo>
                    <a:pt x="2743" y="600"/>
                  </a:lnTo>
                  <a:lnTo>
                    <a:pt x="2736" y="557"/>
                  </a:lnTo>
                  <a:lnTo>
                    <a:pt x="2630" y="543"/>
                  </a:lnTo>
                  <a:lnTo>
                    <a:pt x="2616" y="543"/>
                  </a:lnTo>
                  <a:cubicBezTo>
                    <a:pt x="2588" y="543"/>
                    <a:pt x="2553" y="536"/>
                    <a:pt x="2517" y="536"/>
                  </a:cubicBezTo>
                  <a:lnTo>
                    <a:pt x="2503" y="536"/>
                  </a:lnTo>
                  <a:lnTo>
                    <a:pt x="2383" y="515"/>
                  </a:lnTo>
                  <a:lnTo>
                    <a:pt x="2376" y="557"/>
                  </a:lnTo>
                  <a:lnTo>
                    <a:pt x="2376" y="515"/>
                  </a:lnTo>
                  <a:cubicBezTo>
                    <a:pt x="2341" y="508"/>
                    <a:pt x="2299" y="501"/>
                    <a:pt x="2250" y="494"/>
                  </a:cubicBezTo>
                  <a:cubicBezTo>
                    <a:pt x="2207" y="480"/>
                    <a:pt x="2151" y="466"/>
                    <a:pt x="2101" y="459"/>
                  </a:cubicBezTo>
                  <a:cubicBezTo>
                    <a:pt x="2059" y="452"/>
                    <a:pt x="2010" y="438"/>
                    <a:pt x="1953" y="423"/>
                  </a:cubicBezTo>
                  <a:lnTo>
                    <a:pt x="1890" y="409"/>
                  </a:lnTo>
                  <a:lnTo>
                    <a:pt x="1636" y="339"/>
                  </a:lnTo>
                  <a:lnTo>
                    <a:pt x="1552" y="311"/>
                  </a:lnTo>
                  <a:lnTo>
                    <a:pt x="1467" y="282"/>
                  </a:lnTo>
                  <a:lnTo>
                    <a:pt x="1051" y="134"/>
                  </a:lnTo>
                  <a:lnTo>
                    <a:pt x="1037" y="170"/>
                  </a:lnTo>
                  <a:lnTo>
                    <a:pt x="1037" y="127"/>
                  </a:lnTo>
                  <a:lnTo>
                    <a:pt x="804" y="36"/>
                  </a:lnTo>
                  <a:lnTo>
                    <a:pt x="790" y="71"/>
                  </a:lnTo>
                  <a:lnTo>
                    <a:pt x="790" y="29"/>
                  </a:lnTo>
                  <a:lnTo>
                    <a:pt x="73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2109793" y="3647819"/>
              <a:ext cx="132692" cy="538765"/>
            </a:xfrm>
            <a:custGeom>
              <a:avLst/>
              <a:gdLst/>
              <a:ahLst/>
              <a:cxnLst/>
              <a:rect l="l" t="t" r="r" b="b"/>
              <a:pathLst>
                <a:path w="1410" h="5725" extrusionOk="0">
                  <a:moveTo>
                    <a:pt x="1410" y="1"/>
                  </a:moveTo>
                  <a:lnTo>
                    <a:pt x="754" y="367"/>
                  </a:lnTo>
                  <a:lnTo>
                    <a:pt x="747" y="4379"/>
                  </a:lnTo>
                  <a:lnTo>
                    <a:pt x="747" y="4400"/>
                  </a:lnTo>
                  <a:lnTo>
                    <a:pt x="747" y="4456"/>
                  </a:lnTo>
                  <a:cubicBezTo>
                    <a:pt x="747" y="4463"/>
                    <a:pt x="747" y="4470"/>
                    <a:pt x="747" y="4477"/>
                  </a:cubicBezTo>
                  <a:lnTo>
                    <a:pt x="747" y="4527"/>
                  </a:lnTo>
                  <a:cubicBezTo>
                    <a:pt x="747" y="4534"/>
                    <a:pt x="747" y="4548"/>
                    <a:pt x="747" y="4555"/>
                  </a:cubicBezTo>
                  <a:cubicBezTo>
                    <a:pt x="747" y="4569"/>
                    <a:pt x="740" y="4590"/>
                    <a:pt x="740" y="4611"/>
                  </a:cubicBezTo>
                  <a:cubicBezTo>
                    <a:pt x="740" y="4646"/>
                    <a:pt x="733" y="4668"/>
                    <a:pt x="726" y="4696"/>
                  </a:cubicBezTo>
                  <a:cubicBezTo>
                    <a:pt x="726" y="4703"/>
                    <a:pt x="726" y="4710"/>
                    <a:pt x="726" y="4717"/>
                  </a:cubicBezTo>
                  <a:cubicBezTo>
                    <a:pt x="719" y="4738"/>
                    <a:pt x="719" y="4766"/>
                    <a:pt x="712" y="4794"/>
                  </a:cubicBezTo>
                  <a:cubicBezTo>
                    <a:pt x="705" y="4816"/>
                    <a:pt x="698" y="4844"/>
                    <a:pt x="691" y="4865"/>
                  </a:cubicBezTo>
                  <a:lnTo>
                    <a:pt x="684" y="4886"/>
                  </a:lnTo>
                  <a:cubicBezTo>
                    <a:pt x="684" y="4893"/>
                    <a:pt x="677" y="4907"/>
                    <a:pt x="677" y="4914"/>
                  </a:cubicBezTo>
                  <a:cubicBezTo>
                    <a:pt x="677" y="4921"/>
                    <a:pt x="670" y="4928"/>
                    <a:pt x="670" y="4935"/>
                  </a:cubicBezTo>
                  <a:lnTo>
                    <a:pt x="656" y="4964"/>
                  </a:lnTo>
                  <a:lnTo>
                    <a:pt x="649" y="4985"/>
                  </a:lnTo>
                  <a:lnTo>
                    <a:pt x="634" y="5027"/>
                  </a:lnTo>
                  <a:cubicBezTo>
                    <a:pt x="620" y="5055"/>
                    <a:pt x="613" y="5069"/>
                    <a:pt x="606" y="5090"/>
                  </a:cubicBezTo>
                  <a:cubicBezTo>
                    <a:pt x="599" y="5105"/>
                    <a:pt x="585" y="5140"/>
                    <a:pt x="571" y="5161"/>
                  </a:cubicBezTo>
                  <a:cubicBezTo>
                    <a:pt x="557" y="5182"/>
                    <a:pt x="543" y="5210"/>
                    <a:pt x="529" y="5231"/>
                  </a:cubicBezTo>
                  <a:lnTo>
                    <a:pt x="522" y="5239"/>
                  </a:lnTo>
                  <a:cubicBezTo>
                    <a:pt x="508" y="5267"/>
                    <a:pt x="493" y="5288"/>
                    <a:pt x="479" y="5309"/>
                  </a:cubicBezTo>
                  <a:cubicBezTo>
                    <a:pt x="465" y="5330"/>
                    <a:pt x="437" y="5358"/>
                    <a:pt x="423" y="5379"/>
                  </a:cubicBezTo>
                  <a:cubicBezTo>
                    <a:pt x="402" y="5401"/>
                    <a:pt x="381" y="5429"/>
                    <a:pt x="360" y="5450"/>
                  </a:cubicBezTo>
                  <a:cubicBezTo>
                    <a:pt x="331" y="5478"/>
                    <a:pt x="317" y="5492"/>
                    <a:pt x="296" y="5513"/>
                  </a:cubicBezTo>
                  <a:lnTo>
                    <a:pt x="226" y="5570"/>
                  </a:lnTo>
                  <a:cubicBezTo>
                    <a:pt x="197" y="5591"/>
                    <a:pt x="176" y="5612"/>
                    <a:pt x="155" y="5626"/>
                  </a:cubicBezTo>
                  <a:cubicBezTo>
                    <a:pt x="134" y="5640"/>
                    <a:pt x="99" y="5661"/>
                    <a:pt x="78" y="5676"/>
                  </a:cubicBezTo>
                  <a:cubicBezTo>
                    <a:pt x="72" y="5681"/>
                    <a:pt x="67" y="5685"/>
                    <a:pt x="61" y="5690"/>
                  </a:cubicBezTo>
                  <a:lnTo>
                    <a:pt x="61" y="5690"/>
                  </a:lnTo>
                  <a:lnTo>
                    <a:pt x="649" y="5351"/>
                  </a:lnTo>
                  <a:lnTo>
                    <a:pt x="726" y="5302"/>
                  </a:lnTo>
                  <a:cubicBezTo>
                    <a:pt x="754" y="5288"/>
                    <a:pt x="775" y="5267"/>
                    <a:pt x="797" y="5253"/>
                  </a:cubicBezTo>
                  <a:cubicBezTo>
                    <a:pt x="818" y="5239"/>
                    <a:pt x="846" y="5217"/>
                    <a:pt x="867" y="5203"/>
                  </a:cubicBezTo>
                  <a:cubicBezTo>
                    <a:pt x="888" y="5182"/>
                    <a:pt x="916" y="5161"/>
                    <a:pt x="938" y="5140"/>
                  </a:cubicBezTo>
                  <a:cubicBezTo>
                    <a:pt x="952" y="5126"/>
                    <a:pt x="980" y="5098"/>
                    <a:pt x="1001" y="5076"/>
                  </a:cubicBezTo>
                  <a:lnTo>
                    <a:pt x="1064" y="5013"/>
                  </a:lnTo>
                  <a:cubicBezTo>
                    <a:pt x="1086" y="4985"/>
                    <a:pt x="1107" y="4964"/>
                    <a:pt x="1121" y="4942"/>
                  </a:cubicBezTo>
                  <a:cubicBezTo>
                    <a:pt x="1135" y="4921"/>
                    <a:pt x="1156" y="4886"/>
                    <a:pt x="1170" y="4865"/>
                  </a:cubicBezTo>
                  <a:cubicBezTo>
                    <a:pt x="1184" y="4844"/>
                    <a:pt x="1205" y="4816"/>
                    <a:pt x="1220" y="4787"/>
                  </a:cubicBezTo>
                  <a:cubicBezTo>
                    <a:pt x="1227" y="4766"/>
                    <a:pt x="1241" y="4738"/>
                    <a:pt x="1255" y="4717"/>
                  </a:cubicBezTo>
                  <a:lnTo>
                    <a:pt x="1283" y="4660"/>
                  </a:lnTo>
                  <a:cubicBezTo>
                    <a:pt x="1290" y="4639"/>
                    <a:pt x="1297" y="4625"/>
                    <a:pt x="1304" y="4611"/>
                  </a:cubicBezTo>
                  <a:lnTo>
                    <a:pt x="1311" y="4590"/>
                  </a:lnTo>
                  <a:cubicBezTo>
                    <a:pt x="1311" y="4576"/>
                    <a:pt x="1318" y="4569"/>
                    <a:pt x="1318" y="4562"/>
                  </a:cubicBezTo>
                  <a:cubicBezTo>
                    <a:pt x="1325" y="4548"/>
                    <a:pt x="1325" y="4541"/>
                    <a:pt x="1325" y="4534"/>
                  </a:cubicBezTo>
                  <a:lnTo>
                    <a:pt x="1339" y="4505"/>
                  </a:lnTo>
                  <a:cubicBezTo>
                    <a:pt x="1346" y="4463"/>
                    <a:pt x="1353" y="4442"/>
                    <a:pt x="1361" y="4421"/>
                  </a:cubicBezTo>
                  <a:lnTo>
                    <a:pt x="1375" y="4343"/>
                  </a:lnTo>
                  <a:cubicBezTo>
                    <a:pt x="1382" y="4301"/>
                    <a:pt x="1389" y="4273"/>
                    <a:pt x="1389" y="4252"/>
                  </a:cubicBezTo>
                  <a:cubicBezTo>
                    <a:pt x="1396" y="4230"/>
                    <a:pt x="1396" y="4202"/>
                    <a:pt x="1396" y="4188"/>
                  </a:cubicBezTo>
                  <a:cubicBezTo>
                    <a:pt x="1403" y="4167"/>
                    <a:pt x="1396" y="4167"/>
                    <a:pt x="1396" y="4167"/>
                  </a:cubicBezTo>
                  <a:lnTo>
                    <a:pt x="1396" y="4118"/>
                  </a:lnTo>
                  <a:cubicBezTo>
                    <a:pt x="1396" y="4111"/>
                    <a:pt x="1396" y="4104"/>
                    <a:pt x="1396" y="4104"/>
                  </a:cubicBezTo>
                  <a:lnTo>
                    <a:pt x="1396" y="4033"/>
                  </a:lnTo>
                  <a:cubicBezTo>
                    <a:pt x="1396" y="4012"/>
                    <a:pt x="1410" y="1"/>
                    <a:pt x="1410" y="1"/>
                  </a:cubicBezTo>
                  <a:close/>
                  <a:moveTo>
                    <a:pt x="61" y="5690"/>
                  </a:moveTo>
                  <a:lnTo>
                    <a:pt x="0" y="5725"/>
                  </a:lnTo>
                  <a:cubicBezTo>
                    <a:pt x="21" y="5714"/>
                    <a:pt x="43" y="5703"/>
                    <a:pt x="61" y="569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5"/>
            <p:cNvSpPr/>
            <p:nvPr/>
          </p:nvSpPr>
          <p:spPr>
            <a:xfrm>
              <a:off x="2107063" y="3640573"/>
              <a:ext cx="138150" cy="549400"/>
            </a:xfrm>
            <a:custGeom>
              <a:avLst/>
              <a:gdLst/>
              <a:ahLst/>
              <a:cxnLst/>
              <a:rect l="l" t="t" r="r" b="b"/>
              <a:pathLst>
                <a:path w="1468" h="5838" extrusionOk="0">
                  <a:moveTo>
                    <a:pt x="1397" y="155"/>
                  </a:moveTo>
                  <a:lnTo>
                    <a:pt x="1390" y="4096"/>
                  </a:lnTo>
                  <a:lnTo>
                    <a:pt x="1432" y="4096"/>
                  </a:lnTo>
                  <a:lnTo>
                    <a:pt x="1390" y="4110"/>
                  </a:lnTo>
                  <a:lnTo>
                    <a:pt x="1390" y="4166"/>
                  </a:lnTo>
                  <a:lnTo>
                    <a:pt x="1425" y="4166"/>
                  </a:lnTo>
                  <a:lnTo>
                    <a:pt x="1382" y="4174"/>
                  </a:lnTo>
                  <a:lnTo>
                    <a:pt x="1425" y="4174"/>
                  </a:lnTo>
                  <a:lnTo>
                    <a:pt x="1382" y="4188"/>
                  </a:lnTo>
                  <a:lnTo>
                    <a:pt x="1382" y="4237"/>
                  </a:lnTo>
                  <a:lnTo>
                    <a:pt x="1425" y="4237"/>
                  </a:lnTo>
                  <a:cubicBezTo>
                    <a:pt x="1425" y="4237"/>
                    <a:pt x="1382" y="4237"/>
                    <a:pt x="1382" y="4251"/>
                  </a:cubicBezTo>
                  <a:cubicBezTo>
                    <a:pt x="1382" y="4272"/>
                    <a:pt x="1375" y="4286"/>
                    <a:pt x="1375" y="4307"/>
                  </a:cubicBezTo>
                  <a:lnTo>
                    <a:pt x="1418" y="4307"/>
                  </a:lnTo>
                  <a:lnTo>
                    <a:pt x="1375" y="4315"/>
                  </a:lnTo>
                  <a:cubicBezTo>
                    <a:pt x="1375" y="4336"/>
                    <a:pt x="1368" y="4364"/>
                    <a:pt x="1361" y="4392"/>
                  </a:cubicBezTo>
                  <a:lnTo>
                    <a:pt x="1404" y="4399"/>
                  </a:lnTo>
                  <a:lnTo>
                    <a:pt x="1361" y="4399"/>
                  </a:lnTo>
                  <a:cubicBezTo>
                    <a:pt x="1354" y="4427"/>
                    <a:pt x="1354" y="4448"/>
                    <a:pt x="1347" y="4477"/>
                  </a:cubicBezTo>
                  <a:cubicBezTo>
                    <a:pt x="1340" y="4498"/>
                    <a:pt x="1333" y="4526"/>
                    <a:pt x="1326" y="4561"/>
                  </a:cubicBezTo>
                  <a:lnTo>
                    <a:pt x="1368" y="4568"/>
                  </a:lnTo>
                  <a:lnTo>
                    <a:pt x="1326" y="4568"/>
                  </a:lnTo>
                  <a:lnTo>
                    <a:pt x="1291" y="4667"/>
                  </a:lnTo>
                  <a:lnTo>
                    <a:pt x="1277" y="4709"/>
                  </a:lnTo>
                  <a:lnTo>
                    <a:pt x="1312" y="4723"/>
                  </a:lnTo>
                  <a:lnTo>
                    <a:pt x="1270" y="4716"/>
                  </a:lnTo>
                  <a:cubicBezTo>
                    <a:pt x="1263" y="4737"/>
                    <a:pt x="1256" y="4752"/>
                    <a:pt x="1241" y="4773"/>
                  </a:cubicBezTo>
                  <a:cubicBezTo>
                    <a:pt x="1234" y="4794"/>
                    <a:pt x="1220" y="4815"/>
                    <a:pt x="1213" y="4836"/>
                  </a:cubicBezTo>
                  <a:lnTo>
                    <a:pt x="1249" y="4857"/>
                  </a:lnTo>
                  <a:lnTo>
                    <a:pt x="1249" y="4857"/>
                  </a:lnTo>
                  <a:lnTo>
                    <a:pt x="1206" y="4843"/>
                  </a:lnTo>
                  <a:lnTo>
                    <a:pt x="1171" y="4907"/>
                  </a:lnTo>
                  <a:lnTo>
                    <a:pt x="1199" y="4935"/>
                  </a:lnTo>
                  <a:lnTo>
                    <a:pt x="1164" y="4921"/>
                  </a:lnTo>
                  <a:cubicBezTo>
                    <a:pt x="1150" y="4942"/>
                    <a:pt x="1129" y="4970"/>
                    <a:pt x="1115" y="4991"/>
                  </a:cubicBezTo>
                  <a:cubicBezTo>
                    <a:pt x="1093" y="5012"/>
                    <a:pt x="1072" y="5041"/>
                    <a:pt x="1058" y="5062"/>
                  </a:cubicBezTo>
                  <a:cubicBezTo>
                    <a:pt x="1037" y="5083"/>
                    <a:pt x="1016" y="5104"/>
                    <a:pt x="995" y="5125"/>
                  </a:cubicBezTo>
                  <a:cubicBezTo>
                    <a:pt x="981" y="5146"/>
                    <a:pt x="960" y="5160"/>
                    <a:pt x="938" y="5182"/>
                  </a:cubicBezTo>
                  <a:lnTo>
                    <a:pt x="974" y="5210"/>
                  </a:lnTo>
                  <a:lnTo>
                    <a:pt x="931" y="5189"/>
                  </a:lnTo>
                  <a:lnTo>
                    <a:pt x="875" y="5238"/>
                  </a:lnTo>
                  <a:lnTo>
                    <a:pt x="903" y="5273"/>
                  </a:lnTo>
                  <a:lnTo>
                    <a:pt x="868" y="5245"/>
                  </a:lnTo>
                  <a:cubicBezTo>
                    <a:pt x="847" y="5259"/>
                    <a:pt x="819" y="5280"/>
                    <a:pt x="797" y="5294"/>
                  </a:cubicBezTo>
                  <a:cubicBezTo>
                    <a:pt x="776" y="5308"/>
                    <a:pt x="755" y="5330"/>
                    <a:pt x="727" y="5344"/>
                  </a:cubicBezTo>
                  <a:cubicBezTo>
                    <a:pt x="706" y="5358"/>
                    <a:pt x="685" y="5372"/>
                    <a:pt x="656" y="5386"/>
                  </a:cubicBezTo>
                  <a:cubicBezTo>
                    <a:pt x="600" y="5421"/>
                    <a:pt x="544" y="5456"/>
                    <a:pt x="480" y="5485"/>
                  </a:cubicBezTo>
                  <a:cubicBezTo>
                    <a:pt x="494" y="5464"/>
                    <a:pt x="522" y="5428"/>
                    <a:pt x="537" y="5407"/>
                  </a:cubicBezTo>
                  <a:cubicBezTo>
                    <a:pt x="558" y="5386"/>
                    <a:pt x="572" y="5365"/>
                    <a:pt x="586" y="5344"/>
                  </a:cubicBezTo>
                  <a:lnTo>
                    <a:pt x="593" y="5330"/>
                  </a:lnTo>
                  <a:cubicBezTo>
                    <a:pt x="607" y="5308"/>
                    <a:pt x="628" y="5280"/>
                    <a:pt x="635" y="5259"/>
                  </a:cubicBezTo>
                  <a:cubicBezTo>
                    <a:pt x="649" y="5231"/>
                    <a:pt x="670" y="5196"/>
                    <a:pt x="678" y="5182"/>
                  </a:cubicBezTo>
                  <a:cubicBezTo>
                    <a:pt x="685" y="5167"/>
                    <a:pt x="692" y="5146"/>
                    <a:pt x="699" y="5118"/>
                  </a:cubicBezTo>
                  <a:cubicBezTo>
                    <a:pt x="706" y="5104"/>
                    <a:pt x="713" y="5090"/>
                    <a:pt x="720" y="5076"/>
                  </a:cubicBezTo>
                  <a:lnTo>
                    <a:pt x="727" y="5055"/>
                  </a:lnTo>
                  <a:cubicBezTo>
                    <a:pt x="734" y="5048"/>
                    <a:pt x="741" y="5034"/>
                    <a:pt x="741" y="5026"/>
                  </a:cubicBezTo>
                  <a:lnTo>
                    <a:pt x="762" y="4949"/>
                  </a:lnTo>
                  <a:cubicBezTo>
                    <a:pt x="769" y="4928"/>
                    <a:pt x="776" y="4900"/>
                    <a:pt x="783" y="4878"/>
                  </a:cubicBezTo>
                  <a:cubicBezTo>
                    <a:pt x="790" y="4850"/>
                    <a:pt x="790" y="4822"/>
                    <a:pt x="797" y="4801"/>
                  </a:cubicBezTo>
                  <a:lnTo>
                    <a:pt x="797" y="4780"/>
                  </a:lnTo>
                  <a:cubicBezTo>
                    <a:pt x="804" y="4752"/>
                    <a:pt x="804" y="4730"/>
                    <a:pt x="811" y="4688"/>
                  </a:cubicBezTo>
                  <a:cubicBezTo>
                    <a:pt x="819" y="4674"/>
                    <a:pt x="819" y="4653"/>
                    <a:pt x="819" y="4632"/>
                  </a:cubicBezTo>
                  <a:lnTo>
                    <a:pt x="819" y="4611"/>
                  </a:lnTo>
                  <a:lnTo>
                    <a:pt x="819" y="4554"/>
                  </a:lnTo>
                  <a:lnTo>
                    <a:pt x="819" y="4533"/>
                  </a:lnTo>
                  <a:lnTo>
                    <a:pt x="819" y="4470"/>
                  </a:lnTo>
                  <a:lnTo>
                    <a:pt x="826" y="473"/>
                  </a:lnTo>
                  <a:lnTo>
                    <a:pt x="1397" y="155"/>
                  </a:lnTo>
                  <a:close/>
                  <a:moveTo>
                    <a:pt x="1467" y="0"/>
                  </a:moveTo>
                  <a:lnTo>
                    <a:pt x="734" y="423"/>
                  </a:lnTo>
                  <a:lnTo>
                    <a:pt x="720" y="4456"/>
                  </a:lnTo>
                  <a:lnTo>
                    <a:pt x="762" y="4456"/>
                  </a:lnTo>
                  <a:lnTo>
                    <a:pt x="720" y="4477"/>
                  </a:lnTo>
                  <a:lnTo>
                    <a:pt x="720" y="4533"/>
                  </a:lnTo>
                  <a:lnTo>
                    <a:pt x="720" y="4554"/>
                  </a:lnTo>
                  <a:lnTo>
                    <a:pt x="720" y="4611"/>
                  </a:lnTo>
                  <a:lnTo>
                    <a:pt x="720" y="4625"/>
                  </a:lnTo>
                  <a:cubicBezTo>
                    <a:pt x="720" y="4646"/>
                    <a:pt x="720" y="4660"/>
                    <a:pt x="720" y="4681"/>
                  </a:cubicBezTo>
                  <a:lnTo>
                    <a:pt x="755" y="4688"/>
                  </a:lnTo>
                  <a:lnTo>
                    <a:pt x="713" y="4695"/>
                  </a:lnTo>
                  <a:cubicBezTo>
                    <a:pt x="713" y="4716"/>
                    <a:pt x="706" y="4737"/>
                    <a:pt x="706" y="4766"/>
                  </a:cubicBezTo>
                  <a:lnTo>
                    <a:pt x="706" y="4780"/>
                  </a:lnTo>
                  <a:lnTo>
                    <a:pt x="692" y="4857"/>
                  </a:lnTo>
                  <a:cubicBezTo>
                    <a:pt x="685" y="4878"/>
                    <a:pt x="678" y="4907"/>
                    <a:pt x="670" y="4928"/>
                  </a:cubicBezTo>
                  <a:lnTo>
                    <a:pt x="649" y="4998"/>
                  </a:lnTo>
                  <a:cubicBezTo>
                    <a:pt x="642" y="5005"/>
                    <a:pt x="642" y="5019"/>
                    <a:pt x="635" y="5026"/>
                  </a:cubicBezTo>
                  <a:lnTo>
                    <a:pt x="628" y="5048"/>
                  </a:lnTo>
                  <a:lnTo>
                    <a:pt x="614" y="5083"/>
                  </a:lnTo>
                  <a:lnTo>
                    <a:pt x="656" y="5104"/>
                  </a:lnTo>
                  <a:lnTo>
                    <a:pt x="656" y="5104"/>
                  </a:lnTo>
                  <a:lnTo>
                    <a:pt x="614" y="5097"/>
                  </a:lnTo>
                  <a:cubicBezTo>
                    <a:pt x="607" y="5111"/>
                    <a:pt x="593" y="5125"/>
                    <a:pt x="586" y="5153"/>
                  </a:cubicBezTo>
                  <a:cubicBezTo>
                    <a:pt x="572" y="5175"/>
                    <a:pt x="565" y="5196"/>
                    <a:pt x="551" y="5217"/>
                  </a:cubicBezTo>
                  <a:lnTo>
                    <a:pt x="586" y="5238"/>
                  </a:lnTo>
                  <a:lnTo>
                    <a:pt x="586" y="5238"/>
                  </a:lnTo>
                  <a:lnTo>
                    <a:pt x="551" y="5224"/>
                  </a:lnTo>
                  <a:cubicBezTo>
                    <a:pt x="537" y="5245"/>
                    <a:pt x="522" y="5266"/>
                    <a:pt x="508" y="5287"/>
                  </a:cubicBezTo>
                  <a:lnTo>
                    <a:pt x="544" y="5308"/>
                  </a:lnTo>
                  <a:lnTo>
                    <a:pt x="508" y="5294"/>
                  </a:lnTo>
                  <a:cubicBezTo>
                    <a:pt x="487" y="5316"/>
                    <a:pt x="473" y="5337"/>
                    <a:pt x="452" y="5365"/>
                  </a:cubicBezTo>
                  <a:cubicBezTo>
                    <a:pt x="438" y="5393"/>
                    <a:pt x="417" y="5414"/>
                    <a:pt x="396" y="5435"/>
                  </a:cubicBezTo>
                  <a:cubicBezTo>
                    <a:pt x="381" y="5456"/>
                    <a:pt x="367" y="5478"/>
                    <a:pt x="346" y="5492"/>
                  </a:cubicBezTo>
                  <a:lnTo>
                    <a:pt x="374" y="5520"/>
                  </a:lnTo>
                  <a:lnTo>
                    <a:pt x="374" y="5520"/>
                  </a:lnTo>
                  <a:lnTo>
                    <a:pt x="339" y="5506"/>
                  </a:lnTo>
                  <a:cubicBezTo>
                    <a:pt x="318" y="5520"/>
                    <a:pt x="304" y="5541"/>
                    <a:pt x="283" y="5555"/>
                  </a:cubicBezTo>
                  <a:lnTo>
                    <a:pt x="311" y="5583"/>
                  </a:lnTo>
                  <a:lnTo>
                    <a:pt x="276" y="5562"/>
                  </a:lnTo>
                  <a:lnTo>
                    <a:pt x="219" y="5612"/>
                  </a:lnTo>
                  <a:cubicBezTo>
                    <a:pt x="219" y="5612"/>
                    <a:pt x="233" y="5633"/>
                    <a:pt x="226" y="5633"/>
                  </a:cubicBezTo>
                  <a:lnTo>
                    <a:pt x="212" y="5619"/>
                  </a:lnTo>
                  <a:cubicBezTo>
                    <a:pt x="191" y="5640"/>
                    <a:pt x="170" y="5654"/>
                    <a:pt x="142" y="5675"/>
                  </a:cubicBezTo>
                  <a:lnTo>
                    <a:pt x="71" y="5724"/>
                  </a:lnTo>
                  <a:lnTo>
                    <a:pt x="1" y="5767"/>
                  </a:lnTo>
                  <a:lnTo>
                    <a:pt x="43" y="5837"/>
                  </a:lnTo>
                  <a:lnTo>
                    <a:pt x="43" y="5830"/>
                  </a:lnTo>
                  <a:lnTo>
                    <a:pt x="692" y="5456"/>
                  </a:lnTo>
                  <a:cubicBezTo>
                    <a:pt x="713" y="5442"/>
                    <a:pt x="741" y="5428"/>
                    <a:pt x="769" y="5407"/>
                  </a:cubicBezTo>
                  <a:cubicBezTo>
                    <a:pt x="790" y="5393"/>
                    <a:pt x="826" y="5372"/>
                    <a:pt x="847" y="5358"/>
                  </a:cubicBezTo>
                  <a:cubicBezTo>
                    <a:pt x="868" y="5337"/>
                    <a:pt x="896" y="5316"/>
                    <a:pt x="917" y="5301"/>
                  </a:cubicBezTo>
                  <a:cubicBezTo>
                    <a:pt x="938" y="5280"/>
                    <a:pt x="967" y="5259"/>
                    <a:pt x="988" y="5238"/>
                  </a:cubicBezTo>
                  <a:cubicBezTo>
                    <a:pt x="1009" y="5217"/>
                    <a:pt x="1037" y="5196"/>
                    <a:pt x="1058" y="5175"/>
                  </a:cubicBezTo>
                  <a:cubicBezTo>
                    <a:pt x="1072" y="5153"/>
                    <a:pt x="1100" y="5125"/>
                    <a:pt x="1122" y="5104"/>
                  </a:cubicBezTo>
                  <a:cubicBezTo>
                    <a:pt x="1136" y="5083"/>
                    <a:pt x="1157" y="5048"/>
                    <a:pt x="1178" y="5026"/>
                  </a:cubicBezTo>
                  <a:cubicBezTo>
                    <a:pt x="1192" y="5005"/>
                    <a:pt x="1220" y="4970"/>
                    <a:pt x="1234" y="4949"/>
                  </a:cubicBezTo>
                  <a:cubicBezTo>
                    <a:pt x="1249" y="4928"/>
                    <a:pt x="1263" y="4900"/>
                    <a:pt x="1277" y="4878"/>
                  </a:cubicBezTo>
                  <a:cubicBezTo>
                    <a:pt x="1291" y="4850"/>
                    <a:pt x="1305" y="4815"/>
                    <a:pt x="1312" y="4801"/>
                  </a:cubicBezTo>
                  <a:cubicBezTo>
                    <a:pt x="1319" y="4787"/>
                    <a:pt x="1333" y="4766"/>
                    <a:pt x="1340" y="4737"/>
                  </a:cubicBezTo>
                  <a:cubicBezTo>
                    <a:pt x="1347" y="4723"/>
                    <a:pt x="1354" y="4709"/>
                    <a:pt x="1361" y="4681"/>
                  </a:cubicBezTo>
                  <a:lnTo>
                    <a:pt x="1326" y="4667"/>
                  </a:lnTo>
                  <a:lnTo>
                    <a:pt x="1368" y="4667"/>
                  </a:lnTo>
                  <a:lnTo>
                    <a:pt x="1397" y="4589"/>
                  </a:lnTo>
                  <a:lnTo>
                    <a:pt x="1397" y="4568"/>
                  </a:lnTo>
                  <a:cubicBezTo>
                    <a:pt x="1404" y="4540"/>
                    <a:pt x="1411" y="4519"/>
                    <a:pt x="1418" y="4491"/>
                  </a:cubicBezTo>
                  <a:cubicBezTo>
                    <a:pt x="1425" y="4470"/>
                    <a:pt x="1432" y="4441"/>
                    <a:pt x="1432" y="4413"/>
                  </a:cubicBezTo>
                  <a:lnTo>
                    <a:pt x="1432" y="4399"/>
                  </a:lnTo>
                  <a:cubicBezTo>
                    <a:pt x="1439" y="4371"/>
                    <a:pt x="1446" y="4343"/>
                    <a:pt x="1446" y="4307"/>
                  </a:cubicBezTo>
                  <a:cubicBezTo>
                    <a:pt x="1453" y="4286"/>
                    <a:pt x="1453" y="4272"/>
                    <a:pt x="1453" y="4251"/>
                  </a:cubicBezTo>
                  <a:lnTo>
                    <a:pt x="1411" y="4251"/>
                  </a:lnTo>
                  <a:lnTo>
                    <a:pt x="1453" y="4244"/>
                  </a:lnTo>
                  <a:lnTo>
                    <a:pt x="1453" y="4230"/>
                  </a:lnTo>
                  <a:lnTo>
                    <a:pt x="1453" y="4181"/>
                  </a:lnTo>
                  <a:lnTo>
                    <a:pt x="1411" y="4181"/>
                  </a:lnTo>
                  <a:cubicBezTo>
                    <a:pt x="1411" y="4181"/>
                    <a:pt x="1453" y="4181"/>
                    <a:pt x="1453" y="4159"/>
                  </a:cubicBezTo>
                  <a:lnTo>
                    <a:pt x="1453" y="4096"/>
                  </a:lnTo>
                  <a:lnTo>
                    <a:pt x="1467"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5"/>
            <p:cNvSpPr/>
            <p:nvPr/>
          </p:nvSpPr>
          <p:spPr>
            <a:xfrm>
              <a:off x="1912734" y="3379146"/>
              <a:ext cx="329094" cy="303967"/>
            </a:xfrm>
            <a:custGeom>
              <a:avLst/>
              <a:gdLst/>
              <a:ahLst/>
              <a:cxnLst/>
              <a:rect l="l" t="t" r="r" b="b"/>
              <a:pathLst>
                <a:path w="3497" h="3230" extrusionOk="0">
                  <a:moveTo>
                    <a:pt x="649" y="1"/>
                  </a:moveTo>
                  <a:lnTo>
                    <a:pt x="0" y="375"/>
                  </a:lnTo>
                  <a:cubicBezTo>
                    <a:pt x="22" y="403"/>
                    <a:pt x="36" y="431"/>
                    <a:pt x="57" y="459"/>
                  </a:cubicBezTo>
                  <a:cubicBezTo>
                    <a:pt x="57" y="466"/>
                    <a:pt x="64" y="473"/>
                    <a:pt x="71" y="480"/>
                  </a:cubicBezTo>
                  <a:lnTo>
                    <a:pt x="106" y="537"/>
                  </a:lnTo>
                  <a:lnTo>
                    <a:pt x="127" y="565"/>
                  </a:lnTo>
                  <a:lnTo>
                    <a:pt x="170" y="628"/>
                  </a:lnTo>
                  <a:cubicBezTo>
                    <a:pt x="177" y="635"/>
                    <a:pt x="177" y="642"/>
                    <a:pt x="184" y="649"/>
                  </a:cubicBezTo>
                  <a:lnTo>
                    <a:pt x="240" y="727"/>
                  </a:lnTo>
                  <a:lnTo>
                    <a:pt x="254" y="748"/>
                  </a:lnTo>
                  <a:cubicBezTo>
                    <a:pt x="268" y="762"/>
                    <a:pt x="282" y="783"/>
                    <a:pt x="296" y="805"/>
                  </a:cubicBezTo>
                  <a:lnTo>
                    <a:pt x="318" y="833"/>
                  </a:lnTo>
                  <a:lnTo>
                    <a:pt x="360" y="889"/>
                  </a:lnTo>
                  <a:lnTo>
                    <a:pt x="381" y="910"/>
                  </a:lnTo>
                  <a:lnTo>
                    <a:pt x="437" y="981"/>
                  </a:lnTo>
                  <a:lnTo>
                    <a:pt x="501" y="1065"/>
                  </a:lnTo>
                  <a:cubicBezTo>
                    <a:pt x="564" y="1143"/>
                    <a:pt x="621" y="1206"/>
                    <a:pt x="677" y="1270"/>
                  </a:cubicBezTo>
                  <a:cubicBezTo>
                    <a:pt x="741" y="1333"/>
                    <a:pt x="797" y="1411"/>
                    <a:pt x="853" y="1467"/>
                  </a:cubicBezTo>
                  <a:lnTo>
                    <a:pt x="867" y="1481"/>
                  </a:lnTo>
                  <a:lnTo>
                    <a:pt x="945" y="1566"/>
                  </a:lnTo>
                  <a:lnTo>
                    <a:pt x="1023" y="1650"/>
                  </a:lnTo>
                  <a:lnTo>
                    <a:pt x="1044" y="1672"/>
                  </a:lnTo>
                  <a:lnTo>
                    <a:pt x="1121" y="1749"/>
                  </a:lnTo>
                  <a:lnTo>
                    <a:pt x="1199" y="1827"/>
                  </a:lnTo>
                  <a:lnTo>
                    <a:pt x="1206" y="1841"/>
                  </a:lnTo>
                  <a:lnTo>
                    <a:pt x="1297" y="1925"/>
                  </a:lnTo>
                  <a:lnTo>
                    <a:pt x="1304" y="1940"/>
                  </a:lnTo>
                  <a:lnTo>
                    <a:pt x="1382" y="2010"/>
                  </a:lnTo>
                  <a:lnTo>
                    <a:pt x="1396" y="2024"/>
                  </a:lnTo>
                  <a:lnTo>
                    <a:pt x="1481" y="2102"/>
                  </a:lnTo>
                  <a:lnTo>
                    <a:pt x="1495" y="2116"/>
                  </a:lnTo>
                  <a:cubicBezTo>
                    <a:pt x="1523" y="2144"/>
                    <a:pt x="1551" y="2165"/>
                    <a:pt x="1572" y="2186"/>
                  </a:cubicBezTo>
                  <a:cubicBezTo>
                    <a:pt x="1601" y="2214"/>
                    <a:pt x="1643" y="2250"/>
                    <a:pt x="1671" y="2278"/>
                  </a:cubicBezTo>
                  <a:lnTo>
                    <a:pt x="1770" y="2362"/>
                  </a:lnTo>
                  <a:lnTo>
                    <a:pt x="1784" y="2377"/>
                  </a:lnTo>
                  <a:lnTo>
                    <a:pt x="1875" y="2454"/>
                  </a:lnTo>
                  <a:lnTo>
                    <a:pt x="1890" y="2468"/>
                  </a:lnTo>
                  <a:lnTo>
                    <a:pt x="1974" y="2539"/>
                  </a:lnTo>
                  <a:lnTo>
                    <a:pt x="2080" y="2623"/>
                  </a:lnTo>
                  <a:lnTo>
                    <a:pt x="2094" y="2630"/>
                  </a:lnTo>
                  <a:lnTo>
                    <a:pt x="2186" y="2715"/>
                  </a:lnTo>
                  <a:lnTo>
                    <a:pt x="2291" y="2792"/>
                  </a:lnTo>
                  <a:lnTo>
                    <a:pt x="2383" y="2870"/>
                  </a:lnTo>
                  <a:lnTo>
                    <a:pt x="2432" y="2912"/>
                  </a:lnTo>
                  <a:lnTo>
                    <a:pt x="2446" y="2919"/>
                  </a:lnTo>
                  <a:lnTo>
                    <a:pt x="2482" y="2948"/>
                  </a:lnTo>
                  <a:lnTo>
                    <a:pt x="2496" y="2962"/>
                  </a:lnTo>
                  <a:lnTo>
                    <a:pt x="2538" y="2990"/>
                  </a:lnTo>
                  <a:lnTo>
                    <a:pt x="2580" y="3025"/>
                  </a:lnTo>
                  <a:lnTo>
                    <a:pt x="2595" y="3032"/>
                  </a:lnTo>
                  <a:lnTo>
                    <a:pt x="2623" y="3060"/>
                  </a:lnTo>
                  <a:lnTo>
                    <a:pt x="2672" y="3089"/>
                  </a:lnTo>
                  <a:lnTo>
                    <a:pt x="2700" y="3117"/>
                  </a:lnTo>
                  <a:lnTo>
                    <a:pt x="2735" y="3138"/>
                  </a:lnTo>
                  <a:lnTo>
                    <a:pt x="2757" y="3152"/>
                  </a:lnTo>
                  <a:cubicBezTo>
                    <a:pt x="2764" y="3159"/>
                    <a:pt x="2771" y="3166"/>
                    <a:pt x="2778" y="3173"/>
                  </a:cubicBezTo>
                  <a:lnTo>
                    <a:pt x="2855" y="3230"/>
                  </a:lnTo>
                  <a:lnTo>
                    <a:pt x="3497" y="2849"/>
                  </a:lnTo>
                  <a:lnTo>
                    <a:pt x="3462" y="2821"/>
                  </a:lnTo>
                  <a:lnTo>
                    <a:pt x="3455" y="2814"/>
                  </a:lnTo>
                  <a:lnTo>
                    <a:pt x="3405" y="2785"/>
                  </a:lnTo>
                  <a:lnTo>
                    <a:pt x="3384" y="2764"/>
                  </a:lnTo>
                  <a:lnTo>
                    <a:pt x="3356" y="2743"/>
                  </a:lnTo>
                  <a:lnTo>
                    <a:pt x="3321" y="2715"/>
                  </a:lnTo>
                  <a:cubicBezTo>
                    <a:pt x="3299" y="2701"/>
                    <a:pt x="3292" y="2694"/>
                    <a:pt x="3278" y="2687"/>
                  </a:cubicBezTo>
                  <a:cubicBezTo>
                    <a:pt x="3264" y="2680"/>
                    <a:pt x="3250" y="2666"/>
                    <a:pt x="3236" y="2659"/>
                  </a:cubicBezTo>
                  <a:lnTo>
                    <a:pt x="3222" y="2644"/>
                  </a:lnTo>
                  <a:lnTo>
                    <a:pt x="3194" y="2623"/>
                  </a:lnTo>
                  <a:lnTo>
                    <a:pt x="3137" y="2581"/>
                  </a:lnTo>
                  <a:lnTo>
                    <a:pt x="3130" y="2574"/>
                  </a:lnTo>
                  <a:lnTo>
                    <a:pt x="3088" y="2546"/>
                  </a:lnTo>
                  <a:lnTo>
                    <a:pt x="3074" y="2532"/>
                  </a:lnTo>
                  <a:lnTo>
                    <a:pt x="3032" y="2496"/>
                  </a:lnTo>
                  <a:cubicBezTo>
                    <a:pt x="2996" y="2468"/>
                    <a:pt x="2968" y="2447"/>
                    <a:pt x="2940" y="2419"/>
                  </a:cubicBezTo>
                  <a:cubicBezTo>
                    <a:pt x="2905" y="2391"/>
                    <a:pt x="2869" y="2370"/>
                    <a:pt x="2841" y="2341"/>
                  </a:cubicBezTo>
                  <a:lnTo>
                    <a:pt x="2735" y="2250"/>
                  </a:lnTo>
                  <a:lnTo>
                    <a:pt x="2728" y="2243"/>
                  </a:lnTo>
                  <a:lnTo>
                    <a:pt x="2630" y="2165"/>
                  </a:lnTo>
                  <a:lnTo>
                    <a:pt x="2616" y="2151"/>
                  </a:lnTo>
                  <a:lnTo>
                    <a:pt x="2531" y="2080"/>
                  </a:lnTo>
                  <a:lnTo>
                    <a:pt x="2517" y="2066"/>
                  </a:lnTo>
                  <a:cubicBezTo>
                    <a:pt x="2489" y="2045"/>
                    <a:pt x="2461" y="2017"/>
                    <a:pt x="2432" y="1989"/>
                  </a:cubicBezTo>
                  <a:lnTo>
                    <a:pt x="2418" y="1982"/>
                  </a:lnTo>
                  <a:lnTo>
                    <a:pt x="2327" y="1897"/>
                  </a:lnTo>
                  <a:lnTo>
                    <a:pt x="2221" y="1806"/>
                  </a:lnTo>
                  <a:lnTo>
                    <a:pt x="2143" y="1728"/>
                  </a:lnTo>
                  <a:lnTo>
                    <a:pt x="2122" y="1714"/>
                  </a:lnTo>
                  <a:lnTo>
                    <a:pt x="2045" y="1636"/>
                  </a:lnTo>
                  <a:lnTo>
                    <a:pt x="2031" y="1622"/>
                  </a:lnTo>
                  <a:lnTo>
                    <a:pt x="1953" y="1552"/>
                  </a:lnTo>
                  <a:lnTo>
                    <a:pt x="1939" y="1538"/>
                  </a:lnTo>
                  <a:lnTo>
                    <a:pt x="1861" y="1460"/>
                  </a:lnTo>
                  <a:lnTo>
                    <a:pt x="1840" y="1439"/>
                  </a:lnTo>
                  <a:lnTo>
                    <a:pt x="1763" y="1361"/>
                  </a:lnTo>
                  <a:lnTo>
                    <a:pt x="1685" y="1284"/>
                  </a:lnTo>
                  <a:lnTo>
                    <a:pt x="1664" y="1263"/>
                  </a:lnTo>
                  <a:cubicBezTo>
                    <a:pt x="1643" y="1235"/>
                    <a:pt x="1615" y="1206"/>
                    <a:pt x="1586" y="1185"/>
                  </a:cubicBezTo>
                  <a:cubicBezTo>
                    <a:pt x="1565" y="1157"/>
                    <a:pt x="1537" y="1129"/>
                    <a:pt x="1516" y="1101"/>
                  </a:cubicBezTo>
                  <a:lnTo>
                    <a:pt x="1495" y="1087"/>
                  </a:lnTo>
                  <a:cubicBezTo>
                    <a:pt x="1438" y="1023"/>
                    <a:pt x="1389" y="960"/>
                    <a:pt x="1333" y="896"/>
                  </a:cubicBezTo>
                  <a:cubicBezTo>
                    <a:pt x="1276" y="833"/>
                    <a:pt x="1213" y="762"/>
                    <a:pt x="1156" y="692"/>
                  </a:cubicBezTo>
                  <a:cubicBezTo>
                    <a:pt x="1149" y="692"/>
                    <a:pt x="1149" y="685"/>
                    <a:pt x="1149" y="685"/>
                  </a:cubicBezTo>
                  <a:cubicBezTo>
                    <a:pt x="1128" y="657"/>
                    <a:pt x="1107" y="635"/>
                    <a:pt x="1086" y="607"/>
                  </a:cubicBezTo>
                  <a:lnTo>
                    <a:pt x="1030" y="537"/>
                  </a:lnTo>
                  <a:cubicBezTo>
                    <a:pt x="1023" y="530"/>
                    <a:pt x="1015" y="516"/>
                    <a:pt x="1008" y="508"/>
                  </a:cubicBezTo>
                  <a:lnTo>
                    <a:pt x="966" y="452"/>
                  </a:lnTo>
                  <a:lnTo>
                    <a:pt x="952" y="431"/>
                  </a:lnTo>
                  <a:cubicBezTo>
                    <a:pt x="931" y="410"/>
                    <a:pt x="917" y="389"/>
                    <a:pt x="903" y="368"/>
                  </a:cubicBezTo>
                  <a:cubicBezTo>
                    <a:pt x="896" y="360"/>
                    <a:pt x="896" y="353"/>
                    <a:pt x="889" y="346"/>
                  </a:cubicBezTo>
                  <a:lnTo>
                    <a:pt x="832" y="269"/>
                  </a:lnTo>
                  <a:lnTo>
                    <a:pt x="818" y="248"/>
                  </a:lnTo>
                  <a:lnTo>
                    <a:pt x="776" y="191"/>
                  </a:lnTo>
                  <a:lnTo>
                    <a:pt x="762" y="163"/>
                  </a:lnTo>
                  <a:lnTo>
                    <a:pt x="719" y="107"/>
                  </a:lnTo>
                  <a:lnTo>
                    <a:pt x="705" y="78"/>
                  </a:lnTo>
                  <a:lnTo>
                    <a:pt x="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1908123" y="3373876"/>
              <a:ext cx="341046" cy="313190"/>
            </a:xfrm>
            <a:custGeom>
              <a:avLst/>
              <a:gdLst/>
              <a:ahLst/>
              <a:cxnLst/>
              <a:rect l="l" t="t" r="r" b="b"/>
              <a:pathLst>
                <a:path w="3624" h="3328" extrusionOk="0">
                  <a:moveTo>
                    <a:pt x="684" y="106"/>
                  </a:moveTo>
                  <a:cubicBezTo>
                    <a:pt x="698" y="120"/>
                    <a:pt x="705" y="134"/>
                    <a:pt x="719" y="156"/>
                  </a:cubicBezTo>
                  <a:lnTo>
                    <a:pt x="733" y="177"/>
                  </a:lnTo>
                  <a:lnTo>
                    <a:pt x="768" y="240"/>
                  </a:lnTo>
                  <a:lnTo>
                    <a:pt x="790" y="261"/>
                  </a:lnTo>
                  <a:lnTo>
                    <a:pt x="832" y="325"/>
                  </a:lnTo>
                  <a:lnTo>
                    <a:pt x="846" y="346"/>
                  </a:lnTo>
                  <a:lnTo>
                    <a:pt x="902" y="424"/>
                  </a:lnTo>
                  <a:lnTo>
                    <a:pt x="916" y="445"/>
                  </a:lnTo>
                  <a:cubicBezTo>
                    <a:pt x="931" y="466"/>
                    <a:pt x="945" y="487"/>
                    <a:pt x="959" y="508"/>
                  </a:cubicBezTo>
                  <a:lnTo>
                    <a:pt x="1043" y="614"/>
                  </a:lnTo>
                  <a:lnTo>
                    <a:pt x="1107" y="691"/>
                  </a:lnTo>
                  <a:lnTo>
                    <a:pt x="1170" y="769"/>
                  </a:lnTo>
                  <a:lnTo>
                    <a:pt x="1177" y="776"/>
                  </a:lnTo>
                  <a:cubicBezTo>
                    <a:pt x="1234" y="839"/>
                    <a:pt x="1297" y="917"/>
                    <a:pt x="1353" y="980"/>
                  </a:cubicBezTo>
                  <a:cubicBezTo>
                    <a:pt x="1410" y="1044"/>
                    <a:pt x="1466" y="1100"/>
                    <a:pt x="1523" y="1164"/>
                  </a:cubicBezTo>
                  <a:lnTo>
                    <a:pt x="1537" y="1178"/>
                  </a:lnTo>
                  <a:lnTo>
                    <a:pt x="1614" y="1262"/>
                  </a:lnTo>
                  <a:lnTo>
                    <a:pt x="1692" y="1347"/>
                  </a:lnTo>
                  <a:lnTo>
                    <a:pt x="1706" y="1368"/>
                  </a:lnTo>
                  <a:lnTo>
                    <a:pt x="1783" y="1446"/>
                  </a:lnTo>
                  <a:cubicBezTo>
                    <a:pt x="1812" y="1474"/>
                    <a:pt x="1840" y="1495"/>
                    <a:pt x="1868" y="1523"/>
                  </a:cubicBezTo>
                  <a:lnTo>
                    <a:pt x="1882" y="1544"/>
                  </a:lnTo>
                  <a:lnTo>
                    <a:pt x="1967" y="1622"/>
                  </a:lnTo>
                  <a:lnTo>
                    <a:pt x="2065" y="1721"/>
                  </a:lnTo>
                  <a:lnTo>
                    <a:pt x="2150" y="1798"/>
                  </a:lnTo>
                  <a:lnTo>
                    <a:pt x="2164" y="1812"/>
                  </a:lnTo>
                  <a:lnTo>
                    <a:pt x="2249" y="1890"/>
                  </a:lnTo>
                  <a:lnTo>
                    <a:pt x="2354" y="1981"/>
                  </a:lnTo>
                  <a:lnTo>
                    <a:pt x="2439" y="2066"/>
                  </a:lnTo>
                  <a:lnTo>
                    <a:pt x="2453" y="2073"/>
                  </a:lnTo>
                  <a:cubicBezTo>
                    <a:pt x="2488" y="2101"/>
                    <a:pt x="2517" y="2129"/>
                    <a:pt x="2545" y="2151"/>
                  </a:cubicBezTo>
                  <a:lnTo>
                    <a:pt x="2559" y="2165"/>
                  </a:lnTo>
                  <a:lnTo>
                    <a:pt x="2644" y="2235"/>
                  </a:lnTo>
                  <a:lnTo>
                    <a:pt x="2658" y="2249"/>
                  </a:lnTo>
                  <a:lnTo>
                    <a:pt x="2756" y="2327"/>
                  </a:lnTo>
                  <a:lnTo>
                    <a:pt x="2763" y="2341"/>
                  </a:lnTo>
                  <a:cubicBezTo>
                    <a:pt x="2799" y="2369"/>
                    <a:pt x="2841" y="2397"/>
                    <a:pt x="2869" y="2426"/>
                  </a:cubicBezTo>
                  <a:cubicBezTo>
                    <a:pt x="2897" y="2454"/>
                    <a:pt x="2933" y="2475"/>
                    <a:pt x="2968" y="2503"/>
                  </a:cubicBezTo>
                  <a:lnTo>
                    <a:pt x="3059" y="2581"/>
                  </a:lnTo>
                  <a:lnTo>
                    <a:pt x="3299" y="2764"/>
                  </a:lnTo>
                  <a:lnTo>
                    <a:pt x="3327" y="2729"/>
                  </a:lnTo>
                  <a:lnTo>
                    <a:pt x="3306" y="2771"/>
                  </a:lnTo>
                  <a:lnTo>
                    <a:pt x="3447" y="2877"/>
                  </a:lnTo>
                  <a:lnTo>
                    <a:pt x="3468" y="2841"/>
                  </a:lnTo>
                  <a:lnTo>
                    <a:pt x="3468" y="2841"/>
                  </a:lnTo>
                  <a:lnTo>
                    <a:pt x="3461" y="2884"/>
                  </a:lnTo>
                  <a:lnTo>
                    <a:pt x="3475" y="2898"/>
                  </a:lnTo>
                  <a:lnTo>
                    <a:pt x="2904" y="3229"/>
                  </a:lnTo>
                  <a:lnTo>
                    <a:pt x="2834" y="3187"/>
                  </a:lnTo>
                  <a:lnTo>
                    <a:pt x="2784" y="3152"/>
                  </a:lnTo>
                  <a:lnTo>
                    <a:pt x="2763" y="3187"/>
                  </a:lnTo>
                  <a:lnTo>
                    <a:pt x="2763" y="3187"/>
                  </a:lnTo>
                  <a:lnTo>
                    <a:pt x="2777" y="3145"/>
                  </a:lnTo>
                  <a:lnTo>
                    <a:pt x="2460" y="2898"/>
                  </a:lnTo>
                  <a:lnTo>
                    <a:pt x="2369" y="2827"/>
                  </a:lnTo>
                  <a:lnTo>
                    <a:pt x="2270" y="2743"/>
                  </a:lnTo>
                  <a:cubicBezTo>
                    <a:pt x="2235" y="2722"/>
                    <a:pt x="2206" y="2693"/>
                    <a:pt x="2171" y="2665"/>
                  </a:cubicBezTo>
                  <a:lnTo>
                    <a:pt x="2164" y="2658"/>
                  </a:lnTo>
                  <a:lnTo>
                    <a:pt x="2065" y="2574"/>
                  </a:lnTo>
                  <a:lnTo>
                    <a:pt x="2037" y="2602"/>
                  </a:lnTo>
                  <a:lnTo>
                    <a:pt x="2037" y="2602"/>
                  </a:lnTo>
                  <a:lnTo>
                    <a:pt x="2051" y="2559"/>
                  </a:lnTo>
                  <a:lnTo>
                    <a:pt x="1967" y="2489"/>
                  </a:lnTo>
                  <a:lnTo>
                    <a:pt x="1854" y="2390"/>
                  </a:lnTo>
                  <a:lnTo>
                    <a:pt x="1755" y="2306"/>
                  </a:lnTo>
                  <a:lnTo>
                    <a:pt x="1657" y="2214"/>
                  </a:lnTo>
                  <a:lnTo>
                    <a:pt x="1558" y="2129"/>
                  </a:lnTo>
                  <a:lnTo>
                    <a:pt x="1473" y="2052"/>
                  </a:lnTo>
                  <a:lnTo>
                    <a:pt x="1389" y="1960"/>
                  </a:lnTo>
                  <a:lnTo>
                    <a:pt x="1361" y="1988"/>
                  </a:lnTo>
                  <a:lnTo>
                    <a:pt x="1375" y="1953"/>
                  </a:lnTo>
                  <a:lnTo>
                    <a:pt x="1290" y="1862"/>
                  </a:lnTo>
                  <a:lnTo>
                    <a:pt x="1262" y="1890"/>
                  </a:lnTo>
                  <a:lnTo>
                    <a:pt x="1262" y="1890"/>
                  </a:lnTo>
                  <a:lnTo>
                    <a:pt x="1276" y="1855"/>
                  </a:lnTo>
                  <a:lnTo>
                    <a:pt x="1198" y="1777"/>
                  </a:lnTo>
                  <a:lnTo>
                    <a:pt x="1121" y="1699"/>
                  </a:lnTo>
                  <a:lnTo>
                    <a:pt x="1107" y="1678"/>
                  </a:lnTo>
                  <a:lnTo>
                    <a:pt x="1022" y="1587"/>
                  </a:lnTo>
                  <a:lnTo>
                    <a:pt x="945" y="1509"/>
                  </a:lnTo>
                  <a:lnTo>
                    <a:pt x="938" y="1495"/>
                  </a:lnTo>
                  <a:cubicBezTo>
                    <a:pt x="881" y="1432"/>
                    <a:pt x="825" y="1375"/>
                    <a:pt x="768" y="1312"/>
                  </a:cubicBezTo>
                  <a:lnTo>
                    <a:pt x="740" y="1340"/>
                  </a:lnTo>
                  <a:lnTo>
                    <a:pt x="761" y="1298"/>
                  </a:lnTo>
                  <a:cubicBezTo>
                    <a:pt x="705" y="1234"/>
                    <a:pt x="649" y="1171"/>
                    <a:pt x="585" y="1100"/>
                  </a:cubicBezTo>
                  <a:lnTo>
                    <a:pt x="522" y="1023"/>
                  </a:lnTo>
                  <a:lnTo>
                    <a:pt x="493" y="1044"/>
                  </a:lnTo>
                  <a:lnTo>
                    <a:pt x="515" y="1009"/>
                  </a:lnTo>
                  <a:lnTo>
                    <a:pt x="465" y="945"/>
                  </a:lnTo>
                  <a:lnTo>
                    <a:pt x="317" y="755"/>
                  </a:lnTo>
                  <a:cubicBezTo>
                    <a:pt x="303" y="727"/>
                    <a:pt x="282" y="698"/>
                    <a:pt x="261" y="677"/>
                  </a:cubicBezTo>
                  <a:lnTo>
                    <a:pt x="134" y="487"/>
                  </a:lnTo>
                  <a:lnTo>
                    <a:pt x="106" y="445"/>
                  </a:lnTo>
                  <a:lnTo>
                    <a:pt x="684" y="106"/>
                  </a:lnTo>
                  <a:close/>
                  <a:moveTo>
                    <a:pt x="719" y="1"/>
                  </a:moveTo>
                  <a:lnTo>
                    <a:pt x="0" y="424"/>
                  </a:lnTo>
                  <a:lnTo>
                    <a:pt x="21" y="459"/>
                  </a:lnTo>
                  <a:cubicBezTo>
                    <a:pt x="35" y="487"/>
                    <a:pt x="56" y="515"/>
                    <a:pt x="71" y="543"/>
                  </a:cubicBezTo>
                  <a:lnTo>
                    <a:pt x="204" y="734"/>
                  </a:lnTo>
                  <a:cubicBezTo>
                    <a:pt x="219" y="762"/>
                    <a:pt x="240" y="783"/>
                    <a:pt x="261" y="811"/>
                  </a:cubicBezTo>
                  <a:lnTo>
                    <a:pt x="275" y="832"/>
                  </a:lnTo>
                  <a:lnTo>
                    <a:pt x="317" y="889"/>
                  </a:lnTo>
                  <a:lnTo>
                    <a:pt x="402" y="1002"/>
                  </a:lnTo>
                  <a:lnTo>
                    <a:pt x="465" y="1079"/>
                  </a:lnTo>
                  <a:cubicBezTo>
                    <a:pt x="479" y="1100"/>
                    <a:pt x="501" y="1128"/>
                    <a:pt x="536" y="1164"/>
                  </a:cubicBezTo>
                  <a:cubicBezTo>
                    <a:pt x="585" y="1227"/>
                    <a:pt x="642" y="1298"/>
                    <a:pt x="698" y="1361"/>
                  </a:cubicBezTo>
                  <a:lnTo>
                    <a:pt x="733" y="1333"/>
                  </a:lnTo>
                  <a:lnTo>
                    <a:pt x="705" y="1368"/>
                  </a:lnTo>
                  <a:cubicBezTo>
                    <a:pt x="761" y="1432"/>
                    <a:pt x="818" y="1495"/>
                    <a:pt x="881" y="1558"/>
                  </a:cubicBezTo>
                  <a:lnTo>
                    <a:pt x="888" y="1573"/>
                  </a:lnTo>
                  <a:cubicBezTo>
                    <a:pt x="916" y="1594"/>
                    <a:pt x="938" y="1622"/>
                    <a:pt x="966" y="1650"/>
                  </a:cubicBezTo>
                  <a:lnTo>
                    <a:pt x="1043" y="1735"/>
                  </a:lnTo>
                  <a:lnTo>
                    <a:pt x="1064" y="1756"/>
                  </a:lnTo>
                  <a:lnTo>
                    <a:pt x="1142" y="1833"/>
                  </a:lnTo>
                  <a:lnTo>
                    <a:pt x="1220" y="1911"/>
                  </a:lnTo>
                  <a:lnTo>
                    <a:pt x="1248" y="1883"/>
                  </a:lnTo>
                  <a:lnTo>
                    <a:pt x="1248" y="1883"/>
                  </a:lnTo>
                  <a:cubicBezTo>
                    <a:pt x="1248" y="1883"/>
                    <a:pt x="1227" y="1925"/>
                    <a:pt x="1241" y="1932"/>
                  </a:cubicBezTo>
                  <a:lnTo>
                    <a:pt x="1318" y="2010"/>
                  </a:lnTo>
                  <a:lnTo>
                    <a:pt x="1424" y="2108"/>
                  </a:lnTo>
                  <a:lnTo>
                    <a:pt x="1502" y="2186"/>
                  </a:lnTo>
                  <a:lnTo>
                    <a:pt x="1600" y="2277"/>
                  </a:lnTo>
                  <a:lnTo>
                    <a:pt x="1706" y="2369"/>
                  </a:lnTo>
                  <a:lnTo>
                    <a:pt x="1798" y="2454"/>
                  </a:lnTo>
                  <a:lnTo>
                    <a:pt x="1910" y="2552"/>
                  </a:lnTo>
                  <a:lnTo>
                    <a:pt x="1995" y="2630"/>
                  </a:lnTo>
                  <a:lnTo>
                    <a:pt x="2023" y="2595"/>
                  </a:lnTo>
                  <a:lnTo>
                    <a:pt x="2002" y="2630"/>
                  </a:lnTo>
                  <a:lnTo>
                    <a:pt x="2101" y="2715"/>
                  </a:lnTo>
                  <a:lnTo>
                    <a:pt x="2115" y="2722"/>
                  </a:lnTo>
                  <a:cubicBezTo>
                    <a:pt x="2143" y="2750"/>
                    <a:pt x="2178" y="2778"/>
                    <a:pt x="2206" y="2799"/>
                  </a:cubicBezTo>
                  <a:lnTo>
                    <a:pt x="2312" y="2891"/>
                  </a:lnTo>
                  <a:lnTo>
                    <a:pt x="2404" y="2961"/>
                  </a:lnTo>
                  <a:lnTo>
                    <a:pt x="2559" y="3088"/>
                  </a:lnTo>
                  <a:lnTo>
                    <a:pt x="2587" y="3053"/>
                  </a:lnTo>
                  <a:lnTo>
                    <a:pt x="2587" y="3053"/>
                  </a:lnTo>
                  <a:lnTo>
                    <a:pt x="2566" y="3088"/>
                  </a:lnTo>
                  <a:lnTo>
                    <a:pt x="2693" y="3180"/>
                  </a:lnTo>
                  <a:lnTo>
                    <a:pt x="2714" y="3145"/>
                  </a:lnTo>
                  <a:lnTo>
                    <a:pt x="2700" y="3187"/>
                  </a:lnTo>
                  <a:lnTo>
                    <a:pt x="2770" y="3243"/>
                  </a:lnTo>
                  <a:lnTo>
                    <a:pt x="2799" y="3208"/>
                  </a:lnTo>
                  <a:lnTo>
                    <a:pt x="2799" y="3208"/>
                  </a:lnTo>
                  <a:lnTo>
                    <a:pt x="2777" y="3243"/>
                  </a:lnTo>
                  <a:lnTo>
                    <a:pt x="2799" y="3257"/>
                  </a:lnTo>
                  <a:lnTo>
                    <a:pt x="2820" y="3222"/>
                  </a:lnTo>
                  <a:lnTo>
                    <a:pt x="2806" y="3264"/>
                  </a:lnTo>
                  <a:lnTo>
                    <a:pt x="2897" y="3328"/>
                  </a:lnTo>
                  <a:lnTo>
                    <a:pt x="3623" y="2919"/>
                  </a:lnTo>
                  <a:lnTo>
                    <a:pt x="3574" y="2884"/>
                  </a:lnTo>
                  <a:lnTo>
                    <a:pt x="3546" y="2905"/>
                  </a:lnTo>
                  <a:lnTo>
                    <a:pt x="3567" y="2877"/>
                  </a:lnTo>
                  <a:lnTo>
                    <a:pt x="3504" y="2827"/>
                  </a:lnTo>
                  <a:lnTo>
                    <a:pt x="3475" y="2863"/>
                  </a:lnTo>
                  <a:lnTo>
                    <a:pt x="3489" y="2820"/>
                  </a:lnTo>
                  <a:lnTo>
                    <a:pt x="3398" y="2750"/>
                  </a:lnTo>
                  <a:lnTo>
                    <a:pt x="3370" y="2785"/>
                  </a:lnTo>
                  <a:lnTo>
                    <a:pt x="3391" y="2743"/>
                  </a:lnTo>
                  <a:lnTo>
                    <a:pt x="3264" y="2658"/>
                  </a:lnTo>
                  <a:lnTo>
                    <a:pt x="3243" y="2693"/>
                  </a:lnTo>
                  <a:lnTo>
                    <a:pt x="3257" y="2651"/>
                  </a:lnTo>
                  <a:lnTo>
                    <a:pt x="3102" y="2531"/>
                  </a:lnTo>
                  <a:cubicBezTo>
                    <a:pt x="3074" y="2510"/>
                    <a:pt x="3045" y="2482"/>
                    <a:pt x="3010" y="2454"/>
                  </a:cubicBezTo>
                  <a:lnTo>
                    <a:pt x="2918" y="2376"/>
                  </a:lnTo>
                  <a:lnTo>
                    <a:pt x="2890" y="2411"/>
                  </a:lnTo>
                  <a:lnTo>
                    <a:pt x="2890" y="2411"/>
                  </a:lnTo>
                  <a:lnTo>
                    <a:pt x="2911" y="2369"/>
                  </a:lnTo>
                  <a:lnTo>
                    <a:pt x="2820" y="2292"/>
                  </a:lnTo>
                  <a:lnTo>
                    <a:pt x="2806" y="2285"/>
                  </a:lnTo>
                  <a:lnTo>
                    <a:pt x="2707" y="2200"/>
                  </a:lnTo>
                  <a:lnTo>
                    <a:pt x="2700" y="2193"/>
                  </a:lnTo>
                  <a:lnTo>
                    <a:pt x="2608" y="2115"/>
                  </a:lnTo>
                  <a:lnTo>
                    <a:pt x="2594" y="2108"/>
                  </a:lnTo>
                  <a:lnTo>
                    <a:pt x="2495" y="2024"/>
                  </a:lnTo>
                  <a:cubicBezTo>
                    <a:pt x="2467" y="1996"/>
                    <a:pt x="2439" y="1967"/>
                    <a:pt x="2411" y="1939"/>
                  </a:cubicBezTo>
                  <a:lnTo>
                    <a:pt x="2383" y="1974"/>
                  </a:lnTo>
                  <a:lnTo>
                    <a:pt x="2383" y="1974"/>
                  </a:lnTo>
                  <a:lnTo>
                    <a:pt x="2404" y="1932"/>
                  </a:lnTo>
                  <a:lnTo>
                    <a:pt x="2305" y="1847"/>
                  </a:lnTo>
                  <a:lnTo>
                    <a:pt x="2221" y="1770"/>
                  </a:lnTo>
                  <a:lnTo>
                    <a:pt x="2206" y="1756"/>
                  </a:lnTo>
                  <a:lnTo>
                    <a:pt x="2129" y="1678"/>
                  </a:lnTo>
                  <a:lnTo>
                    <a:pt x="2037" y="1587"/>
                  </a:lnTo>
                  <a:lnTo>
                    <a:pt x="2009" y="1622"/>
                  </a:lnTo>
                  <a:lnTo>
                    <a:pt x="2030" y="1580"/>
                  </a:lnTo>
                  <a:lnTo>
                    <a:pt x="1946" y="1502"/>
                  </a:lnTo>
                  <a:lnTo>
                    <a:pt x="1924" y="1481"/>
                  </a:lnTo>
                  <a:cubicBezTo>
                    <a:pt x="1903" y="1453"/>
                    <a:pt x="1875" y="1432"/>
                    <a:pt x="1847" y="1403"/>
                  </a:cubicBezTo>
                  <a:lnTo>
                    <a:pt x="1769" y="1326"/>
                  </a:lnTo>
                  <a:lnTo>
                    <a:pt x="1755" y="1305"/>
                  </a:lnTo>
                  <a:lnTo>
                    <a:pt x="1671" y="1220"/>
                  </a:lnTo>
                  <a:lnTo>
                    <a:pt x="1600" y="1135"/>
                  </a:lnTo>
                  <a:lnTo>
                    <a:pt x="1586" y="1121"/>
                  </a:lnTo>
                  <a:cubicBezTo>
                    <a:pt x="1530" y="1065"/>
                    <a:pt x="1473" y="1002"/>
                    <a:pt x="1417" y="938"/>
                  </a:cubicBezTo>
                  <a:lnTo>
                    <a:pt x="1389" y="966"/>
                  </a:lnTo>
                  <a:lnTo>
                    <a:pt x="1389" y="966"/>
                  </a:lnTo>
                  <a:lnTo>
                    <a:pt x="1410" y="924"/>
                  </a:lnTo>
                  <a:cubicBezTo>
                    <a:pt x="1353" y="861"/>
                    <a:pt x="1304" y="797"/>
                    <a:pt x="1248" y="734"/>
                  </a:cubicBezTo>
                  <a:lnTo>
                    <a:pt x="1241" y="720"/>
                  </a:lnTo>
                  <a:lnTo>
                    <a:pt x="1177" y="649"/>
                  </a:lnTo>
                  <a:lnTo>
                    <a:pt x="1142" y="670"/>
                  </a:lnTo>
                  <a:lnTo>
                    <a:pt x="1170" y="635"/>
                  </a:lnTo>
                  <a:lnTo>
                    <a:pt x="1114" y="572"/>
                  </a:lnTo>
                  <a:lnTo>
                    <a:pt x="1036" y="466"/>
                  </a:lnTo>
                  <a:lnTo>
                    <a:pt x="987" y="395"/>
                  </a:lnTo>
                  <a:lnTo>
                    <a:pt x="980" y="388"/>
                  </a:lnTo>
                  <a:lnTo>
                    <a:pt x="923" y="304"/>
                  </a:lnTo>
                  <a:lnTo>
                    <a:pt x="909" y="283"/>
                  </a:lnTo>
                  <a:cubicBezTo>
                    <a:pt x="895" y="268"/>
                    <a:pt x="881" y="247"/>
                    <a:pt x="867" y="226"/>
                  </a:cubicBezTo>
                  <a:lnTo>
                    <a:pt x="846" y="198"/>
                  </a:lnTo>
                  <a:cubicBezTo>
                    <a:pt x="832" y="177"/>
                    <a:pt x="818" y="163"/>
                    <a:pt x="811" y="142"/>
                  </a:cubicBezTo>
                  <a:lnTo>
                    <a:pt x="790" y="120"/>
                  </a:lnTo>
                  <a:lnTo>
                    <a:pt x="740" y="36"/>
                  </a:lnTo>
                  <a:lnTo>
                    <a:pt x="719"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5"/>
            <p:cNvSpPr/>
            <p:nvPr/>
          </p:nvSpPr>
          <p:spPr>
            <a:xfrm>
              <a:off x="1642743" y="3372558"/>
              <a:ext cx="538107" cy="846779"/>
            </a:xfrm>
            <a:custGeom>
              <a:avLst/>
              <a:gdLst/>
              <a:ahLst/>
              <a:cxnLst/>
              <a:rect l="l" t="t" r="r" b="b"/>
              <a:pathLst>
                <a:path w="5718" h="8998" extrusionOk="0">
                  <a:moveTo>
                    <a:pt x="14" y="0"/>
                  </a:moveTo>
                  <a:lnTo>
                    <a:pt x="0" y="4011"/>
                  </a:lnTo>
                  <a:cubicBezTo>
                    <a:pt x="0" y="5809"/>
                    <a:pt x="2263" y="8403"/>
                    <a:pt x="2848" y="8939"/>
                  </a:cubicBezTo>
                  <a:cubicBezTo>
                    <a:pt x="2980" y="8971"/>
                    <a:pt x="3201" y="8997"/>
                    <a:pt x="3463" y="8997"/>
                  </a:cubicBezTo>
                  <a:cubicBezTo>
                    <a:pt x="4348" y="8997"/>
                    <a:pt x="5705" y="8697"/>
                    <a:pt x="5710" y="7311"/>
                  </a:cubicBezTo>
                  <a:lnTo>
                    <a:pt x="5717" y="3300"/>
                  </a:lnTo>
                  <a:cubicBezTo>
                    <a:pt x="5626" y="3229"/>
                    <a:pt x="3814" y="1939"/>
                    <a:pt x="2869" y="445"/>
                  </a:cubicBezTo>
                  <a:cubicBezTo>
                    <a:pt x="2680" y="526"/>
                    <a:pt x="2456" y="559"/>
                    <a:pt x="2217" y="559"/>
                  </a:cubicBezTo>
                  <a:cubicBezTo>
                    <a:pt x="1265" y="559"/>
                    <a:pt x="88" y="34"/>
                    <a:pt x="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5"/>
            <p:cNvSpPr/>
            <p:nvPr/>
          </p:nvSpPr>
          <p:spPr>
            <a:xfrm>
              <a:off x="1638038" y="3366629"/>
              <a:ext cx="546765" cy="856472"/>
            </a:xfrm>
            <a:custGeom>
              <a:avLst/>
              <a:gdLst/>
              <a:ahLst/>
              <a:cxnLst/>
              <a:rect l="l" t="t" r="r" b="b"/>
              <a:pathLst>
                <a:path w="5810" h="9101" extrusionOk="0">
                  <a:moveTo>
                    <a:pt x="100" y="127"/>
                  </a:moveTo>
                  <a:cubicBezTo>
                    <a:pt x="388" y="249"/>
                    <a:pt x="1408" y="663"/>
                    <a:pt x="2260" y="663"/>
                  </a:cubicBezTo>
                  <a:cubicBezTo>
                    <a:pt x="2491" y="663"/>
                    <a:pt x="2710" y="632"/>
                    <a:pt x="2898" y="557"/>
                  </a:cubicBezTo>
                  <a:cubicBezTo>
                    <a:pt x="3801" y="1967"/>
                    <a:pt x="5464" y="3193"/>
                    <a:pt x="5725" y="3377"/>
                  </a:cubicBezTo>
                  <a:lnTo>
                    <a:pt x="5718" y="7367"/>
                  </a:lnTo>
                  <a:cubicBezTo>
                    <a:pt x="5711" y="7867"/>
                    <a:pt x="5528" y="8262"/>
                    <a:pt x="5175" y="8544"/>
                  </a:cubicBezTo>
                  <a:cubicBezTo>
                    <a:pt x="4706" y="8914"/>
                    <a:pt x="4026" y="9013"/>
                    <a:pt x="3512" y="9013"/>
                  </a:cubicBezTo>
                  <a:cubicBezTo>
                    <a:pt x="3254" y="9013"/>
                    <a:pt x="3038" y="8988"/>
                    <a:pt x="2912" y="8960"/>
                  </a:cubicBezTo>
                  <a:cubicBezTo>
                    <a:pt x="2278" y="8375"/>
                    <a:pt x="93" y="5809"/>
                    <a:pt x="93" y="4074"/>
                  </a:cubicBezTo>
                  <a:lnTo>
                    <a:pt x="100" y="127"/>
                  </a:lnTo>
                  <a:close/>
                  <a:moveTo>
                    <a:pt x="22" y="0"/>
                  </a:moveTo>
                  <a:lnTo>
                    <a:pt x="8" y="4074"/>
                  </a:lnTo>
                  <a:cubicBezTo>
                    <a:pt x="1" y="5971"/>
                    <a:pt x="2419" y="8621"/>
                    <a:pt x="2884" y="9044"/>
                  </a:cubicBezTo>
                  <a:cubicBezTo>
                    <a:pt x="3089" y="9087"/>
                    <a:pt x="3300" y="9101"/>
                    <a:pt x="3512" y="9101"/>
                  </a:cubicBezTo>
                  <a:cubicBezTo>
                    <a:pt x="4047" y="9101"/>
                    <a:pt x="4745" y="8988"/>
                    <a:pt x="5224" y="8607"/>
                  </a:cubicBezTo>
                  <a:cubicBezTo>
                    <a:pt x="5605" y="8311"/>
                    <a:pt x="5795" y="7895"/>
                    <a:pt x="5795" y="7367"/>
                  </a:cubicBezTo>
                  <a:lnTo>
                    <a:pt x="5810" y="3355"/>
                  </a:lnTo>
                  <a:lnTo>
                    <a:pt x="5810" y="3334"/>
                  </a:lnTo>
                  <a:lnTo>
                    <a:pt x="5788" y="3320"/>
                  </a:lnTo>
                  <a:cubicBezTo>
                    <a:pt x="5591" y="3186"/>
                    <a:pt x="3857" y="1932"/>
                    <a:pt x="2948" y="486"/>
                  </a:cubicBezTo>
                  <a:lnTo>
                    <a:pt x="2926" y="451"/>
                  </a:lnTo>
                  <a:lnTo>
                    <a:pt x="2898" y="465"/>
                  </a:lnTo>
                  <a:cubicBezTo>
                    <a:pt x="2712" y="547"/>
                    <a:pt x="2490" y="580"/>
                    <a:pt x="2254" y="580"/>
                  </a:cubicBezTo>
                  <a:cubicBezTo>
                    <a:pt x="1348" y="580"/>
                    <a:pt x="230" y="95"/>
                    <a:pt x="78" y="28"/>
                  </a:cubicBezTo>
                  <a:lnTo>
                    <a:pt x="22"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1675210" y="3489344"/>
              <a:ext cx="440611" cy="693008"/>
            </a:xfrm>
            <a:custGeom>
              <a:avLst/>
              <a:gdLst/>
              <a:ahLst/>
              <a:cxnLst/>
              <a:rect l="l" t="t" r="r" b="b"/>
              <a:pathLst>
                <a:path w="4682" h="7364" extrusionOk="0">
                  <a:moveTo>
                    <a:pt x="8" y="0"/>
                  </a:moveTo>
                  <a:lnTo>
                    <a:pt x="1" y="3285"/>
                  </a:lnTo>
                  <a:cubicBezTo>
                    <a:pt x="1" y="4758"/>
                    <a:pt x="1848" y="6880"/>
                    <a:pt x="2327" y="7317"/>
                  </a:cubicBezTo>
                  <a:cubicBezTo>
                    <a:pt x="2435" y="7343"/>
                    <a:pt x="2614" y="7364"/>
                    <a:pt x="2827" y="7364"/>
                  </a:cubicBezTo>
                  <a:cubicBezTo>
                    <a:pt x="3553" y="7364"/>
                    <a:pt x="4669" y="7120"/>
                    <a:pt x="4674" y="5985"/>
                  </a:cubicBezTo>
                  <a:lnTo>
                    <a:pt x="4681" y="2700"/>
                  </a:lnTo>
                  <a:cubicBezTo>
                    <a:pt x="4604" y="2644"/>
                    <a:pt x="3117" y="1586"/>
                    <a:pt x="2348" y="367"/>
                  </a:cubicBezTo>
                  <a:cubicBezTo>
                    <a:pt x="2194" y="433"/>
                    <a:pt x="2011" y="459"/>
                    <a:pt x="1817" y="459"/>
                  </a:cubicBezTo>
                  <a:cubicBezTo>
                    <a:pt x="1037" y="459"/>
                    <a:pt x="70" y="28"/>
                    <a:pt x="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5"/>
            <p:cNvSpPr/>
            <p:nvPr/>
          </p:nvSpPr>
          <p:spPr>
            <a:xfrm>
              <a:off x="1670598" y="3483321"/>
              <a:ext cx="449834" cy="703265"/>
            </a:xfrm>
            <a:custGeom>
              <a:avLst/>
              <a:gdLst/>
              <a:ahLst/>
              <a:cxnLst/>
              <a:rect l="l" t="t" r="r" b="b"/>
              <a:pathLst>
                <a:path w="4780" h="7473" extrusionOk="0">
                  <a:moveTo>
                    <a:pt x="106" y="128"/>
                  </a:moveTo>
                  <a:cubicBezTo>
                    <a:pt x="350" y="233"/>
                    <a:pt x="1178" y="565"/>
                    <a:pt x="1867" y="565"/>
                  </a:cubicBezTo>
                  <a:cubicBezTo>
                    <a:pt x="2054" y="565"/>
                    <a:pt x="2231" y="540"/>
                    <a:pt x="2383" y="480"/>
                  </a:cubicBezTo>
                  <a:cubicBezTo>
                    <a:pt x="3116" y="1629"/>
                    <a:pt x="4470" y="2623"/>
                    <a:pt x="4695" y="2785"/>
                  </a:cubicBezTo>
                  <a:lnTo>
                    <a:pt x="4681" y="6049"/>
                  </a:lnTo>
                  <a:cubicBezTo>
                    <a:pt x="4695" y="6416"/>
                    <a:pt x="4533" y="6768"/>
                    <a:pt x="4244" y="7001"/>
                  </a:cubicBezTo>
                  <a:cubicBezTo>
                    <a:pt x="3854" y="7305"/>
                    <a:pt x="3286" y="7385"/>
                    <a:pt x="2866" y="7385"/>
                  </a:cubicBezTo>
                  <a:cubicBezTo>
                    <a:pt x="2664" y="7385"/>
                    <a:pt x="2495" y="7367"/>
                    <a:pt x="2397" y="7346"/>
                  </a:cubicBezTo>
                  <a:cubicBezTo>
                    <a:pt x="1875" y="6860"/>
                    <a:pt x="85" y="4766"/>
                    <a:pt x="92" y="3349"/>
                  </a:cubicBezTo>
                  <a:lnTo>
                    <a:pt x="106" y="128"/>
                  </a:lnTo>
                  <a:close/>
                  <a:moveTo>
                    <a:pt x="14" y="1"/>
                  </a:moveTo>
                  <a:lnTo>
                    <a:pt x="7" y="3349"/>
                  </a:lnTo>
                  <a:cubicBezTo>
                    <a:pt x="0" y="4907"/>
                    <a:pt x="1981" y="7078"/>
                    <a:pt x="2369" y="7424"/>
                  </a:cubicBezTo>
                  <a:cubicBezTo>
                    <a:pt x="2538" y="7459"/>
                    <a:pt x="2707" y="7473"/>
                    <a:pt x="2876" y="7473"/>
                  </a:cubicBezTo>
                  <a:cubicBezTo>
                    <a:pt x="3321" y="7473"/>
                    <a:pt x="3892" y="7381"/>
                    <a:pt x="4293" y="7064"/>
                  </a:cubicBezTo>
                  <a:cubicBezTo>
                    <a:pt x="4604" y="6817"/>
                    <a:pt x="4780" y="6444"/>
                    <a:pt x="4759" y="6042"/>
                  </a:cubicBezTo>
                  <a:lnTo>
                    <a:pt x="4773" y="2764"/>
                  </a:lnTo>
                  <a:lnTo>
                    <a:pt x="4773" y="2743"/>
                  </a:lnTo>
                  <a:lnTo>
                    <a:pt x="4752" y="2729"/>
                  </a:lnTo>
                  <a:cubicBezTo>
                    <a:pt x="4597" y="2616"/>
                    <a:pt x="3173" y="1587"/>
                    <a:pt x="2432" y="402"/>
                  </a:cubicBezTo>
                  <a:lnTo>
                    <a:pt x="2411" y="374"/>
                  </a:lnTo>
                  <a:lnTo>
                    <a:pt x="2383" y="388"/>
                  </a:lnTo>
                  <a:cubicBezTo>
                    <a:pt x="2231" y="453"/>
                    <a:pt x="2052" y="480"/>
                    <a:pt x="1860" y="480"/>
                  </a:cubicBezTo>
                  <a:cubicBezTo>
                    <a:pt x="1118" y="480"/>
                    <a:pt x="201" y="85"/>
                    <a:pt x="78" y="29"/>
                  </a:cubicBezTo>
                  <a:lnTo>
                    <a:pt x="14"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5"/>
            <p:cNvSpPr/>
            <p:nvPr/>
          </p:nvSpPr>
          <p:spPr>
            <a:xfrm>
              <a:off x="1614229" y="3452172"/>
              <a:ext cx="281381" cy="77074"/>
            </a:xfrm>
            <a:custGeom>
              <a:avLst/>
              <a:gdLst/>
              <a:ahLst/>
              <a:cxnLst/>
              <a:rect l="l" t="t" r="r" b="b"/>
              <a:pathLst>
                <a:path w="2990" h="819" extrusionOk="0">
                  <a:moveTo>
                    <a:pt x="669" y="0"/>
                  </a:moveTo>
                  <a:cubicBezTo>
                    <a:pt x="637" y="0"/>
                    <a:pt x="0" y="367"/>
                    <a:pt x="0" y="367"/>
                  </a:cubicBezTo>
                  <a:lnTo>
                    <a:pt x="35" y="381"/>
                  </a:lnTo>
                  <a:lnTo>
                    <a:pt x="57" y="395"/>
                  </a:lnTo>
                  <a:lnTo>
                    <a:pt x="78" y="402"/>
                  </a:lnTo>
                  <a:lnTo>
                    <a:pt x="106" y="416"/>
                  </a:lnTo>
                  <a:lnTo>
                    <a:pt x="134" y="430"/>
                  </a:lnTo>
                  <a:lnTo>
                    <a:pt x="169" y="444"/>
                  </a:lnTo>
                  <a:lnTo>
                    <a:pt x="198" y="452"/>
                  </a:lnTo>
                  <a:lnTo>
                    <a:pt x="233" y="466"/>
                  </a:lnTo>
                  <a:lnTo>
                    <a:pt x="261" y="480"/>
                  </a:lnTo>
                  <a:lnTo>
                    <a:pt x="275" y="480"/>
                  </a:lnTo>
                  <a:lnTo>
                    <a:pt x="296" y="487"/>
                  </a:lnTo>
                  <a:lnTo>
                    <a:pt x="303" y="494"/>
                  </a:lnTo>
                  <a:lnTo>
                    <a:pt x="324" y="501"/>
                  </a:lnTo>
                  <a:lnTo>
                    <a:pt x="339" y="508"/>
                  </a:lnTo>
                  <a:lnTo>
                    <a:pt x="360" y="515"/>
                  </a:lnTo>
                  <a:lnTo>
                    <a:pt x="374" y="522"/>
                  </a:lnTo>
                  <a:lnTo>
                    <a:pt x="395" y="529"/>
                  </a:lnTo>
                  <a:lnTo>
                    <a:pt x="409" y="536"/>
                  </a:lnTo>
                  <a:lnTo>
                    <a:pt x="437" y="543"/>
                  </a:lnTo>
                  <a:lnTo>
                    <a:pt x="508" y="564"/>
                  </a:lnTo>
                  <a:lnTo>
                    <a:pt x="578" y="593"/>
                  </a:lnTo>
                  <a:lnTo>
                    <a:pt x="649" y="614"/>
                  </a:lnTo>
                  <a:lnTo>
                    <a:pt x="719" y="635"/>
                  </a:lnTo>
                  <a:cubicBezTo>
                    <a:pt x="769" y="649"/>
                    <a:pt x="811" y="663"/>
                    <a:pt x="853" y="670"/>
                  </a:cubicBezTo>
                  <a:lnTo>
                    <a:pt x="987" y="712"/>
                  </a:lnTo>
                  <a:cubicBezTo>
                    <a:pt x="1029" y="719"/>
                    <a:pt x="1065" y="726"/>
                    <a:pt x="1107" y="733"/>
                  </a:cubicBezTo>
                  <a:cubicBezTo>
                    <a:pt x="1142" y="748"/>
                    <a:pt x="1192" y="755"/>
                    <a:pt x="1227" y="762"/>
                  </a:cubicBezTo>
                  <a:lnTo>
                    <a:pt x="1332" y="783"/>
                  </a:lnTo>
                  <a:lnTo>
                    <a:pt x="1438" y="797"/>
                  </a:lnTo>
                  <a:lnTo>
                    <a:pt x="1537" y="811"/>
                  </a:lnTo>
                  <a:lnTo>
                    <a:pt x="1629" y="818"/>
                  </a:lnTo>
                  <a:lnTo>
                    <a:pt x="1967" y="818"/>
                  </a:lnTo>
                  <a:lnTo>
                    <a:pt x="2044" y="811"/>
                  </a:lnTo>
                  <a:cubicBezTo>
                    <a:pt x="2080" y="804"/>
                    <a:pt x="2101" y="804"/>
                    <a:pt x="2122" y="797"/>
                  </a:cubicBezTo>
                  <a:lnTo>
                    <a:pt x="2200" y="776"/>
                  </a:lnTo>
                  <a:cubicBezTo>
                    <a:pt x="2235" y="769"/>
                    <a:pt x="2256" y="762"/>
                    <a:pt x="2277" y="755"/>
                  </a:cubicBezTo>
                  <a:lnTo>
                    <a:pt x="2341" y="733"/>
                  </a:lnTo>
                  <a:lnTo>
                    <a:pt x="2989" y="353"/>
                  </a:lnTo>
                  <a:lnTo>
                    <a:pt x="2989" y="353"/>
                  </a:lnTo>
                  <a:cubicBezTo>
                    <a:pt x="2968" y="360"/>
                    <a:pt x="2954" y="367"/>
                    <a:pt x="2933" y="374"/>
                  </a:cubicBezTo>
                  <a:cubicBezTo>
                    <a:pt x="2904" y="381"/>
                    <a:pt x="2883" y="388"/>
                    <a:pt x="2855" y="395"/>
                  </a:cubicBezTo>
                  <a:cubicBezTo>
                    <a:pt x="2834" y="402"/>
                    <a:pt x="2806" y="409"/>
                    <a:pt x="2778" y="416"/>
                  </a:cubicBezTo>
                  <a:lnTo>
                    <a:pt x="2700" y="430"/>
                  </a:lnTo>
                  <a:lnTo>
                    <a:pt x="2623" y="437"/>
                  </a:lnTo>
                  <a:lnTo>
                    <a:pt x="2291" y="437"/>
                  </a:lnTo>
                  <a:lnTo>
                    <a:pt x="2193" y="430"/>
                  </a:lnTo>
                  <a:lnTo>
                    <a:pt x="2101" y="416"/>
                  </a:lnTo>
                  <a:cubicBezTo>
                    <a:pt x="2059" y="409"/>
                    <a:pt x="2023" y="409"/>
                    <a:pt x="1988" y="402"/>
                  </a:cubicBezTo>
                  <a:lnTo>
                    <a:pt x="1882" y="381"/>
                  </a:lnTo>
                  <a:lnTo>
                    <a:pt x="1763" y="360"/>
                  </a:lnTo>
                  <a:lnTo>
                    <a:pt x="1643" y="332"/>
                  </a:lnTo>
                  <a:cubicBezTo>
                    <a:pt x="1593" y="318"/>
                    <a:pt x="1551" y="303"/>
                    <a:pt x="1509" y="296"/>
                  </a:cubicBezTo>
                  <a:lnTo>
                    <a:pt x="1375" y="254"/>
                  </a:lnTo>
                  <a:lnTo>
                    <a:pt x="1304" y="233"/>
                  </a:lnTo>
                  <a:lnTo>
                    <a:pt x="1234" y="212"/>
                  </a:lnTo>
                  <a:lnTo>
                    <a:pt x="1163" y="191"/>
                  </a:lnTo>
                  <a:lnTo>
                    <a:pt x="1100" y="163"/>
                  </a:lnTo>
                  <a:lnTo>
                    <a:pt x="1086" y="163"/>
                  </a:lnTo>
                  <a:lnTo>
                    <a:pt x="1065" y="148"/>
                  </a:lnTo>
                  <a:lnTo>
                    <a:pt x="1051" y="148"/>
                  </a:lnTo>
                  <a:lnTo>
                    <a:pt x="1029" y="141"/>
                  </a:lnTo>
                  <a:lnTo>
                    <a:pt x="1008" y="134"/>
                  </a:lnTo>
                  <a:lnTo>
                    <a:pt x="994" y="127"/>
                  </a:lnTo>
                  <a:lnTo>
                    <a:pt x="980" y="120"/>
                  </a:lnTo>
                  <a:lnTo>
                    <a:pt x="959" y="113"/>
                  </a:lnTo>
                  <a:lnTo>
                    <a:pt x="945" y="113"/>
                  </a:lnTo>
                  <a:lnTo>
                    <a:pt x="924" y="106"/>
                  </a:lnTo>
                  <a:lnTo>
                    <a:pt x="888" y="92"/>
                  </a:lnTo>
                  <a:lnTo>
                    <a:pt x="853" y="78"/>
                  </a:lnTo>
                  <a:lnTo>
                    <a:pt x="825" y="64"/>
                  </a:lnTo>
                  <a:lnTo>
                    <a:pt x="797" y="50"/>
                  </a:lnTo>
                  <a:lnTo>
                    <a:pt x="762" y="36"/>
                  </a:lnTo>
                  <a:lnTo>
                    <a:pt x="733" y="29"/>
                  </a:lnTo>
                  <a:lnTo>
                    <a:pt x="705" y="14"/>
                  </a:lnTo>
                  <a:lnTo>
                    <a:pt x="684" y="7"/>
                  </a:lnTo>
                  <a:lnTo>
                    <a:pt x="670" y="0"/>
                  </a:lnTo>
                  <a:cubicBezTo>
                    <a:pt x="670" y="0"/>
                    <a:pt x="669"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1606230" y="3446808"/>
              <a:ext cx="291357" cy="87049"/>
            </a:xfrm>
            <a:custGeom>
              <a:avLst/>
              <a:gdLst/>
              <a:ahLst/>
              <a:cxnLst/>
              <a:rect l="l" t="t" r="r" b="b"/>
              <a:pathLst>
                <a:path w="3096" h="925" extrusionOk="0">
                  <a:moveTo>
                    <a:pt x="783" y="64"/>
                  </a:moveTo>
                  <a:lnTo>
                    <a:pt x="776" y="107"/>
                  </a:lnTo>
                  <a:lnTo>
                    <a:pt x="1030" y="205"/>
                  </a:lnTo>
                  <a:lnTo>
                    <a:pt x="1044" y="170"/>
                  </a:lnTo>
                  <a:lnTo>
                    <a:pt x="1037" y="212"/>
                  </a:lnTo>
                  <a:lnTo>
                    <a:pt x="1312" y="311"/>
                  </a:lnTo>
                  <a:lnTo>
                    <a:pt x="1382" y="332"/>
                  </a:lnTo>
                  <a:lnTo>
                    <a:pt x="1453" y="353"/>
                  </a:lnTo>
                  <a:lnTo>
                    <a:pt x="1587" y="389"/>
                  </a:lnTo>
                  <a:lnTo>
                    <a:pt x="1721" y="431"/>
                  </a:lnTo>
                  <a:lnTo>
                    <a:pt x="1840" y="459"/>
                  </a:lnTo>
                  <a:lnTo>
                    <a:pt x="1960" y="480"/>
                  </a:lnTo>
                  <a:lnTo>
                    <a:pt x="2073" y="501"/>
                  </a:lnTo>
                  <a:lnTo>
                    <a:pt x="2179" y="516"/>
                  </a:lnTo>
                  <a:lnTo>
                    <a:pt x="2278" y="530"/>
                  </a:lnTo>
                  <a:lnTo>
                    <a:pt x="2376" y="537"/>
                  </a:lnTo>
                  <a:lnTo>
                    <a:pt x="2468" y="544"/>
                  </a:lnTo>
                  <a:lnTo>
                    <a:pt x="2630" y="544"/>
                  </a:lnTo>
                  <a:lnTo>
                    <a:pt x="2708" y="537"/>
                  </a:lnTo>
                  <a:lnTo>
                    <a:pt x="2785" y="530"/>
                  </a:lnTo>
                  <a:lnTo>
                    <a:pt x="2404" y="748"/>
                  </a:lnTo>
                  <a:cubicBezTo>
                    <a:pt x="2390" y="755"/>
                    <a:pt x="2376" y="762"/>
                    <a:pt x="2355" y="769"/>
                  </a:cubicBezTo>
                  <a:lnTo>
                    <a:pt x="2369" y="812"/>
                  </a:lnTo>
                  <a:lnTo>
                    <a:pt x="2369" y="812"/>
                  </a:lnTo>
                  <a:lnTo>
                    <a:pt x="2348" y="769"/>
                  </a:lnTo>
                  <a:cubicBezTo>
                    <a:pt x="2327" y="776"/>
                    <a:pt x="2292" y="790"/>
                    <a:pt x="2270" y="798"/>
                  </a:cubicBezTo>
                  <a:cubicBezTo>
                    <a:pt x="2249" y="798"/>
                    <a:pt x="2228" y="812"/>
                    <a:pt x="2207" y="812"/>
                  </a:cubicBezTo>
                  <a:lnTo>
                    <a:pt x="2214" y="854"/>
                  </a:lnTo>
                  <a:lnTo>
                    <a:pt x="2193" y="812"/>
                  </a:lnTo>
                  <a:lnTo>
                    <a:pt x="2122" y="826"/>
                  </a:lnTo>
                  <a:lnTo>
                    <a:pt x="2045" y="833"/>
                  </a:lnTo>
                  <a:lnTo>
                    <a:pt x="1897" y="833"/>
                  </a:lnTo>
                  <a:lnTo>
                    <a:pt x="1897" y="875"/>
                  </a:lnTo>
                  <a:lnTo>
                    <a:pt x="1890" y="833"/>
                  </a:lnTo>
                  <a:lnTo>
                    <a:pt x="1890" y="840"/>
                  </a:lnTo>
                  <a:cubicBezTo>
                    <a:pt x="1869" y="840"/>
                    <a:pt x="1840" y="840"/>
                    <a:pt x="1833" y="833"/>
                  </a:cubicBezTo>
                  <a:lnTo>
                    <a:pt x="1833" y="875"/>
                  </a:lnTo>
                  <a:lnTo>
                    <a:pt x="1819" y="833"/>
                  </a:lnTo>
                  <a:lnTo>
                    <a:pt x="1735" y="833"/>
                  </a:lnTo>
                  <a:cubicBezTo>
                    <a:pt x="1707" y="826"/>
                    <a:pt x="1678" y="826"/>
                    <a:pt x="1650" y="826"/>
                  </a:cubicBezTo>
                  <a:lnTo>
                    <a:pt x="1650" y="868"/>
                  </a:lnTo>
                  <a:lnTo>
                    <a:pt x="1643" y="826"/>
                  </a:lnTo>
                  <a:lnTo>
                    <a:pt x="1558" y="812"/>
                  </a:lnTo>
                  <a:lnTo>
                    <a:pt x="1551" y="854"/>
                  </a:lnTo>
                  <a:lnTo>
                    <a:pt x="1544" y="812"/>
                  </a:lnTo>
                  <a:lnTo>
                    <a:pt x="1439" y="798"/>
                  </a:lnTo>
                  <a:lnTo>
                    <a:pt x="1340" y="776"/>
                  </a:lnTo>
                  <a:lnTo>
                    <a:pt x="1213" y="748"/>
                  </a:lnTo>
                  <a:lnTo>
                    <a:pt x="1100" y="720"/>
                  </a:lnTo>
                  <a:lnTo>
                    <a:pt x="966" y="685"/>
                  </a:lnTo>
                  <a:lnTo>
                    <a:pt x="847" y="650"/>
                  </a:lnTo>
                  <a:lnTo>
                    <a:pt x="698" y="607"/>
                  </a:lnTo>
                  <a:lnTo>
                    <a:pt x="684" y="650"/>
                  </a:lnTo>
                  <a:lnTo>
                    <a:pt x="684" y="607"/>
                  </a:lnTo>
                  <a:lnTo>
                    <a:pt x="628" y="586"/>
                  </a:lnTo>
                  <a:lnTo>
                    <a:pt x="614" y="621"/>
                  </a:lnTo>
                  <a:lnTo>
                    <a:pt x="614" y="579"/>
                  </a:lnTo>
                  <a:lnTo>
                    <a:pt x="353" y="487"/>
                  </a:lnTo>
                  <a:lnTo>
                    <a:pt x="332" y="523"/>
                  </a:lnTo>
                  <a:lnTo>
                    <a:pt x="332" y="480"/>
                  </a:lnTo>
                  <a:lnTo>
                    <a:pt x="177" y="417"/>
                  </a:lnTo>
                  <a:lnTo>
                    <a:pt x="741" y="93"/>
                  </a:lnTo>
                  <a:lnTo>
                    <a:pt x="769" y="107"/>
                  </a:lnTo>
                  <a:lnTo>
                    <a:pt x="783" y="64"/>
                  </a:lnTo>
                  <a:close/>
                  <a:moveTo>
                    <a:pt x="727" y="1"/>
                  </a:moveTo>
                  <a:lnTo>
                    <a:pt x="64" y="389"/>
                  </a:lnTo>
                  <a:lnTo>
                    <a:pt x="1" y="431"/>
                  </a:lnTo>
                  <a:lnTo>
                    <a:pt x="71" y="466"/>
                  </a:lnTo>
                  <a:lnTo>
                    <a:pt x="92" y="438"/>
                  </a:lnTo>
                  <a:lnTo>
                    <a:pt x="92" y="473"/>
                  </a:lnTo>
                  <a:lnTo>
                    <a:pt x="804" y="734"/>
                  </a:lnTo>
                  <a:lnTo>
                    <a:pt x="931" y="776"/>
                  </a:lnTo>
                  <a:cubicBezTo>
                    <a:pt x="973" y="790"/>
                    <a:pt x="1023" y="798"/>
                    <a:pt x="1072" y="812"/>
                  </a:cubicBezTo>
                  <a:lnTo>
                    <a:pt x="1192" y="840"/>
                  </a:lnTo>
                  <a:lnTo>
                    <a:pt x="1312" y="868"/>
                  </a:lnTo>
                  <a:lnTo>
                    <a:pt x="1425" y="882"/>
                  </a:lnTo>
                  <a:cubicBezTo>
                    <a:pt x="1453" y="889"/>
                    <a:pt x="1488" y="896"/>
                    <a:pt x="1530" y="903"/>
                  </a:cubicBezTo>
                  <a:cubicBezTo>
                    <a:pt x="1558" y="903"/>
                    <a:pt x="1601" y="910"/>
                    <a:pt x="1629" y="910"/>
                  </a:cubicBezTo>
                  <a:cubicBezTo>
                    <a:pt x="1657" y="917"/>
                    <a:pt x="1685" y="924"/>
                    <a:pt x="1728" y="924"/>
                  </a:cubicBezTo>
                  <a:lnTo>
                    <a:pt x="1981" y="924"/>
                  </a:lnTo>
                  <a:lnTo>
                    <a:pt x="2059" y="917"/>
                  </a:lnTo>
                  <a:cubicBezTo>
                    <a:pt x="2087" y="917"/>
                    <a:pt x="2122" y="910"/>
                    <a:pt x="2144" y="910"/>
                  </a:cubicBezTo>
                  <a:cubicBezTo>
                    <a:pt x="2165" y="903"/>
                    <a:pt x="2200" y="896"/>
                    <a:pt x="2221" y="896"/>
                  </a:cubicBezTo>
                  <a:cubicBezTo>
                    <a:pt x="2249" y="889"/>
                    <a:pt x="2278" y="882"/>
                    <a:pt x="2306" y="875"/>
                  </a:cubicBezTo>
                  <a:cubicBezTo>
                    <a:pt x="2327" y="868"/>
                    <a:pt x="2348" y="861"/>
                    <a:pt x="2383" y="847"/>
                  </a:cubicBezTo>
                  <a:lnTo>
                    <a:pt x="2447" y="826"/>
                  </a:lnTo>
                  <a:lnTo>
                    <a:pt x="3095" y="445"/>
                  </a:lnTo>
                  <a:lnTo>
                    <a:pt x="3060" y="375"/>
                  </a:lnTo>
                  <a:lnTo>
                    <a:pt x="2997" y="396"/>
                  </a:lnTo>
                  <a:lnTo>
                    <a:pt x="2933" y="417"/>
                  </a:lnTo>
                  <a:lnTo>
                    <a:pt x="2933" y="445"/>
                  </a:lnTo>
                  <a:lnTo>
                    <a:pt x="2919" y="417"/>
                  </a:lnTo>
                  <a:cubicBezTo>
                    <a:pt x="2898" y="424"/>
                    <a:pt x="2863" y="431"/>
                    <a:pt x="2841" y="438"/>
                  </a:cubicBezTo>
                  <a:cubicBezTo>
                    <a:pt x="2820" y="438"/>
                    <a:pt x="2799" y="445"/>
                    <a:pt x="2778" y="445"/>
                  </a:cubicBezTo>
                  <a:lnTo>
                    <a:pt x="2785" y="487"/>
                  </a:lnTo>
                  <a:lnTo>
                    <a:pt x="2785" y="487"/>
                  </a:lnTo>
                  <a:lnTo>
                    <a:pt x="2771" y="452"/>
                  </a:lnTo>
                  <a:lnTo>
                    <a:pt x="2693" y="459"/>
                  </a:lnTo>
                  <a:lnTo>
                    <a:pt x="2461" y="459"/>
                  </a:lnTo>
                  <a:lnTo>
                    <a:pt x="2461" y="501"/>
                  </a:lnTo>
                  <a:lnTo>
                    <a:pt x="2454" y="459"/>
                  </a:lnTo>
                  <a:lnTo>
                    <a:pt x="2376" y="459"/>
                  </a:lnTo>
                  <a:lnTo>
                    <a:pt x="2376" y="501"/>
                  </a:lnTo>
                  <a:lnTo>
                    <a:pt x="2369" y="459"/>
                  </a:lnTo>
                  <a:lnTo>
                    <a:pt x="2285" y="452"/>
                  </a:lnTo>
                  <a:lnTo>
                    <a:pt x="2285" y="487"/>
                  </a:lnTo>
                  <a:lnTo>
                    <a:pt x="2278" y="445"/>
                  </a:lnTo>
                  <a:lnTo>
                    <a:pt x="2186" y="438"/>
                  </a:lnTo>
                  <a:cubicBezTo>
                    <a:pt x="2151" y="431"/>
                    <a:pt x="2122" y="424"/>
                    <a:pt x="2080" y="417"/>
                  </a:cubicBezTo>
                  <a:lnTo>
                    <a:pt x="1974" y="403"/>
                  </a:lnTo>
                  <a:lnTo>
                    <a:pt x="1862" y="375"/>
                  </a:lnTo>
                  <a:lnTo>
                    <a:pt x="1855" y="417"/>
                  </a:lnTo>
                  <a:lnTo>
                    <a:pt x="1855" y="375"/>
                  </a:lnTo>
                  <a:lnTo>
                    <a:pt x="1735" y="346"/>
                  </a:lnTo>
                  <a:cubicBezTo>
                    <a:pt x="1692" y="339"/>
                    <a:pt x="1650" y="325"/>
                    <a:pt x="1608" y="311"/>
                  </a:cubicBezTo>
                  <a:lnTo>
                    <a:pt x="1474" y="276"/>
                  </a:lnTo>
                  <a:lnTo>
                    <a:pt x="1403" y="255"/>
                  </a:lnTo>
                  <a:lnTo>
                    <a:pt x="1340" y="234"/>
                  </a:lnTo>
                  <a:lnTo>
                    <a:pt x="1326" y="269"/>
                  </a:lnTo>
                  <a:lnTo>
                    <a:pt x="1326" y="227"/>
                  </a:lnTo>
                  <a:lnTo>
                    <a:pt x="1269" y="205"/>
                  </a:lnTo>
                  <a:lnTo>
                    <a:pt x="1255" y="248"/>
                  </a:lnTo>
                  <a:lnTo>
                    <a:pt x="1255" y="205"/>
                  </a:lnTo>
                  <a:lnTo>
                    <a:pt x="1093" y="149"/>
                  </a:lnTo>
                  <a:lnTo>
                    <a:pt x="1086" y="184"/>
                  </a:lnTo>
                  <a:lnTo>
                    <a:pt x="1086" y="142"/>
                  </a:lnTo>
                  <a:lnTo>
                    <a:pt x="769" y="15"/>
                  </a:lnTo>
                  <a:lnTo>
                    <a:pt x="755" y="57"/>
                  </a:lnTo>
                  <a:lnTo>
                    <a:pt x="762" y="15"/>
                  </a:lnTo>
                  <a:lnTo>
                    <a:pt x="727"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5"/>
            <p:cNvSpPr/>
            <p:nvPr/>
          </p:nvSpPr>
          <p:spPr>
            <a:xfrm>
              <a:off x="1994983" y="3704941"/>
              <a:ext cx="119517" cy="447858"/>
            </a:xfrm>
            <a:custGeom>
              <a:avLst/>
              <a:gdLst/>
              <a:ahLst/>
              <a:cxnLst/>
              <a:rect l="l" t="t" r="r" b="b"/>
              <a:pathLst>
                <a:path w="1270" h="4759" extrusionOk="0">
                  <a:moveTo>
                    <a:pt x="1269" y="0"/>
                  </a:moveTo>
                  <a:lnTo>
                    <a:pt x="628" y="381"/>
                  </a:lnTo>
                  <a:lnTo>
                    <a:pt x="614" y="3659"/>
                  </a:lnTo>
                  <a:lnTo>
                    <a:pt x="614" y="3750"/>
                  </a:lnTo>
                  <a:lnTo>
                    <a:pt x="614" y="3772"/>
                  </a:lnTo>
                  <a:cubicBezTo>
                    <a:pt x="614" y="3800"/>
                    <a:pt x="614" y="3828"/>
                    <a:pt x="607" y="3856"/>
                  </a:cubicBezTo>
                  <a:cubicBezTo>
                    <a:pt x="607" y="3891"/>
                    <a:pt x="600" y="3920"/>
                    <a:pt x="593" y="3941"/>
                  </a:cubicBezTo>
                  <a:lnTo>
                    <a:pt x="593" y="3969"/>
                  </a:lnTo>
                  <a:lnTo>
                    <a:pt x="579" y="4018"/>
                  </a:lnTo>
                  <a:cubicBezTo>
                    <a:pt x="579" y="4032"/>
                    <a:pt x="571" y="4039"/>
                    <a:pt x="571" y="4046"/>
                  </a:cubicBezTo>
                  <a:cubicBezTo>
                    <a:pt x="564" y="4061"/>
                    <a:pt x="564" y="4075"/>
                    <a:pt x="557" y="4089"/>
                  </a:cubicBezTo>
                  <a:lnTo>
                    <a:pt x="543" y="4138"/>
                  </a:lnTo>
                  <a:lnTo>
                    <a:pt x="529" y="4173"/>
                  </a:lnTo>
                  <a:cubicBezTo>
                    <a:pt x="522" y="4187"/>
                    <a:pt x="515" y="4209"/>
                    <a:pt x="508" y="4223"/>
                  </a:cubicBezTo>
                  <a:cubicBezTo>
                    <a:pt x="501" y="4237"/>
                    <a:pt x="494" y="4244"/>
                    <a:pt x="487" y="4258"/>
                  </a:cubicBezTo>
                  <a:lnTo>
                    <a:pt x="473" y="4286"/>
                  </a:lnTo>
                  <a:cubicBezTo>
                    <a:pt x="466" y="4300"/>
                    <a:pt x="459" y="4314"/>
                    <a:pt x="452" y="4328"/>
                  </a:cubicBezTo>
                  <a:cubicBezTo>
                    <a:pt x="445" y="4335"/>
                    <a:pt x="445" y="4342"/>
                    <a:pt x="438" y="4350"/>
                  </a:cubicBezTo>
                  <a:cubicBezTo>
                    <a:pt x="430" y="4364"/>
                    <a:pt x="423" y="4371"/>
                    <a:pt x="416" y="4385"/>
                  </a:cubicBezTo>
                  <a:lnTo>
                    <a:pt x="395" y="4413"/>
                  </a:lnTo>
                  <a:lnTo>
                    <a:pt x="367" y="4448"/>
                  </a:lnTo>
                  <a:lnTo>
                    <a:pt x="346" y="4476"/>
                  </a:lnTo>
                  <a:lnTo>
                    <a:pt x="318" y="4505"/>
                  </a:lnTo>
                  <a:lnTo>
                    <a:pt x="297" y="4533"/>
                  </a:lnTo>
                  <a:cubicBezTo>
                    <a:pt x="289" y="4540"/>
                    <a:pt x="275" y="4547"/>
                    <a:pt x="268" y="4561"/>
                  </a:cubicBezTo>
                  <a:lnTo>
                    <a:pt x="247" y="4582"/>
                  </a:lnTo>
                  <a:lnTo>
                    <a:pt x="212" y="4610"/>
                  </a:lnTo>
                  <a:lnTo>
                    <a:pt x="191" y="4632"/>
                  </a:lnTo>
                  <a:lnTo>
                    <a:pt x="149" y="4660"/>
                  </a:lnTo>
                  <a:lnTo>
                    <a:pt x="127" y="4681"/>
                  </a:lnTo>
                  <a:lnTo>
                    <a:pt x="85" y="4709"/>
                  </a:lnTo>
                  <a:lnTo>
                    <a:pt x="78" y="4714"/>
                  </a:lnTo>
                  <a:lnTo>
                    <a:pt x="78" y="4714"/>
                  </a:lnTo>
                  <a:lnTo>
                    <a:pt x="649" y="4385"/>
                  </a:lnTo>
                  <a:cubicBezTo>
                    <a:pt x="677" y="4371"/>
                    <a:pt x="698" y="4357"/>
                    <a:pt x="720" y="4342"/>
                  </a:cubicBezTo>
                  <a:cubicBezTo>
                    <a:pt x="727" y="4342"/>
                    <a:pt x="727" y="4335"/>
                    <a:pt x="734" y="4328"/>
                  </a:cubicBezTo>
                  <a:lnTo>
                    <a:pt x="776" y="4300"/>
                  </a:lnTo>
                  <a:lnTo>
                    <a:pt x="804" y="4279"/>
                  </a:lnTo>
                  <a:lnTo>
                    <a:pt x="839" y="4258"/>
                  </a:lnTo>
                  <a:lnTo>
                    <a:pt x="860" y="4237"/>
                  </a:lnTo>
                  <a:cubicBezTo>
                    <a:pt x="875" y="4223"/>
                    <a:pt x="882" y="4216"/>
                    <a:pt x="896" y="4209"/>
                  </a:cubicBezTo>
                  <a:cubicBezTo>
                    <a:pt x="903" y="4202"/>
                    <a:pt x="910" y="4194"/>
                    <a:pt x="917" y="4180"/>
                  </a:cubicBezTo>
                  <a:lnTo>
                    <a:pt x="945" y="4152"/>
                  </a:lnTo>
                  <a:lnTo>
                    <a:pt x="973" y="4131"/>
                  </a:lnTo>
                  <a:lnTo>
                    <a:pt x="994" y="4096"/>
                  </a:lnTo>
                  <a:cubicBezTo>
                    <a:pt x="1001" y="4089"/>
                    <a:pt x="1016" y="4082"/>
                    <a:pt x="1023" y="4068"/>
                  </a:cubicBezTo>
                  <a:cubicBezTo>
                    <a:pt x="1030" y="4061"/>
                    <a:pt x="1037" y="4046"/>
                    <a:pt x="1044" y="4039"/>
                  </a:cubicBezTo>
                  <a:lnTo>
                    <a:pt x="1065" y="4011"/>
                  </a:lnTo>
                  <a:lnTo>
                    <a:pt x="1079" y="3983"/>
                  </a:lnTo>
                  <a:cubicBezTo>
                    <a:pt x="1093" y="3962"/>
                    <a:pt x="1100" y="3955"/>
                    <a:pt x="1100" y="3948"/>
                  </a:cubicBezTo>
                  <a:cubicBezTo>
                    <a:pt x="1107" y="3941"/>
                    <a:pt x="1121" y="3920"/>
                    <a:pt x="1128" y="3905"/>
                  </a:cubicBezTo>
                  <a:lnTo>
                    <a:pt x="1142" y="3877"/>
                  </a:lnTo>
                  <a:cubicBezTo>
                    <a:pt x="1142" y="3877"/>
                    <a:pt x="1142" y="3870"/>
                    <a:pt x="1150" y="3863"/>
                  </a:cubicBezTo>
                  <a:lnTo>
                    <a:pt x="1157" y="3842"/>
                  </a:lnTo>
                  <a:lnTo>
                    <a:pt x="1178" y="3793"/>
                  </a:lnTo>
                  <a:cubicBezTo>
                    <a:pt x="1178" y="3786"/>
                    <a:pt x="1185" y="3779"/>
                    <a:pt x="1185" y="3772"/>
                  </a:cubicBezTo>
                  <a:cubicBezTo>
                    <a:pt x="1192" y="3764"/>
                    <a:pt x="1185" y="3764"/>
                    <a:pt x="1192" y="3757"/>
                  </a:cubicBezTo>
                  <a:cubicBezTo>
                    <a:pt x="1199" y="3757"/>
                    <a:pt x="1206" y="3729"/>
                    <a:pt x="1206" y="3708"/>
                  </a:cubicBezTo>
                  <a:cubicBezTo>
                    <a:pt x="1213" y="3694"/>
                    <a:pt x="1213" y="3694"/>
                    <a:pt x="1213" y="3687"/>
                  </a:cubicBezTo>
                  <a:cubicBezTo>
                    <a:pt x="1220" y="3680"/>
                    <a:pt x="1213" y="3673"/>
                    <a:pt x="1213" y="3673"/>
                  </a:cubicBezTo>
                  <a:cubicBezTo>
                    <a:pt x="1213" y="3666"/>
                    <a:pt x="1220" y="3652"/>
                    <a:pt x="1220" y="3645"/>
                  </a:cubicBezTo>
                  <a:cubicBezTo>
                    <a:pt x="1227" y="3638"/>
                    <a:pt x="1220" y="3623"/>
                    <a:pt x="1227" y="3616"/>
                  </a:cubicBezTo>
                  <a:lnTo>
                    <a:pt x="1234" y="3588"/>
                  </a:lnTo>
                  <a:lnTo>
                    <a:pt x="1241" y="3560"/>
                  </a:lnTo>
                  <a:lnTo>
                    <a:pt x="1241" y="3546"/>
                  </a:lnTo>
                  <a:cubicBezTo>
                    <a:pt x="1241" y="3532"/>
                    <a:pt x="1248" y="3511"/>
                    <a:pt x="1248" y="3490"/>
                  </a:cubicBezTo>
                  <a:cubicBezTo>
                    <a:pt x="1255" y="3468"/>
                    <a:pt x="1255" y="3440"/>
                    <a:pt x="1255" y="3419"/>
                  </a:cubicBezTo>
                  <a:cubicBezTo>
                    <a:pt x="1255" y="3412"/>
                    <a:pt x="1255" y="3405"/>
                    <a:pt x="1255" y="3398"/>
                  </a:cubicBezTo>
                  <a:cubicBezTo>
                    <a:pt x="1255" y="3391"/>
                    <a:pt x="1255" y="3384"/>
                    <a:pt x="1255" y="3377"/>
                  </a:cubicBezTo>
                  <a:cubicBezTo>
                    <a:pt x="1255" y="3370"/>
                    <a:pt x="1255" y="3363"/>
                    <a:pt x="1255" y="3356"/>
                  </a:cubicBezTo>
                  <a:lnTo>
                    <a:pt x="1255" y="3285"/>
                  </a:lnTo>
                  <a:lnTo>
                    <a:pt x="1269" y="0"/>
                  </a:lnTo>
                  <a:close/>
                  <a:moveTo>
                    <a:pt x="78" y="4714"/>
                  </a:moveTo>
                  <a:lnTo>
                    <a:pt x="23" y="4745"/>
                  </a:lnTo>
                  <a:lnTo>
                    <a:pt x="23" y="4745"/>
                  </a:lnTo>
                  <a:cubicBezTo>
                    <a:pt x="37" y="4738"/>
                    <a:pt x="50" y="4732"/>
                    <a:pt x="64" y="4723"/>
                  </a:cubicBezTo>
                  <a:lnTo>
                    <a:pt x="78" y="4714"/>
                  </a:lnTo>
                  <a:close/>
                  <a:moveTo>
                    <a:pt x="23" y="4745"/>
                  </a:moveTo>
                  <a:cubicBezTo>
                    <a:pt x="16" y="4749"/>
                    <a:pt x="8" y="4753"/>
                    <a:pt x="0" y="4758"/>
                  </a:cubicBezTo>
                  <a:lnTo>
                    <a:pt x="23" y="474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5"/>
            <p:cNvSpPr/>
            <p:nvPr/>
          </p:nvSpPr>
          <p:spPr>
            <a:xfrm>
              <a:off x="1993007" y="3698260"/>
              <a:ext cx="125445" cy="458492"/>
            </a:xfrm>
            <a:custGeom>
              <a:avLst/>
              <a:gdLst/>
              <a:ahLst/>
              <a:cxnLst/>
              <a:rect l="l" t="t" r="r" b="b"/>
              <a:pathLst>
                <a:path w="1333" h="4872" extrusionOk="0">
                  <a:moveTo>
                    <a:pt x="1255" y="156"/>
                  </a:moveTo>
                  <a:lnTo>
                    <a:pt x="1248" y="3370"/>
                  </a:lnTo>
                  <a:lnTo>
                    <a:pt x="1248" y="3434"/>
                  </a:lnTo>
                  <a:lnTo>
                    <a:pt x="1248" y="3497"/>
                  </a:lnTo>
                  <a:cubicBezTo>
                    <a:pt x="1241" y="3518"/>
                    <a:pt x="1241" y="3539"/>
                    <a:pt x="1241" y="3561"/>
                  </a:cubicBezTo>
                  <a:lnTo>
                    <a:pt x="1234" y="3561"/>
                  </a:lnTo>
                  <a:cubicBezTo>
                    <a:pt x="1234" y="3582"/>
                    <a:pt x="1227" y="3596"/>
                    <a:pt x="1227" y="3617"/>
                  </a:cubicBezTo>
                  <a:lnTo>
                    <a:pt x="1269" y="3624"/>
                  </a:lnTo>
                  <a:lnTo>
                    <a:pt x="1227" y="3631"/>
                  </a:lnTo>
                  <a:lnTo>
                    <a:pt x="1192" y="3772"/>
                  </a:lnTo>
                  <a:lnTo>
                    <a:pt x="1171" y="3821"/>
                  </a:lnTo>
                  <a:lnTo>
                    <a:pt x="1163" y="3857"/>
                  </a:lnTo>
                  <a:cubicBezTo>
                    <a:pt x="1156" y="3871"/>
                    <a:pt x="1149" y="3885"/>
                    <a:pt x="1142" y="3899"/>
                  </a:cubicBezTo>
                  <a:lnTo>
                    <a:pt x="1107" y="3962"/>
                  </a:lnTo>
                  <a:cubicBezTo>
                    <a:pt x="1100" y="3976"/>
                    <a:pt x="1093" y="3991"/>
                    <a:pt x="1086" y="4012"/>
                  </a:cubicBezTo>
                  <a:lnTo>
                    <a:pt x="1072" y="4026"/>
                  </a:lnTo>
                  <a:lnTo>
                    <a:pt x="1107" y="4047"/>
                  </a:lnTo>
                  <a:lnTo>
                    <a:pt x="1107" y="4047"/>
                  </a:lnTo>
                  <a:lnTo>
                    <a:pt x="1065" y="4033"/>
                  </a:lnTo>
                  <a:lnTo>
                    <a:pt x="1051" y="4061"/>
                  </a:lnTo>
                  <a:lnTo>
                    <a:pt x="1030" y="4089"/>
                  </a:lnTo>
                  <a:cubicBezTo>
                    <a:pt x="1022" y="4096"/>
                    <a:pt x="1015" y="4110"/>
                    <a:pt x="1008" y="4117"/>
                  </a:cubicBezTo>
                  <a:lnTo>
                    <a:pt x="987" y="4146"/>
                  </a:lnTo>
                  <a:lnTo>
                    <a:pt x="959" y="4174"/>
                  </a:lnTo>
                  <a:lnTo>
                    <a:pt x="938" y="4202"/>
                  </a:lnTo>
                  <a:lnTo>
                    <a:pt x="917" y="4223"/>
                  </a:lnTo>
                  <a:lnTo>
                    <a:pt x="889" y="4251"/>
                  </a:lnTo>
                  <a:lnTo>
                    <a:pt x="853" y="4280"/>
                  </a:lnTo>
                  <a:lnTo>
                    <a:pt x="832" y="4301"/>
                  </a:lnTo>
                  <a:cubicBezTo>
                    <a:pt x="818" y="4308"/>
                    <a:pt x="811" y="4315"/>
                    <a:pt x="797" y="4322"/>
                  </a:cubicBezTo>
                  <a:lnTo>
                    <a:pt x="776" y="4343"/>
                  </a:lnTo>
                  <a:cubicBezTo>
                    <a:pt x="762" y="4350"/>
                    <a:pt x="755" y="4357"/>
                    <a:pt x="733" y="4371"/>
                  </a:cubicBezTo>
                  <a:lnTo>
                    <a:pt x="712" y="4385"/>
                  </a:lnTo>
                  <a:lnTo>
                    <a:pt x="656" y="4421"/>
                  </a:lnTo>
                  <a:cubicBezTo>
                    <a:pt x="656" y="4421"/>
                    <a:pt x="432" y="4548"/>
                    <a:pt x="423" y="4548"/>
                  </a:cubicBezTo>
                  <a:cubicBezTo>
                    <a:pt x="423" y="4548"/>
                    <a:pt x="423" y="4548"/>
                    <a:pt x="423" y="4547"/>
                  </a:cubicBezTo>
                  <a:lnTo>
                    <a:pt x="451" y="4512"/>
                  </a:lnTo>
                  <a:lnTo>
                    <a:pt x="466" y="4491"/>
                  </a:lnTo>
                  <a:lnTo>
                    <a:pt x="473" y="4477"/>
                  </a:lnTo>
                  <a:cubicBezTo>
                    <a:pt x="480" y="4470"/>
                    <a:pt x="487" y="4456"/>
                    <a:pt x="494" y="4449"/>
                  </a:cubicBezTo>
                  <a:lnTo>
                    <a:pt x="508" y="4421"/>
                  </a:lnTo>
                  <a:lnTo>
                    <a:pt x="536" y="4378"/>
                  </a:lnTo>
                  <a:lnTo>
                    <a:pt x="550" y="4350"/>
                  </a:lnTo>
                  <a:cubicBezTo>
                    <a:pt x="557" y="4336"/>
                    <a:pt x="557" y="4329"/>
                    <a:pt x="564" y="4315"/>
                  </a:cubicBezTo>
                  <a:cubicBezTo>
                    <a:pt x="571" y="4301"/>
                    <a:pt x="585" y="4273"/>
                    <a:pt x="592" y="4258"/>
                  </a:cubicBezTo>
                  <a:cubicBezTo>
                    <a:pt x="592" y="4251"/>
                    <a:pt x="592" y="4244"/>
                    <a:pt x="600" y="4230"/>
                  </a:cubicBezTo>
                  <a:cubicBezTo>
                    <a:pt x="607" y="4209"/>
                    <a:pt x="614" y="4195"/>
                    <a:pt x="621" y="4167"/>
                  </a:cubicBezTo>
                  <a:cubicBezTo>
                    <a:pt x="628" y="4153"/>
                    <a:pt x="635" y="4146"/>
                    <a:pt x="635" y="4132"/>
                  </a:cubicBezTo>
                  <a:lnTo>
                    <a:pt x="642" y="4110"/>
                  </a:lnTo>
                  <a:cubicBezTo>
                    <a:pt x="642" y="4089"/>
                    <a:pt x="649" y="4068"/>
                    <a:pt x="649" y="4047"/>
                  </a:cubicBezTo>
                  <a:lnTo>
                    <a:pt x="656" y="4026"/>
                  </a:lnTo>
                  <a:cubicBezTo>
                    <a:pt x="663" y="3998"/>
                    <a:pt x="663" y="3962"/>
                    <a:pt x="670" y="3934"/>
                  </a:cubicBezTo>
                  <a:cubicBezTo>
                    <a:pt x="677" y="3906"/>
                    <a:pt x="677" y="3878"/>
                    <a:pt x="677" y="3850"/>
                  </a:cubicBezTo>
                  <a:lnTo>
                    <a:pt x="677" y="3828"/>
                  </a:lnTo>
                  <a:lnTo>
                    <a:pt x="677" y="3730"/>
                  </a:lnTo>
                  <a:lnTo>
                    <a:pt x="691" y="473"/>
                  </a:lnTo>
                  <a:lnTo>
                    <a:pt x="1255" y="156"/>
                  </a:lnTo>
                  <a:close/>
                  <a:moveTo>
                    <a:pt x="1333" y="1"/>
                  </a:moveTo>
                  <a:lnTo>
                    <a:pt x="600" y="431"/>
                  </a:lnTo>
                  <a:lnTo>
                    <a:pt x="592" y="3737"/>
                  </a:lnTo>
                  <a:lnTo>
                    <a:pt x="592" y="3821"/>
                  </a:lnTo>
                  <a:lnTo>
                    <a:pt x="592" y="3843"/>
                  </a:lnTo>
                  <a:cubicBezTo>
                    <a:pt x="592" y="3871"/>
                    <a:pt x="585" y="3899"/>
                    <a:pt x="585" y="3927"/>
                  </a:cubicBezTo>
                  <a:lnTo>
                    <a:pt x="628" y="3934"/>
                  </a:lnTo>
                  <a:lnTo>
                    <a:pt x="578" y="3934"/>
                  </a:lnTo>
                  <a:cubicBezTo>
                    <a:pt x="578" y="3955"/>
                    <a:pt x="571" y="3976"/>
                    <a:pt x="571" y="4005"/>
                  </a:cubicBezTo>
                  <a:lnTo>
                    <a:pt x="564" y="4026"/>
                  </a:lnTo>
                  <a:cubicBezTo>
                    <a:pt x="564" y="4047"/>
                    <a:pt x="557" y="4061"/>
                    <a:pt x="550" y="4089"/>
                  </a:cubicBezTo>
                  <a:lnTo>
                    <a:pt x="543" y="4110"/>
                  </a:lnTo>
                  <a:cubicBezTo>
                    <a:pt x="543" y="4117"/>
                    <a:pt x="536" y="4132"/>
                    <a:pt x="536" y="4146"/>
                  </a:cubicBezTo>
                  <a:cubicBezTo>
                    <a:pt x="529" y="4160"/>
                    <a:pt x="522" y="4181"/>
                    <a:pt x="522" y="4195"/>
                  </a:cubicBezTo>
                  <a:cubicBezTo>
                    <a:pt x="515" y="4202"/>
                    <a:pt x="508" y="4216"/>
                    <a:pt x="508" y="4223"/>
                  </a:cubicBezTo>
                  <a:lnTo>
                    <a:pt x="487" y="4273"/>
                  </a:lnTo>
                  <a:lnTo>
                    <a:pt x="466" y="4308"/>
                  </a:lnTo>
                  <a:lnTo>
                    <a:pt x="451" y="4336"/>
                  </a:lnTo>
                  <a:cubicBezTo>
                    <a:pt x="451" y="4350"/>
                    <a:pt x="444" y="4364"/>
                    <a:pt x="430" y="4378"/>
                  </a:cubicBezTo>
                  <a:lnTo>
                    <a:pt x="416" y="4399"/>
                  </a:lnTo>
                  <a:lnTo>
                    <a:pt x="395" y="4442"/>
                  </a:lnTo>
                  <a:lnTo>
                    <a:pt x="381" y="4463"/>
                  </a:lnTo>
                  <a:lnTo>
                    <a:pt x="346" y="4498"/>
                  </a:lnTo>
                  <a:lnTo>
                    <a:pt x="332" y="4519"/>
                  </a:lnTo>
                  <a:cubicBezTo>
                    <a:pt x="325" y="4526"/>
                    <a:pt x="318" y="4540"/>
                    <a:pt x="303" y="4547"/>
                  </a:cubicBezTo>
                  <a:lnTo>
                    <a:pt x="282" y="4576"/>
                  </a:lnTo>
                  <a:lnTo>
                    <a:pt x="254" y="4604"/>
                  </a:lnTo>
                  <a:lnTo>
                    <a:pt x="233" y="4625"/>
                  </a:lnTo>
                  <a:lnTo>
                    <a:pt x="198" y="4653"/>
                  </a:lnTo>
                  <a:lnTo>
                    <a:pt x="177" y="4674"/>
                  </a:lnTo>
                  <a:lnTo>
                    <a:pt x="148" y="4695"/>
                  </a:lnTo>
                  <a:lnTo>
                    <a:pt x="120" y="4717"/>
                  </a:lnTo>
                  <a:lnTo>
                    <a:pt x="78" y="4745"/>
                  </a:lnTo>
                  <a:lnTo>
                    <a:pt x="64" y="4759"/>
                  </a:lnTo>
                  <a:lnTo>
                    <a:pt x="0" y="4794"/>
                  </a:lnTo>
                  <a:lnTo>
                    <a:pt x="43" y="4865"/>
                  </a:lnTo>
                  <a:lnTo>
                    <a:pt x="43" y="4872"/>
                  </a:lnTo>
                  <a:lnTo>
                    <a:pt x="691" y="4491"/>
                  </a:lnTo>
                  <a:lnTo>
                    <a:pt x="755" y="4456"/>
                  </a:lnTo>
                  <a:lnTo>
                    <a:pt x="783" y="4435"/>
                  </a:lnTo>
                  <a:cubicBezTo>
                    <a:pt x="797" y="4428"/>
                    <a:pt x="811" y="4421"/>
                    <a:pt x="818" y="4406"/>
                  </a:cubicBezTo>
                  <a:lnTo>
                    <a:pt x="853" y="4385"/>
                  </a:lnTo>
                  <a:lnTo>
                    <a:pt x="881" y="4364"/>
                  </a:lnTo>
                  <a:lnTo>
                    <a:pt x="910" y="4336"/>
                  </a:lnTo>
                  <a:lnTo>
                    <a:pt x="938" y="4308"/>
                  </a:lnTo>
                  <a:lnTo>
                    <a:pt x="973" y="4280"/>
                  </a:lnTo>
                  <a:lnTo>
                    <a:pt x="994" y="4258"/>
                  </a:lnTo>
                  <a:lnTo>
                    <a:pt x="1022" y="4223"/>
                  </a:lnTo>
                  <a:lnTo>
                    <a:pt x="1051" y="4195"/>
                  </a:lnTo>
                  <a:lnTo>
                    <a:pt x="1065" y="4174"/>
                  </a:lnTo>
                  <a:lnTo>
                    <a:pt x="1030" y="4153"/>
                  </a:lnTo>
                  <a:lnTo>
                    <a:pt x="1072" y="4167"/>
                  </a:lnTo>
                  <a:lnTo>
                    <a:pt x="1093" y="4139"/>
                  </a:lnTo>
                  <a:cubicBezTo>
                    <a:pt x="1100" y="4124"/>
                    <a:pt x="1107" y="4117"/>
                    <a:pt x="1121" y="4096"/>
                  </a:cubicBezTo>
                  <a:lnTo>
                    <a:pt x="1135" y="4082"/>
                  </a:lnTo>
                  <a:lnTo>
                    <a:pt x="1156" y="4047"/>
                  </a:lnTo>
                  <a:cubicBezTo>
                    <a:pt x="1163" y="4033"/>
                    <a:pt x="1171" y="4019"/>
                    <a:pt x="1178" y="4005"/>
                  </a:cubicBezTo>
                  <a:lnTo>
                    <a:pt x="1213" y="3934"/>
                  </a:lnTo>
                  <a:cubicBezTo>
                    <a:pt x="1220" y="3920"/>
                    <a:pt x="1227" y="3899"/>
                    <a:pt x="1241" y="3878"/>
                  </a:cubicBezTo>
                  <a:lnTo>
                    <a:pt x="1248" y="3850"/>
                  </a:lnTo>
                  <a:cubicBezTo>
                    <a:pt x="1255" y="3828"/>
                    <a:pt x="1262" y="3814"/>
                    <a:pt x="1269" y="3786"/>
                  </a:cubicBezTo>
                  <a:lnTo>
                    <a:pt x="1276" y="3772"/>
                  </a:lnTo>
                  <a:lnTo>
                    <a:pt x="1304" y="3631"/>
                  </a:lnTo>
                  <a:cubicBezTo>
                    <a:pt x="1311" y="3610"/>
                    <a:pt x="1311" y="3575"/>
                    <a:pt x="1319" y="3561"/>
                  </a:cubicBezTo>
                  <a:cubicBezTo>
                    <a:pt x="1326" y="3539"/>
                    <a:pt x="1326" y="3518"/>
                    <a:pt x="1326" y="3497"/>
                  </a:cubicBezTo>
                  <a:lnTo>
                    <a:pt x="1326" y="3427"/>
                  </a:lnTo>
                  <a:lnTo>
                    <a:pt x="1326" y="3356"/>
                  </a:lnTo>
                  <a:lnTo>
                    <a:pt x="1333"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1834438" y="3485297"/>
              <a:ext cx="280723" cy="254843"/>
            </a:xfrm>
            <a:custGeom>
              <a:avLst/>
              <a:gdLst/>
              <a:ahLst/>
              <a:cxnLst/>
              <a:rect l="l" t="t" r="r" b="b"/>
              <a:pathLst>
                <a:path w="2983" h="2708" extrusionOk="0">
                  <a:moveTo>
                    <a:pt x="649" y="1"/>
                  </a:moveTo>
                  <a:lnTo>
                    <a:pt x="1" y="374"/>
                  </a:lnTo>
                  <a:cubicBezTo>
                    <a:pt x="29" y="424"/>
                    <a:pt x="57" y="473"/>
                    <a:pt x="85" y="515"/>
                  </a:cubicBezTo>
                  <a:lnTo>
                    <a:pt x="92" y="530"/>
                  </a:lnTo>
                  <a:cubicBezTo>
                    <a:pt x="127" y="572"/>
                    <a:pt x="156" y="614"/>
                    <a:pt x="191" y="663"/>
                  </a:cubicBezTo>
                  <a:cubicBezTo>
                    <a:pt x="226" y="713"/>
                    <a:pt x="261" y="755"/>
                    <a:pt x="297" y="804"/>
                  </a:cubicBezTo>
                  <a:cubicBezTo>
                    <a:pt x="332" y="847"/>
                    <a:pt x="374" y="903"/>
                    <a:pt x="409" y="945"/>
                  </a:cubicBezTo>
                  <a:cubicBezTo>
                    <a:pt x="459" y="1002"/>
                    <a:pt x="501" y="1058"/>
                    <a:pt x="543" y="1108"/>
                  </a:cubicBezTo>
                  <a:cubicBezTo>
                    <a:pt x="593" y="1164"/>
                    <a:pt x="642" y="1220"/>
                    <a:pt x="691" y="1270"/>
                  </a:cubicBezTo>
                  <a:cubicBezTo>
                    <a:pt x="734" y="1319"/>
                    <a:pt x="790" y="1375"/>
                    <a:pt x="832" y="1418"/>
                  </a:cubicBezTo>
                  <a:cubicBezTo>
                    <a:pt x="875" y="1467"/>
                    <a:pt x="931" y="1523"/>
                    <a:pt x="973" y="1566"/>
                  </a:cubicBezTo>
                  <a:lnTo>
                    <a:pt x="1051" y="1643"/>
                  </a:lnTo>
                  <a:cubicBezTo>
                    <a:pt x="1079" y="1672"/>
                    <a:pt x="1100" y="1693"/>
                    <a:pt x="1121" y="1707"/>
                  </a:cubicBezTo>
                  <a:lnTo>
                    <a:pt x="1135" y="1721"/>
                  </a:lnTo>
                  <a:lnTo>
                    <a:pt x="1199" y="1784"/>
                  </a:lnTo>
                  <a:lnTo>
                    <a:pt x="1213" y="1798"/>
                  </a:lnTo>
                  <a:lnTo>
                    <a:pt x="1284" y="1855"/>
                  </a:lnTo>
                  <a:cubicBezTo>
                    <a:pt x="1312" y="1883"/>
                    <a:pt x="1333" y="1904"/>
                    <a:pt x="1361" y="1932"/>
                  </a:cubicBezTo>
                  <a:lnTo>
                    <a:pt x="1446" y="2003"/>
                  </a:lnTo>
                  <a:lnTo>
                    <a:pt x="1453" y="2010"/>
                  </a:lnTo>
                  <a:lnTo>
                    <a:pt x="1523" y="2073"/>
                  </a:lnTo>
                  <a:lnTo>
                    <a:pt x="1537" y="2087"/>
                  </a:lnTo>
                  <a:lnTo>
                    <a:pt x="1608" y="2144"/>
                  </a:lnTo>
                  <a:lnTo>
                    <a:pt x="1692" y="2221"/>
                  </a:lnTo>
                  <a:lnTo>
                    <a:pt x="1784" y="2292"/>
                  </a:lnTo>
                  <a:lnTo>
                    <a:pt x="1862" y="2355"/>
                  </a:lnTo>
                  <a:lnTo>
                    <a:pt x="1939" y="2419"/>
                  </a:lnTo>
                  <a:lnTo>
                    <a:pt x="1981" y="2454"/>
                  </a:lnTo>
                  <a:lnTo>
                    <a:pt x="1995" y="2461"/>
                  </a:lnTo>
                  <a:lnTo>
                    <a:pt x="2024" y="2482"/>
                  </a:lnTo>
                  <a:lnTo>
                    <a:pt x="2073" y="2517"/>
                  </a:lnTo>
                  <a:lnTo>
                    <a:pt x="2101" y="2546"/>
                  </a:lnTo>
                  <a:lnTo>
                    <a:pt x="2136" y="2574"/>
                  </a:lnTo>
                  <a:lnTo>
                    <a:pt x="2179" y="2602"/>
                  </a:lnTo>
                  <a:lnTo>
                    <a:pt x="2207" y="2623"/>
                  </a:lnTo>
                  <a:lnTo>
                    <a:pt x="2235" y="2644"/>
                  </a:lnTo>
                  <a:lnTo>
                    <a:pt x="2242" y="2651"/>
                  </a:lnTo>
                  <a:lnTo>
                    <a:pt x="2256" y="2658"/>
                  </a:lnTo>
                  <a:lnTo>
                    <a:pt x="2327" y="2708"/>
                  </a:lnTo>
                  <a:cubicBezTo>
                    <a:pt x="2327" y="2708"/>
                    <a:pt x="2327" y="2708"/>
                    <a:pt x="2327" y="2708"/>
                  </a:cubicBezTo>
                  <a:cubicBezTo>
                    <a:pt x="2346" y="2708"/>
                    <a:pt x="2982" y="2334"/>
                    <a:pt x="2982" y="2334"/>
                  </a:cubicBezTo>
                  <a:lnTo>
                    <a:pt x="2968" y="2320"/>
                  </a:lnTo>
                  <a:lnTo>
                    <a:pt x="2940" y="2299"/>
                  </a:lnTo>
                  <a:lnTo>
                    <a:pt x="2863" y="2250"/>
                  </a:lnTo>
                  <a:lnTo>
                    <a:pt x="2834" y="2228"/>
                  </a:lnTo>
                  <a:lnTo>
                    <a:pt x="2799" y="2200"/>
                  </a:lnTo>
                  <a:lnTo>
                    <a:pt x="2771" y="2179"/>
                  </a:lnTo>
                  <a:lnTo>
                    <a:pt x="2729" y="2144"/>
                  </a:lnTo>
                  <a:cubicBezTo>
                    <a:pt x="2715" y="2137"/>
                    <a:pt x="2700" y="2123"/>
                    <a:pt x="2686" y="2116"/>
                  </a:cubicBezTo>
                  <a:lnTo>
                    <a:pt x="2651" y="2087"/>
                  </a:lnTo>
                  <a:lnTo>
                    <a:pt x="2637" y="2073"/>
                  </a:lnTo>
                  <a:lnTo>
                    <a:pt x="2602" y="2045"/>
                  </a:lnTo>
                  <a:lnTo>
                    <a:pt x="2524" y="1982"/>
                  </a:lnTo>
                  <a:lnTo>
                    <a:pt x="2440" y="1918"/>
                  </a:lnTo>
                  <a:lnTo>
                    <a:pt x="2355" y="1848"/>
                  </a:lnTo>
                  <a:lnTo>
                    <a:pt x="2263" y="1770"/>
                  </a:lnTo>
                  <a:lnTo>
                    <a:pt x="2186" y="1707"/>
                  </a:lnTo>
                  <a:lnTo>
                    <a:pt x="2179" y="1700"/>
                  </a:lnTo>
                  <a:lnTo>
                    <a:pt x="2108" y="1636"/>
                  </a:lnTo>
                  <a:lnTo>
                    <a:pt x="2094" y="1622"/>
                  </a:lnTo>
                  <a:lnTo>
                    <a:pt x="2024" y="1559"/>
                  </a:lnTo>
                  <a:lnTo>
                    <a:pt x="1932" y="1481"/>
                  </a:lnTo>
                  <a:lnTo>
                    <a:pt x="1869" y="1418"/>
                  </a:lnTo>
                  <a:lnTo>
                    <a:pt x="1855" y="1404"/>
                  </a:lnTo>
                  <a:lnTo>
                    <a:pt x="1784" y="1347"/>
                  </a:lnTo>
                  <a:lnTo>
                    <a:pt x="1777" y="1333"/>
                  </a:lnTo>
                  <a:lnTo>
                    <a:pt x="1714" y="1270"/>
                  </a:lnTo>
                  <a:cubicBezTo>
                    <a:pt x="1678" y="1242"/>
                    <a:pt x="1657" y="1220"/>
                    <a:pt x="1636" y="1199"/>
                  </a:cubicBezTo>
                  <a:lnTo>
                    <a:pt x="1622" y="1185"/>
                  </a:lnTo>
                  <a:lnTo>
                    <a:pt x="1488" y="1051"/>
                  </a:lnTo>
                  <a:cubicBezTo>
                    <a:pt x="1439" y="995"/>
                    <a:pt x="1389" y="945"/>
                    <a:pt x="1347" y="903"/>
                  </a:cubicBezTo>
                  <a:lnTo>
                    <a:pt x="1206" y="741"/>
                  </a:lnTo>
                  <a:cubicBezTo>
                    <a:pt x="1150" y="678"/>
                    <a:pt x="1107" y="628"/>
                    <a:pt x="1065" y="572"/>
                  </a:cubicBezTo>
                  <a:cubicBezTo>
                    <a:pt x="1016" y="522"/>
                    <a:pt x="987" y="480"/>
                    <a:pt x="952" y="438"/>
                  </a:cubicBezTo>
                  <a:cubicBezTo>
                    <a:pt x="917" y="389"/>
                    <a:pt x="875" y="339"/>
                    <a:pt x="846" y="290"/>
                  </a:cubicBezTo>
                  <a:cubicBezTo>
                    <a:pt x="811" y="248"/>
                    <a:pt x="776" y="198"/>
                    <a:pt x="741" y="149"/>
                  </a:cubicBezTo>
                  <a:lnTo>
                    <a:pt x="734" y="142"/>
                  </a:lnTo>
                  <a:cubicBezTo>
                    <a:pt x="705" y="92"/>
                    <a:pt x="670" y="50"/>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5"/>
            <p:cNvSpPr/>
            <p:nvPr/>
          </p:nvSpPr>
          <p:spPr>
            <a:xfrm>
              <a:off x="1829168" y="3480027"/>
              <a:ext cx="293239" cy="265477"/>
            </a:xfrm>
            <a:custGeom>
              <a:avLst/>
              <a:gdLst/>
              <a:ahLst/>
              <a:cxnLst/>
              <a:rect l="l" t="t" r="r" b="b"/>
              <a:pathLst>
                <a:path w="3116" h="2821" extrusionOk="0">
                  <a:moveTo>
                    <a:pt x="719" y="0"/>
                  </a:moveTo>
                  <a:lnTo>
                    <a:pt x="0" y="416"/>
                  </a:lnTo>
                  <a:lnTo>
                    <a:pt x="21" y="452"/>
                  </a:lnTo>
                  <a:cubicBezTo>
                    <a:pt x="49" y="501"/>
                    <a:pt x="78" y="550"/>
                    <a:pt x="113" y="600"/>
                  </a:cubicBezTo>
                  <a:lnTo>
                    <a:pt x="120" y="607"/>
                  </a:lnTo>
                  <a:cubicBezTo>
                    <a:pt x="148" y="656"/>
                    <a:pt x="190" y="705"/>
                    <a:pt x="219" y="748"/>
                  </a:cubicBezTo>
                  <a:cubicBezTo>
                    <a:pt x="254" y="797"/>
                    <a:pt x="296" y="846"/>
                    <a:pt x="331" y="896"/>
                  </a:cubicBezTo>
                  <a:cubicBezTo>
                    <a:pt x="360" y="938"/>
                    <a:pt x="395" y="980"/>
                    <a:pt x="437" y="1030"/>
                  </a:cubicBezTo>
                  <a:cubicBezTo>
                    <a:pt x="487" y="1086"/>
                    <a:pt x="536" y="1149"/>
                    <a:pt x="578" y="1199"/>
                  </a:cubicBezTo>
                  <a:cubicBezTo>
                    <a:pt x="628" y="1248"/>
                    <a:pt x="684" y="1312"/>
                    <a:pt x="726" y="1361"/>
                  </a:cubicBezTo>
                  <a:cubicBezTo>
                    <a:pt x="769" y="1410"/>
                    <a:pt x="825" y="1467"/>
                    <a:pt x="867" y="1516"/>
                  </a:cubicBezTo>
                  <a:cubicBezTo>
                    <a:pt x="917" y="1558"/>
                    <a:pt x="959" y="1608"/>
                    <a:pt x="1008" y="1657"/>
                  </a:cubicBezTo>
                  <a:lnTo>
                    <a:pt x="1036" y="1622"/>
                  </a:lnTo>
                  <a:lnTo>
                    <a:pt x="1015" y="1664"/>
                  </a:lnTo>
                  <a:lnTo>
                    <a:pt x="1086" y="1728"/>
                  </a:lnTo>
                  <a:lnTo>
                    <a:pt x="1311" y="1946"/>
                  </a:lnTo>
                  <a:cubicBezTo>
                    <a:pt x="1340" y="1967"/>
                    <a:pt x="1375" y="2002"/>
                    <a:pt x="1403" y="2024"/>
                  </a:cubicBezTo>
                  <a:cubicBezTo>
                    <a:pt x="1424" y="2045"/>
                    <a:pt x="1452" y="2066"/>
                    <a:pt x="1481" y="2094"/>
                  </a:cubicBezTo>
                  <a:lnTo>
                    <a:pt x="1643" y="2228"/>
                  </a:lnTo>
                  <a:lnTo>
                    <a:pt x="2059" y="2573"/>
                  </a:lnTo>
                  <a:lnTo>
                    <a:pt x="2087" y="2538"/>
                  </a:lnTo>
                  <a:lnTo>
                    <a:pt x="2087" y="2538"/>
                  </a:lnTo>
                  <a:lnTo>
                    <a:pt x="2066" y="2580"/>
                  </a:lnTo>
                  <a:lnTo>
                    <a:pt x="2171" y="2665"/>
                  </a:lnTo>
                  <a:lnTo>
                    <a:pt x="2200" y="2630"/>
                  </a:lnTo>
                  <a:lnTo>
                    <a:pt x="2185" y="2665"/>
                  </a:lnTo>
                  <a:lnTo>
                    <a:pt x="2242" y="2714"/>
                  </a:lnTo>
                  <a:lnTo>
                    <a:pt x="2270" y="2679"/>
                  </a:lnTo>
                  <a:lnTo>
                    <a:pt x="2284" y="2644"/>
                  </a:lnTo>
                  <a:lnTo>
                    <a:pt x="2263" y="2630"/>
                  </a:lnTo>
                  <a:lnTo>
                    <a:pt x="2242" y="2658"/>
                  </a:lnTo>
                  <a:lnTo>
                    <a:pt x="2256" y="2623"/>
                  </a:lnTo>
                  <a:lnTo>
                    <a:pt x="2073" y="2482"/>
                  </a:lnTo>
                  <a:lnTo>
                    <a:pt x="2044" y="2510"/>
                  </a:lnTo>
                  <a:lnTo>
                    <a:pt x="2066" y="2475"/>
                  </a:lnTo>
                  <a:lnTo>
                    <a:pt x="1875" y="2320"/>
                  </a:lnTo>
                  <a:lnTo>
                    <a:pt x="1847" y="2355"/>
                  </a:lnTo>
                  <a:lnTo>
                    <a:pt x="1861" y="2313"/>
                  </a:lnTo>
                  <a:lnTo>
                    <a:pt x="1699" y="2172"/>
                  </a:lnTo>
                  <a:lnTo>
                    <a:pt x="1671" y="2207"/>
                  </a:lnTo>
                  <a:lnTo>
                    <a:pt x="1692" y="2165"/>
                  </a:lnTo>
                  <a:lnTo>
                    <a:pt x="1530" y="2031"/>
                  </a:lnTo>
                  <a:lnTo>
                    <a:pt x="1445" y="1953"/>
                  </a:lnTo>
                  <a:lnTo>
                    <a:pt x="1375" y="1890"/>
                  </a:lnTo>
                  <a:lnTo>
                    <a:pt x="1149" y="1678"/>
                  </a:lnTo>
                  <a:lnTo>
                    <a:pt x="1121" y="1706"/>
                  </a:lnTo>
                  <a:lnTo>
                    <a:pt x="1121" y="1706"/>
                  </a:lnTo>
                  <a:lnTo>
                    <a:pt x="1142" y="1671"/>
                  </a:lnTo>
                  <a:cubicBezTo>
                    <a:pt x="1114" y="1650"/>
                    <a:pt x="1093" y="1622"/>
                    <a:pt x="1072" y="1601"/>
                  </a:cubicBezTo>
                  <a:lnTo>
                    <a:pt x="1036" y="1629"/>
                  </a:lnTo>
                  <a:lnTo>
                    <a:pt x="1065" y="1594"/>
                  </a:lnTo>
                  <a:cubicBezTo>
                    <a:pt x="1015" y="1544"/>
                    <a:pt x="966" y="1495"/>
                    <a:pt x="917" y="1446"/>
                  </a:cubicBezTo>
                  <a:cubicBezTo>
                    <a:pt x="874" y="1403"/>
                    <a:pt x="832" y="1354"/>
                    <a:pt x="783" y="1305"/>
                  </a:cubicBezTo>
                  <a:lnTo>
                    <a:pt x="754" y="1333"/>
                  </a:lnTo>
                  <a:lnTo>
                    <a:pt x="776" y="1298"/>
                  </a:lnTo>
                  <a:cubicBezTo>
                    <a:pt x="733" y="1248"/>
                    <a:pt x="684" y="1199"/>
                    <a:pt x="642" y="1142"/>
                  </a:cubicBezTo>
                  <a:lnTo>
                    <a:pt x="613" y="1171"/>
                  </a:lnTo>
                  <a:lnTo>
                    <a:pt x="635" y="1135"/>
                  </a:lnTo>
                  <a:cubicBezTo>
                    <a:pt x="592" y="1086"/>
                    <a:pt x="543" y="1037"/>
                    <a:pt x="501" y="980"/>
                  </a:cubicBezTo>
                  <a:lnTo>
                    <a:pt x="472" y="1008"/>
                  </a:lnTo>
                  <a:lnTo>
                    <a:pt x="494" y="973"/>
                  </a:lnTo>
                  <a:cubicBezTo>
                    <a:pt x="458" y="931"/>
                    <a:pt x="416" y="875"/>
                    <a:pt x="381" y="832"/>
                  </a:cubicBezTo>
                  <a:cubicBezTo>
                    <a:pt x="353" y="790"/>
                    <a:pt x="310" y="741"/>
                    <a:pt x="282" y="698"/>
                  </a:cubicBezTo>
                  <a:cubicBezTo>
                    <a:pt x="247" y="649"/>
                    <a:pt x="219" y="607"/>
                    <a:pt x="183" y="557"/>
                  </a:cubicBezTo>
                  <a:lnTo>
                    <a:pt x="148" y="586"/>
                  </a:lnTo>
                  <a:lnTo>
                    <a:pt x="176" y="550"/>
                  </a:lnTo>
                  <a:cubicBezTo>
                    <a:pt x="155" y="515"/>
                    <a:pt x="134" y="480"/>
                    <a:pt x="113" y="445"/>
                  </a:cubicBezTo>
                  <a:lnTo>
                    <a:pt x="691" y="113"/>
                  </a:lnTo>
                  <a:cubicBezTo>
                    <a:pt x="712" y="148"/>
                    <a:pt x="733" y="184"/>
                    <a:pt x="761" y="219"/>
                  </a:cubicBezTo>
                  <a:lnTo>
                    <a:pt x="769" y="233"/>
                  </a:lnTo>
                  <a:cubicBezTo>
                    <a:pt x="797" y="275"/>
                    <a:pt x="832" y="325"/>
                    <a:pt x="867" y="374"/>
                  </a:cubicBezTo>
                  <a:cubicBezTo>
                    <a:pt x="902" y="416"/>
                    <a:pt x="938" y="473"/>
                    <a:pt x="973" y="515"/>
                  </a:cubicBezTo>
                  <a:cubicBezTo>
                    <a:pt x="1008" y="557"/>
                    <a:pt x="1043" y="600"/>
                    <a:pt x="1086" y="656"/>
                  </a:cubicBezTo>
                  <a:cubicBezTo>
                    <a:pt x="1128" y="712"/>
                    <a:pt x="1184" y="769"/>
                    <a:pt x="1227" y="825"/>
                  </a:cubicBezTo>
                  <a:cubicBezTo>
                    <a:pt x="1276" y="875"/>
                    <a:pt x="1332" y="938"/>
                    <a:pt x="1375" y="987"/>
                  </a:cubicBezTo>
                  <a:cubicBezTo>
                    <a:pt x="1417" y="1030"/>
                    <a:pt x="1466" y="1086"/>
                    <a:pt x="1516" y="1135"/>
                  </a:cubicBezTo>
                  <a:cubicBezTo>
                    <a:pt x="1565" y="1185"/>
                    <a:pt x="1607" y="1227"/>
                    <a:pt x="1650" y="1269"/>
                  </a:cubicBezTo>
                  <a:lnTo>
                    <a:pt x="1664" y="1283"/>
                  </a:lnTo>
                  <a:cubicBezTo>
                    <a:pt x="1685" y="1305"/>
                    <a:pt x="1706" y="1326"/>
                    <a:pt x="1734" y="1347"/>
                  </a:cubicBezTo>
                  <a:lnTo>
                    <a:pt x="1896" y="1502"/>
                  </a:lnTo>
                  <a:lnTo>
                    <a:pt x="1960" y="1565"/>
                  </a:lnTo>
                  <a:lnTo>
                    <a:pt x="2051" y="1650"/>
                  </a:lnTo>
                  <a:lnTo>
                    <a:pt x="2129" y="1713"/>
                  </a:lnTo>
                  <a:lnTo>
                    <a:pt x="2298" y="1861"/>
                  </a:lnTo>
                  <a:lnTo>
                    <a:pt x="2376" y="1932"/>
                  </a:lnTo>
                  <a:lnTo>
                    <a:pt x="2460" y="2002"/>
                  </a:lnTo>
                  <a:lnTo>
                    <a:pt x="2890" y="2334"/>
                  </a:lnTo>
                  <a:lnTo>
                    <a:pt x="2912" y="2299"/>
                  </a:lnTo>
                  <a:lnTo>
                    <a:pt x="2897" y="2341"/>
                  </a:lnTo>
                  <a:lnTo>
                    <a:pt x="2940" y="2369"/>
                  </a:lnTo>
                  <a:lnTo>
                    <a:pt x="2961" y="2334"/>
                  </a:lnTo>
                  <a:lnTo>
                    <a:pt x="2975" y="2299"/>
                  </a:lnTo>
                  <a:lnTo>
                    <a:pt x="2848" y="2200"/>
                  </a:lnTo>
                  <a:lnTo>
                    <a:pt x="2820" y="2228"/>
                  </a:lnTo>
                  <a:lnTo>
                    <a:pt x="2820" y="2228"/>
                  </a:lnTo>
                  <a:lnTo>
                    <a:pt x="2834" y="2193"/>
                  </a:lnTo>
                  <a:lnTo>
                    <a:pt x="2728" y="2101"/>
                  </a:lnTo>
                  <a:lnTo>
                    <a:pt x="2700" y="2136"/>
                  </a:lnTo>
                  <a:lnTo>
                    <a:pt x="2700" y="2136"/>
                  </a:lnTo>
                  <a:lnTo>
                    <a:pt x="2721" y="2101"/>
                  </a:lnTo>
                  <a:lnTo>
                    <a:pt x="2531" y="1939"/>
                  </a:lnTo>
                  <a:lnTo>
                    <a:pt x="2503" y="1974"/>
                  </a:lnTo>
                  <a:lnTo>
                    <a:pt x="2517" y="1939"/>
                  </a:lnTo>
                  <a:lnTo>
                    <a:pt x="2432" y="1868"/>
                  </a:lnTo>
                  <a:lnTo>
                    <a:pt x="2355" y="1798"/>
                  </a:lnTo>
                  <a:lnTo>
                    <a:pt x="2178" y="1650"/>
                  </a:lnTo>
                  <a:lnTo>
                    <a:pt x="2101" y="1579"/>
                  </a:lnTo>
                  <a:lnTo>
                    <a:pt x="2023" y="1509"/>
                  </a:lnTo>
                  <a:lnTo>
                    <a:pt x="1953" y="1446"/>
                  </a:lnTo>
                  <a:lnTo>
                    <a:pt x="1798" y="1298"/>
                  </a:lnTo>
                  <a:lnTo>
                    <a:pt x="1770" y="1326"/>
                  </a:lnTo>
                  <a:lnTo>
                    <a:pt x="1770" y="1326"/>
                  </a:lnTo>
                  <a:lnTo>
                    <a:pt x="1791" y="1290"/>
                  </a:lnTo>
                  <a:lnTo>
                    <a:pt x="1727" y="1227"/>
                  </a:lnTo>
                  <a:lnTo>
                    <a:pt x="1699" y="1255"/>
                  </a:lnTo>
                  <a:lnTo>
                    <a:pt x="1713" y="1213"/>
                  </a:lnTo>
                  <a:cubicBezTo>
                    <a:pt x="1671" y="1164"/>
                    <a:pt x="1621" y="1121"/>
                    <a:pt x="1579" y="1079"/>
                  </a:cubicBezTo>
                  <a:lnTo>
                    <a:pt x="1551" y="1107"/>
                  </a:lnTo>
                  <a:lnTo>
                    <a:pt x="1572" y="1072"/>
                  </a:lnTo>
                  <a:cubicBezTo>
                    <a:pt x="1530" y="1023"/>
                    <a:pt x="1481" y="973"/>
                    <a:pt x="1431" y="917"/>
                  </a:cubicBezTo>
                  <a:cubicBezTo>
                    <a:pt x="1382" y="868"/>
                    <a:pt x="1340" y="818"/>
                    <a:pt x="1297" y="769"/>
                  </a:cubicBezTo>
                  <a:lnTo>
                    <a:pt x="1262" y="797"/>
                  </a:lnTo>
                  <a:lnTo>
                    <a:pt x="1290" y="762"/>
                  </a:lnTo>
                  <a:cubicBezTo>
                    <a:pt x="1241" y="705"/>
                    <a:pt x="1199" y="656"/>
                    <a:pt x="1156" y="600"/>
                  </a:cubicBezTo>
                  <a:lnTo>
                    <a:pt x="1121" y="628"/>
                  </a:lnTo>
                  <a:lnTo>
                    <a:pt x="1149" y="593"/>
                  </a:lnTo>
                  <a:cubicBezTo>
                    <a:pt x="1114" y="550"/>
                    <a:pt x="1072" y="501"/>
                    <a:pt x="1036" y="459"/>
                  </a:cubicBezTo>
                  <a:cubicBezTo>
                    <a:pt x="1001" y="409"/>
                    <a:pt x="966" y="367"/>
                    <a:pt x="938" y="318"/>
                  </a:cubicBezTo>
                  <a:cubicBezTo>
                    <a:pt x="902" y="268"/>
                    <a:pt x="867" y="226"/>
                    <a:pt x="839" y="184"/>
                  </a:cubicBezTo>
                  <a:lnTo>
                    <a:pt x="804" y="205"/>
                  </a:lnTo>
                  <a:lnTo>
                    <a:pt x="832" y="170"/>
                  </a:lnTo>
                  <a:cubicBezTo>
                    <a:pt x="804" y="127"/>
                    <a:pt x="776" y="78"/>
                    <a:pt x="740" y="36"/>
                  </a:cubicBezTo>
                  <a:lnTo>
                    <a:pt x="719" y="0"/>
                  </a:lnTo>
                  <a:close/>
                  <a:moveTo>
                    <a:pt x="2989" y="2306"/>
                  </a:moveTo>
                  <a:lnTo>
                    <a:pt x="2961" y="2334"/>
                  </a:lnTo>
                  <a:lnTo>
                    <a:pt x="2947" y="2376"/>
                  </a:lnTo>
                  <a:lnTo>
                    <a:pt x="2961" y="2383"/>
                  </a:lnTo>
                  <a:cubicBezTo>
                    <a:pt x="2961" y="2383"/>
                    <a:pt x="2390" y="2714"/>
                    <a:pt x="2383" y="2714"/>
                  </a:cubicBezTo>
                  <a:lnTo>
                    <a:pt x="2369" y="2736"/>
                  </a:lnTo>
                  <a:lnTo>
                    <a:pt x="2362" y="2750"/>
                  </a:lnTo>
                  <a:lnTo>
                    <a:pt x="2362" y="2750"/>
                  </a:lnTo>
                  <a:lnTo>
                    <a:pt x="2376" y="2707"/>
                  </a:lnTo>
                  <a:lnTo>
                    <a:pt x="2348" y="2743"/>
                  </a:lnTo>
                  <a:lnTo>
                    <a:pt x="2362" y="2700"/>
                  </a:lnTo>
                  <a:lnTo>
                    <a:pt x="2333" y="2679"/>
                  </a:lnTo>
                  <a:lnTo>
                    <a:pt x="2305" y="2714"/>
                  </a:lnTo>
                  <a:lnTo>
                    <a:pt x="2319" y="2672"/>
                  </a:lnTo>
                  <a:lnTo>
                    <a:pt x="2291" y="2651"/>
                  </a:lnTo>
                  <a:lnTo>
                    <a:pt x="2270" y="2679"/>
                  </a:lnTo>
                  <a:lnTo>
                    <a:pt x="2249" y="2721"/>
                  </a:lnTo>
                  <a:lnTo>
                    <a:pt x="2284" y="2750"/>
                  </a:lnTo>
                  <a:lnTo>
                    <a:pt x="2312" y="2714"/>
                  </a:lnTo>
                  <a:lnTo>
                    <a:pt x="2298" y="2757"/>
                  </a:lnTo>
                  <a:lnTo>
                    <a:pt x="2383" y="2820"/>
                  </a:lnTo>
                  <a:lnTo>
                    <a:pt x="3116" y="2397"/>
                  </a:lnTo>
                  <a:lnTo>
                    <a:pt x="2989" y="2306"/>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5"/>
            <p:cNvSpPr/>
            <p:nvPr/>
          </p:nvSpPr>
          <p:spPr>
            <a:xfrm>
              <a:off x="1612911" y="3486615"/>
              <a:ext cx="441176" cy="693102"/>
            </a:xfrm>
            <a:custGeom>
              <a:avLst/>
              <a:gdLst/>
              <a:ahLst/>
              <a:cxnLst/>
              <a:rect l="l" t="t" r="r" b="b"/>
              <a:pathLst>
                <a:path w="4688" h="7365" extrusionOk="0">
                  <a:moveTo>
                    <a:pt x="14" y="1"/>
                  </a:moveTo>
                  <a:lnTo>
                    <a:pt x="7" y="3286"/>
                  </a:lnTo>
                  <a:cubicBezTo>
                    <a:pt x="0" y="4752"/>
                    <a:pt x="1854" y="6881"/>
                    <a:pt x="2333" y="7318"/>
                  </a:cubicBezTo>
                  <a:cubicBezTo>
                    <a:pt x="2442" y="7344"/>
                    <a:pt x="2620" y="7364"/>
                    <a:pt x="2832" y="7364"/>
                  </a:cubicBezTo>
                  <a:cubicBezTo>
                    <a:pt x="3558" y="7364"/>
                    <a:pt x="4674" y="7120"/>
                    <a:pt x="4674" y="5979"/>
                  </a:cubicBezTo>
                  <a:lnTo>
                    <a:pt x="4688" y="2701"/>
                  </a:lnTo>
                  <a:cubicBezTo>
                    <a:pt x="4610" y="2644"/>
                    <a:pt x="3123" y="1587"/>
                    <a:pt x="2355" y="360"/>
                  </a:cubicBezTo>
                  <a:cubicBezTo>
                    <a:pt x="2198" y="429"/>
                    <a:pt x="2012" y="456"/>
                    <a:pt x="1814" y="456"/>
                  </a:cubicBezTo>
                  <a:cubicBezTo>
                    <a:pt x="1035" y="456"/>
                    <a:pt x="76" y="29"/>
                    <a:pt x="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1608865" y="3480686"/>
              <a:ext cx="449928" cy="702795"/>
            </a:xfrm>
            <a:custGeom>
              <a:avLst/>
              <a:gdLst/>
              <a:ahLst/>
              <a:cxnLst/>
              <a:rect l="l" t="t" r="r" b="b"/>
              <a:pathLst>
                <a:path w="4781" h="7468" extrusionOk="0">
                  <a:moveTo>
                    <a:pt x="99" y="127"/>
                  </a:moveTo>
                  <a:cubicBezTo>
                    <a:pt x="349" y="233"/>
                    <a:pt x="1182" y="562"/>
                    <a:pt x="1872" y="562"/>
                  </a:cubicBezTo>
                  <a:cubicBezTo>
                    <a:pt x="2057" y="562"/>
                    <a:pt x="2233" y="538"/>
                    <a:pt x="2383" y="480"/>
                  </a:cubicBezTo>
                  <a:cubicBezTo>
                    <a:pt x="3117" y="1629"/>
                    <a:pt x="4463" y="2623"/>
                    <a:pt x="4689" y="2785"/>
                  </a:cubicBezTo>
                  <a:lnTo>
                    <a:pt x="4682" y="6042"/>
                  </a:lnTo>
                  <a:cubicBezTo>
                    <a:pt x="4696" y="6415"/>
                    <a:pt x="4533" y="6768"/>
                    <a:pt x="4244" y="7000"/>
                  </a:cubicBezTo>
                  <a:cubicBezTo>
                    <a:pt x="3859" y="7301"/>
                    <a:pt x="3301" y="7383"/>
                    <a:pt x="2883" y="7383"/>
                  </a:cubicBezTo>
                  <a:cubicBezTo>
                    <a:pt x="2673" y="7383"/>
                    <a:pt x="2499" y="7362"/>
                    <a:pt x="2398" y="7339"/>
                  </a:cubicBezTo>
                  <a:cubicBezTo>
                    <a:pt x="1876" y="6859"/>
                    <a:pt x="85" y="4759"/>
                    <a:pt x="92" y="3349"/>
                  </a:cubicBezTo>
                  <a:lnTo>
                    <a:pt x="99" y="127"/>
                  </a:lnTo>
                  <a:close/>
                  <a:moveTo>
                    <a:pt x="15" y="0"/>
                  </a:moveTo>
                  <a:lnTo>
                    <a:pt x="8" y="3349"/>
                  </a:lnTo>
                  <a:cubicBezTo>
                    <a:pt x="1" y="4900"/>
                    <a:pt x="1982" y="7078"/>
                    <a:pt x="2369" y="7423"/>
                  </a:cubicBezTo>
                  <a:cubicBezTo>
                    <a:pt x="2516" y="7448"/>
                    <a:pt x="2663" y="7467"/>
                    <a:pt x="2810" y="7467"/>
                  </a:cubicBezTo>
                  <a:cubicBezTo>
                    <a:pt x="2832" y="7467"/>
                    <a:pt x="2855" y="7467"/>
                    <a:pt x="2877" y="7466"/>
                  </a:cubicBezTo>
                  <a:cubicBezTo>
                    <a:pt x="3321" y="7466"/>
                    <a:pt x="3892" y="7381"/>
                    <a:pt x="4294" y="7064"/>
                  </a:cubicBezTo>
                  <a:cubicBezTo>
                    <a:pt x="4604" y="6817"/>
                    <a:pt x="4780" y="6436"/>
                    <a:pt x="4759" y="6042"/>
                  </a:cubicBezTo>
                  <a:lnTo>
                    <a:pt x="4773" y="2757"/>
                  </a:lnTo>
                  <a:lnTo>
                    <a:pt x="4773" y="2736"/>
                  </a:lnTo>
                  <a:lnTo>
                    <a:pt x="4752" y="2722"/>
                  </a:lnTo>
                  <a:cubicBezTo>
                    <a:pt x="4597" y="2609"/>
                    <a:pt x="3173" y="1587"/>
                    <a:pt x="2433" y="402"/>
                  </a:cubicBezTo>
                  <a:lnTo>
                    <a:pt x="2412" y="374"/>
                  </a:lnTo>
                  <a:lnTo>
                    <a:pt x="2376" y="388"/>
                  </a:lnTo>
                  <a:cubicBezTo>
                    <a:pt x="2227" y="453"/>
                    <a:pt x="2051" y="479"/>
                    <a:pt x="1862" y="479"/>
                  </a:cubicBezTo>
                  <a:cubicBezTo>
                    <a:pt x="1122" y="479"/>
                    <a:pt x="200" y="78"/>
                    <a:pt x="71" y="22"/>
                  </a:cubicBezTo>
                  <a:lnTo>
                    <a:pt x="15"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5"/>
            <p:cNvSpPr/>
            <p:nvPr/>
          </p:nvSpPr>
          <p:spPr>
            <a:xfrm>
              <a:off x="1772045" y="3697319"/>
              <a:ext cx="172593" cy="329094"/>
            </a:xfrm>
            <a:custGeom>
              <a:avLst/>
              <a:gdLst/>
              <a:ahLst/>
              <a:cxnLst/>
              <a:rect l="l" t="t" r="r" b="b"/>
              <a:pathLst>
                <a:path w="1834" h="3497" extrusionOk="0">
                  <a:moveTo>
                    <a:pt x="801" y="342"/>
                  </a:moveTo>
                  <a:cubicBezTo>
                    <a:pt x="838" y="342"/>
                    <a:pt x="880" y="353"/>
                    <a:pt x="924" y="377"/>
                  </a:cubicBezTo>
                  <a:cubicBezTo>
                    <a:pt x="1087" y="490"/>
                    <a:pt x="1192" y="666"/>
                    <a:pt x="1206" y="864"/>
                  </a:cubicBezTo>
                  <a:lnTo>
                    <a:pt x="1206" y="1181"/>
                  </a:lnTo>
                  <a:lnTo>
                    <a:pt x="642" y="857"/>
                  </a:lnTo>
                  <a:lnTo>
                    <a:pt x="642" y="539"/>
                  </a:lnTo>
                  <a:cubicBezTo>
                    <a:pt x="642" y="413"/>
                    <a:pt x="707" y="342"/>
                    <a:pt x="801" y="342"/>
                  </a:cubicBezTo>
                  <a:close/>
                  <a:moveTo>
                    <a:pt x="663" y="1"/>
                  </a:moveTo>
                  <a:cubicBezTo>
                    <a:pt x="509" y="1"/>
                    <a:pt x="403" y="125"/>
                    <a:pt x="403" y="335"/>
                  </a:cubicBezTo>
                  <a:lnTo>
                    <a:pt x="403" y="723"/>
                  </a:lnTo>
                  <a:lnTo>
                    <a:pt x="353" y="694"/>
                  </a:lnTo>
                  <a:cubicBezTo>
                    <a:pt x="298" y="661"/>
                    <a:pt x="245" y="646"/>
                    <a:pt x="198" y="646"/>
                  </a:cubicBezTo>
                  <a:cubicBezTo>
                    <a:pt x="85" y="646"/>
                    <a:pt x="6" y="737"/>
                    <a:pt x="1" y="892"/>
                  </a:cubicBezTo>
                  <a:lnTo>
                    <a:pt x="1" y="2196"/>
                  </a:lnTo>
                  <a:cubicBezTo>
                    <a:pt x="15" y="2436"/>
                    <a:pt x="142" y="2661"/>
                    <a:pt x="346" y="2795"/>
                  </a:cubicBezTo>
                  <a:lnTo>
                    <a:pt x="1488" y="3451"/>
                  </a:lnTo>
                  <a:cubicBezTo>
                    <a:pt x="1544" y="3481"/>
                    <a:pt x="1596" y="3496"/>
                    <a:pt x="1642" y="3496"/>
                  </a:cubicBezTo>
                  <a:cubicBezTo>
                    <a:pt x="1756" y="3496"/>
                    <a:pt x="1834" y="3408"/>
                    <a:pt x="1834" y="3253"/>
                  </a:cubicBezTo>
                  <a:lnTo>
                    <a:pt x="1834" y="1942"/>
                  </a:lnTo>
                  <a:cubicBezTo>
                    <a:pt x="1820" y="1702"/>
                    <a:pt x="1693" y="1477"/>
                    <a:pt x="1488" y="1343"/>
                  </a:cubicBezTo>
                  <a:lnTo>
                    <a:pt x="1446" y="1322"/>
                  </a:lnTo>
                  <a:lnTo>
                    <a:pt x="1446" y="941"/>
                  </a:lnTo>
                  <a:cubicBezTo>
                    <a:pt x="1432" y="610"/>
                    <a:pt x="1256" y="300"/>
                    <a:pt x="974" y="116"/>
                  </a:cubicBezTo>
                  <a:lnTo>
                    <a:pt x="875" y="67"/>
                  </a:lnTo>
                  <a:cubicBezTo>
                    <a:pt x="799" y="22"/>
                    <a:pt x="727" y="1"/>
                    <a:pt x="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5"/>
            <p:cNvSpPr/>
            <p:nvPr/>
          </p:nvSpPr>
          <p:spPr>
            <a:xfrm>
              <a:off x="1767434" y="3692237"/>
              <a:ext cx="181251" cy="337846"/>
            </a:xfrm>
            <a:custGeom>
              <a:avLst/>
              <a:gdLst/>
              <a:ahLst/>
              <a:cxnLst/>
              <a:rect l="l" t="t" r="r" b="b"/>
              <a:pathLst>
                <a:path w="1926" h="3590" extrusionOk="0">
                  <a:moveTo>
                    <a:pt x="857" y="440"/>
                  </a:moveTo>
                  <a:cubicBezTo>
                    <a:pt x="891" y="440"/>
                    <a:pt x="926" y="451"/>
                    <a:pt x="952" y="474"/>
                  </a:cubicBezTo>
                  <a:cubicBezTo>
                    <a:pt x="1100" y="572"/>
                    <a:pt x="1199" y="734"/>
                    <a:pt x="1206" y="918"/>
                  </a:cubicBezTo>
                  <a:lnTo>
                    <a:pt x="1206" y="1164"/>
                  </a:lnTo>
                  <a:lnTo>
                    <a:pt x="734" y="889"/>
                  </a:lnTo>
                  <a:lnTo>
                    <a:pt x="734" y="600"/>
                  </a:lnTo>
                  <a:cubicBezTo>
                    <a:pt x="727" y="544"/>
                    <a:pt x="755" y="488"/>
                    <a:pt x="797" y="452"/>
                  </a:cubicBezTo>
                  <a:cubicBezTo>
                    <a:pt x="816" y="444"/>
                    <a:pt x="836" y="440"/>
                    <a:pt x="857" y="440"/>
                  </a:cubicBezTo>
                  <a:close/>
                  <a:moveTo>
                    <a:pt x="863" y="354"/>
                  </a:moveTo>
                  <a:cubicBezTo>
                    <a:pt x="826" y="354"/>
                    <a:pt x="789" y="363"/>
                    <a:pt x="755" y="382"/>
                  </a:cubicBezTo>
                  <a:cubicBezTo>
                    <a:pt x="684" y="424"/>
                    <a:pt x="642" y="509"/>
                    <a:pt x="649" y="593"/>
                  </a:cubicBezTo>
                  <a:lnTo>
                    <a:pt x="649" y="939"/>
                  </a:lnTo>
                  <a:lnTo>
                    <a:pt x="1291" y="1305"/>
                  </a:lnTo>
                  <a:lnTo>
                    <a:pt x="1291" y="918"/>
                  </a:lnTo>
                  <a:cubicBezTo>
                    <a:pt x="1284" y="706"/>
                    <a:pt x="1171" y="509"/>
                    <a:pt x="995" y="396"/>
                  </a:cubicBezTo>
                  <a:cubicBezTo>
                    <a:pt x="955" y="368"/>
                    <a:pt x="909" y="354"/>
                    <a:pt x="863" y="354"/>
                  </a:cubicBezTo>
                  <a:close/>
                  <a:moveTo>
                    <a:pt x="726" y="97"/>
                  </a:moveTo>
                  <a:cubicBezTo>
                    <a:pt x="789" y="97"/>
                    <a:pt x="853" y="117"/>
                    <a:pt x="910" y="156"/>
                  </a:cubicBezTo>
                  <a:lnTo>
                    <a:pt x="1002" y="213"/>
                  </a:lnTo>
                  <a:cubicBezTo>
                    <a:pt x="1269" y="382"/>
                    <a:pt x="1439" y="678"/>
                    <a:pt x="1453" y="995"/>
                  </a:cubicBezTo>
                  <a:lnTo>
                    <a:pt x="1453" y="1404"/>
                  </a:lnTo>
                  <a:lnTo>
                    <a:pt x="1516" y="1439"/>
                  </a:lnTo>
                  <a:cubicBezTo>
                    <a:pt x="1706" y="1559"/>
                    <a:pt x="1826" y="1771"/>
                    <a:pt x="1840" y="1996"/>
                  </a:cubicBezTo>
                  <a:lnTo>
                    <a:pt x="1840" y="3300"/>
                  </a:lnTo>
                  <a:cubicBezTo>
                    <a:pt x="1865" y="3421"/>
                    <a:pt x="1773" y="3512"/>
                    <a:pt x="1672" y="3512"/>
                  </a:cubicBezTo>
                  <a:cubicBezTo>
                    <a:pt x="1631" y="3512"/>
                    <a:pt x="1588" y="3497"/>
                    <a:pt x="1551" y="3462"/>
                  </a:cubicBezTo>
                  <a:lnTo>
                    <a:pt x="416" y="2807"/>
                  </a:lnTo>
                  <a:cubicBezTo>
                    <a:pt x="226" y="2687"/>
                    <a:pt x="106" y="2475"/>
                    <a:pt x="92" y="2250"/>
                  </a:cubicBezTo>
                  <a:lnTo>
                    <a:pt x="92" y="939"/>
                  </a:lnTo>
                  <a:cubicBezTo>
                    <a:pt x="85" y="868"/>
                    <a:pt x="120" y="798"/>
                    <a:pt x="177" y="755"/>
                  </a:cubicBezTo>
                  <a:cubicBezTo>
                    <a:pt x="192" y="745"/>
                    <a:pt x="208" y="739"/>
                    <a:pt x="226" y="739"/>
                  </a:cubicBezTo>
                  <a:cubicBezTo>
                    <a:pt x="233" y="739"/>
                    <a:pt x="240" y="739"/>
                    <a:pt x="247" y="741"/>
                  </a:cubicBezTo>
                  <a:cubicBezTo>
                    <a:pt x="290" y="741"/>
                    <a:pt x="339" y="755"/>
                    <a:pt x="381" y="784"/>
                  </a:cubicBezTo>
                  <a:lnTo>
                    <a:pt x="494" y="847"/>
                  </a:lnTo>
                  <a:lnTo>
                    <a:pt x="494" y="389"/>
                  </a:lnTo>
                  <a:cubicBezTo>
                    <a:pt x="480" y="283"/>
                    <a:pt x="522" y="184"/>
                    <a:pt x="614" y="121"/>
                  </a:cubicBezTo>
                  <a:cubicBezTo>
                    <a:pt x="649" y="105"/>
                    <a:pt x="687" y="97"/>
                    <a:pt x="726" y="97"/>
                  </a:cubicBezTo>
                  <a:close/>
                  <a:moveTo>
                    <a:pt x="733" y="1"/>
                  </a:moveTo>
                  <a:cubicBezTo>
                    <a:pt x="543" y="1"/>
                    <a:pt x="367" y="169"/>
                    <a:pt x="402" y="389"/>
                  </a:cubicBezTo>
                  <a:lnTo>
                    <a:pt x="402" y="699"/>
                  </a:lnTo>
                  <a:cubicBezTo>
                    <a:pt x="355" y="672"/>
                    <a:pt x="304" y="657"/>
                    <a:pt x="251" y="657"/>
                  </a:cubicBezTo>
                  <a:cubicBezTo>
                    <a:pt x="210" y="657"/>
                    <a:pt x="168" y="666"/>
                    <a:pt x="127" y="685"/>
                  </a:cubicBezTo>
                  <a:cubicBezTo>
                    <a:pt x="43" y="741"/>
                    <a:pt x="1" y="840"/>
                    <a:pt x="8" y="939"/>
                  </a:cubicBezTo>
                  <a:lnTo>
                    <a:pt x="8" y="2250"/>
                  </a:lnTo>
                  <a:cubicBezTo>
                    <a:pt x="22" y="2504"/>
                    <a:pt x="156" y="2743"/>
                    <a:pt x="374" y="2877"/>
                  </a:cubicBezTo>
                  <a:lnTo>
                    <a:pt x="1509" y="3540"/>
                  </a:lnTo>
                  <a:cubicBezTo>
                    <a:pt x="1566" y="3568"/>
                    <a:pt x="1622" y="3589"/>
                    <a:pt x="1685" y="3589"/>
                  </a:cubicBezTo>
                  <a:cubicBezTo>
                    <a:pt x="1728" y="3589"/>
                    <a:pt x="1763" y="3575"/>
                    <a:pt x="1798" y="3554"/>
                  </a:cubicBezTo>
                  <a:cubicBezTo>
                    <a:pt x="1883" y="3498"/>
                    <a:pt x="1925" y="3399"/>
                    <a:pt x="1918" y="3300"/>
                  </a:cubicBezTo>
                  <a:lnTo>
                    <a:pt x="1918" y="1989"/>
                  </a:lnTo>
                  <a:cubicBezTo>
                    <a:pt x="1904" y="1735"/>
                    <a:pt x="1770" y="1503"/>
                    <a:pt x="1551" y="1362"/>
                  </a:cubicBezTo>
                  <a:lnTo>
                    <a:pt x="1530" y="1348"/>
                  </a:lnTo>
                  <a:lnTo>
                    <a:pt x="1530" y="995"/>
                  </a:lnTo>
                  <a:cubicBezTo>
                    <a:pt x="1516" y="643"/>
                    <a:pt x="1333" y="325"/>
                    <a:pt x="1037" y="135"/>
                  </a:cubicBezTo>
                  <a:lnTo>
                    <a:pt x="945" y="79"/>
                  </a:lnTo>
                  <a:cubicBezTo>
                    <a:pt x="880" y="25"/>
                    <a:pt x="805" y="1"/>
                    <a:pt x="733"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5"/>
            <p:cNvSpPr/>
            <p:nvPr/>
          </p:nvSpPr>
          <p:spPr>
            <a:xfrm>
              <a:off x="1778727" y="3890613"/>
              <a:ext cx="92978" cy="53829"/>
            </a:xfrm>
            <a:custGeom>
              <a:avLst/>
              <a:gdLst/>
              <a:ahLst/>
              <a:cxnLst/>
              <a:rect l="l" t="t" r="r" b="b"/>
              <a:pathLst>
                <a:path w="988" h="572" extrusionOk="0">
                  <a:moveTo>
                    <a:pt x="741" y="1"/>
                  </a:moveTo>
                  <a:lnTo>
                    <a:pt x="0" y="431"/>
                  </a:lnTo>
                  <a:lnTo>
                    <a:pt x="247" y="572"/>
                  </a:lnTo>
                  <a:lnTo>
                    <a:pt x="987" y="142"/>
                  </a:lnTo>
                  <a:lnTo>
                    <a:pt x="74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1770728" y="3886002"/>
              <a:ext cx="108882" cy="63146"/>
            </a:xfrm>
            <a:custGeom>
              <a:avLst/>
              <a:gdLst/>
              <a:ahLst/>
              <a:cxnLst/>
              <a:rect l="l" t="t" r="r" b="b"/>
              <a:pathLst>
                <a:path w="1157" h="671" extrusionOk="0">
                  <a:moveTo>
                    <a:pt x="826" y="99"/>
                  </a:moveTo>
                  <a:lnTo>
                    <a:pt x="988" y="191"/>
                  </a:lnTo>
                  <a:lnTo>
                    <a:pt x="332" y="572"/>
                  </a:lnTo>
                  <a:lnTo>
                    <a:pt x="170" y="480"/>
                  </a:lnTo>
                  <a:lnTo>
                    <a:pt x="826" y="99"/>
                  </a:lnTo>
                  <a:close/>
                  <a:moveTo>
                    <a:pt x="826" y="1"/>
                  </a:moveTo>
                  <a:lnTo>
                    <a:pt x="1" y="480"/>
                  </a:lnTo>
                  <a:lnTo>
                    <a:pt x="332" y="670"/>
                  </a:lnTo>
                  <a:lnTo>
                    <a:pt x="1157" y="191"/>
                  </a:lnTo>
                  <a:lnTo>
                    <a:pt x="826"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1772045" y="3824362"/>
              <a:ext cx="79709" cy="106812"/>
            </a:xfrm>
            <a:custGeom>
              <a:avLst/>
              <a:gdLst/>
              <a:ahLst/>
              <a:cxnLst/>
              <a:rect l="l" t="t" r="r" b="b"/>
              <a:pathLst>
                <a:path w="847" h="1135" extrusionOk="0">
                  <a:moveTo>
                    <a:pt x="797" y="0"/>
                  </a:moveTo>
                  <a:lnTo>
                    <a:pt x="57" y="430"/>
                  </a:lnTo>
                  <a:cubicBezTo>
                    <a:pt x="50" y="437"/>
                    <a:pt x="43" y="444"/>
                    <a:pt x="36" y="444"/>
                  </a:cubicBezTo>
                  <a:cubicBezTo>
                    <a:pt x="29" y="451"/>
                    <a:pt x="29" y="458"/>
                    <a:pt x="22" y="465"/>
                  </a:cubicBezTo>
                  <a:cubicBezTo>
                    <a:pt x="22" y="472"/>
                    <a:pt x="15" y="472"/>
                    <a:pt x="15" y="479"/>
                  </a:cubicBezTo>
                  <a:cubicBezTo>
                    <a:pt x="8" y="486"/>
                    <a:pt x="8" y="501"/>
                    <a:pt x="1" y="515"/>
                  </a:cubicBezTo>
                  <a:lnTo>
                    <a:pt x="1" y="529"/>
                  </a:lnTo>
                  <a:lnTo>
                    <a:pt x="1" y="550"/>
                  </a:lnTo>
                  <a:cubicBezTo>
                    <a:pt x="15" y="627"/>
                    <a:pt x="15" y="634"/>
                    <a:pt x="15" y="634"/>
                  </a:cubicBezTo>
                  <a:cubicBezTo>
                    <a:pt x="15" y="649"/>
                    <a:pt x="22" y="663"/>
                    <a:pt x="22" y="670"/>
                  </a:cubicBezTo>
                  <a:lnTo>
                    <a:pt x="29" y="691"/>
                  </a:lnTo>
                  <a:cubicBezTo>
                    <a:pt x="29" y="698"/>
                    <a:pt x="36" y="698"/>
                    <a:pt x="36" y="705"/>
                  </a:cubicBezTo>
                  <a:lnTo>
                    <a:pt x="43" y="719"/>
                  </a:lnTo>
                  <a:cubicBezTo>
                    <a:pt x="57" y="747"/>
                    <a:pt x="64" y="754"/>
                    <a:pt x="71" y="768"/>
                  </a:cubicBezTo>
                  <a:cubicBezTo>
                    <a:pt x="78" y="775"/>
                    <a:pt x="93" y="797"/>
                    <a:pt x="100" y="811"/>
                  </a:cubicBezTo>
                  <a:cubicBezTo>
                    <a:pt x="107" y="818"/>
                    <a:pt x="78" y="1079"/>
                    <a:pt x="78" y="1079"/>
                  </a:cubicBezTo>
                  <a:lnTo>
                    <a:pt x="71" y="1135"/>
                  </a:lnTo>
                  <a:lnTo>
                    <a:pt x="812" y="705"/>
                  </a:lnTo>
                  <a:lnTo>
                    <a:pt x="819" y="649"/>
                  </a:lnTo>
                  <a:lnTo>
                    <a:pt x="847" y="388"/>
                  </a:lnTo>
                  <a:lnTo>
                    <a:pt x="840" y="381"/>
                  </a:lnTo>
                  <a:lnTo>
                    <a:pt x="819" y="345"/>
                  </a:lnTo>
                  <a:cubicBezTo>
                    <a:pt x="805" y="324"/>
                    <a:pt x="797" y="317"/>
                    <a:pt x="790" y="303"/>
                  </a:cubicBezTo>
                  <a:cubicBezTo>
                    <a:pt x="776" y="282"/>
                    <a:pt x="776" y="268"/>
                    <a:pt x="769" y="261"/>
                  </a:cubicBezTo>
                  <a:cubicBezTo>
                    <a:pt x="762" y="247"/>
                    <a:pt x="762" y="240"/>
                    <a:pt x="755" y="226"/>
                  </a:cubicBezTo>
                  <a:cubicBezTo>
                    <a:pt x="755" y="211"/>
                    <a:pt x="755" y="204"/>
                    <a:pt x="748" y="190"/>
                  </a:cubicBezTo>
                  <a:cubicBezTo>
                    <a:pt x="748" y="183"/>
                    <a:pt x="748" y="169"/>
                    <a:pt x="741" y="162"/>
                  </a:cubicBezTo>
                  <a:lnTo>
                    <a:pt x="741" y="127"/>
                  </a:lnTo>
                  <a:cubicBezTo>
                    <a:pt x="741" y="120"/>
                    <a:pt x="741" y="113"/>
                    <a:pt x="741" y="106"/>
                  </a:cubicBezTo>
                  <a:lnTo>
                    <a:pt x="741" y="85"/>
                  </a:lnTo>
                  <a:cubicBezTo>
                    <a:pt x="748" y="78"/>
                    <a:pt x="748" y="71"/>
                    <a:pt x="748" y="71"/>
                  </a:cubicBezTo>
                  <a:cubicBezTo>
                    <a:pt x="748" y="63"/>
                    <a:pt x="755" y="56"/>
                    <a:pt x="755" y="49"/>
                  </a:cubicBezTo>
                  <a:cubicBezTo>
                    <a:pt x="755" y="42"/>
                    <a:pt x="762" y="42"/>
                    <a:pt x="762" y="35"/>
                  </a:cubicBezTo>
                  <a:cubicBezTo>
                    <a:pt x="769" y="28"/>
                    <a:pt x="769" y="21"/>
                    <a:pt x="776" y="21"/>
                  </a:cubicBezTo>
                  <a:cubicBezTo>
                    <a:pt x="783" y="14"/>
                    <a:pt x="790" y="7"/>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5"/>
            <p:cNvSpPr/>
            <p:nvPr/>
          </p:nvSpPr>
          <p:spPr>
            <a:xfrm>
              <a:off x="1768093" y="3820974"/>
              <a:ext cx="87049" cy="117540"/>
            </a:xfrm>
            <a:custGeom>
              <a:avLst/>
              <a:gdLst/>
              <a:ahLst/>
              <a:cxnLst/>
              <a:rect l="l" t="t" r="r" b="b"/>
              <a:pathLst>
                <a:path w="925" h="1249" extrusionOk="0">
                  <a:moveTo>
                    <a:pt x="748" y="142"/>
                  </a:moveTo>
                  <a:lnTo>
                    <a:pt x="748" y="163"/>
                  </a:lnTo>
                  <a:cubicBezTo>
                    <a:pt x="748" y="177"/>
                    <a:pt x="748" y="191"/>
                    <a:pt x="748" y="198"/>
                  </a:cubicBezTo>
                  <a:cubicBezTo>
                    <a:pt x="755" y="212"/>
                    <a:pt x="748" y="226"/>
                    <a:pt x="755" y="240"/>
                  </a:cubicBezTo>
                  <a:cubicBezTo>
                    <a:pt x="755" y="247"/>
                    <a:pt x="762" y="262"/>
                    <a:pt x="762" y="276"/>
                  </a:cubicBezTo>
                  <a:cubicBezTo>
                    <a:pt x="769" y="290"/>
                    <a:pt x="769" y="304"/>
                    <a:pt x="776" y="311"/>
                  </a:cubicBezTo>
                  <a:cubicBezTo>
                    <a:pt x="783" y="325"/>
                    <a:pt x="783" y="332"/>
                    <a:pt x="797" y="360"/>
                  </a:cubicBezTo>
                  <a:cubicBezTo>
                    <a:pt x="804" y="367"/>
                    <a:pt x="811" y="381"/>
                    <a:pt x="818" y="396"/>
                  </a:cubicBezTo>
                  <a:lnTo>
                    <a:pt x="825" y="403"/>
                  </a:lnTo>
                  <a:lnTo>
                    <a:pt x="847" y="431"/>
                  </a:lnTo>
                  <a:lnTo>
                    <a:pt x="818" y="713"/>
                  </a:lnTo>
                  <a:lnTo>
                    <a:pt x="163" y="1093"/>
                  </a:lnTo>
                  <a:lnTo>
                    <a:pt x="191" y="854"/>
                  </a:lnTo>
                  <a:lnTo>
                    <a:pt x="191" y="833"/>
                  </a:lnTo>
                  <a:lnTo>
                    <a:pt x="177" y="818"/>
                  </a:lnTo>
                  <a:cubicBezTo>
                    <a:pt x="170" y="804"/>
                    <a:pt x="156" y="790"/>
                    <a:pt x="149" y="776"/>
                  </a:cubicBezTo>
                  <a:cubicBezTo>
                    <a:pt x="142" y="769"/>
                    <a:pt x="135" y="762"/>
                    <a:pt x="135" y="748"/>
                  </a:cubicBezTo>
                  <a:lnTo>
                    <a:pt x="113" y="713"/>
                  </a:lnTo>
                  <a:lnTo>
                    <a:pt x="92" y="600"/>
                  </a:lnTo>
                  <a:lnTo>
                    <a:pt x="92" y="572"/>
                  </a:lnTo>
                  <a:lnTo>
                    <a:pt x="50" y="565"/>
                  </a:lnTo>
                  <a:lnTo>
                    <a:pt x="92" y="558"/>
                  </a:lnTo>
                  <a:lnTo>
                    <a:pt x="92" y="544"/>
                  </a:lnTo>
                  <a:lnTo>
                    <a:pt x="57" y="529"/>
                  </a:lnTo>
                  <a:lnTo>
                    <a:pt x="57" y="529"/>
                  </a:lnTo>
                  <a:cubicBezTo>
                    <a:pt x="57" y="529"/>
                    <a:pt x="68" y="531"/>
                    <a:pt x="79" y="531"/>
                  </a:cubicBezTo>
                  <a:cubicBezTo>
                    <a:pt x="90" y="531"/>
                    <a:pt x="103" y="529"/>
                    <a:pt x="106" y="522"/>
                  </a:cubicBezTo>
                  <a:cubicBezTo>
                    <a:pt x="113" y="515"/>
                    <a:pt x="120" y="508"/>
                    <a:pt x="120" y="508"/>
                  </a:cubicBezTo>
                  <a:lnTo>
                    <a:pt x="748" y="142"/>
                  </a:lnTo>
                  <a:close/>
                  <a:moveTo>
                    <a:pt x="818" y="1"/>
                  </a:moveTo>
                  <a:lnTo>
                    <a:pt x="78" y="438"/>
                  </a:lnTo>
                  <a:cubicBezTo>
                    <a:pt x="64" y="438"/>
                    <a:pt x="57" y="452"/>
                    <a:pt x="50" y="459"/>
                  </a:cubicBezTo>
                  <a:cubicBezTo>
                    <a:pt x="43" y="466"/>
                    <a:pt x="36" y="473"/>
                    <a:pt x="29" y="480"/>
                  </a:cubicBezTo>
                  <a:cubicBezTo>
                    <a:pt x="22" y="494"/>
                    <a:pt x="15" y="501"/>
                    <a:pt x="15" y="515"/>
                  </a:cubicBezTo>
                  <a:lnTo>
                    <a:pt x="1" y="593"/>
                  </a:lnTo>
                  <a:lnTo>
                    <a:pt x="15" y="699"/>
                  </a:lnTo>
                  <a:lnTo>
                    <a:pt x="57" y="685"/>
                  </a:lnTo>
                  <a:lnTo>
                    <a:pt x="22" y="713"/>
                  </a:lnTo>
                  <a:lnTo>
                    <a:pt x="43" y="769"/>
                  </a:lnTo>
                  <a:lnTo>
                    <a:pt x="85" y="755"/>
                  </a:lnTo>
                  <a:lnTo>
                    <a:pt x="85" y="755"/>
                  </a:lnTo>
                  <a:cubicBezTo>
                    <a:pt x="85" y="755"/>
                    <a:pt x="50" y="776"/>
                    <a:pt x="57" y="790"/>
                  </a:cubicBezTo>
                  <a:cubicBezTo>
                    <a:pt x="57" y="804"/>
                    <a:pt x="64" y="811"/>
                    <a:pt x="78" y="840"/>
                  </a:cubicBezTo>
                  <a:lnTo>
                    <a:pt x="99" y="861"/>
                  </a:lnTo>
                  <a:lnTo>
                    <a:pt x="64" y="1248"/>
                  </a:lnTo>
                  <a:lnTo>
                    <a:pt x="889" y="762"/>
                  </a:lnTo>
                  <a:lnTo>
                    <a:pt x="924" y="424"/>
                  </a:lnTo>
                  <a:lnTo>
                    <a:pt x="924" y="403"/>
                  </a:lnTo>
                  <a:lnTo>
                    <a:pt x="910" y="388"/>
                  </a:lnTo>
                  <a:cubicBezTo>
                    <a:pt x="903" y="374"/>
                    <a:pt x="889" y="360"/>
                    <a:pt x="882" y="346"/>
                  </a:cubicBezTo>
                  <a:cubicBezTo>
                    <a:pt x="875" y="339"/>
                    <a:pt x="868" y="325"/>
                    <a:pt x="868" y="318"/>
                  </a:cubicBezTo>
                  <a:lnTo>
                    <a:pt x="825" y="339"/>
                  </a:lnTo>
                  <a:lnTo>
                    <a:pt x="861" y="304"/>
                  </a:lnTo>
                  <a:lnTo>
                    <a:pt x="847" y="283"/>
                  </a:lnTo>
                  <a:cubicBezTo>
                    <a:pt x="847" y="269"/>
                    <a:pt x="839" y="262"/>
                    <a:pt x="839" y="247"/>
                  </a:cubicBezTo>
                  <a:lnTo>
                    <a:pt x="832" y="219"/>
                  </a:lnTo>
                  <a:cubicBezTo>
                    <a:pt x="825" y="212"/>
                    <a:pt x="825" y="198"/>
                    <a:pt x="832" y="191"/>
                  </a:cubicBezTo>
                  <a:lnTo>
                    <a:pt x="832" y="163"/>
                  </a:lnTo>
                  <a:lnTo>
                    <a:pt x="832" y="149"/>
                  </a:lnTo>
                  <a:lnTo>
                    <a:pt x="832" y="128"/>
                  </a:lnTo>
                  <a:cubicBezTo>
                    <a:pt x="832" y="121"/>
                    <a:pt x="839" y="107"/>
                    <a:pt x="839" y="92"/>
                  </a:cubicBezTo>
                  <a:cubicBezTo>
                    <a:pt x="847" y="85"/>
                    <a:pt x="854" y="78"/>
                    <a:pt x="861" y="78"/>
                  </a:cubicBezTo>
                  <a:lnTo>
                    <a:pt x="818"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5"/>
            <p:cNvSpPr/>
            <p:nvPr/>
          </p:nvSpPr>
          <p:spPr>
            <a:xfrm>
              <a:off x="1713699" y="3713505"/>
              <a:ext cx="97589" cy="47901"/>
            </a:xfrm>
            <a:custGeom>
              <a:avLst/>
              <a:gdLst/>
              <a:ahLst/>
              <a:cxnLst/>
              <a:rect l="l" t="t" r="r" b="b"/>
              <a:pathLst>
                <a:path w="1037" h="509" extrusionOk="0">
                  <a:moveTo>
                    <a:pt x="23" y="439"/>
                  </a:moveTo>
                  <a:lnTo>
                    <a:pt x="23" y="439"/>
                  </a:lnTo>
                  <a:cubicBezTo>
                    <a:pt x="16" y="441"/>
                    <a:pt x="6" y="446"/>
                    <a:pt x="1" y="452"/>
                  </a:cubicBezTo>
                  <a:lnTo>
                    <a:pt x="23" y="439"/>
                  </a:lnTo>
                  <a:close/>
                  <a:moveTo>
                    <a:pt x="797" y="1"/>
                  </a:moveTo>
                  <a:lnTo>
                    <a:pt x="769" y="8"/>
                  </a:lnTo>
                  <a:cubicBezTo>
                    <a:pt x="762" y="8"/>
                    <a:pt x="755" y="15"/>
                    <a:pt x="741" y="22"/>
                  </a:cubicBezTo>
                  <a:lnTo>
                    <a:pt x="23" y="439"/>
                  </a:lnTo>
                  <a:lnTo>
                    <a:pt x="23" y="439"/>
                  </a:lnTo>
                  <a:cubicBezTo>
                    <a:pt x="25" y="438"/>
                    <a:pt x="27" y="438"/>
                    <a:pt x="29" y="438"/>
                  </a:cubicBezTo>
                  <a:lnTo>
                    <a:pt x="50" y="431"/>
                  </a:lnTo>
                  <a:lnTo>
                    <a:pt x="113" y="431"/>
                  </a:lnTo>
                  <a:cubicBezTo>
                    <a:pt x="120" y="431"/>
                    <a:pt x="135" y="431"/>
                    <a:pt x="142" y="438"/>
                  </a:cubicBezTo>
                  <a:cubicBezTo>
                    <a:pt x="156" y="438"/>
                    <a:pt x="163" y="438"/>
                    <a:pt x="177" y="445"/>
                  </a:cubicBezTo>
                  <a:lnTo>
                    <a:pt x="212" y="459"/>
                  </a:lnTo>
                  <a:cubicBezTo>
                    <a:pt x="226" y="466"/>
                    <a:pt x="233" y="473"/>
                    <a:pt x="247" y="480"/>
                  </a:cubicBezTo>
                  <a:lnTo>
                    <a:pt x="297" y="508"/>
                  </a:lnTo>
                  <a:lnTo>
                    <a:pt x="1037" y="78"/>
                  </a:lnTo>
                  <a:lnTo>
                    <a:pt x="987" y="43"/>
                  </a:lnTo>
                  <a:cubicBezTo>
                    <a:pt x="980" y="36"/>
                    <a:pt x="973" y="29"/>
                    <a:pt x="966" y="29"/>
                  </a:cubicBezTo>
                  <a:lnTo>
                    <a:pt x="938" y="15"/>
                  </a:lnTo>
                  <a:lnTo>
                    <a:pt x="924" y="8"/>
                  </a:lnTo>
                  <a:lnTo>
                    <a:pt x="91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1711723" y="3708894"/>
              <a:ext cx="107565" cy="56464"/>
            </a:xfrm>
            <a:custGeom>
              <a:avLst/>
              <a:gdLst/>
              <a:ahLst/>
              <a:cxnLst/>
              <a:rect l="l" t="t" r="r" b="b"/>
              <a:pathLst>
                <a:path w="1143" h="600" extrusionOk="0">
                  <a:moveTo>
                    <a:pt x="903" y="43"/>
                  </a:moveTo>
                  <a:lnTo>
                    <a:pt x="903" y="85"/>
                  </a:lnTo>
                  <a:lnTo>
                    <a:pt x="973" y="113"/>
                  </a:lnTo>
                  <a:lnTo>
                    <a:pt x="318" y="494"/>
                  </a:lnTo>
                  <a:lnTo>
                    <a:pt x="289" y="480"/>
                  </a:lnTo>
                  <a:cubicBezTo>
                    <a:pt x="275" y="473"/>
                    <a:pt x="261" y="466"/>
                    <a:pt x="247" y="459"/>
                  </a:cubicBezTo>
                  <a:cubicBezTo>
                    <a:pt x="233" y="452"/>
                    <a:pt x="226" y="445"/>
                    <a:pt x="212" y="445"/>
                  </a:cubicBezTo>
                  <a:lnTo>
                    <a:pt x="198" y="445"/>
                  </a:lnTo>
                  <a:lnTo>
                    <a:pt x="783" y="99"/>
                  </a:lnTo>
                  <a:cubicBezTo>
                    <a:pt x="790" y="92"/>
                    <a:pt x="797" y="92"/>
                    <a:pt x="804" y="92"/>
                  </a:cubicBezTo>
                  <a:lnTo>
                    <a:pt x="825" y="85"/>
                  </a:lnTo>
                  <a:lnTo>
                    <a:pt x="839" y="85"/>
                  </a:lnTo>
                  <a:lnTo>
                    <a:pt x="839" y="43"/>
                  </a:lnTo>
                  <a:lnTo>
                    <a:pt x="853" y="85"/>
                  </a:lnTo>
                  <a:lnTo>
                    <a:pt x="896" y="85"/>
                  </a:lnTo>
                  <a:lnTo>
                    <a:pt x="903" y="43"/>
                  </a:lnTo>
                  <a:close/>
                  <a:moveTo>
                    <a:pt x="832" y="0"/>
                  </a:moveTo>
                  <a:cubicBezTo>
                    <a:pt x="818" y="7"/>
                    <a:pt x="811" y="7"/>
                    <a:pt x="797" y="7"/>
                  </a:cubicBezTo>
                  <a:lnTo>
                    <a:pt x="776" y="15"/>
                  </a:lnTo>
                  <a:cubicBezTo>
                    <a:pt x="762" y="22"/>
                    <a:pt x="755" y="22"/>
                    <a:pt x="741" y="29"/>
                  </a:cubicBezTo>
                  <a:lnTo>
                    <a:pt x="0" y="466"/>
                  </a:lnTo>
                  <a:lnTo>
                    <a:pt x="43" y="536"/>
                  </a:lnTo>
                  <a:lnTo>
                    <a:pt x="64" y="522"/>
                  </a:lnTo>
                  <a:lnTo>
                    <a:pt x="156" y="522"/>
                  </a:lnTo>
                  <a:lnTo>
                    <a:pt x="184" y="529"/>
                  </a:lnTo>
                  <a:cubicBezTo>
                    <a:pt x="198" y="529"/>
                    <a:pt x="205" y="536"/>
                    <a:pt x="219" y="543"/>
                  </a:cubicBezTo>
                  <a:lnTo>
                    <a:pt x="247" y="557"/>
                  </a:lnTo>
                  <a:lnTo>
                    <a:pt x="318" y="600"/>
                  </a:lnTo>
                  <a:lnTo>
                    <a:pt x="1142" y="113"/>
                  </a:lnTo>
                  <a:lnTo>
                    <a:pt x="1023" y="43"/>
                  </a:lnTo>
                  <a:lnTo>
                    <a:pt x="1008" y="36"/>
                  </a:lnTo>
                  <a:lnTo>
                    <a:pt x="987" y="29"/>
                  </a:lnTo>
                  <a:lnTo>
                    <a:pt x="973" y="22"/>
                  </a:lnTo>
                  <a:lnTo>
                    <a:pt x="945" y="15"/>
                  </a:lnTo>
                  <a:lnTo>
                    <a:pt x="931" y="15"/>
                  </a:lnTo>
                  <a:lnTo>
                    <a:pt x="875"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1764799" y="3733456"/>
              <a:ext cx="122152" cy="70392"/>
            </a:xfrm>
            <a:custGeom>
              <a:avLst/>
              <a:gdLst/>
              <a:ahLst/>
              <a:cxnLst/>
              <a:rect l="l" t="t" r="r" b="b"/>
              <a:pathLst>
                <a:path w="1298" h="748" extrusionOk="0">
                  <a:moveTo>
                    <a:pt x="741" y="0"/>
                  </a:moveTo>
                  <a:lnTo>
                    <a:pt x="0" y="430"/>
                  </a:lnTo>
                  <a:lnTo>
                    <a:pt x="557" y="747"/>
                  </a:lnTo>
                  <a:lnTo>
                    <a:pt x="1297" y="317"/>
                  </a:lnTo>
                  <a:lnTo>
                    <a:pt x="7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5"/>
            <p:cNvSpPr/>
            <p:nvPr/>
          </p:nvSpPr>
          <p:spPr>
            <a:xfrm>
              <a:off x="1756800" y="3728750"/>
              <a:ext cx="138150" cy="79709"/>
            </a:xfrm>
            <a:custGeom>
              <a:avLst/>
              <a:gdLst/>
              <a:ahLst/>
              <a:cxnLst/>
              <a:rect l="l" t="t" r="r" b="b"/>
              <a:pathLst>
                <a:path w="1468" h="847" extrusionOk="0">
                  <a:moveTo>
                    <a:pt x="826" y="93"/>
                  </a:moveTo>
                  <a:lnTo>
                    <a:pt x="1298" y="367"/>
                  </a:lnTo>
                  <a:lnTo>
                    <a:pt x="642" y="755"/>
                  </a:lnTo>
                  <a:lnTo>
                    <a:pt x="163" y="480"/>
                  </a:lnTo>
                  <a:lnTo>
                    <a:pt x="826" y="93"/>
                  </a:lnTo>
                  <a:close/>
                  <a:moveTo>
                    <a:pt x="826" y="1"/>
                  </a:moveTo>
                  <a:lnTo>
                    <a:pt x="1" y="480"/>
                  </a:lnTo>
                  <a:lnTo>
                    <a:pt x="642" y="847"/>
                  </a:lnTo>
                  <a:lnTo>
                    <a:pt x="1467" y="367"/>
                  </a:lnTo>
                  <a:lnTo>
                    <a:pt x="826"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5"/>
            <p:cNvSpPr/>
            <p:nvPr/>
          </p:nvSpPr>
          <p:spPr>
            <a:xfrm>
              <a:off x="1765458" y="3686308"/>
              <a:ext cx="77074" cy="87708"/>
            </a:xfrm>
            <a:custGeom>
              <a:avLst/>
              <a:gdLst/>
              <a:ahLst/>
              <a:cxnLst/>
              <a:rect l="l" t="t" r="r" b="b"/>
              <a:pathLst>
                <a:path w="819" h="932" extrusionOk="0">
                  <a:moveTo>
                    <a:pt x="818" y="1"/>
                  </a:moveTo>
                  <a:cubicBezTo>
                    <a:pt x="814" y="3"/>
                    <a:pt x="811" y="5"/>
                    <a:pt x="807" y="7"/>
                  </a:cubicBezTo>
                  <a:lnTo>
                    <a:pt x="807" y="7"/>
                  </a:lnTo>
                  <a:lnTo>
                    <a:pt x="818" y="1"/>
                  </a:lnTo>
                  <a:close/>
                  <a:moveTo>
                    <a:pt x="807" y="7"/>
                  </a:moveTo>
                  <a:lnTo>
                    <a:pt x="71" y="431"/>
                  </a:lnTo>
                  <a:cubicBezTo>
                    <a:pt x="64" y="438"/>
                    <a:pt x="57" y="445"/>
                    <a:pt x="50" y="452"/>
                  </a:cubicBezTo>
                  <a:cubicBezTo>
                    <a:pt x="43" y="459"/>
                    <a:pt x="36" y="466"/>
                    <a:pt x="29" y="480"/>
                  </a:cubicBezTo>
                  <a:lnTo>
                    <a:pt x="15" y="494"/>
                  </a:lnTo>
                  <a:lnTo>
                    <a:pt x="7" y="515"/>
                  </a:lnTo>
                  <a:cubicBezTo>
                    <a:pt x="0" y="529"/>
                    <a:pt x="0" y="537"/>
                    <a:pt x="0" y="544"/>
                  </a:cubicBezTo>
                  <a:cubicBezTo>
                    <a:pt x="0" y="551"/>
                    <a:pt x="0" y="558"/>
                    <a:pt x="0" y="572"/>
                  </a:cubicBezTo>
                  <a:lnTo>
                    <a:pt x="0" y="593"/>
                  </a:lnTo>
                  <a:lnTo>
                    <a:pt x="0" y="931"/>
                  </a:lnTo>
                  <a:lnTo>
                    <a:pt x="741" y="501"/>
                  </a:lnTo>
                  <a:lnTo>
                    <a:pt x="741" y="177"/>
                  </a:lnTo>
                  <a:lnTo>
                    <a:pt x="741" y="149"/>
                  </a:lnTo>
                  <a:lnTo>
                    <a:pt x="734" y="149"/>
                  </a:lnTo>
                  <a:cubicBezTo>
                    <a:pt x="734" y="135"/>
                    <a:pt x="741" y="128"/>
                    <a:pt x="741" y="121"/>
                  </a:cubicBezTo>
                  <a:cubicBezTo>
                    <a:pt x="741" y="114"/>
                    <a:pt x="741" y="99"/>
                    <a:pt x="748" y="92"/>
                  </a:cubicBezTo>
                  <a:cubicBezTo>
                    <a:pt x="748" y="85"/>
                    <a:pt x="755" y="78"/>
                    <a:pt x="755" y="71"/>
                  </a:cubicBezTo>
                  <a:cubicBezTo>
                    <a:pt x="755" y="64"/>
                    <a:pt x="762" y="50"/>
                    <a:pt x="769" y="50"/>
                  </a:cubicBezTo>
                  <a:cubicBezTo>
                    <a:pt x="776" y="36"/>
                    <a:pt x="776" y="29"/>
                    <a:pt x="790" y="22"/>
                  </a:cubicBezTo>
                  <a:cubicBezTo>
                    <a:pt x="795" y="17"/>
                    <a:pt x="800" y="12"/>
                    <a:pt x="807" y="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5"/>
            <p:cNvSpPr/>
            <p:nvPr/>
          </p:nvSpPr>
          <p:spPr>
            <a:xfrm>
              <a:off x="1760846" y="3683015"/>
              <a:ext cx="83662" cy="97589"/>
            </a:xfrm>
            <a:custGeom>
              <a:avLst/>
              <a:gdLst/>
              <a:ahLst/>
              <a:cxnLst/>
              <a:rect l="l" t="t" r="r" b="b"/>
              <a:pathLst>
                <a:path w="889" h="1037" extrusionOk="0">
                  <a:moveTo>
                    <a:pt x="747" y="149"/>
                  </a:moveTo>
                  <a:lnTo>
                    <a:pt x="747" y="177"/>
                  </a:lnTo>
                  <a:lnTo>
                    <a:pt x="747" y="212"/>
                  </a:lnTo>
                  <a:lnTo>
                    <a:pt x="747" y="508"/>
                  </a:lnTo>
                  <a:lnTo>
                    <a:pt x="85" y="889"/>
                  </a:lnTo>
                  <a:lnTo>
                    <a:pt x="85" y="642"/>
                  </a:lnTo>
                  <a:lnTo>
                    <a:pt x="85" y="614"/>
                  </a:lnTo>
                  <a:lnTo>
                    <a:pt x="42" y="614"/>
                  </a:lnTo>
                  <a:cubicBezTo>
                    <a:pt x="42" y="614"/>
                    <a:pt x="92" y="607"/>
                    <a:pt x="92" y="600"/>
                  </a:cubicBezTo>
                  <a:lnTo>
                    <a:pt x="49" y="586"/>
                  </a:lnTo>
                  <a:lnTo>
                    <a:pt x="92" y="586"/>
                  </a:lnTo>
                  <a:lnTo>
                    <a:pt x="92" y="572"/>
                  </a:lnTo>
                  <a:lnTo>
                    <a:pt x="49" y="557"/>
                  </a:lnTo>
                  <a:lnTo>
                    <a:pt x="92" y="564"/>
                  </a:lnTo>
                  <a:cubicBezTo>
                    <a:pt x="99" y="557"/>
                    <a:pt x="106" y="543"/>
                    <a:pt x="106" y="536"/>
                  </a:cubicBezTo>
                  <a:cubicBezTo>
                    <a:pt x="113" y="529"/>
                    <a:pt x="120" y="522"/>
                    <a:pt x="127" y="515"/>
                  </a:cubicBezTo>
                  <a:cubicBezTo>
                    <a:pt x="134" y="508"/>
                    <a:pt x="134" y="508"/>
                    <a:pt x="141" y="501"/>
                  </a:cubicBezTo>
                  <a:lnTo>
                    <a:pt x="747" y="149"/>
                  </a:lnTo>
                  <a:close/>
                  <a:moveTo>
                    <a:pt x="846" y="1"/>
                  </a:moveTo>
                  <a:lnTo>
                    <a:pt x="106" y="431"/>
                  </a:lnTo>
                  <a:cubicBezTo>
                    <a:pt x="92" y="438"/>
                    <a:pt x="78" y="452"/>
                    <a:pt x="71" y="459"/>
                  </a:cubicBezTo>
                  <a:cubicBezTo>
                    <a:pt x="56" y="466"/>
                    <a:pt x="49" y="480"/>
                    <a:pt x="42" y="494"/>
                  </a:cubicBezTo>
                  <a:cubicBezTo>
                    <a:pt x="35" y="501"/>
                    <a:pt x="28" y="508"/>
                    <a:pt x="28" y="515"/>
                  </a:cubicBezTo>
                  <a:lnTo>
                    <a:pt x="21" y="536"/>
                  </a:lnTo>
                  <a:lnTo>
                    <a:pt x="14" y="550"/>
                  </a:lnTo>
                  <a:cubicBezTo>
                    <a:pt x="14" y="557"/>
                    <a:pt x="7" y="564"/>
                    <a:pt x="7" y="572"/>
                  </a:cubicBezTo>
                  <a:lnTo>
                    <a:pt x="0" y="1037"/>
                  </a:lnTo>
                  <a:lnTo>
                    <a:pt x="832" y="557"/>
                  </a:lnTo>
                  <a:lnTo>
                    <a:pt x="832" y="212"/>
                  </a:lnTo>
                  <a:lnTo>
                    <a:pt x="832" y="184"/>
                  </a:lnTo>
                  <a:lnTo>
                    <a:pt x="832" y="163"/>
                  </a:lnTo>
                  <a:cubicBezTo>
                    <a:pt x="832" y="156"/>
                    <a:pt x="839" y="142"/>
                    <a:pt x="839" y="134"/>
                  </a:cubicBezTo>
                  <a:lnTo>
                    <a:pt x="846" y="120"/>
                  </a:lnTo>
                  <a:lnTo>
                    <a:pt x="853" y="106"/>
                  </a:lnTo>
                  <a:cubicBezTo>
                    <a:pt x="860" y="99"/>
                    <a:pt x="867" y="92"/>
                    <a:pt x="874" y="85"/>
                  </a:cubicBezTo>
                  <a:lnTo>
                    <a:pt x="888" y="71"/>
                  </a:lnTo>
                  <a:lnTo>
                    <a:pt x="846"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5"/>
            <p:cNvSpPr/>
            <p:nvPr/>
          </p:nvSpPr>
          <p:spPr>
            <a:xfrm>
              <a:off x="1841119" y="3776556"/>
              <a:ext cx="105495" cy="242891"/>
            </a:xfrm>
            <a:custGeom>
              <a:avLst/>
              <a:gdLst/>
              <a:ahLst/>
              <a:cxnLst/>
              <a:rect l="l" t="t" r="r" b="b"/>
              <a:pathLst>
                <a:path w="1121" h="2581" extrusionOk="0">
                  <a:moveTo>
                    <a:pt x="740" y="0"/>
                  </a:moveTo>
                  <a:lnTo>
                    <a:pt x="0" y="430"/>
                  </a:lnTo>
                  <a:lnTo>
                    <a:pt x="42" y="459"/>
                  </a:lnTo>
                  <a:lnTo>
                    <a:pt x="78" y="480"/>
                  </a:lnTo>
                  <a:lnTo>
                    <a:pt x="106" y="501"/>
                  </a:lnTo>
                  <a:lnTo>
                    <a:pt x="141" y="529"/>
                  </a:lnTo>
                  <a:lnTo>
                    <a:pt x="169" y="557"/>
                  </a:lnTo>
                  <a:cubicBezTo>
                    <a:pt x="183" y="571"/>
                    <a:pt x="190" y="579"/>
                    <a:pt x="197" y="586"/>
                  </a:cubicBezTo>
                  <a:lnTo>
                    <a:pt x="204" y="600"/>
                  </a:lnTo>
                  <a:lnTo>
                    <a:pt x="226" y="628"/>
                  </a:lnTo>
                  <a:cubicBezTo>
                    <a:pt x="226" y="628"/>
                    <a:pt x="233" y="635"/>
                    <a:pt x="233" y="635"/>
                  </a:cubicBezTo>
                  <a:lnTo>
                    <a:pt x="254" y="670"/>
                  </a:lnTo>
                  <a:cubicBezTo>
                    <a:pt x="268" y="684"/>
                    <a:pt x="275" y="698"/>
                    <a:pt x="282" y="712"/>
                  </a:cubicBezTo>
                  <a:lnTo>
                    <a:pt x="303" y="755"/>
                  </a:lnTo>
                  <a:lnTo>
                    <a:pt x="310" y="769"/>
                  </a:lnTo>
                  <a:cubicBezTo>
                    <a:pt x="317" y="776"/>
                    <a:pt x="324" y="790"/>
                    <a:pt x="324" y="797"/>
                  </a:cubicBezTo>
                  <a:lnTo>
                    <a:pt x="345" y="832"/>
                  </a:lnTo>
                  <a:cubicBezTo>
                    <a:pt x="353" y="853"/>
                    <a:pt x="353" y="868"/>
                    <a:pt x="360" y="882"/>
                  </a:cubicBezTo>
                  <a:lnTo>
                    <a:pt x="367" y="924"/>
                  </a:lnTo>
                  <a:lnTo>
                    <a:pt x="381" y="966"/>
                  </a:lnTo>
                  <a:lnTo>
                    <a:pt x="381" y="1009"/>
                  </a:lnTo>
                  <a:cubicBezTo>
                    <a:pt x="381" y="1023"/>
                    <a:pt x="381" y="1037"/>
                    <a:pt x="381" y="1051"/>
                  </a:cubicBezTo>
                  <a:lnTo>
                    <a:pt x="381" y="2362"/>
                  </a:lnTo>
                  <a:cubicBezTo>
                    <a:pt x="381" y="2376"/>
                    <a:pt x="381" y="2383"/>
                    <a:pt x="381" y="2397"/>
                  </a:cubicBezTo>
                  <a:cubicBezTo>
                    <a:pt x="381" y="2411"/>
                    <a:pt x="374" y="2418"/>
                    <a:pt x="374" y="2432"/>
                  </a:cubicBezTo>
                  <a:cubicBezTo>
                    <a:pt x="374" y="2447"/>
                    <a:pt x="367" y="2454"/>
                    <a:pt x="367" y="2468"/>
                  </a:cubicBezTo>
                  <a:cubicBezTo>
                    <a:pt x="360" y="2475"/>
                    <a:pt x="360" y="2489"/>
                    <a:pt x="353" y="2496"/>
                  </a:cubicBezTo>
                  <a:cubicBezTo>
                    <a:pt x="353" y="2503"/>
                    <a:pt x="345" y="2517"/>
                    <a:pt x="338" y="2524"/>
                  </a:cubicBezTo>
                  <a:lnTo>
                    <a:pt x="324" y="2545"/>
                  </a:lnTo>
                  <a:cubicBezTo>
                    <a:pt x="317" y="2552"/>
                    <a:pt x="310" y="2559"/>
                    <a:pt x="303" y="2559"/>
                  </a:cubicBezTo>
                  <a:cubicBezTo>
                    <a:pt x="296" y="2573"/>
                    <a:pt x="289" y="2573"/>
                    <a:pt x="282" y="2580"/>
                  </a:cubicBezTo>
                  <a:lnTo>
                    <a:pt x="1022" y="2150"/>
                  </a:lnTo>
                  <a:cubicBezTo>
                    <a:pt x="1029" y="2143"/>
                    <a:pt x="1036" y="2143"/>
                    <a:pt x="1043" y="2136"/>
                  </a:cubicBezTo>
                  <a:cubicBezTo>
                    <a:pt x="1050" y="2129"/>
                    <a:pt x="1050" y="2122"/>
                    <a:pt x="1057" y="2122"/>
                  </a:cubicBezTo>
                  <a:cubicBezTo>
                    <a:pt x="1064" y="2115"/>
                    <a:pt x="1072" y="2101"/>
                    <a:pt x="1079" y="2094"/>
                  </a:cubicBezTo>
                  <a:cubicBezTo>
                    <a:pt x="1086" y="2087"/>
                    <a:pt x="1093" y="2080"/>
                    <a:pt x="1093" y="2066"/>
                  </a:cubicBezTo>
                  <a:lnTo>
                    <a:pt x="1100" y="2052"/>
                  </a:lnTo>
                  <a:cubicBezTo>
                    <a:pt x="1114" y="2024"/>
                    <a:pt x="1114" y="2017"/>
                    <a:pt x="1114" y="2010"/>
                  </a:cubicBezTo>
                  <a:cubicBezTo>
                    <a:pt x="1114" y="2002"/>
                    <a:pt x="1121" y="1988"/>
                    <a:pt x="1121" y="1981"/>
                  </a:cubicBezTo>
                  <a:lnTo>
                    <a:pt x="1121" y="1946"/>
                  </a:lnTo>
                  <a:lnTo>
                    <a:pt x="1121" y="1932"/>
                  </a:lnTo>
                  <a:lnTo>
                    <a:pt x="1114" y="1932"/>
                  </a:lnTo>
                  <a:lnTo>
                    <a:pt x="1114" y="621"/>
                  </a:lnTo>
                  <a:lnTo>
                    <a:pt x="1114" y="607"/>
                  </a:lnTo>
                  <a:cubicBezTo>
                    <a:pt x="1114" y="600"/>
                    <a:pt x="1114" y="593"/>
                    <a:pt x="1114" y="593"/>
                  </a:cubicBezTo>
                  <a:lnTo>
                    <a:pt x="1114" y="557"/>
                  </a:lnTo>
                  <a:cubicBezTo>
                    <a:pt x="1114" y="550"/>
                    <a:pt x="1114" y="543"/>
                    <a:pt x="1114" y="536"/>
                  </a:cubicBezTo>
                  <a:cubicBezTo>
                    <a:pt x="1114" y="536"/>
                    <a:pt x="1114" y="529"/>
                    <a:pt x="1114" y="522"/>
                  </a:cubicBezTo>
                  <a:lnTo>
                    <a:pt x="1114" y="501"/>
                  </a:lnTo>
                  <a:cubicBezTo>
                    <a:pt x="1114" y="494"/>
                    <a:pt x="1107" y="487"/>
                    <a:pt x="1107" y="480"/>
                  </a:cubicBezTo>
                  <a:cubicBezTo>
                    <a:pt x="1107" y="480"/>
                    <a:pt x="1107" y="473"/>
                    <a:pt x="1100" y="466"/>
                  </a:cubicBezTo>
                  <a:cubicBezTo>
                    <a:pt x="1093" y="430"/>
                    <a:pt x="1093" y="423"/>
                    <a:pt x="1086" y="416"/>
                  </a:cubicBezTo>
                  <a:cubicBezTo>
                    <a:pt x="1086" y="409"/>
                    <a:pt x="1079" y="395"/>
                    <a:pt x="1079" y="388"/>
                  </a:cubicBezTo>
                  <a:lnTo>
                    <a:pt x="1072" y="374"/>
                  </a:lnTo>
                  <a:cubicBezTo>
                    <a:pt x="1064" y="353"/>
                    <a:pt x="1057" y="346"/>
                    <a:pt x="1057" y="339"/>
                  </a:cubicBezTo>
                  <a:lnTo>
                    <a:pt x="1043" y="325"/>
                  </a:lnTo>
                  <a:cubicBezTo>
                    <a:pt x="1043" y="311"/>
                    <a:pt x="1036" y="304"/>
                    <a:pt x="1029" y="297"/>
                  </a:cubicBezTo>
                  <a:cubicBezTo>
                    <a:pt x="1015" y="268"/>
                    <a:pt x="1008" y="254"/>
                    <a:pt x="1001" y="240"/>
                  </a:cubicBezTo>
                  <a:cubicBezTo>
                    <a:pt x="994" y="233"/>
                    <a:pt x="980" y="219"/>
                    <a:pt x="973" y="205"/>
                  </a:cubicBezTo>
                  <a:cubicBezTo>
                    <a:pt x="973" y="205"/>
                    <a:pt x="966" y="198"/>
                    <a:pt x="966" y="191"/>
                  </a:cubicBezTo>
                  <a:cubicBezTo>
                    <a:pt x="959" y="184"/>
                    <a:pt x="959" y="177"/>
                    <a:pt x="952" y="170"/>
                  </a:cubicBezTo>
                  <a:cubicBezTo>
                    <a:pt x="945" y="170"/>
                    <a:pt x="938" y="163"/>
                    <a:pt x="938" y="156"/>
                  </a:cubicBezTo>
                  <a:cubicBezTo>
                    <a:pt x="938" y="148"/>
                    <a:pt x="923" y="148"/>
                    <a:pt x="923" y="141"/>
                  </a:cubicBezTo>
                  <a:lnTo>
                    <a:pt x="902" y="120"/>
                  </a:lnTo>
                  <a:lnTo>
                    <a:pt x="888" y="106"/>
                  </a:lnTo>
                  <a:lnTo>
                    <a:pt x="860" y="85"/>
                  </a:lnTo>
                  <a:lnTo>
                    <a:pt x="832" y="57"/>
                  </a:lnTo>
                  <a:lnTo>
                    <a:pt x="818" y="50"/>
                  </a:lnTo>
                  <a:lnTo>
                    <a:pt x="804" y="36"/>
                  </a:lnTo>
                  <a:lnTo>
                    <a:pt x="783" y="29"/>
                  </a:lnTo>
                  <a:lnTo>
                    <a:pt x="7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5"/>
            <p:cNvSpPr/>
            <p:nvPr/>
          </p:nvSpPr>
          <p:spPr>
            <a:xfrm>
              <a:off x="1831803" y="3771945"/>
              <a:ext cx="118199" cy="250796"/>
            </a:xfrm>
            <a:custGeom>
              <a:avLst/>
              <a:gdLst/>
              <a:ahLst/>
              <a:cxnLst/>
              <a:rect l="l" t="t" r="r" b="b"/>
              <a:pathLst>
                <a:path w="1256" h="2665" extrusionOk="0">
                  <a:moveTo>
                    <a:pt x="832" y="106"/>
                  </a:moveTo>
                  <a:lnTo>
                    <a:pt x="910" y="155"/>
                  </a:lnTo>
                  <a:lnTo>
                    <a:pt x="938" y="127"/>
                  </a:lnTo>
                  <a:lnTo>
                    <a:pt x="917" y="162"/>
                  </a:lnTo>
                  <a:lnTo>
                    <a:pt x="945" y="134"/>
                  </a:lnTo>
                  <a:lnTo>
                    <a:pt x="945" y="134"/>
                  </a:lnTo>
                  <a:lnTo>
                    <a:pt x="924" y="169"/>
                  </a:lnTo>
                  <a:lnTo>
                    <a:pt x="973" y="219"/>
                  </a:lnTo>
                  <a:lnTo>
                    <a:pt x="1001" y="190"/>
                  </a:lnTo>
                  <a:lnTo>
                    <a:pt x="1001" y="190"/>
                  </a:lnTo>
                  <a:lnTo>
                    <a:pt x="980" y="226"/>
                  </a:lnTo>
                  <a:lnTo>
                    <a:pt x="1030" y="289"/>
                  </a:lnTo>
                  <a:lnTo>
                    <a:pt x="1058" y="324"/>
                  </a:lnTo>
                  <a:cubicBezTo>
                    <a:pt x="1065" y="331"/>
                    <a:pt x="1072" y="346"/>
                    <a:pt x="1086" y="374"/>
                  </a:cubicBezTo>
                  <a:cubicBezTo>
                    <a:pt x="1093" y="381"/>
                    <a:pt x="1093" y="388"/>
                    <a:pt x="1100" y="395"/>
                  </a:cubicBezTo>
                  <a:lnTo>
                    <a:pt x="1135" y="479"/>
                  </a:lnTo>
                  <a:lnTo>
                    <a:pt x="1178" y="465"/>
                  </a:lnTo>
                  <a:lnTo>
                    <a:pt x="1142" y="487"/>
                  </a:lnTo>
                  <a:lnTo>
                    <a:pt x="1149" y="515"/>
                  </a:lnTo>
                  <a:lnTo>
                    <a:pt x="1185" y="501"/>
                  </a:lnTo>
                  <a:lnTo>
                    <a:pt x="1149" y="522"/>
                  </a:lnTo>
                  <a:lnTo>
                    <a:pt x="1192" y="508"/>
                  </a:lnTo>
                  <a:lnTo>
                    <a:pt x="1192" y="508"/>
                  </a:lnTo>
                  <a:lnTo>
                    <a:pt x="1149" y="529"/>
                  </a:lnTo>
                  <a:lnTo>
                    <a:pt x="1156" y="550"/>
                  </a:lnTo>
                  <a:lnTo>
                    <a:pt x="1199" y="536"/>
                  </a:lnTo>
                  <a:lnTo>
                    <a:pt x="1199" y="536"/>
                  </a:lnTo>
                  <a:lnTo>
                    <a:pt x="1156" y="557"/>
                  </a:lnTo>
                  <a:lnTo>
                    <a:pt x="1156" y="557"/>
                  </a:lnTo>
                  <a:lnTo>
                    <a:pt x="1199" y="550"/>
                  </a:lnTo>
                  <a:lnTo>
                    <a:pt x="1163" y="564"/>
                  </a:lnTo>
                  <a:lnTo>
                    <a:pt x="1171" y="642"/>
                  </a:lnTo>
                  <a:lnTo>
                    <a:pt x="1213" y="642"/>
                  </a:lnTo>
                  <a:lnTo>
                    <a:pt x="1171" y="649"/>
                  </a:lnTo>
                  <a:lnTo>
                    <a:pt x="1171" y="684"/>
                  </a:lnTo>
                  <a:lnTo>
                    <a:pt x="1171" y="1988"/>
                  </a:lnTo>
                  <a:lnTo>
                    <a:pt x="1171" y="2023"/>
                  </a:lnTo>
                  <a:lnTo>
                    <a:pt x="1171" y="2044"/>
                  </a:lnTo>
                  <a:lnTo>
                    <a:pt x="1213" y="2051"/>
                  </a:lnTo>
                  <a:lnTo>
                    <a:pt x="1171" y="2051"/>
                  </a:lnTo>
                  <a:cubicBezTo>
                    <a:pt x="1171" y="2059"/>
                    <a:pt x="1163" y="2066"/>
                    <a:pt x="1163" y="2073"/>
                  </a:cubicBezTo>
                  <a:lnTo>
                    <a:pt x="1206" y="2087"/>
                  </a:lnTo>
                  <a:lnTo>
                    <a:pt x="1163" y="2080"/>
                  </a:lnTo>
                  <a:cubicBezTo>
                    <a:pt x="1163" y="2087"/>
                    <a:pt x="1156" y="2094"/>
                    <a:pt x="1156" y="2101"/>
                  </a:cubicBezTo>
                  <a:cubicBezTo>
                    <a:pt x="1149" y="2108"/>
                    <a:pt x="1149" y="2115"/>
                    <a:pt x="1142" y="2122"/>
                  </a:cubicBezTo>
                  <a:cubicBezTo>
                    <a:pt x="1135" y="2129"/>
                    <a:pt x="1135" y="2136"/>
                    <a:pt x="1128" y="2143"/>
                  </a:cubicBezTo>
                  <a:lnTo>
                    <a:pt x="1114" y="2157"/>
                  </a:lnTo>
                  <a:lnTo>
                    <a:pt x="1100" y="2164"/>
                  </a:lnTo>
                  <a:lnTo>
                    <a:pt x="508" y="2510"/>
                  </a:lnTo>
                  <a:lnTo>
                    <a:pt x="508" y="2489"/>
                  </a:lnTo>
                  <a:cubicBezTo>
                    <a:pt x="515" y="2474"/>
                    <a:pt x="515" y="2467"/>
                    <a:pt x="515" y="2453"/>
                  </a:cubicBezTo>
                  <a:lnTo>
                    <a:pt x="515" y="2411"/>
                  </a:lnTo>
                  <a:lnTo>
                    <a:pt x="515" y="1100"/>
                  </a:lnTo>
                  <a:lnTo>
                    <a:pt x="515" y="1058"/>
                  </a:lnTo>
                  <a:lnTo>
                    <a:pt x="508" y="1008"/>
                  </a:lnTo>
                  <a:cubicBezTo>
                    <a:pt x="508" y="1001"/>
                    <a:pt x="501" y="980"/>
                    <a:pt x="501" y="966"/>
                  </a:cubicBezTo>
                  <a:lnTo>
                    <a:pt x="487" y="917"/>
                  </a:lnTo>
                  <a:cubicBezTo>
                    <a:pt x="487" y="902"/>
                    <a:pt x="480" y="888"/>
                    <a:pt x="473" y="867"/>
                  </a:cubicBezTo>
                  <a:lnTo>
                    <a:pt x="459" y="839"/>
                  </a:lnTo>
                  <a:lnTo>
                    <a:pt x="444" y="804"/>
                  </a:lnTo>
                  <a:lnTo>
                    <a:pt x="402" y="832"/>
                  </a:lnTo>
                  <a:cubicBezTo>
                    <a:pt x="402" y="832"/>
                    <a:pt x="437" y="797"/>
                    <a:pt x="430" y="790"/>
                  </a:cubicBezTo>
                  <a:cubicBezTo>
                    <a:pt x="430" y="783"/>
                    <a:pt x="416" y="761"/>
                    <a:pt x="409" y="747"/>
                  </a:cubicBezTo>
                  <a:cubicBezTo>
                    <a:pt x="402" y="733"/>
                    <a:pt x="395" y="719"/>
                    <a:pt x="381" y="698"/>
                  </a:cubicBezTo>
                  <a:lnTo>
                    <a:pt x="353" y="663"/>
                  </a:lnTo>
                  <a:lnTo>
                    <a:pt x="318" y="684"/>
                  </a:lnTo>
                  <a:lnTo>
                    <a:pt x="318" y="684"/>
                  </a:lnTo>
                  <a:lnTo>
                    <a:pt x="346" y="656"/>
                  </a:lnTo>
                  <a:lnTo>
                    <a:pt x="332" y="635"/>
                  </a:lnTo>
                  <a:lnTo>
                    <a:pt x="318" y="613"/>
                  </a:lnTo>
                  <a:cubicBezTo>
                    <a:pt x="311" y="606"/>
                    <a:pt x="303" y="599"/>
                    <a:pt x="289" y="585"/>
                  </a:cubicBezTo>
                  <a:lnTo>
                    <a:pt x="261" y="557"/>
                  </a:lnTo>
                  <a:lnTo>
                    <a:pt x="226" y="529"/>
                  </a:lnTo>
                  <a:lnTo>
                    <a:pt x="191" y="501"/>
                  </a:lnTo>
                  <a:lnTo>
                    <a:pt x="170" y="487"/>
                  </a:lnTo>
                  <a:lnTo>
                    <a:pt x="832" y="106"/>
                  </a:lnTo>
                  <a:close/>
                  <a:moveTo>
                    <a:pt x="825" y="0"/>
                  </a:moveTo>
                  <a:lnTo>
                    <a:pt x="0" y="479"/>
                  </a:lnTo>
                  <a:lnTo>
                    <a:pt x="106" y="543"/>
                  </a:lnTo>
                  <a:lnTo>
                    <a:pt x="141" y="564"/>
                  </a:lnTo>
                  <a:lnTo>
                    <a:pt x="170" y="585"/>
                  </a:lnTo>
                  <a:cubicBezTo>
                    <a:pt x="184" y="599"/>
                    <a:pt x="191" y="606"/>
                    <a:pt x="205" y="613"/>
                  </a:cubicBezTo>
                  <a:lnTo>
                    <a:pt x="226" y="642"/>
                  </a:lnTo>
                  <a:lnTo>
                    <a:pt x="254" y="613"/>
                  </a:lnTo>
                  <a:lnTo>
                    <a:pt x="233" y="649"/>
                  </a:lnTo>
                  <a:lnTo>
                    <a:pt x="247" y="663"/>
                  </a:lnTo>
                  <a:lnTo>
                    <a:pt x="261" y="677"/>
                  </a:lnTo>
                  <a:lnTo>
                    <a:pt x="275" y="698"/>
                  </a:lnTo>
                  <a:lnTo>
                    <a:pt x="289" y="712"/>
                  </a:lnTo>
                  <a:lnTo>
                    <a:pt x="311" y="747"/>
                  </a:lnTo>
                  <a:cubicBezTo>
                    <a:pt x="318" y="761"/>
                    <a:pt x="325" y="768"/>
                    <a:pt x="332" y="783"/>
                  </a:cubicBezTo>
                  <a:lnTo>
                    <a:pt x="374" y="761"/>
                  </a:lnTo>
                  <a:lnTo>
                    <a:pt x="374" y="761"/>
                  </a:lnTo>
                  <a:lnTo>
                    <a:pt x="339" y="797"/>
                  </a:lnTo>
                  <a:lnTo>
                    <a:pt x="353" y="825"/>
                  </a:lnTo>
                  <a:lnTo>
                    <a:pt x="374" y="860"/>
                  </a:lnTo>
                  <a:lnTo>
                    <a:pt x="409" y="846"/>
                  </a:lnTo>
                  <a:lnTo>
                    <a:pt x="374" y="867"/>
                  </a:lnTo>
                  <a:cubicBezTo>
                    <a:pt x="381" y="881"/>
                    <a:pt x="388" y="895"/>
                    <a:pt x="395" y="909"/>
                  </a:cubicBezTo>
                  <a:cubicBezTo>
                    <a:pt x="395" y="917"/>
                    <a:pt x="402" y="938"/>
                    <a:pt x="402" y="945"/>
                  </a:cubicBezTo>
                  <a:cubicBezTo>
                    <a:pt x="409" y="959"/>
                    <a:pt x="409" y="973"/>
                    <a:pt x="416" y="987"/>
                  </a:cubicBezTo>
                  <a:cubicBezTo>
                    <a:pt x="423" y="1001"/>
                    <a:pt x="416" y="1015"/>
                    <a:pt x="423" y="1022"/>
                  </a:cubicBezTo>
                  <a:cubicBezTo>
                    <a:pt x="430" y="1036"/>
                    <a:pt x="430" y="1058"/>
                    <a:pt x="430" y="1065"/>
                  </a:cubicBezTo>
                  <a:lnTo>
                    <a:pt x="430" y="1100"/>
                  </a:lnTo>
                  <a:lnTo>
                    <a:pt x="430" y="2411"/>
                  </a:lnTo>
                  <a:lnTo>
                    <a:pt x="430" y="2446"/>
                  </a:lnTo>
                  <a:cubicBezTo>
                    <a:pt x="430" y="2460"/>
                    <a:pt x="423" y="2467"/>
                    <a:pt x="423" y="2481"/>
                  </a:cubicBezTo>
                  <a:cubicBezTo>
                    <a:pt x="423" y="2489"/>
                    <a:pt x="416" y="2496"/>
                    <a:pt x="416" y="2510"/>
                  </a:cubicBezTo>
                  <a:cubicBezTo>
                    <a:pt x="416" y="2517"/>
                    <a:pt x="409" y="2524"/>
                    <a:pt x="409" y="2531"/>
                  </a:cubicBezTo>
                  <a:cubicBezTo>
                    <a:pt x="402" y="2538"/>
                    <a:pt x="395" y="2552"/>
                    <a:pt x="395" y="2552"/>
                  </a:cubicBezTo>
                  <a:cubicBezTo>
                    <a:pt x="388" y="2559"/>
                    <a:pt x="388" y="2566"/>
                    <a:pt x="381" y="2573"/>
                  </a:cubicBezTo>
                  <a:lnTo>
                    <a:pt x="367" y="2587"/>
                  </a:lnTo>
                  <a:lnTo>
                    <a:pt x="353" y="2594"/>
                  </a:lnTo>
                  <a:lnTo>
                    <a:pt x="393" y="2662"/>
                  </a:lnTo>
                  <a:lnTo>
                    <a:pt x="393" y="2662"/>
                  </a:lnTo>
                  <a:lnTo>
                    <a:pt x="1135" y="2235"/>
                  </a:lnTo>
                  <a:cubicBezTo>
                    <a:pt x="1142" y="2228"/>
                    <a:pt x="1156" y="2221"/>
                    <a:pt x="1163" y="2214"/>
                  </a:cubicBezTo>
                  <a:lnTo>
                    <a:pt x="1185" y="2192"/>
                  </a:lnTo>
                  <a:cubicBezTo>
                    <a:pt x="1192" y="2178"/>
                    <a:pt x="1199" y="2171"/>
                    <a:pt x="1206" y="2164"/>
                  </a:cubicBezTo>
                  <a:cubicBezTo>
                    <a:pt x="1213" y="2150"/>
                    <a:pt x="1220" y="2143"/>
                    <a:pt x="1227" y="2129"/>
                  </a:cubicBezTo>
                  <a:lnTo>
                    <a:pt x="1234" y="2115"/>
                  </a:lnTo>
                  <a:lnTo>
                    <a:pt x="1241" y="2094"/>
                  </a:lnTo>
                  <a:cubicBezTo>
                    <a:pt x="1241" y="2087"/>
                    <a:pt x="1241" y="2080"/>
                    <a:pt x="1248" y="2051"/>
                  </a:cubicBezTo>
                  <a:cubicBezTo>
                    <a:pt x="1248" y="2044"/>
                    <a:pt x="1248" y="2037"/>
                    <a:pt x="1248" y="2037"/>
                  </a:cubicBezTo>
                  <a:lnTo>
                    <a:pt x="1255" y="670"/>
                  </a:lnTo>
                  <a:lnTo>
                    <a:pt x="1248" y="599"/>
                  </a:lnTo>
                  <a:lnTo>
                    <a:pt x="1213" y="444"/>
                  </a:lnTo>
                  <a:lnTo>
                    <a:pt x="1171" y="458"/>
                  </a:lnTo>
                  <a:lnTo>
                    <a:pt x="1171" y="458"/>
                  </a:lnTo>
                  <a:lnTo>
                    <a:pt x="1206" y="437"/>
                  </a:lnTo>
                  <a:lnTo>
                    <a:pt x="1199" y="409"/>
                  </a:lnTo>
                  <a:lnTo>
                    <a:pt x="1156" y="423"/>
                  </a:lnTo>
                  <a:lnTo>
                    <a:pt x="1192" y="402"/>
                  </a:lnTo>
                  <a:lnTo>
                    <a:pt x="1185" y="374"/>
                  </a:lnTo>
                  <a:lnTo>
                    <a:pt x="1142" y="395"/>
                  </a:lnTo>
                  <a:lnTo>
                    <a:pt x="1178" y="367"/>
                  </a:lnTo>
                  <a:lnTo>
                    <a:pt x="1171" y="353"/>
                  </a:lnTo>
                  <a:lnTo>
                    <a:pt x="1149" y="310"/>
                  </a:lnTo>
                  <a:lnTo>
                    <a:pt x="1121" y="261"/>
                  </a:lnTo>
                  <a:lnTo>
                    <a:pt x="1093" y="226"/>
                  </a:lnTo>
                  <a:lnTo>
                    <a:pt x="1058" y="247"/>
                  </a:lnTo>
                  <a:lnTo>
                    <a:pt x="1058" y="247"/>
                  </a:lnTo>
                  <a:lnTo>
                    <a:pt x="1079" y="212"/>
                  </a:lnTo>
                  <a:lnTo>
                    <a:pt x="1058" y="183"/>
                  </a:lnTo>
                  <a:lnTo>
                    <a:pt x="1030" y="212"/>
                  </a:lnTo>
                  <a:lnTo>
                    <a:pt x="1051" y="176"/>
                  </a:lnTo>
                  <a:lnTo>
                    <a:pt x="1030" y="155"/>
                  </a:lnTo>
                  <a:lnTo>
                    <a:pt x="1001" y="183"/>
                  </a:lnTo>
                  <a:lnTo>
                    <a:pt x="1022" y="148"/>
                  </a:lnTo>
                  <a:lnTo>
                    <a:pt x="1001" y="127"/>
                  </a:lnTo>
                  <a:lnTo>
                    <a:pt x="973" y="155"/>
                  </a:lnTo>
                  <a:lnTo>
                    <a:pt x="994" y="120"/>
                  </a:lnTo>
                  <a:lnTo>
                    <a:pt x="973" y="99"/>
                  </a:lnTo>
                  <a:lnTo>
                    <a:pt x="924" y="64"/>
                  </a:lnTo>
                  <a:lnTo>
                    <a:pt x="910" y="49"/>
                  </a:lnTo>
                  <a:lnTo>
                    <a:pt x="825" y="0"/>
                  </a:lnTo>
                  <a:close/>
                  <a:moveTo>
                    <a:pt x="393" y="2662"/>
                  </a:moveTo>
                  <a:lnTo>
                    <a:pt x="388" y="2665"/>
                  </a:lnTo>
                  <a:lnTo>
                    <a:pt x="395" y="2665"/>
                  </a:lnTo>
                  <a:lnTo>
                    <a:pt x="393" y="2662"/>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1704383" y="3692331"/>
              <a:ext cx="171934" cy="329000"/>
            </a:xfrm>
            <a:custGeom>
              <a:avLst/>
              <a:gdLst/>
              <a:ahLst/>
              <a:cxnLst/>
              <a:rect l="l" t="t" r="r" b="b"/>
              <a:pathLst>
                <a:path w="1827" h="3496" extrusionOk="0">
                  <a:moveTo>
                    <a:pt x="789" y="341"/>
                  </a:moveTo>
                  <a:cubicBezTo>
                    <a:pt x="827" y="341"/>
                    <a:pt x="871" y="354"/>
                    <a:pt x="917" y="381"/>
                  </a:cubicBezTo>
                  <a:cubicBezTo>
                    <a:pt x="1079" y="487"/>
                    <a:pt x="1185" y="663"/>
                    <a:pt x="1199" y="860"/>
                  </a:cubicBezTo>
                  <a:lnTo>
                    <a:pt x="1199" y="1184"/>
                  </a:lnTo>
                  <a:lnTo>
                    <a:pt x="635" y="860"/>
                  </a:lnTo>
                  <a:lnTo>
                    <a:pt x="635" y="536"/>
                  </a:lnTo>
                  <a:cubicBezTo>
                    <a:pt x="635" y="412"/>
                    <a:pt x="698" y="341"/>
                    <a:pt x="789" y="341"/>
                  </a:cubicBezTo>
                  <a:close/>
                  <a:moveTo>
                    <a:pt x="824" y="1820"/>
                  </a:moveTo>
                  <a:cubicBezTo>
                    <a:pt x="850" y="1820"/>
                    <a:pt x="879" y="1828"/>
                    <a:pt x="910" y="1847"/>
                  </a:cubicBezTo>
                  <a:cubicBezTo>
                    <a:pt x="938" y="1861"/>
                    <a:pt x="967" y="1882"/>
                    <a:pt x="988" y="1904"/>
                  </a:cubicBezTo>
                  <a:cubicBezTo>
                    <a:pt x="1058" y="1981"/>
                    <a:pt x="1101" y="2080"/>
                    <a:pt x="1108" y="2178"/>
                  </a:cubicBezTo>
                  <a:cubicBezTo>
                    <a:pt x="1108" y="2270"/>
                    <a:pt x="1065" y="2319"/>
                    <a:pt x="1009" y="2326"/>
                  </a:cubicBezTo>
                  <a:lnTo>
                    <a:pt x="1002" y="2319"/>
                  </a:lnTo>
                  <a:lnTo>
                    <a:pt x="1002" y="2319"/>
                  </a:lnTo>
                  <a:lnTo>
                    <a:pt x="1037" y="2672"/>
                  </a:lnTo>
                  <a:lnTo>
                    <a:pt x="790" y="2531"/>
                  </a:lnTo>
                  <a:lnTo>
                    <a:pt x="790" y="2474"/>
                  </a:lnTo>
                  <a:lnTo>
                    <a:pt x="819" y="2214"/>
                  </a:lnTo>
                  <a:cubicBezTo>
                    <a:pt x="755" y="2143"/>
                    <a:pt x="720" y="2052"/>
                    <a:pt x="720" y="1960"/>
                  </a:cubicBezTo>
                  <a:cubicBezTo>
                    <a:pt x="720" y="1870"/>
                    <a:pt x="762" y="1820"/>
                    <a:pt x="824" y="1820"/>
                  </a:cubicBezTo>
                  <a:close/>
                  <a:moveTo>
                    <a:pt x="660" y="0"/>
                  </a:moveTo>
                  <a:cubicBezTo>
                    <a:pt x="502" y="0"/>
                    <a:pt x="396" y="123"/>
                    <a:pt x="396" y="339"/>
                  </a:cubicBezTo>
                  <a:lnTo>
                    <a:pt x="396" y="719"/>
                  </a:lnTo>
                  <a:lnTo>
                    <a:pt x="346" y="691"/>
                  </a:lnTo>
                  <a:cubicBezTo>
                    <a:pt x="291" y="660"/>
                    <a:pt x="239" y="646"/>
                    <a:pt x="192" y="646"/>
                  </a:cubicBezTo>
                  <a:cubicBezTo>
                    <a:pt x="79" y="646"/>
                    <a:pt x="1" y="733"/>
                    <a:pt x="1" y="888"/>
                  </a:cubicBezTo>
                  <a:lnTo>
                    <a:pt x="1" y="2200"/>
                  </a:lnTo>
                  <a:cubicBezTo>
                    <a:pt x="8" y="2439"/>
                    <a:pt x="135" y="2658"/>
                    <a:pt x="339" y="2792"/>
                  </a:cubicBezTo>
                  <a:lnTo>
                    <a:pt x="1481" y="3447"/>
                  </a:lnTo>
                  <a:cubicBezTo>
                    <a:pt x="1537" y="3480"/>
                    <a:pt x="1589" y="3496"/>
                    <a:pt x="1636" y="3496"/>
                  </a:cubicBezTo>
                  <a:cubicBezTo>
                    <a:pt x="1749" y="3496"/>
                    <a:pt x="1827" y="3405"/>
                    <a:pt x="1827" y="3250"/>
                  </a:cubicBezTo>
                  <a:lnTo>
                    <a:pt x="1827" y="1946"/>
                  </a:lnTo>
                  <a:cubicBezTo>
                    <a:pt x="1813" y="1706"/>
                    <a:pt x="1686" y="1481"/>
                    <a:pt x="1481" y="1347"/>
                  </a:cubicBezTo>
                  <a:lnTo>
                    <a:pt x="1439" y="1325"/>
                  </a:lnTo>
                  <a:lnTo>
                    <a:pt x="1439" y="945"/>
                  </a:lnTo>
                  <a:cubicBezTo>
                    <a:pt x="1425" y="606"/>
                    <a:pt x="1249" y="303"/>
                    <a:pt x="967" y="120"/>
                  </a:cubicBezTo>
                  <a:lnTo>
                    <a:pt x="875" y="64"/>
                  </a:lnTo>
                  <a:cubicBezTo>
                    <a:pt x="797" y="21"/>
                    <a:pt x="725" y="0"/>
                    <a:pt x="6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1697513" y="3688849"/>
              <a:ext cx="183416" cy="336528"/>
            </a:xfrm>
            <a:custGeom>
              <a:avLst/>
              <a:gdLst/>
              <a:ahLst/>
              <a:cxnLst/>
              <a:rect l="l" t="t" r="r" b="b"/>
              <a:pathLst>
                <a:path w="1949" h="3576" extrusionOk="0">
                  <a:moveTo>
                    <a:pt x="877" y="434"/>
                  </a:moveTo>
                  <a:cubicBezTo>
                    <a:pt x="911" y="434"/>
                    <a:pt x="943" y="445"/>
                    <a:pt x="969" y="467"/>
                  </a:cubicBezTo>
                  <a:cubicBezTo>
                    <a:pt x="1124" y="566"/>
                    <a:pt x="1216" y="728"/>
                    <a:pt x="1230" y="904"/>
                  </a:cubicBezTo>
                  <a:lnTo>
                    <a:pt x="1230" y="1158"/>
                  </a:lnTo>
                  <a:lnTo>
                    <a:pt x="758" y="883"/>
                  </a:lnTo>
                  <a:lnTo>
                    <a:pt x="758" y="587"/>
                  </a:lnTo>
                  <a:cubicBezTo>
                    <a:pt x="751" y="538"/>
                    <a:pt x="772" y="481"/>
                    <a:pt x="814" y="446"/>
                  </a:cubicBezTo>
                  <a:cubicBezTo>
                    <a:pt x="835" y="438"/>
                    <a:pt x="856" y="434"/>
                    <a:pt x="877" y="434"/>
                  </a:cubicBezTo>
                  <a:close/>
                  <a:moveTo>
                    <a:pt x="882" y="343"/>
                  </a:moveTo>
                  <a:cubicBezTo>
                    <a:pt x="763" y="343"/>
                    <a:pt x="652" y="448"/>
                    <a:pt x="673" y="587"/>
                  </a:cubicBezTo>
                  <a:lnTo>
                    <a:pt x="673" y="932"/>
                  </a:lnTo>
                  <a:lnTo>
                    <a:pt x="1315" y="1299"/>
                  </a:lnTo>
                  <a:lnTo>
                    <a:pt x="1315" y="911"/>
                  </a:lnTo>
                  <a:cubicBezTo>
                    <a:pt x="1300" y="700"/>
                    <a:pt x="1195" y="502"/>
                    <a:pt x="1011" y="390"/>
                  </a:cubicBezTo>
                  <a:cubicBezTo>
                    <a:pt x="971" y="357"/>
                    <a:pt x="926" y="343"/>
                    <a:pt x="882" y="343"/>
                  </a:cubicBezTo>
                  <a:close/>
                  <a:moveTo>
                    <a:pt x="908" y="1905"/>
                  </a:moveTo>
                  <a:cubicBezTo>
                    <a:pt x="930" y="1905"/>
                    <a:pt x="951" y="1913"/>
                    <a:pt x="969" y="1926"/>
                  </a:cubicBezTo>
                  <a:cubicBezTo>
                    <a:pt x="990" y="1941"/>
                    <a:pt x="1011" y="1962"/>
                    <a:pt x="1033" y="1983"/>
                  </a:cubicBezTo>
                  <a:cubicBezTo>
                    <a:pt x="1096" y="2046"/>
                    <a:pt x="1131" y="2138"/>
                    <a:pt x="1138" y="2230"/>
                  </a:cubicBezTo>
                  <a:cubicBezTo>
                    <a:pt x="1138" y="2258"/>
                    <a:pt x="1131" y="2321"/>
                    <a:pt x="1075" y="2321"/>
                  </a:cubicBezTo>
                  <a:lnTo>
                    <a:pt x="1033" y="2321"/>
                  </a:lnTo>
                  <a:lnTo>
                    <a:pt x="1061" y="2645"/>
                  </a:lnTo>
                  <a:lnTo>
                    <a:pt x="906" y="2554"/>
                  </a:lnTo>
                  <a:lnTo>
                    <a:pt x="934" y="2244"/>
                  </a:lnTo>
                  <a:lnTo>
                    <a:pt x="920" y="2230"/>
                  </a:lnTo>
                  <a:cubicBezTo>
                    <a:pt x="870" y="2166"/>
                    <a:pt x="835" y="2089"/>
                    <a:pt x="835" y="2004"/>
                  </a:cubicBezTo>
                  <a:cubicBezTo>
                    <a:pt x="828" y="1969"/>
                    <a:pt x="842" y="1933"/>
                    <a:pt x="870" y="1912"/>
                  </a:cubicBezTo>
                  <a:cubicBezTo>
                    <a:pt x="883" y="1907"/>
                    <a:pt x="895" y="1905"/>
                    <a:pt x="908" y="1905"/>
                  </a:cubicBezTo>
                  <a:close/>
                  <a:moveTo>
                    <a:pt x="904" y="1824"/>
                  </a:moveTo>
                  <a:cubicBezTo>
                    <a:pt x="878" y="1824"/>
                    <a:pt x="852" y="1830"/>
                    <a:pt x="828" y="1842"/>
                  </a:cubicBezTo>
                  <a:cubicBezTo>
                    <a:pt x="772" y="1877"/>
                    <a:pt x="744" y="1941"/>
                    <a:pt x="751" y="2004"/>
                  </a:cubicBezTo>
                  <a:cubicBezTo>
                    <a:pt x="758" y="2096"/>
                    <a:pt x="793" y="2194"/>
                    <a:pt x="849" y="2265"/>
                  </a:cubicBezTo>
                  <a:lnTo>
                    <a:pt x="821" y="2596"/>
                  </a:lnTo>
                  <a:lnTo>
                    <a:pt x="1159" y="2793"/>
                  </a:lnTo>
                  <a:lnTo>
                    <a:pt x="1124" y="2399"/>
                  </a:lnTo>
                  <a:cubicBezTo>
                    <a:pt x="1195" y="2371"/>
                    <a:pt x="1230" y="2300"/>
                    <a:pt x="1223" y="2230"/>
                  </a:cubicBezTo>
                  <a:cubicBezTo>
                    <a:pt x="1216" y="2110"/>
                    <a:pt x="1174" y="2004"/>
                    <a:pt x="1096" y="1926"/>
                  </a:cubicBezTo>
                  <a:cubicBezTo>
                    <a:pt x="1068" y="1898"/>
                    <a:pt x="1040" y="1877"/>
                    <a:pt x="1004" y="1856"/>
                  </a:cubicBezTo>
                  <a:cubicBezTo>
                    <a:pt x="976" y="1835"/>
                    <a:pt x="940" y="1824"/>
                    <a:pt x="904" y="1824"/>
                  </a:cubicBezTo>
                  <a:close/>
                  <a:moveTo>
                    <a:pt x="748" y="84"/>
                  </a:moveTo>
                  <a:cubicBezTo>
                    <a:pt x="812" y="84"/>
                    <a:pt x="875" y="104"/>
                    <a:pt x="927" y="143"/>
                  </a:cubicBezTo>
                  <a:lnTo>
                    <a:pt x="1018" y="199"/>
                  </a:lnTo>
                  <a:cubicBezTo>
                    <a:pt x="1286" y="369"/>
                    <a:pt x="1456" y="665"/>
                    <a:pt x="1477" y="982"/>
                  </a:cubicBezTo>
                  <a:lnTo>
                    <a:pt x="1477" y="1391"/>
                  </a:lnTo>
                  <a:lnTo>
                    <a:pt x="1533" y="1426"/>
                  </a:lnTo>
                  <a:cubicBezTo>
                    <a:pt x="1723" y="1553"/>
                    <a:pt x="1850" y="1757"/>
                    <a:pt x="1857" y="1983"/>
                  </a:cubicBezTo>
                  <a:lnTo>
                    <a:pt x="1857" y="3294"/>
                  </a:lnTo>
                  <a:cubicBezTo>
                    <a:pt x="1888" y="3411"/>
                    <a:pt x="1791" y="3502"/>
                    <a:pt x="1689" y="3502"/>
                  </a:cubicBezTo>
                  <a:cubicBezTo>
                    <a:pt x="1649" y="3502"/>
                    <a:pt x="1609" y="3488"/>
                    <a:pt x="1575" y="3456"/>
                  </a:cubicBezTo>
                  <a:lnTo>
                    <a:pt x="440" y="2801"/>
                  </a:lnTo>
                  <a:cubicBezTo>
                    <a:pt x="250" y="2674"/>
                    <a:pt x="123" y="2462"/>
                    <a:pt x="116" y="2237"/>
                  </a:cubicBezTo>
                  <a:lnTo>
                    <a:pt x="116" y="932"/>
                  </a:lnTo>
                  <a:cubicBezTo>
                    <a:pt x="109" y="855"/>
                    <a:pt x="137" y="784"/>
                    <a:pt x="194" y="742"/>
                  </a:cubicBezTo>
                  <a:cubicBezTo>
                    <a:pt x="215" y="735"/>
                    <a:pt x="243" y="728"/>
                    <a:pt x="264" y="728"/>
                  </a:cubicBezTo>
                  <a:cubicBezTo>
                    <a:pt x="314" y="728"/>
                    <a:pt x="356" y="742"/>
                    <a:pt x="398" y="770"/>
                  </a:cubicBezTo>
                  <a:lnTo>
                    <a:pt x="511" y="834"/>
                  </a:lnTo>
                  <a:lnTo>
                    <a:pt x="511" y="383"/>
                  </a:lnTo>
                  <a:cubicBezTo>
                    <a:pt x="497" y="277"/>
                    <a:pt x="546" y="171"/>
                    <a:pt x="631" y="108"/>
                  </a:cubicBezTo>
                  <a:cubicBezTo>
                    <a:pt x="669" y="91"/>
                    <a:pt x="709" y="84"/>
                    <a:pt x="748" y="84"/>
                  </a:cubicBezTo>
                  <a:close/>
                  <a:moveTo>
                    <a:pt x="750" y="1"/>
                  </a:moveTo>
                  <a:cubicBezTo>
                    <a:pt x="693" y="1"/>
                    <a:pt x="635" y="13"/>
                    <a:pt x="581" y="37"/>
                  </a:cubicBezTo>
                  <a:cubicBezTo>
                    <a:pt x="476" y="115"/>
                    <a:pt x="412" y="242"/>
                    <a:pt x="426" y="383"/>
                  </a:cubicBezTo>
                  <a:lnTo>
                    <a:pt x="426" y="686"/>
                  </a:lnTo>
                  <a:cubicBezTo>
                    <a:pt x="379" y="651"/>
                    <a:pt x="328" y="636"/>
                    <a:pt x="278" y="636"/>
                  </a:cubicBezTo>
                  <a:cubicBezTo>
                    <a:pt x="132" y="636"/>
                    <a:pt x="0" y="765"/>
                    <a:pt x="32" y="932"/>
                  </a:cubicBezTo>
                  <a:lnTo>
                    <a:pt x="32" y="2237"/>
                  </a:lnTo>
                  <a:cubicBezTo>
                    <a:pt x="39" y="2497"/>
                    <a:pt x="173" y="2730"/>
                    <a:pt x="391" y="2871"/>
                  </a:cubicBezTo>
                  <a:lnTo>
                    <a:pt x="1533" y="3527"/>
                  </a:lnTo>
                  <a:cubicBezTo>
                    <a:pt x="1582" y="3562"/>
                    <a:pt x="1646" y="3576"/>
                    <a:pt x="1709" y="3576"/>
                  </a:cubicBezTo>
                  <a:cubicBezTo>
                    <a:pt x="1745" y="3576"/>
                    <a:pt x="1787" y="3569"/>
                    <a:pt x="1815" y="3548"/>
                  </a:cubicBezTo>
                  <a:cubicBezTo>
                    <a:pt x="1900" y="3491"/>
                    <a:pt x="1949" y="3393"/>
                    <a:pt x="1942" y="3287"/>
                  </a:cubicBezTo>
                  <a:lnTo>
                    <a:pt x="1942" y="1983"/>
                  </a:lnTo>
                  <a:cubicBezTo>
                    <a:pt x="1928" y="1722"/>
                    <a:pt x="1787" y="1489"/>
                    <a:pt x="1575" y="1348"/>
                  </a:cubicBezTo>
                  <a:lnTo>
                    <a:pt x="1554" y="1334"/>
                  </a:lnTo>
                  <a:lnTo>
                    <a:pt x="1554" y="982"/>
                  </a:lnTo>
                  <a:cubicBezTo>
                    <a:pt x="1533" y="636"/>
                    <a:pt x="1350" y="312"/>
                    <a:pt x="1061" y="122"/>
                  </a:cubicBezTo>
                  <a:lnTo>
                    <a:pt x="962" y="72"/>
                  </a:lnTo>
                  <a:cubicBezTo>
                    <a:pt x="901" y="24"/>
                    <a:pt x="826" y="1"/>
                    <a:pt x="75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1754165" y="3652524"/>
              <a:ext cx="156030" cy="165253"/>
            </a:xfrm>
            <a:custGeom>
              <a:avLst/>
              <a:gdLst/>
              <a:ahLst/>
              <a:cxnLst/>
              <a:rect l="l" t="t" r="r" b="b"/>
              <a:pathLst>
                <a:path w="1658" h="1756" extrusionOk="0">
                  <a:moveTo>
                    <a:pt x="868" y="0"/>
                  </a:moveTo>
                  <a:cubicBezTo>
                    <a:pt x="854" y="0"/>
                    <a:pt x="832" y="0"/>
                    <a:pt x="818" y="7"/>
                  </a:cubicBezTo>
                  <a:lnTo>
                    <a:pt x="783" y="14"/>
                  </a:lnTo>
                  <a:cubicBezTo>
                    <a:pt x="769" y="21"/>
                    <a:pt x="755" y="28"/>
                    <a:pt x="741" y="35"/>
                  </a:cubicBezTo>
                  <a:lnTo>
                    <a:pt x="1" y="466"/>
                  </a:lnTo>
                  <a:cubicBezTo>
                    <a:pt x="15" y="458"/>
                    <a:pt x="29" y="451"/>
                    <a:pt x="36" y="451"/>
                  </a:cubicBezTo>
                  <a:lnTo>
                    <a:pt x="71" y="437"/>
                  </a:lnTo>
                  <a:cubicBezTo>
                    <a:pt x="85" y="437"/>
                    <a:pt x="99" y="437"/>
                    <a:pt x="106" y="430"/>
                  </a:cubicBezTo>
                  <a:lnTo>
                    <a:pt x="156" y="430"/>
                  </a:lnTo>
                  <a:cubicBezTo>
                    <a:pt x="170" y="437"/>
                    <a:pt x="184" y="437"/>
                    <a:pt x="198" y="437"/>
                  </a:cubicBezTo>
                  <a:lnTo>
                    <a:pt x="240" y="451"/>
                  </a:lnTo>
                  <a:lnTo>
                    <a:pt x="290" y="473"/>
                  </a:lnTo>
                  <a:lnTo>
                    <a:pt x="339" y="494"/>
                  </a:lnTo>
                  <a:lnTo>
                    <a:pt x="438" y="550"/>
                  </a:lnTo>
                  <a:cubicBezTo>
                    <a:pt x="452" y="557"/>
                    <a:pt x="466" y="571"/>
                    <a:pt x="480" y="578"/>
                  </a:cubicBezTo>
                  <a:lnTo>
                    <a:pt x="529" y="614"/>
                  </a:lnTo>
                  <a:lnTo>
                    <a:pt x="572" y="656"/>
                  </a:lnTo>
                  <a:cubicBezTo>
                    <a:pt x="593" y="670"/>
                    <a:pt x="607" y="684"/>
                    <a:pt x="614" y="698"/>
                  </a:cubicBezTo>
                  <a:lnTo>
                    <a:pt x="621" y="705"/>
                  </a:lnTo>
                  <a:lnTo>
                    <a:pt x="649" y="733"/>
                  </a:lnTo>
                  <a:lnTo>
                    <a:pt x="663" y="755"/>
                  </a:lnTo>
                  <a:lnTo>
                    <a:pt x="691" y="783"/>
                  </a:lnTo>
                  <a:lnTo>
                    <a:pt x="706" y="804"/>
                  </a:lnTo>
                  <a:lnTo>
                    <a:pt x="734" y="839"/>
                  </a:lnTo>
                  <a:cubicBezTo>
                    <a:pt x="748" y="867"/>
                    <a:pt x="762" y="888"/>
                    <a:pt x="769" y="903"/>
                  </a:cubicBezTo>
                  <a:cubicBezTo>
                    <a:pt x="776" y="910"/>
                    <a:pt x="776" y="917"/>
                    <a:pt x="783" y="924"/>
                  </a:cubicBezTo>
                  <a:lnTo>
                    <a:pt x="804" y="959"/>
                  </a:lnTo>
                  <a:lnTo>
                    <a:pt x="811" y="980"/>
                  </a:lnTo>
                  <a:lnTo>
                    <a:pt x="825" y="1015"/>
                  </a:lnTo>
                  <a:lnTo>
                    <a:pt x="832" y="1029"/>
                  </a:lnTo>
                  <a:cubicBezTo>
                    <a:pt x="839" y="1044"/>
                    <a:pt x="846" y="1058"/>
                    <a:pt x="854" y="1072"/>
                  </a:cubicBezTo>
                  <a:cubicBezTo>
                    <a:pt x="854" y="1086"/>
                    <a:pt x="868" y="1121"/>
                    <a:pt x="875" y="1135"/>
                  </a:cubicBezTo>
                  <a:cubicBezTo>
                    <a:pt x="875" y="1149"/>
                    <a:pt x="882" y="1177"/>
                    <a:pt x="889" y="1199"/>
                  </a:cubicBezTo>
                  <a:cubicBezTo>
                    <a:pt x="896" y="1213"/>
                    <a:pt x="896" y="1241"/>
                    <a:pt x="903" y="1255"/>
                  </a:cubicBezTo>
                  <a:cubicBezTo>
                    <a:pt x="903" y="1276"/>
                    <a:pt x="910" y="1297"/>
                    <a:pt x="910" y="1318"/>
                  </a:cubicBezTo>
                  <a:cubicBezTo>
                    <a:pt x="910" y="1333"/>
                    <a:pt x="910" y="1354"/>
                    <a:pt x="910" y="1375"/>
                  </a:cubicBezTo>
                  <a:lnTo>
                    <a:pt x="910" y="1756"/>
                  </a:lnTo>
                  <a:lnTo>
                    <a:pt x="1650" y="1326"/>
                  </a:lnTo>
                  <a:lnTo>
                    <a:pt x="1650" y="924"/>
                  </a:lnTo>
                  <a:lnTo>
                    <a:pt x="1657" y="917"/>
                  </a:lnTo>
                  <a:lnTo>
                    <a:pt x="1657" y="896"/>
                  </a:lnTo>
                  <a:cubicBezTo>
                    <a:pt x="1657" y="867"/>
                    <a:pt x="1657" y="853"/>
                    <a:pt x="1657" y="846"/>
                  </a:cubicBezTo>
                  <a:cubicBezTo>
                    <a:pt x="1650" y="839"/>
                    <a:pt x="1657" y="832"/>
                    <a:pt x="1657" y="825"/>
                  </a:cubicBezTo>
                  <a:lnTo>
                    <a:pt x="1657" y="797"/>
                  </a:lnTo>
                  <a:lnTo>
                    <a:pt x="1650" y="776"/>
                  </a:lnTo>
                  <a:cubicBezTo>
                    <a:pt x="1650" y="755"/>
                    <a:pt x="1643" y="755"/>
                    <a:pt x="1643" y="747"/>
                  </a:cubicBezTo>
                  <a:lnTo>
                    <a:pt x="1636" y="719"/>
                  </a:lnTo>
                  <a:cubicBezTo>
                    <a:pt x="1622" y="677"/>
                    <a:pt x="1622" y="670"/>
                    <a:pt x="1615" y="656"/>
                  </a:cubicBezTo>
                  <a:lnTo>
                    <a:pt x="1601" y="621"/>
                  </a:lnTo>
                  <a:lnTo>
                    <a:pt x="1594" y="592"/>
                  </a:lnTo>
                  <a:lnTo>
                    <a:pt x="1587" y="585"/>
                  </a:lnTo>
                  <a:lnTo>
                    <a:pt x="1566" y="550"/>
                  </a:lnTo>
                  <a:lnTo>
                    <a:pt x="1558" y="522"/>
                  </a:lnTo>
                  <a:cubicBezTo>
                    <a:pt x="1551" y="508"/>
                    <a:pt x="1544" y="501"/>
                    <a:pt x="1537" y="487"/>
                  </a:cubicBezTo>
                  <a:cubicBezTo>
                    <a:pt x="1537" y="480"/>
                    <a:pt x="1530" y="473"/>
                    <a:pt x="1530" y="473"/>
                  </a:cubicBezTo>
                  <a:cubicBezTo>
                    <a:pt x="1516" y="451"/>
                    <a:pt x="1509" y="430"/>
                    <a:pt x="1495" y="416"/>
                  </a:cubicBezTo>
                  <a:lnTo>
                    <a:pt x="1460" y="367"/>
                  </a:lnTo>
                  <a:lnTo>
                    <a:pt x="1446" y="346"/>
                  </a:lnTo>
                  <a:cubicBezTo>
                    <a:pt x="1439" y="339"/>
                    <a:pt x="1432" y="332"/>
                    <a:pt x="1425" y="317"/>
                  </a:cubicBezTo>
                  <a:lnTo>
                    <a:pt x="1403" y="296"/>
                  </a:lnTo>
                  <a:lnTo>
                    <a:pt x="1382" y="275"/>
                  </a:lnTo>
                  <a:lnTo>
                    <a:pt x="1368" y="261"/>
                  </a:lnTo>
                  <a:lnTo>
                    <a:pt x="1354" y="240"/>
                  </a:lnTo>
                  <a:lnTo>
                    <a:pt x="1340" y="226"/>
                  </a:lnTo>
                  <a:lnTo>
                    <a:pt x="1305" y="198"/>
                  </a:lnTo>
                  <a:lnTo>
                    <a:pt x="1291" y="184"/>
                  </a:lnTo>
                  <a:lnTo>
                    <a:pt x="1255" y="162"/>
                  </a:lnTo>
                  <a:lnTo>
                    <a:pt x="1241" y="148"/>
                  </a:lnTo>
                  <a:lnTo>
                    <a:pt x="1220" y="134"/>
                  </a:lnTo>
                  <a:lnTo>
                    <a:pt x="1199" y="120"/>
                  </a:lnTo>
                  <a:lnTo>
                    <a:pt x="1100" y="64"/>
                  </a:lnTo>
                  <a:lnTo>
                    <a:pt x="1086" y="57"/>
                  </a:lnTo>
                  <a:lnTo>
                    <a:pt x="1065" y="43"/>
                  </a:lnTo>
                  <a:lnTo>
                    <a:pt x="1051" y="35"/>
                  </a:lnTo>
                  <a:lnTo>
                    <a:pt x="1023" y="28"/>
                  </a:lnTo>
                  <a:lnTo>
                    <a:pt x="1009" y="21"/>
                  </a:lnTo>
                  <a:lnTo>
                    <a:pt x="987" y="14"/>
                  </a:lnTo>
                  <a:lnTo>
                    <a:pt x="952" y="7"/>
                  </a:lnTo>
                  <a:lnTo>
                    <a:pt x="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1752847" y="3648478"/>
              <a:ext cx="159983" cy="175887"/>
            </a:xfrm>
            <a:custGeom>
              <a:avLst/>
              <a:gdLst/>
              <a:ahLst/>
              <a:cxnLst/>
              <a:rect l="l" t="t" r="r" b="b"/>
              <a:pathLst>
                <a:path w="1700" h="1869" extrusionOk="0">
                  <a:moveTo>
                    <a:pt x="875" y="36"/>
                  </a:moveTo>
                  <a:lnTo>
                    <a:pt x="889" y="78"/>
                  </a:lnTo>
                  <a:lnTo>
                    <a:pt x="910" y="78"/>
                  </a:lnTo>
                  <a:lnTo>
                    <a:pt x="952" y="86"/>
                  </a:lnTo>
                  <a:lnTo>
                    <a:pt x="980" y="93"/>
                  </a:lnTo>
                  <a:lnTo>
                    <a:pt x="994" y="50"/>
                  </a:lnTo>
                  <a:lnTo>
                    <a:pt x="994" y="93"/>
                  </a:lnTo>
                  <a:lnTo>
                    <a:pt x="1178" y="191"/>
                  </a:lnTo>
                  <a:lnTo>
                    <a:pt x="1199" y="198"/>
                  </a:lnTo>
                  <a:lnTo>
                    <a:pt x="1262" y="248"/>
                  </a:lnTo>
                  <a:lnTo>
                    <a:pt x="1291" y="212"/>
                  </a:lnTo>
                  <a:lnTo>
                    <a:pt x="1291" y="212"/>
                  </a:lnTo>
                  <a:cubicBezTo>
                    <a:pt x="1290" y="212"/>
                    <a:pt x="1269" y="255"/>
                    <a:pt x="1276" y="262"/>
                  </a:cubicBezTo>
                  <a:lnTo>
                    <a:pt x="1298" y="283"/>
                  </a:lnTo>
                  <a:lnTo>
                    <a:pt x="1333" y="255"/>
                  </a:lnTo>
                  <a:lnTo>
                    <a:pt x="1305" y="290"/>
                  </a:lnTo>
                  <a:lnTo>
                    <a:pt x="1347" y="325"/>
                  </a:lnTo>
                  <a:lnTo>
                    <a:pt x="1375" y="297"/>
                  </a:lnTo>
                  <a:lnTo>
                    <a:pt x="1354" y="339"/>
                  </a:lnTo>
                  <a:lnTo>
                    <a:pt x="1396" y="382"/>
                  </a:lnTo>
                  <a:lnTo>
                    <a:pt x="1410" y="396"/>
                  </a:lnTo>
                  <a:lnTo>
                    <a:pt x="1424" y="424"/>
                  </a:lnTo>
                  <a:cubicBezTo>
                    <a:pt x="1439" y="438"/>
                    <a:pt x="1446" y="452"/>
                    <a:pt x="1453" y="466"/>
                  </a:cubicBezTo>
                  <a:lnTo>
                    <a:pt x="1488" y="438"/>
                  </a:lnTo>
                  <a:lnTo>
                    <a:pt x="1460" y="473"/>
                  </a:lnTo>
                  <a:cubicBezTo>
                    <a:pt x="1474" y="494"/>
                    <a:pt x="1481" y="509"/>
                    <a:pt x="1495" y="530"/>
                  </a:cubicBezTo>
                  <a:lnTo>
                    <a:pt x="1509" y="551"/>
                  </a:lnTo>
                  <a:cubicBezTo>
                    <a:pt x="1509" y="558"/>
                    <a:pt x="1516" y="565"/>
                    <a:pt x="1523" y="579"/>
                  </a:cubicBezTo>
                  <a:lnTo>
                    <a:pt x="1580" y="706"/>
                  </a:lnTo>
                  <a:lnTo>
                    <a:pt x="1587" y="741"/>
                  </a:lnTo>
                  <a:lnTo>
                    <a:pt x="1629" y="734"/>
                  </a:lnTo>
                  <a:lnTo>
                    <a:pt x="1594" y="755"/>
                  </a:lnTo>
                  <a:lnTo>
                    <a:pt x="1636" y="741"/>
                  </a:lnTo>
                  <a:lnTo>
                    <a:pt x="1594" y="762"/>
                  </a:lnTo>
                  <a:cubicBezTo>
                    <a:pt x="1601" y="776"/>
                    <a:pt x="1601" y="783"/>
                    <a:pt x="1601" y="790"/>
                  </a:cubicBezTo>
                  <a:lnTo>
                    <a:pt x="1601" y="805"/>
                  </a:lnTo>
                  <a:lnTo>
                    <a:pt x="1643" y="798"/>
                  </a:lnTo>
                  <a:lnTo>
                    <a:pt x="1608" y="819"/>
                  </a:lnTo>
                  <a:lnTo>
                    <a:pt x="1615" y="840"/>
                  </a:lnTo>
                  <a:lnTo>
                    <a:pt x="1622" y="924"/>
                  </a:lnTo>
                  <a:lnTo>
                    <a:pt x="1664" y="924"/>
                  </a:lnTo>
                  <a:lnTo>
                    <a:pt x="1622" y="939"/>
                  </a:lnTo>
                  <a:lnTo>
                    <a:pt x="1622" y="1333"/>
                  </a:lnTo>
                  <a:lnTo>
                    <a:pt x="966" y="1721"/>
                  </a:lnTo>
                  <a:lnTo>
                    <a:pt x="966" y="1411"/>
                  </a:lnTo>
                  <a:cubicBezTo>
                    <a:pt x="966" y="1390"/>
                    <a:pt x="966" y="1369"/>
                    <a:pt x="966" y="1347"/>
                  </a:cubicBezTo>
                  <a:cubicBezTo>
                    <a:pt x="966" y="1326"/>
                    <a:pt x="959" y="1305"/>
                    <a:pt x="959" y="1284"/>
                  </a:cubicBezTo>
                  <a:cubicBezTo>
                    <a:pt x="952" y="1270"/>
                    <a:pt x="952" y="1242"/>
                    <a:pt x="945" y="1220"/>
                  </a:cubicBezTo>
                  <a:cubicBezTo>
                    <a:pt x="938" y="1199"/>
                    <a:pt x="931" y="1178"/>
                    <a:pt x="931" y="1157"/>
                  </a:cubicBezTo>
                  <a:cubicBezTo>
                    <a:pt x="924" y="1143"/>
                    <a:pt x="917" y="1122"/>
                    <a:pt x="903" y="1094"/>
                  </a:cubicBezTo>
                  <a:cubicBezTo>
                    <a:pt x="903" y="1079"/>
                    <a:pt x="896" y="1065"/>
                    <a:pt x="882" y="1037"/>
                  </a:cubicBezTo>
                  <a:cubicBezTo>
                    <a:pt x="875" y="1023"/>
                    <a:pt x="868" y="1009"/>
                    <a:pt x="868" y="1002"/>
                  </a:cubicBezTo>
                  <a:lnTo>
                    <a:pt x="853" y="974"/>
                  </a:lnTo>
                  <a:cubicBezTo>
                    <a:pt x="846" y="960"/>
                    <a:pt x="839" y="946"/>
                    <a:pt x="825" y="917"/>
                  </a:cubicBezTo>
                  <a:lnTo>
                    <a:pt x="790" y="861"/>
                  </a:lnTo>
                  <a:lnTo>
                    <a:pt x="755" y="882"/>
                  </a:lnTo>
                  <a:lnTo>
                    <a:pt x="755" y="882"/>
                  </a:lnTo>
                  <a:lnTo>
                    <a:pt x="783" y="854"/>
                  </a:lnTo>
                  <a:cubicBezTo>
                    <a:pt x="769" y="840"/>
                    <a:pt x="762" y="826"/>
                    <a:pt x="755" y="812"/>
                  </a:cubicBezTo>
                  <a:lnTo>
                    <a:pt x="734" y="783"/>
                  </a:lnTo>
                  <a:lnTo>
                    <a:pt x="712" y="762"/>
                  </a:lnTo>
                  <a:lnTo>
                    <a:pt x="691" y="734"/>
                  </a:lnTo>
                  <a:lnTo>
                    <a:pt x="670" y="713"/>
                  </a:lnTo>
                  <a:lnTo>
                    <a:pt x="656" y="699"/>
                  </a:lnTo>
                  <a:lnTo>
                    <a:pt x="621" y="657"/>
                  </a:lnTo>
                  <a:cubicBezTo>
                    <a:pt x="607" y="649"/>
                    <a:pt x="586" y="628"/>
                    <a:pt x="571" y="621"/>
                  </a:cubicBezTo>
                  <a:cubicBezTo>
                    <a:pt x="557" y="607"/>
                    <a:pt x="543" y="593"/>
                    <a:pt x="522" y="579"/>
                  </a:cubicBezTo>
                  <a:lnTo>
                    <a:pt x="473" y="551"/>
                  </a:lnTo>
                  <a:lnTo>
                    <a:pt x="381" y="494"/>
                  </a:lnTo>
                  <a:cubicBezTo>
                    <a:pt x="360" y="487"/>
                    <a:pt x="339" y="473"/>
                    <a:pt x="325" y="466"/>
                  </a:cubicBezTo>
                  <a:cubicBezTo>
                    <a:pt x="304" y="459"/>
                    <a:pt x="290" y="452"/>
                    <a:pt x="268" y="445"/>
                  </a:cubicBezTo>
                  <a:lnTo>
                    <a:pt x="212" y="431"/>
                  </a:lnTo>
                  <a:lnTo>
                    <a:pt x="783" y="107"/>
                  </a:lnTo>
                  <a:cubicBezTo>
                    <a:pt x="790" y="100"/>
                    <a:pt x="797" y="93"/>
                    <a:pt x="811" y="86"/>
                  </a:cubicBezTo>
                  <a:lnTo>
                    <a:pt x="839" y="78"/>
                  </a:lnTo>
                  <a:lnTo>
                    <a:pt x="868" y="78"/>
                  </a:lnTo>
                  <a:lnTo>
                    <a:pt x="868" y="36"/>
                  </a:lnTo>
                  <a:lnTo>
                    <a:pt x="875" y="78"/>
                  </a:lnTo>
                  <a:lnTo>
                    <a:pt x="875" y="36"/>
                  </a:lnTo>
                  <a:close/>
                  <a:moveTo>
                    <a:pt x="818" y="1"/>
                  </a:moveTo>
                  <a:cubicBezTo>
                    <a:pt x="811" y="1"/>
                    <a:pt x="797" y="8"/>
                    <a:pt x="783" y="8"/>
                  </a:cubicBezTo>
                  <a:cubicBezTo>
                    <a:pt x="769" y="15"/>
                    <a:pt x="755" y="22"/>
                    <a:pt x="741" y="29"/>
                  </a:cubicBezTo>
                  <a:lnTo>
                    <a:pt x="0" y="466"/>
                  </a:lnTo>
                  <a:lnTo>
                    <a:pt x="43" y="537"/>
                  </a:lnTo>
                  <a:cubicBezTo>
                    <a:pt x="50" y="530"/>
                    <a:pt x="64" y="523"/>
                    <a:pt x="71" y="523"/>
                  </a:cubicBezTo>
                  <a:lnTo>
                    <a:pt x="99" y="516"/>
                  </a:lnTo>
                  <a:cubicBezTo>
                    <a:pt x="106" y="512"/>
                    <a:pt x="113" y="510"/>
                    <a:pt x="119" y="510"/>
                  </a:cubicBezTo>
                  <a:cubicBezTo>
                    <a:pt x="126" y="510"/>
                    <a:pt x="131" y="512"/>
                    <a:pt x="134" y="516"/>
                  </a:cubicBezTo>
                  <a:lnTo>
                    <a:pt x="212" y="516"/>
                  </a:lnTo>
                  <a:cubicBezTo>
                    <a:pt x="226" y="523"/>
                    <a:pt x="240" y="523"/>
                    <a:pt x="254" y="530"/>
                  </a:cubicBezTo>
                  <a:lnTo>
                    <a:pt x="297" y="551"/>
                  </a:lnTo>
                  <a:lnTo>
                    <a:pt x="339" y="572"/>
                  </a:lnTo>
                  <a:lnTo>
                    <a:pt x="430" y="628"/>
                  </a:lnTo>
                  <a:cubicBezTo>
                    <a:pt x="452" y="635"/>
                    <a:pt x="466" y="642"/>
                    <a:pt x="480" y="657"/>
                  </a:cubicBezTo>
                  <a:cubicBezTo>
                    <a:pt x="494" y="664"/>
                    <a:pt x="515" y="678"/>
                    <a:pt x="529" y="692"/>
                  </a:cubicBezTo>
                  <a:cubicBezTo>
                    <a:pt x="536" y="699"/>
                    <a:pt x="550" y="713"/>
                    <a:pt x="571" y="734"/>
                  </a:cubicBezTo>
                  <a:lnTo>
                    <a:pt x="607" y="762"/>
                  </a:lnTo>
                  <a:lnTo>
                    <a:pt x="635" y="734"/>
                  </a:lnTo>
                  <a:lnTo>
                    <a:pt x="635" y="734"/>
                  </a:lnTo>
                  <a:lnTo>
                    <a:pt x="614" y="769"/>
                  </a:lnTo>
                  <a:lnTo>
                    <a:pt x="635" y="798"/>
                  </a:lnTo>
                  <a:lnTo>
                    <a:pt x="649" y="819"/>
                  </a:lnTo>
                  <a:cubicBezTo>
                    <a:pt x="656" y="826"/>
                    <a:pt x="663" y="833"/>
                    <a:pt x="677" y="847"/>
                  </a:cubicBezTo>
                  <a:lnTo>
                    <a:pt x="691" y="861"/>
                  </a:lnTo>
                  <a:lnTo>
                    <a:pt x="712" y="903"/>
                  </a:lnTo>
                  <a:lnTo>
                    <a:pt x="748" y="882"/>
                  </a:lnTo>
                  <a:lnTo>
                    <a:pt x="748" y="882"/>
                  </a:lnTo>
                  <a:lnTo>
                    <a:pt x="720" y="910"/>
                  </a:lnTo>
                  <a:lnTo>
                    <a:pt x="755" y="967"/>
                  </a:lnTo>
                  <a:lnTo>
                    <a:pt x="762" y="981"/>
                  </a:lnTo>
                  <a:lnTo>
                    <a:pt x="783" y="1016"/>
                  </a:lnTo>
                  <a:lnTo>
                    <a:pt x="790" y="1037"/>
                  </a:lnTo>
                  <a:lnTo>
                    <a:pt x="811" y="1087"/>
                  </a:lnTo>
                  <a:cubicBezTo>
                    <a:pt x="818" y="1101"/>
                    <a:pt x="825" y="1122"/>
                    <a:pt x="832" y="1136"/>
                  </a:cubicBezTo>
                  <a:cubicBezTo>
                    <a:pt x="839" y="1157"/>
                    <a:pt x="846" y="1171"/>
                    <a:pt x="853" y="1192"/>
                  </a:cubicBezTo>
                  <a:lnTo>
                    <a:pt x="868" y="1249"/>
                  </a:lnTo>
                  <a:cubicBezTo>
                    <a:pt x="875" y="1284"/>
                    <a:pt x="882" y="1326"/>
                    <a:pt x="889" y="1361"/>
                  </a:cubicBezTo>
                  <a:cubicBezTo>
                    <a:pt x="889" y="1376"/>
                    <a:pt x="889" y="1397"/>
                    <a:pt x="889" y="1411"/>
                  </a:cubicBezTo>
                  <a:lnTo>
                    <a:pt x="889" y="1869"/>
                  </a:lnTo>
                  <a:lnTo>
                    <a:pt x="1699" y="1390"/>
                  </a:lnTo>
                  <a:lnTo>
                    <a:pt x="1699" y="988"/>
                  </a:lnTo>
                  <a:cubicBezTo>
                    <a:pt x="1699" y="981"/>
                    <a:pt x="1699" y="967"/>
                    <a:pt x="1699" y="960"/>
                  </a:cubicBezTo>
                  <a:cubicBezTo>
                    <a:pt x="1699" y="953"/>
                    <a:pt x="1699" y="946"/>
                    <a:pt x="1699" y="939"/>
                  </a:cubicBezTo>
                  <a:lnTo>
                    <a:pt x="1699" y="910"/>
                  </a:lnTo>
                  <a:lnTo>
                    <a:pt x="1699" y="889"/>
                  </a:lnTo>
                  <a:lnTo>
                    <a:pt x="1699" y="861"/>
                  </a:lnTo>
                  <a:lnTo>
                    <a:pt x="1678" y="783"/>
                  </a:lnTo>
                  <a:lnTo>
                    <a:pt x="1671" y="755"/>
                  </a:lnTo>
                  <a:lnTo>
                    <a:pt x="1664" y="720"/>
                  </a:lnTo>
                  <a:cubicBezTo>
                    <a:pt x="1657" y="713"/>
                    <a:pt x="1650" y="699"/>
                    <a:pt x="1650" y="685"/>
                  </a:cubicBezTo>
                  <a:lnTo>
                    <a:pt x="1615" y="699"/>
                  </a:lnTo>
                  <a:cubicBezTo>
                    <a:pt x="1615" y="699"/>
                    <a:pt x="1643" y="678"/>
                    <a:pt x="1643" y="671"/>
                  </a:cubicBezTo>
                  <a:lnTo>
                    <a:pt x="1643" y="671"/>
                  </a:lnTo>
                  <a:lnTo>
                    <a:pt x="1608" y="685"/>
                  </a:lnTo>
                  <a:lnTo>
                    <a:pt x="1608" y="685"/>
                  </a:lnTo>
                  <a:lnTo>
                    <a:pt x="1643" y="664"/>
                  </a:lnTo>
                  <a:lnTo>
                    <a:pt x="1629" y="628"/>
                  </a:lnTo>
                  <a:lnTo>
                    <a:pt x="1594" y="649"/>
                  </a:lnTo>
                  <a:lnTo>
                    <a:pt x="1622" y="621"/>
                  </a:lnTo>
                  <a:lnTo>
                    <a:pt x="1594" y="551"/>
                  </a:lnTo>
                  <a:lnTo>
                    <a:pt x="1572" y="516"/>
                  </a:lnTo>
                  <a:lnTo>
                    <a:pt x="1558" y="494"/>
                  </a:lnTo>
                  <a:cubicBezTo>
                    <a:pt x="1551" y="473"/>
                    <a:pt x="1537" y="459"/>
                    <a:pt x="1530" y="438"/>
                  </a:cubicBezTo>
                  <a:lnTo>
                    <a:pt x="1523" y="431"/>
                  </a:lnTo>
                  <a:lnTo>
                    <a:pt x="1488" y="389"/>
                  </a:lnTo>
                  <a:lnTo>
                    <a:pt x="1467" y="360"/>
                  </a:lnTo>
                  <a:lnTo>
                    <a:pt x="1453" y="332"/>
                  </a:lnTo>
                  <a:lnTo>
                    <a:pt x="1368" y="248"/>
                  </a:lnTo>
                  <a:lnTo>
                    <a:pt x="1340" y="276"/>
                  </a:lnTo>
                  <a:cubicBezTo>
                    <a:pt x="1340" y="276"/>
                    <a:pt x="1361" y="241"/>
                    <a:pt x="1354" y="234"/>
                  </a:cubicBezTo>
                  <a:lnTo>
                    <a:pt x="1326" y="212"/>
                  </a:lnTo>
                  <a:lnTo>
                    <a:pt x="1305" y="191"/>
                  </a:lnTo>
                  <a:lnTo>
                    <a:pt x="1283" y="170"/>
                  </a:lnTo>
                  <a:lnTo>
                    <a:pt x="1255" y="156"/>
                  </a:lnTo>
                  <a:lnTo>
                    <a:pt x="1234" y="142"/>
                  </a:lnTo>
                  <a:lnTo>
                    <a:pt x="1213" y="128"/>
                  </a:lnTo>
                  <a:lnTo>
                    <a:pt x="1100" y="64"/>
                  </a:lnTo>
                  <a:lnTo>
                    <a:pt x="1079" y="50"/>
                  </a:lnTo>
                  <a:lnTo>
                    <a:pt x="1058" y="43"/>
                  </a:lnTo>
                  <a:lnTo>
                    <a:pt x="1037" y="36"/>
                  </a:lnTo>
                  <a:lnTo>
                    <a:pt x="1016" y="29"/>
                  </a:lnTo>
                  <a:lnTo>
                    <a:pt x="994" y="22"/>
                  </a:lnTo>
                  <a:lnTo>
                    <a:pt x="973" y="15"/>
                  </a:lnTo>
                  <a:lnTo>
                    <a:pt x="966" y="57"/>
                  </a:lnTo>
                  <a:lnTo>
                    <a:pt x="966" y="15"/>
                  </a:lnTo>
                  <a:lnTo>
                    <a:pt x="959" y="33"/>
                  </a:lnTo>
                  <a:lnTo>
                    <a:pt x="959" y="33"/>
                  </a:lnTo>
                  <a:lnTo>
                    <a:pt x="959" y="1"/>
                  </a:lnTo>
                  <a:lnTo>
                    <a:pt x="889" y="1"/>
                  </a:lnTo>
                  <a:lnTo>
                    <a:pt x="889" y="43"/>
                  </a:lnTo>
                  <a:lnTo>
                    <a:pt x="875"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1886855" y="3822292"/>
              <a:ext cx="47148" cy="26632"/>
            </a:xfrm>
            <a:custGeom>
              <a:avLst/>
              <a:gdLst/>
              <a:ahLst/>
              <a:cxnLst/>
              <a:rect l="l" t="t" r="r" b="b"/>
              <a:pathLst>
                <a:path w="501" h="283" extrusionOk="0">
                  <a:moveTo>
                    <a:pt x="0" y="283"/>
                  </a:moveTo>
                  <a:lnTo>
                    <a:pt x="50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1884878" y="3818998"/>
              <a:ext cx="51194" cy="33314"/>
            </a:xfrm>
            <a:custGeom>
              <a:avLst/>
              <a:gdLst/>
              <a:ahLst/>
              <a:cxnLst/>
              <a:rect l="l" t="t" r="r" b="b"/>
              <a:pathLst>
                <a:path w="544" h="354" extrusionOk="0">
                  <a:moveTo>
                    <a:pt x="501" y="1"/>
                  </a:moveTo>
                  <a:lnTo>
                    <a:pt x="0" y="276"/>
                  </a:lnTo>
                  <a:lnTo>
                    <a:pt x="43" y="353"/>
                  </a:lnTo>
                  <a:lnTo>
                    <a:pt x="543" y="71"/>
                  </a:lnTo>
                  <a:lnTo>
                    <a:pt x="50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65"/>
          <p:cNvGrpSpPr/>
          <p:nvPr/>
        </p:nvGrpSpPr>
        <p:grpSpPr>
          <a:xfrm>
            <a:off x="5724996" y="2358491"/>
            <a:ext cx="2257791" cy="2069101"/>
            <a:chOff x="3926925" y="989720"/>
            <a:chExt cx="3772416" cy="3457145"/>
          </a:xfrm>
        </p:grpSpPr>
        <p:grpSp>
          <p:nvGrpSpPr>
            <p:cNvPr id="3820" name="Google Shape;3820;p65"/>
            <p:cNvGrpSpPr/>
            <p:nvPr/>
          </p:nvGrpSpPr>
          <p:grpSpPr>
            <a:xfrm>
              <a:off x="3926925" y="1870686"/>
              <a:ext cx="3772416" cy="2576180"/>
              <a:chOff x="3926925" y="1870686"/>
              <a:chExt cx="3772416" cy="2576180"/>
            </a:xfrm>
          </p:grpSpPr>
          <p:sp>
            <p:nvSpPr>
              <p:cNvPr id="3821" name="Google Shape;3821;p65"/>
              <p:cNvSpPr/>
              <p:nvPr/>
            </p:nvSpPr>
            <p:spPr>
              <a:xfrm>
                <a:off x="3940015" y="2269068"/>
                <a:ext cx="3746390" cy="2171329"/>
              </a:xfrm>
              <a:custGeom>
                <a:avLst/>
                <a:gdLst/>
                <a:ahLst/>
                <a:cxnLst/>
                <a:rect l="l" t="t" r="r" b="b"/>
                <a:pathLst>
                  <a:path w="24328" h="14100" extrusionOk="0">
                    <a:moveTo>
                      <a:pt x="12125" y="1"/>
                    </a:moveTo>
                    <a:lnTo>
                      <a:pt x="0" y="7050"/>
                    </a:lnTo>
                    <a:lnTo>
                      <a:pt x="12202" y="14100"/>
                    </a:lnTo>
                    <a:lnTo>
                      <a:pt x="24327" y="7050"/>
                    </a:lnTo>
                    <a:lnTo>
                      <a:pt x="121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3926925" y="2261523"/>
                <a:ext cx="3772416" cy="2185343"/>
              </a:xfrm>
              <a:custGeom>
                <a:avLst/>
                <a:gdLst/>
                <a:ahLst/>
                <a:cxnLst/>
                <a:rect l="l" t="t" r="r" b="b"/>
                <a:pathLst>
                  <a:path w="24497" h="14191" extrusionOk="0">
                    <a:moveTo>
                      <a:pt x="12210" y="99"/>
                    </a:moveTo>
                    <a:lnTo>
                      <a:pt x="24335" y="7099"/>
                    </a:lnTo>
                    <a:lnTo>
                      <a:pt x="12287" y="14099"/>
                    </a:lnTo>
                    <a:lnTo>
                      <a:pt x="170" y="7099"/>
                    </a:lnTo>
                    <a:lnTo>
                      <a:pt x="12210" y="99"/>
                    </a:lnTo>
                    <a:close/>
                    <a:moveTo>
                      <a:pt x="12210" y="1"/>
                    </a:moveTo>
                    <a:lnTo>
                      <a:pt x="0" y="7099"/>
                    </a:lnTo>
                    <a:lnTo>
                      <a:pt x="12266" y="14184"/>
                    </a:lnTo>
                    <a:lnTo>
                      <a:pt x="12287" y="14191"/>
                    </a:lnTo>
                    <a:lnTo>
                      <a:pt x="24497" y="7099"/>
                    </a:lnTo>
                    <a:lnTo>
                      <a:pt x="12231" y="15"/>
                    </a:lnTo>
                    <a:lnTo>
                      <a:pt x="1221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5819054" y="2962811"/>
                <a:ext cx="1867343" cy="1194231"/>
              </a:xfrm>
              <a:custGeom>
                <a:avLst/>
                <a:gdLst/>
                <a:ahLst/>
                <a:cxnLst/>
                <a:rect l="l" t="t" r="r" b="b"/>
                <a:pathLst>
                  <a:path w="12126" h="7755" extrusionOk="0">
                    <a:moveTo>
                      <a:pt x="12125" y="0"/>
                    </a:moveTo>
                    <a:lnTo>
                      <a:pt x="0" y="7050"/>
                    </a:lnTo>
                    <a:lnTo>
                      <a:pt x="0" y="7755"/>
                    </a:lnTo>
                    <a:lnTo>
                      <a:pt x="12125" y="712"/>
                    </a:lnTo>
                    <a:lnTo>
                      <a:pt x="12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5812586" y="2951877"/>
                <a:ext cx="1880279" cy="1217176"/>
              </a:xfrm>
              <a:custGeom>
                <a:avLst/>
                <a:gdLst/>
                <a:ahLst/>
                <a:cxnLst/>
                <a:rect l="l" t="t" r="r" b="b"/>
                <a:pathLst>
                  <a:path w="12210" h="7904" extrusionOk="0">
                    <a:moveTo>
                      <a:pt x="12125" y="142"/>
                    </a:moveTo>
                    <a:lnTo>
                      <a:pt x="12125" y="755"/>
                    </a:lnTo>
                    <a:lnTo>
                      <a:pt x="85" y="7762"/>
                    </a:lnTo>
                    <a:lnTo>
                      <a:pt x="85" y="7142"/>
                    </a:lnTo>
                    <a:lnTo>
                      <a:pt x="12125" y="142"/>
                    </a:lnTo>
                    <a:close/>
                    <a:moveTo>
                      <a:pt x="12209" y="1"/>
                    </a:moveTo>
                    <a:lnTo>
                      <a:pt x="21" y="7085"/>
                    </a:lnTo>
                    <a:lnTo>
                      <a:pt x="0" y="7100"/>
                    </a:lnTo>
                    <a:lnTo>
                      <a:pt x="0" y="7903"/>
                    </a:lnTo>
                    <a:lnTo>
                      <a:pt x="12188" y="819"/>
                    </a:lnTo>
                    <a:lnTo>
                      <a:pt x="12209" y="805"/>
                    </a:lnTo>
                    <a:lnTo>
                      <a:pt x="12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3940015" y="2962811"/>
                <a:ext cx="1879201" cy="1194231"/>
              </a:xfrm>
              <a:custGeom>
                <a:avLst/>
                <a:gdLst/>
                <a:ahLst/>
                <a:cxnLst/>
                <a:rect l="l" t="t" r="r" b="b"/>
                <a:pathLst>
                  <a:path w="12203" h="7755" extrusionOk="0">
                    <a:moveTo>
                      <a:pt x="0" y="0"/>
                    </a:moveTo>
                    <a:lnTo>
                      <a:pt x="0" y="712"/>
                    </a:lnTo>
                    <a:lnTo>
                      <a:pt x="12202" y="7755"/>
                    </a:lnTo>
                    <a:lnTo>
                      <a:pt x="12202" y="705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3933393" y="2951877"/>
                <a:ext cx="1892291" cy="1217176"/>
              </a:xfrm>
              <a:custGeom>
                <a:avLst/>
                <a:gdLst/>
                <a:ahLst/>
                <a:cxnLst/>
                <a:rect l="l" t="t" r="r" b="b"/>
                <a:pathLst>
                  <a:path w="12288" h="7904" extrusionOk="0">
                    <a:moveTo>
                      <a:pt x="85" y="149"/>
                    </a:moveTo>
                    <a:lnTo>
                      <a:pt x="12203" y="7142"/>
                    </a:lnTo>
                    <a:lnTo>
                      <a:pt x="12203" y="7755"/>
                    </a:lnTo>
                    <a:lnTo>
                      <a:pt x="78" y="755"/>
                    </a:lnTo>
                    <a:lnTo>
                      <a:pt x="85" y="149"/>
                    </a:lnTo>
                    <a:close/>
                    <a:moveTo>
                      <a:pt x="1" y="1"/>
                    </a:moveTo>
                    <a:lnTo>
                      <a:pt x="1" y="805"/>
                    </a:lnTo>
                    <a:lnTo>
                      <a:pt x="12224" y="7868"/>
                    </a:lnTo>
                    <a:lnTo>
                      <a:pt x="12288" y="7903"/>
                    </a:lnTo>
                    <a:lnTo>
                      <a:pt x="12288" y="7100"/>
                    </a:lnTo>
                    <a:lnTo>
                      <a:pt x="57" y="36"/>
                    </a:lnTo>
                    <a:lnTo>
                      <a:pt x="1"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3940015" y="1878386"/>
                <a:ext cx="3746390" cy="2170098"/>
              </a:xfrm>
              <a:custGeom>
                <a:avLst/>
                <a:gdLst/>
                <a:ahLst/>
                <a:cxnLst/>
                <a:rect l="l" t="t" r="r" b="b"/>
                <a:pathLst>
                  <a:path w="24328" h="14092" extrusionOk="0">
                    <a:moveTo>
                      <a:pt x="12125" y="0"/>
                    </a:moveTo>
                    <a:lnTo>
                      <a:pt x="0" y="7042"/>
                    </a:lnTo>
                    <a:lnTo>
                      <a:pt x="12202" y="14092"/>
                    </a:lnTo>
                    <a:lnTo>
                      <a:pt x="24327" y="7042"/>
                    </a:lnTo>
                    <a:lnTo>
                      <a:pt x="12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3926925" y="1870686"/>
                <a:ext cx="3772416" cy="2185497"/>
              </a:xfrm>
              <a:custGeom>
                <a:avLst/>
                <a:gdLst/>
                <a:ahLst/>
                <a:cxnLst/>
                <a:rect l="l" t="t" r="r" b="b"/>
                <a:pathLst>
                  <a:path w="24497" h="14192" extrusionOk="0">
                    <a:moveTo>
                      <a:pt x="12210" y="100"/>
                    </a:moveTo>
                    <a:lnTo>
                      <a:pt x="24335" y="7092"/>
                    </a:lnTo>
                    <a:lnTo>
                      <a:pt x="12287" y="14092"/>
                    </a:lnTo>
                    <a:lnTo>
                      <a:pt x="170" y="7092"/>
                    </a:lnTo>
                    <a:lnTo>
                      <a:pt x="12210" y="100"/>
                    </a:lnTo>
                    <a:close/>
                    <a:moveTo>
                      <a:pt x="12210" y="1"/>
                    </a:moveTo>
                    <a:lnTo>
                      <a:pt x="0" y="7092"/>
                    </a:lnTo>
                    <a:lnTo>
                      <a:pt x="12266" y="14177"/>
                    </a:lnTo>
                    <a:lnTo>
                      <a:pt x="12287" y="14191"/>
                    </a:lnTo>
                    <a:lnTo>
                      <a:pt x="24497" y="7092"/>
                    </a:lnTo>
                    <a:lnTo>
                      <a:pt x="12231" y="15"/>
                    </a:lnTo>
                    <a:lnTo>
                      <a:pt x="12210"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6055743" y="2141099"/>
                <a:ext cx="925048" cy="579791"/>
              </a:xfrm>
              <a:custGeom>
                <a:avLst/>
                <a:gdLst/>
                <a:ahLst/>
                <a:cxnLst/>
                <a:rect l="l" t="t" r="r" b="b"/>
                <a:pathLst>
                  <a:path w="6007" h="3765" extrusionOk="0">
                    <a:moveTo>
                      <a:pt x="92" y="141"/>
                    </a:moveTo>
                    <a:lnTo>
                      <a:pt x="5111" y="3038"/>
                    </a:lnTo>
                    <a:lnTo>
                      <a:pt x="5132" y="3053"/>
                    </a:lnTo>
                    <a:lnTo>
                      <a:pt x="5851" y="2630"/>
                    </a:lnTo>
                    <a:lnTo>
                      <a:pt x="5865" y="2623"/>
                    </a:lnTo>
                    <a:lnTo>
                      <a:pt x="5844" y="2587"/>
                    </a:lnTo>
                    <a:lnTo>
                      <a:pt x="5872" y="2615"/>
                    </a:lnTo>
                    <a:lnTo>
                      <a:pt x="5886" y="2608"/>
                    </a:lnTo>
                    <a:lnTo>
                      <a:pt x="5907" y="2594"/>
                    </a:lnTo>
                    <a:lnTo>
                      <a:pt x="5922" y="2580"/>
                    </a:lnTo>
                    <a:lnTo>
                      <a:pt x="5922" y="3116"/>
                    </a:lnTo>
                    <a:cubicBezTo>
                      <a:pt x="5914" y="3144"/>
                      <a:pt x="5907" y="3165"/>
                      <a:pt x="5900" y="3186"/>
                    </a:cubicBezTo>
                    <a:lnTo>
                      <a:pt x="5886" y="3208"/>
                    </a:lnTo>
                    <a:lnTo>
                      <a:pt x="5872" y="3222"/>
                    </a:lnTo>
                    <a:lnTo>
                      <a:pt x="5837" y="3250"/>
                    </a:lnTo>
                    <a:lnTo>
                      <a:pt x="5830" y="3257"/>
                    </a:lnTo>
                    <a:lnTo>
                      <a:pt x="5132" y="3659"/>
                    </a:lnTo>
                    <a:lnTo>
                      <a:pt x="92" y="754"/>
                    </a:lnTo>
                    <a:lnTo>
                      <a:pt x="92" y="141"/>
                    </a:lnTo>
                    <a:close/>
                    <a:moveTo>
                      <a:pt x="0" y="0"/>
                    </a:moveTo>
                    <a:lnTo>
                      <a:pt x="0" y="804"/>
                    </a:lnTo>
                    <a:lnTo>
                      <a:pt x="5111" y="3750"/>
                    </a:lnTo>
                    <a:lnTo>
                      <a:pt x="5132" y="3764"/>
                    </a:lnTo>
                    <a:lnTo>
                      <a:pt x="5858" y="3342"/>
                    </a:lnTo>
                    <a:lnTo>
                      <a:pt x="5879" y="3327"/>
                    </a:lnTo>
                    <a:lnTo>
                      <a:pt x="5893" y="3320"/>
                    </a:lnTo>
                    <a:lnTo>
                      <a:pt x="5907" y="3306"/>
                    </a:lnTo>
                    <a:lnTo>
                      <a:pt x="5879" y="3278"/>
                    </a:lnTo>
                    <a:lnTo>
                      <a:pt x="5879" y="3278"/>
                    </a:lnTo>
                    <a:lnTo>
                      <a:pt x="5914" y="3299"/>
                    </a:lnTo>
                    <a:lnTo>
                      <a:pt x="5936" y="3285"/>
                    </a:lnTo>
                    <a:cubicBezTo>
                      <a:pt x="5943" y="3278"/>
                      <a:pt x="5950" y="3271"/>
                      <a:pt x="5957" y="3257"/>
                    </a:cubicBezTo>
                    <a:cubicBezTo>
                      <a:pt x="5957" y="3257"/>
                      <a:pt x="5964" y="3250"/>
                      <a:pt x="5964" y="3250"/>
                    </a:cubicBezTo>
                    <a:lnTo>
                      <a:pt x="5978" y="3229"/>
                    </a:lnTo>
                    <a:cubicBezTo>
                      <a:pt x="5978" y="3222"/>
                      <a:pt x="5985" y="3222"/>
                      <a:pt x="5985" y="3215"/>
                    </a:cubicBezTo>
                    <a:lnTo>
                      <a:pt x="5992" y="3193"/>
                    </a:lnTo>
                    <a:lnTo>
                      <a:pt x="5999" y="3186"/>
                    </a:lnTo>
                    <a:cubicBezTo>
                      <a:pt x="5999" y="3179"/>
                      <a:pt x="6006" y="3172"/>
                      <a:pt x="6006" y="3165"/>
                    </a:cubicBezTo>
                    <a:cubicBezTo>
                      <a:pt x="6006" y="3158"/>
                      <a:pt x="6006" y="3158"/>
                      <a:pt x="6006" y="3151"/>
                    </a:cubicBezTo>
                    <a:lnTo>
                      <a:pt x="6006" y="3130"/>
                    </a:lnTo>
                    <a:lnTo>
                      <a:pt x="6006" y="3116"/>
                    </a:lnTo>
                    <a:lnTo>
                      <a:pt x="6006" y="2411"/>
                    </a:lnTo>
                    <a:cubicBezTo>
                      <a:pt x="6006" y="2411"/>
                      <a:pt x="5914" y="2411"/>
                      <a:pt x="5914" y="2432"/>
                    </a:cubicBezTo>
                    <a:cubicBezTo>
                      <a:pt x="5914" y="2446"/>
                      <a:pt x="5907" y="2467"/>
                      <a:pt x="5900" y="2482"/>
                    </a:cubicBezTo>
                    <a:lnTo>
                      <a:pt x="5886" y="2496"/>
                    </a:lnTo>
                    <a:cubicBezTo>
                      <a:pt x="5900" y="2503"/>
                      <a:pt x="5907" y="2510"/>
                      <a:pt x="5922" y="2517"/>
                    </a:cubicBezTo>
                    <a:lnTo>
                      <a:pt x="5879" y="2503"/>
                    </a:lnTo>
                    <a:lnTo>
                      <a:pt x="5865" y="2517"/>
                    </a:lnTo>
                    <a:lnTo>
                      <a:pt x="5893" y="2545"/>
                    </a:lnTo>
                    <a:lnTo>
                      <a:pt x="5858" y="2524"/>
                    </a:lnTo>
                    <a:lnTo>
                      <a:pt x="5844" y="2538"/>
                    </a:lnTo>
                    <a:lnTo>
                      <a:pt x="5125" y="2954"/>
                    </a:lnTo>
                    <a:lnTo>
                      <a:pt x="0"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6058976" y="2076730"/>
                <a:ext cx="918580" cy="526971"/>
              </a:xfrm>
              <a:custGeom>
                <a:avLst/>
                <a:gdLst/>
                <a:ahLst/>
                <a:cxnLst/>
                <a:rect l="l" t="t" r="r" b="b"/>
                <a:pathLst>
                  <a:path w="5965" h="3422" extrusionOk="0">
                    <a:moveTo>
                      <a:pt x="1025" y="1"/>
                    </a:moveTo>
                    <a:cubicBezTo>
                      <a:pt x="912" y="1"/>
                      <a:pt x="797" y="27"/>
                      <a:pt x="691" y="80"/>
                    </a:cubicBezTo>
                    <a:lnTo>
                      <a:pt x="0" y="489"/>
                    </a:lnTo>
                    <a:lnTo>
                      <a:pt x="5083" y="3421"/>
                    </a:lnTo>
                    <a:lnTo>
                      <a:pt x="5781" y="3019"/>
                    </a:lnTo>
                    <a:cubicBezTo>
                      <a:pt x="5964" y="2914"/>
                      <a:pt x="5964" y="2737"/>
                      <a:pt x="5781" y="2632"/>
                    </a:cubicBezTo>
                    <a:lnTo>
                      <a:pt x="1354" y="80"/>
                    </a:lnTo>
                    <a:cubicBezTo>
                      <a:pt x="1252" y="27"/>
                      <a:pt x="1139" y="1"/>
                      <a:pt x="1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6051277" y="2070416"/>
                <a:ext cx="930592" cy="540830"/>
              </a:xfrm>
              <a:custGeom>
                <a:avLst/>
                <a:gdLst/>
                <a:ahLst/>
                <a:cxnLst/>
                <a:rect l="l" t="t" r="r" b="b"/>
                <a:pathLst>
                  <a:path w="6043" h="3512" extrusionOk="0">
                    <a:moveTo>
                      <a:pt x="1108" y="82"/>
                    </a:moveTo>
                    <a:cubicBezTo>
                      <a:pt x="1213" y="82"/>
                      <a:pt x="1319" y="107"/>
                      <a:pt x="1418" y="156"/>
                    </a:cubicBezTo>
                    <a:lnTo>
                      <a:pt x="5838" y="2708"/>
                    </a:lnTo>
                    <a:cubicBezTo>
                      <a:pt x="5901" y="2736"/>
                      <a:pt x="5943" y="2800"/>
                      <a:pt x="5958" y="2870"/>
                    </a:cubicBezTo>
                    <a:cubicBezTo>
                      <a:pt x="5943" y="2933"/>
                      <a:pt x="5901" y="2997"/>
                      <a:pt x="5838" y="3025"/>
                    </a:cubicBezTo>
                    <a:lnTo>
                      <a:pt x="5161" y="3413"/>
                    </a:lnTo>
                    <a:lnTo>
                      <a:pt x="163" y="530"/>
                    </a:lnTo>
                    <a:lnTo>
                      <a:pt x="798" y="156"/>
                    </a:lnTo>
                    <a:cubicBezTo>
                      <a:pt x="896" y="107"/>
                      <a:pt x="1002" y="82"/>
                      <a:pt x="1108" y="82"/>
                    </a:cubicBezTo>
                    <a:close/>
                    <a:moveTo>
                      <a:pt x="1110" y="1"/>
                    </a:moveTo>
                    <a:cubicBezTo>
                      <a:pt x="990" y="1"/>
                      <a:pt x="868" y="29"/>
                      <a:pt x="755" y="86"/>
                    </a:cubicBezTo>
                    <a:lnTo>
                      <a:pt x="1" y="530"/>
                    </a:lnTo>
                    <a:lnTo>
                      <a:pt x="5140" y="3497"/>
                    </a:lnTo>
                    <a:lnTo>
                      <a:pt x="5161" y="3512"/>
                    </a:lnTo>
                    <a:lnTo>
                      <a:pt x="5887" y="3096"/>
                    </a:lnTo>
                    <a:cubicBezTo>
                      <a:pt x="5979" y="3053"/>
                      <a:pt x="6035" y="2969"/>
                      <a:pt x="6042" y="2870"/>
                    </a:cubicBezTo>
                    <a:cubicBezTo>
                      <a:pt x="6035" y="2771"/>
                      <a:pt x="5972" y="2680"/>
                      <a:pt x="5887" y="2644"/>
                    </a:cubicBezTo>
                    <a:lnTo>
                      <a:pt x="1460" y="86"/>
                    </a:lnTo>
                    <a:cubicBezTo>
                      <a:pt x="1351" y="29"/>
                      <a:pt x="1231" y="1"/>
                      <a:pt x="111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4454510" y="2721810"/>
                <a:ext cx="2680437" cy="1037618"/>
              </a:xfrm>
              <a:custGeom>
                <a:avLst/>
                <a:gdLst/>
                <a:ahLst/>
                <a:cxnLst/>
                <a:rect l="l" t="t" r="r" b="b"/>
                <a:pathLst>
                  <a:path w="17406" h="6738" extrusionOk="0">
                    <a:moveTo>
                      <a:pt x="7" y="1"/>
                    </a:moveTo>
                    <a:lnTo>
                      <a:pt x="0" y="1417"/>
                    </a:lnTo>
                    <a:cubicBezTo>
                      <a:pt x="0" y="1650"/>
                      <a:pt x="156" y="1883"/>
                      <a:pt x="459" y="2059"/>
                    </a:cubicBezTo>
                    <a:lnTo>
                      <a:pt x="8220" y="6542"/>
                    </a:lnTo>
                    <a:cubicBezTo>
                      <a:pt x="8445" y="6673"/>
                      <a:pt x="8742" y="6738"/>
                      <a:pt x="9037" y="6738"/>
                    </a:cubicBezTo>
                    <a:cubicBezTo>
                      <a:pt x="9332" y="6738"/>
                      <a:pt x="9626" y="6673"/>
                      <a:pt x="9848" y="6542"/>
                    </a:cubicBezTo>
                    <a:lnTo>
                      <a:pt x="16954" y="2411"/>
                    </a:lnTo>
                    <a:cubicBezTo>
                      <a:pt x="17250" y="2235"/>
                      <a:pt x="17405" y="2010"/>
                      <a:pt x="17405" y="1784"/>
                    </a:cubicBezTo>
                    <a:lnTo>
                      <a:pt x="17405" y="367"/>
                    </a:lnTo>
                    <a:cubicBezTo>
                      <a:pt x="17405" y="593"/>
                      <a:pt x="17257" y="818"/>
                      <a:pt x="16961" y="994"/>
                    </a:cubicBezTo>
                    <a:lnTo>
                      <a:pt x="9855" y="5125"/>
                    </a:lnTo>
                    <a:cubicBezTo>
                      <a:pt x="9630" y="5256"/>
                      <a:pt x="9335" y="5321"/>
                      <a:pt x="9041" y="5321"/>
                    </a:cubicBezTo>
                    <a:cubicBezTo>
                      <a:pt x="8747" y="5321"/>
                      <a:pt x="8453" y="5256"/>
                      <a:pt x="8227" y="5125"/>
                    </a:cubicBezTo>
                    <a:lnTo>
                      <a:pt x="459" y="642"/>
                    </a:lnTo>
                    <a:cubicBezTo>
                      <a:pt x="156" y="466"/>
                      <a:pt x="7" y="233"/>
                      <a:pt x="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5"/>
              <p:cNvSpPr/>
              <p:nvPr/>
            </p:nvSpPr>
            <p:spPr>
              <a:xfrm>
                <a:off x="4448042" y="2722888"/>
                <a:ext cx="2693373" cy="1042392"/>
              </a:xfrm>
              <a:custGeom>
                <a:avLst/>
                <a:gdLst/>
                <a:ahLst/>
                <a:cxnLst/>
                <a:rect l="l" t="t" r="r" b="b"/>
                <a:pathLst>
                  <a:path w="17490" h="6769" extrusionOk="0">
                    <a:moveTo>
                      <a:pt x="85" y="297"/>
                    </a:moveTo>
                    <a:cubicBezTo>
                      <a:pt x="183" y="452"/>
                      <a:pt x="317" y="579"/>
                      <a:pt x="479" y="670"/>
                    </a:cubicBezTo>
                    <a:lnTo>
                      <a:pt x="8241" y="5154"/>
                    </a:lnTo>
                    <a:cubicBezTo>
                      <a:pt x="8473" y="5288"/>
                      <a:pt x="8778" y="5355"/>
                      <a:pt x="9082" y="5355"/>
                    </a:cubicBezTo>
                    <a:cubicBezTo>
                      <a:pt x="9386" y="5355"/>
                      <a:pt x="9689" y="5288"/>
                      <a:pt x="9918" y="5154"/>
                    </a:cubicBezTo>
                    <a:lnTo>
                      <a:pt x="17024" y="1023"/>
                    </a:lnTo>
                    <a:cubicBezTo>
                      <a:pt x="17179" y="938"/>
                      <a:pt x="17313" y="818"/>
                      <a:pt x="17405" y="663"/>
                    </a:cubicBezTo>
                    <a:lnTo>
                      <a:pt x="17405" y="1777"/>
                    </a:lnTo>
                    <a:cubicBezTo>
                      <a:pt x="17405" y="2003"/>
                      <a:pt x="17257" y="2207"/>
                      <a:pt x="16975" y="2369"/>
                    </a:cubicBezTo>
                    <a:lnTo>
                      <a:pt x="9876" y="6500"/>
                    </a:lnTo>
                    <a:cubicBezTo>
                      <a:pt x="9658" y="6627"/>
                      <a:pt x="9370" y="6690"/>
                      <a:pt x="9083" y="6690"/>
                    </a:cubicBezTo>
                    <a:cubicBezTo>
                      <a:pt x="8796" y="6690"/>
                      <a:pt x="8509" y="6627"/>
                      <a:pt x="8290" y="6500"/>
                    </a:cubicBezTo>
                    <a:lnTo>
                      <a:pt x="522" y="2017"/>
                    </a:lnTo>
                    <a:cubicBezTo>
                      <a:pt x="240" y="1855"/>
                      <a:pt x="85" y="1636"/>
                      <a:pt x="85" y="1417"/>
                    </a:cubicBezTo>
                    <a:lnTo>
                      <a:pt x="85" y="304"/>
                    </a:lnTo>
                    <a:lnTo>
                      <a:pt x="85" y="297"/>
                    </a:lnTo>
                    <a:close/>
                    <a:moveTo>
                      <a:pt x="7" y="1"/>
                    </a:moveTo>
                    <a:lnTo>
                      <a:pt x="0" y="1417"/>
                    </a:lnTo>
                    <a:cubicBezTo>
                      <a:pt x="0" y="1671"/>
                      <a:pt x="169" y="1911"/>
                      <a:pt x="479" y="2087"/>
                    </a:cubicBezTo>
                    <a:lnTo>
                      <a:pt x="8241" y="6571"/>
                    </a:lnTo>
                    <a:cubicBezTo>
                      <a:pt x="8490" y="6698"/>
                      <a:pt x="8764" y="6768"/>
                      <a:pt x="9040" y="6768"/>
                    </a:cubicBezTo>
                    <a:cubicBezTo>
                      <a:pt x="9053" y="6768"/>
                      <a:pt x="9066" y="6768"/>
                      <a:pt x="9080" y="6768"/>
                    </a:cubicBezTo>
                    <a:cubicBezTo>
                      <a:pt x="9093" y="6768"/>
                      <a:pt x="9106" y="6768"/>
                      <a:pt x="9119" y="6768"/>
                    </a:cubicBezTo>
                    <a:cubicBezTo>
                      <a:pt x="9395" y="6768"/>
                      <a:pt x="9669" y="6698"/>
                      <a:pt x="9911" y="6571"/>
                    </a:cubicBezTo>
                    <a:lnTo>
                      <a:pt x="17017" y="2440"/>
                    </a:lnTo>
                    <a:cubicBezTo>
                      <a:pt x="17320" y="2270"/>
                      <a:pt x="17489" y="2031"/>
                      <a:pt x="17489" y="1777"/>
                    </a:cubicBezTo>
                    <a:lnTo>
                      <a:pt x="17489" y="360"/>
                    </a:lnTo>
                    <a:lnTo>
                      <a:pt x="17405" y="360"/>
                    </a:lnTo>
                    <a:cubicBezTo>
                      <a:pt x="17405" y="586"/>
                      <a:pt x="17257" y="797"/>
                      <a:pt x="16982" y="952"/>
                    </a:cubicBezTo>
                    <a:lnTo>
                      <a:pt x="9876" y="5083"/>
                    </a:lnTo>
                    <a:cubicBezTo>
                      <a:pt x="9658" y="5210"/>
                      <a:pt x="9370" y="5273"/>
                      <a:pt x="9083" y="5273"/>
                    </a:cubicBezTo>
                    <a:cubicBezTo>
                      <a:pt x="8796" y="5273"/>
                      <a:pt x="8509" y="5210"/>
                      <a:pt x="8290" y="5083"/>
                    </a:cubicBezTo>
                    <a:lnTo>
                      <a:pt x="522" y="600"/>
                    </a:lnTo>
                    <a:cubicBezTo>
                      <a:pt x="240" y="438"/>
                      <a:pt x="85" y="219"/>
                      <a:pt x="8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5"/>
              <p:cNvSpPr/>
              <p:nvPr/>
            </p:nvSpPr>
            <p:spPr>
              <a:xfrm>
                <a:off x="4431719" y="1958925"/>
                <a:ext cx="2727097" cy="1582145"/>
              </a:xfrm>
              <a:custGeom>
                <a:avLst/>
                <a:gdLst/>
                <a:ahLst/>
                <a:cxnLst/>
                <a:rect l="l" t="t" r="r" b="b"/>
                <a:pathLst>
                  <a:path w="17709" h="10274" extrusionOk="0">
                    <a:moveTo>
                      <a:pt x="8519" y="1"/>
                    </a:moveTo>
                    <a:cubicBezTo>
                      <a:pt x="8225" y="1"/>
                      <a:pt x="7931" y="66"/>
                      <a:pt x="7705" y="196"/>
                    </a:cubicBezTo>
                    <a:lnTo>
                      <a:pt x="600" y="4327"/>
                    </a:lnTo>
                    <a:cubicBezTo>
                      <a:pt x="0" y="4673"/>
                      <a:pt x="7" y="5237"/>
                      <a:pt x="607" y="5589"/>
                    </a:cubicBezTo>
                    <a:lnTo>
                      <a:pt x="8375" y="10072"/>
                    </a:lnTo>
                    <a:cubicBezTo>
                      <a:pt x="8601" y="10206"/>
                      <a:pt x="8895" y="10273"/>
                      <a:pt x="9189" y="10273"/>
                    </a:cubicBezTo>
                    <a:cubicBezTo>
                      <a:pt x="9483" y="10273"/>
                      <a:pt x="9778" y="10206"/>
                      <a:pt x="10003" y="10072"/>
                    </a:cubicBezTo>
                    <a:lnTo>
                      <a:pt x="17109" y="5948"/>
                    </a:lnTo>
                    <a:cubicBezTo>
                      <a:pt x="17708" y="5596"/>
                      <a:pt x="17708" y="5032"/>
                      <a:pt x="17102" y="4680"/>
                    </a:cubicBezTo>
                    <a:lnTo>
                      <a:pt x="9334" y="196"/>
                    </a:lnTo>
                    <a:cubicBezTo>
                      <a:pt x="9108" y="66"/>
                      <a:pt x="8814" y="1"/>
                      <a:pt x="8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4449120" y="1953843"/>
                <a:ext cx="2693373" cy="1593232"/>
              </a:xfrm>
              <a:custGeom>
                <a:avLst/>
                <a:gdLst/>
                <a:ahLst/>
                <a:cxnLst/>
                <a:rect l="l" t="t" r="r" b="b"/>
                <a:pathLst>
                  <a:path w="17490" h="10346" extrusionOk="0">
                    <a:moveTo>
                      <a:pt x="8407" y="81"/>
                    </a:moveTo>
                    <a:cubicBezTo>
                      <a:pt x="8405" y="81"/>
                      <a:pt x="8404" y="81"/>
                      <a:pt x="8403" y="81"/>
                    </a:cubicBezTo>
                    <a:lnTo>
                      <a:pt x="8410" y="81"/>
                    </a:lnTo>
                    <a:cubicBezTo>
                      <a:pt x="8409" y="81"/>
                      <a:pt x="8408" y="81"/>
                      <a:pt x="8407" y="81"/>
                    </a:cubicBezTo>
                    <a:close/>
                    <a:moveTo>
                      <a:pt x="8369" y="81"/>
                    </a:moveTo>
                    <a:cubicBezTo>
                      <a:pt x="8381" y="81"/>
                      <a:pt x="8394" y="81"/>
                      <a:pt x="8407" y="81"/>
                    </a:cubicBezTo>
                    <a:lnTo>
                      <a:pt x="8407" y="81"/>
                    </a:lnTo>
                    <a:cubicBezTo>
                      <a:pt x="8418" y="81"/>
                      <a:pt x="8430" y="81"/>
                      <a:pt x="8442" y="81"/>
                    </a:cubicBezTo>
                    <a:cubicBezTo>
                      <a:pt x="8709" y="81"/>
                      <a:pt x="8964" y="150"/>
                      <a:pt x="9200" y="272"/>
                    </a:cubicBezTo>
                    <a:lnTo>
                      <a:pt x="16968" y="4755"/>
                    </a:lnTo>
                    <a:cubicBezTo>
                      <a:pt x="17250" y="4917"/>
                      <a:pt x="17398" y="5129"/>
                      <a:pt x="17398" y="5354"/>
                    </a:cubicBezTo>
                    <a:cubicBezTo>
                      <a:pt x="17405" y="5580"/>
                      <a:pt x="17250" y="5791"/>
                      <a:pt x="16975" y="5946"/>
                    </a:cubicBezTo>
                    <a:lnTo>
                      <a:pt x="9869" y="10077"/>
                    </a:lnTo>
                    <a:cubicBezTo>
                      <a:pt x="9654" y="10200"/>
                      <a:pt x="9369" y="10262"/>
                      <a:pt x="9081" y="10262"/>
                    </a:cubicBezTo>
                    <a:cubicBezTo>
                      <a:pt x="8794" y="10262"/>
                      <a:pt x="8505" y="10200"/>
                      <a:pt x="8283" y="10077"/>
                    </a:cubicBezTo>
                    <a:lnTo>
                      <a:pt x="522" y="5587"/>
                    </a:lnTo>
                    <a:cubicBezTo>
                      <a:pt x="240" y="5432"/>
                      <a:pt x="85" y="5213"/>
                      <a:pt x="85" y="4995"/>
                    </a:cubicBezTo>
                    <a:cubicBezTo>
                      <a:pt x="85" y="4769"/>
                      <a:pt x="233" y="4558"/>
                      <a:pt x="515" y="4395"/>
                    </a:cubicBezTo>
                    <a:lnTo>
                      <a:pt x="7613" y="272"/>
                    </a:lnTo>
                    <a:cubicBezTo>
                      <a:pt x="7848" y="144"/>
                      <a:pt x="8108" y="81"/>
                      <a:pt x="8369" y="81"/>
                    </a:cubicBezTo>
                    <a:close/>
                    <a:moveTo>
                      <a:pt x="8410" y="0"/>
                    </a:moveTo>
                    <a:cubicBezTo>
                      <a:pt x="8109" y="0"/>
                      <a:pt x="7807" y="67"/>
                      <a:pt x="7578" y="201"/>
                    </a:cubicBezTo>
                    <a:lnTo>
                      <a:pt x="472" y="4325"/>
                    </a:lnTo>
                    <a:cubicBezTo>
                      <a:pt x="169" y="4501"/>
                      <a:pt x="0" y="4741"/>
                      <a:pt x="0" y="4995"/>
                    </a:cubicBezTo>
                    <a:cubicBezTo>
                      <a:pt x="0" y="5248"/>
                      <a:pt x="169" y="5488"/>
                      <a:pt x="480" y="5664"/>
                    </a:cubicBezTo>
                    <a:lnTo>
                      <a:pt x="8241" y="10148"/>
                    </a:lnTo>
                    <a:cubicBezTo>
                      <a:pt x="8490" y="10275"/>
                      <a:pt x="8764" y="10345"/>
                      <a:pt x="9040" y="10345"/>
                    </a:cubicBezTo>
                    <a:cubicBezTo>
                      <a:pt x="9053" y="10345"/>
                      <a:pt x="9066" y="10345"/>
                      <a:pt x="9080" y="10345"/>
                    </a:cubicBezTo>
                    <a:cubicBezTo>
                      <a:pt x="9093" y="10345"/>
                      <a:pt x="9106" y="10345"/>
                      <a:pt x="9119" y="10345"/>
                    </a:cubicBezTo>
                    <a:cubicBezTo>
                      <a:pt x="9395" y="10345"/>
                      <a:pt x="9670" y="10275"/>
                      <a:pt x="9919" y="10148"/>
                    </a:cubicBezTo>
                    <a:lnTo>
                      <a:pt x="17017" y="6017"/>
                    </a:lnTo>
                    <a:cubicBezTo>
                      <a:pt x="17320" y="5840"/>
                      <a:pt x="17489" y="5608"/>
                      <a:pt x="17489" y="5354"/>
                    </a:cubicBezTo>
                    <a:cubicBezTo>
                      <a:pt x="17489" y="5100"/>
                      <a:pt x="17320" y="4861"/>
                      <a:pt x="17010" y="4684"/>
                    </a:cubicBezTo>
                    <a:lnTo>
                      <a:pt x="9242" y="201"/>
                    </a:lnTo>
                    <a:cubicBezTo>
                      <a:pt x="9013" y="67"/>
                      <a:pt x="8711" y="0"/>
                      <a:pt x="8410"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4499014" y="3082156"/>
                <a:ext cx="911958" cy="544372"/>
              </a:xfrm>
              <a:custGeom>
                <a:avLst/>
                <a:gdLst/>
                <a:ahLst/>
                <a:cxnLst/>
                <a:rect l="l" t="t" r="r" b="b"/>
                <a:pathLst>
                  <a:path w="5922" h="3535" extrusionOk="0">
                    <a:moveTo>
                      <a:pt x="0" y="1"/>
                    </a:moveTo>
                    <a:lnTo>
                      <a:pt x="0" y="706"/>
                    </a:lnTo>
                    <a:cubicBezTo>
                      <a:pt x="7" y="790"/>
                      <a:pt x="64" y="861"/>
                      <a:pt x="141" y="896"/>
                    </a:cubicBezTo>
                    <a:lnTo>
                      <a:pt x="4561" y="3455"/>
                    </a:lnTo>
                    <a:cubicBezTo>
                      <a:pt x="4667" y="3508"/>
                      <a:pt x="4780" y="3534"/>
                      <a:pt x="4893" y="3534"/>
                    </a:cubicBezTo>
                    <a:cubicBezTo>
                      <a:pt x="5005" y="3534"/>
                      <a:pt x="5118" y="3508"/>
                      <a:pt x="5224" y="3455"/>
                    </a:cubicBezTo>
                    <a:lnTo>
                      <a:pt x="5922" y="3046"/>
                    </a:lnTo>
                    <a:lnTo>
                      <a:pt x="5922" y="2341"/>
                    </a:lnTo>
                    <a:lnTo>
                      <a:pt x="5224" y="2750"/>
                    </a:lnTo>
                    <a:cubicBezTo>
                      <a:pt x="5118" y="2803"/>
                      <a:pt x="5005" y="2829"/>
                      <a:pt x="4893" y="2829"/>
                    </a:cubicBezTo>
                    <a:cubicBezTo>
                      <a:pt x="4780" y="2829"/>
                      <a:pt x="4667" y="2803"/>
                      <a:pt x="4561" y="2750"/>
                    </a:cubicBezTo>
                    <a:lnTo>
                      <a:pt x="141" y="191"/>
                    </a:lnTo>
                    <a:cubicBezTo>
                      <a:pt x="64" y="156"/>
                      <a:pt x="7" y="8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5"/>
              <p:cNvSpPr/>
              <p:nvPr/>
            </p:nvSpPr>
            <p:spPr>
              <a:xfrm>
                <a:off x="4492546" y="3082156"/>
                <a:ext cx="925048" cy="551610"/>
              </a:xfrm>
              <a:custGeom>
                <a:avLst/>
                <a:gdLst/>
                <a:ahLst/>
                <a:cxnLst/>
                <a:rect l="l" t="t" r="r" b="b"/>
                <a:pathLst>
                  <a:path w="6007" h="3582" extrusionOk="0">
                    <a:moveTo>
                      <a:pt x="85" y="177"/>
                    </a:moveTo>
                    <a:cubicBezTo>
                      <a:pt x="106" y="198"/>
                      <a:pt x="134" y="212"/>
                      <a:pt x="155" y="226"/>
                    </a:cubicBezTo>
                    <a:lnTo>
                      <a:pt x="4582" y="2785"/>
                    </a:lnTo>
                    <a:cubicBezTo>
                      <a:pt x="4691" y="2842"/>
                      <a:pt x="4811" y="2870"/>
                      <a:pt x="4932" y="2870"/>
                    </a:cubicBezTo>
                    <a:cubicBezTo>
                      <a:pt x="5053" y="2870"/>
                      <a:pt x="5174" y="2842"/>
                      <a:pt x="5287" y="2785"/>
                    </a:cubicBezTo>
                    <a:lnTo>
                      <a:pt x="5922" y="2412"/>
                    </a:lnTo>
                    <a:lnTo>
                      <a:pt x="5922" y="3032"/>
                    </a:lnTo>
                    <a:lnTo>
                      <a:pt x="5245" y="3427"/>
                    </a:lnTo>
                    <a:cubicBezTo>
                      <a:pt x="5146" y="3476"/>
                      <a:pt x="5040" y="3501"/>
                      <a:pt x="4935" y="3501"/>
                    </a:cubicBezTo>
                    <a:cubicBezTo>
                      <a:pt x="4829" y="3501"/>
                      <a:pt x="4723" y="3476"/>
                      <a:pt x="4624" y="3427"/>
                    </a:cubicBezTo>
                    <a:lnTo>
                      <a:pt x="205" y="868"/>
                    </a:lnTo>
                    <a:cubicBezTo>
                      <a:pt x="141" y="840"/>
                      <a:pt x="92" y="783"/>
                      <a:pt x="85" y="713"/>
                    </a:cubicBezTo>
                    <a:lnTo>
                      <a:pt x="85" y="177"/>
                    </a:lnTo>
                    <a:close/>
                    <a:moveTo>
                      <a:pt x="0" y="1"/>
                    </a:moveTo>
                    <a:lnTo>
                      <a:pt x="0" y="706"/>
                    </a:lnTo>
                    <a:cubicBezTo>
                      <a:pt x="7" y="805"/>
                      <a:pt x="71" y="896"/>
                      <a:pt x="155" y="938"/>
                    </a:cubicBezTo>
                    <a:lnTo>
                      <a:pt x="4582" y="3490"/>
                    </a:lnTo>
                    <a:cubicBezTo>
                      <a:pt x="4688" y="3547"/>
                      <a:pt x="4808" y="3582"/>
                      <a:pt x="4935" y="3582"/>
                    </a:cubicBezTo>
                    <a:cubicBezTo>
                      <a:pt x="5054" y="3582"/>
                      <a:pt x="5174" y="3554"/>
                      <a:pt x="5287" y="3497"/>
                    </a:cubicBezTo>
                    <a:lnTo>
                      <a:pt x="6006" y="3074"/>
                    </a:lnTo>
                    <a:lnTo>
                      <a:pt x="6006" y="2271"/>
                    </a:lnTo>
                    <a:lnTo>
                      <a:pt x="5245" y="2715"/>
                    </a:lnTo>
                    <a:cubicBezTo>
                      <a:pt x="5146" y="2764"/>
                      <a:pt x="5040" y="2789"/>
                      <a:pt x="4935" y="2789"/>
                    </a:cubicBezTo>
                    <a:cubicBezTo>
                      <a:pt x="4829" y="2789"/>
                      <a:pt x="4723" y="2764"/>
                      <a:pt x="4624" y="2715"/>
                    </a:cubicBezTo>
                    <a:lnTo>
                      <a:pt x="205" y="156"/>
                    </a:lnTo>
                    <a:cubicBezTo>
                      <a:pt x="141" y="128"/>
                      <a:pt x="99" y="71"/>
                      <a:pt x="85"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4492546" y="2990992"/>
                <a:ext cx="918426" cy="526971"/>
              </a:xfrm>
              <a:custGeom>
                <a:avLst/>
                <a:gdLst/>
                <a:ahLst/>
                <a:cxnLst/>
                <a:rect l="l" t="t" r="r" b="b"/>
                <a:pathLst>
                  <a:path w="5964" h="3422" extrusionOk="0">
                    <a:moveTo>
                      <a:pt x="881" y="1"/>
                    </a:moveTo>
                    <a:lnTo>
                      <a:pt x="183" y="403"/>
                    </a:lnTo>
                    <a:cubicBezTo>
                      <a:pt x="0" y="508"/>
                      <a:pt x="0" y="677"/>
                      <a:pt x="183" y="783"/>
                    </a:cubicBezTo>
                    <a:lnTo>
                      <a:pt x="4603" y="3342"/>
                    </a:lnTo>
                    <a:cubicBezTo>
                      <a:pt x="4709" y="3395"/>
                      <a:pt x="4822" y="3421"/>
                      <a:pt x="4935" y="3421"/>
                    </a:cubicBezTo>
                    <a:cubicBezTo>
                      <a:pt x="5047" y="3421"/>
                      <a:pt x="5160" y="3395"/>
                      <a:pt x="5266" y="3342"/>
                    </a:cubicBezTo>
                    <a:lnTo>
                      <a:pt x="5964" y="2933"/>
                    </a:ln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4484847" y="2982368"/>
                <a:ext cx="939216" cy="541754"/>
              </a:xfrm>
              <a:custGeom>
                <a:avLst/>
                <a:gdLst/>
                <a:ahLst/>
                <a:cxnLst/>
                <a:rect l="l" t="t" r="r" b="b"/>
                <a:pathLst>
                  <a:path w="6099" h="3518" extrusionOk="0">
                    <a:moveTo>
                      <a:pt x="924" y="106"/>
                    </a:moveTo>
                    <a:lnTo>
                      <a:pt x="5929" y="2996"/>
                    </a:lnTo>
                    <a:lnTo>
                      <a:pt x="5295" y="3363"/>
                    </a:lnTo>
                    <a:cubicBezTo>
                      <a:pt x="5196" y="3412"/>
                      <a:pt x="5090" y="3437"/>
                      <a:pt x="4985" y="3437"/>
                    </a:cubicBezTo>
                    <a:cubicBezTo>
                      <a:pt x="4879" y="3437"/>
                      <a:pt x="4773" y="3412"/>
                      <a:pt x="4674" y="3363"/>
                    </a:cubicBezTo>
                    <a:lnTo>
                      <a:pt x="255" y="811"/>
                    </a:lnTo>
                    <a:cubicBezTo>
                      <a:pt x="191" y="783"/>
                      <a:pt x="142" y="719"/>
                      <a:pt x="135" y="649"/>
                    </a:cubicBezTo>
                    <a:cubicBezTo>
                      <a:pt x="142" y="585"/>
                      <a:pt x="184" y="522"/>
                      <a:pt x="248" y="494"/>
                    </a:cubicBezTo>
                    <a:lnTo>
                      <a:pt x="924" y="106"/>
                    </a:lnTo>
                    <a:close/>
                    <a:moveTo>
                      <a:pt x="931" y="0"/>
                    </a:moveTo>
                    <a:lnTo>
                      <a:pt x="212" y="423"/>
                    </a:lnTo>
                    <a:cubicBezTo>
                      <a:pt x="1" y="501"/>
                      <a:pt x="1" y="797"/>
                      <a:pt x="212" y="874"/>
                    </a:cubicBezTo>
                    <a:lnTo>
                      <a:pt x="4632" y="3433"/>
                    </a:lnTo>
                    <a:cubicBezTo>
                      <a:pt x="4738" y="3490"/>
                      <a:pt x="4865" y="3518"/>
                      <a:pt x="4985" y="3518"/>
                    </a:cubicBezTo>
                    <a:cubicBezTo>
                      <a:pt x="5112" y="3518"/>
                      <a:pt x="5231" y="3490"/>
                      <a:pt x="5337" y="3426"/>
                    </a:cubicBezTo>
                    <a:lnTo>
                      <a:pt x="6098" y="2989"/>
                    </a:lnTo>
                    <a:lnTo>
                      <a:pt x="952" y="14"/>
                    </a:lnTo>
                    <a:lnTo>
                      <a:pt x="931"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5835377" y="3564157"/>
                <a:ext cx="13090" cy="172782"/>
              </a:xfrm>
              <a:custGeom>
                <a:avLst/>
                <a:gdLst/>
                <a:ahLst/>
                <a:cxnLst/>
                <a:rect l="l" t="t" r="r" b="b"/>
                <a:pathLst>
                  <a:path w="85" h="1122" extrusionOk="0">
                    <a:moveTo>
                      <a:pt x="0" y="1"/>
                    </a:moveTo>
                    <a:lnTo>
                      <a:pt x="0" y="1122"/>
                    </a:lnTo>
                    <a:lnTo>
                      <a:pt x="85" y="1122"/>
                    </a:lnTo>
                    <a:lnTo>
                      <a:pt x="85" y="1"/>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5243731" y="3535976"/>
                <a:ext cx="13090" cy="76074"/>
              </a:xfrm>
              <a:custGeom>
                <a:avLst/>
                <a:gdLst/>
                <a:ahLst/>
                <a:cxnLst/>
                <a:rect l="l" t="t" r="r" b="b"/>
                <a:pathLst>
                  <a:path w="85" h="494" extrusionOk="0">
                    <a:moveTo>
                      <a:pt x="0" y="0"/>
                    </a:moveTo>
                    <a:lnTo>
                      <a:pt x="0" y="494"/>
                    </a:lnTo>
                    <a:lnTo>
                      <a:pt x="85" y="494"/>
                    </a:lnTo>
                    <a:lnTo>
                      <a:pt x="85" y="0"/>
                    </a:ln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4034413" y="2934014"/>
                <a:ext cx="111954" cy="58518"/>
              </a:xfrm>
              <a:custGeom>
                <a:avLst/>
                <a:gdLst/>
                <a:ahLst/>
                <a:cxnLst/>
                <a:rect l="l" t="t" r="r" b="b"/>
                <a:pathLst>
                  <a:path w="727" h="380" extrusionOk="0">
                    <a:moveTo>
                      <a:pt x="364" y="1"/>
                    </a:moveTo>
                    <a:cubicBezTo>
                      <a:pt x="284" y="1"/>
                      <a:pt x="205" y="18"/>
                      <a:pt x="134" y="54"/>
                    </a:cubicBezTo>
                    <a:cubicBezTo>
                      <a:pt x="0" y="131"/>
                      <a:pt x="7" y="251"/>
                      <a:pt x="134" y="321"/>
                    </a:cubicBezTo>
                    <a:cubicBezTo>
                      <a:pt x="205" y="360"/>
                      <a:pt x="284" y="380"/>
                      <a:pt x="364" y="380"/>
                    </a:cubicBezTo>
                    <a:cubicBezTo>
                      <a:pt x="444" y="380"/>
                      <a:pt x="526" y="360"/>
                      <a:pt x="600" y="321"/>
                    </a:cubicBezTo>
                    <a:cubicBezTo>
                      <a:pt x="726" y="251"/>
                      <a:pt x="726" y="131"/>
                      <a:pt x="600" y="54"/>
                    </a:cubicBezTo>
                    <a:cubicBezTo>
                      <a:pt x="526" y="18"/>
                      <a:pt x="444"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4033335" y="2926930"/>
                <a:ext cx="120578" cy="71916"/>
              </a:xfrm>
              <a:custGeom>
                <a:avLst/>
                <a:gdLst/>
                <a:ahLst/>
                <a:cxnLst/>
                <a:rect l="l" t="t" r="r" b="b"/>
                <a:pathLst>
                  <a:path w="783" h="467" extrusionOk="0">
                    <a:moveTo>
                      <a:pt x="374" y="85"/>
                    </a:moveTo>
                    <a:cubicBezTo>
                      <a:pt x="444" y="85"/>
                      <a:pt x="522" y="100"/>
                      <a:pt x="585" y="135"/>
                    </a:cubicBezTo>
                    <a:cubicBezTo>
                      <a:pt x="628" y="156"/>
                      <a:pt x="656" y="191"/>
                      <a:pt x="663" y="233"/>
                    </a:cubicBezTo>
                    <a:cubicBezTo>
                      <a:pt x="663" y="269"/>
                      <a:pt x="635" y="304"/>
                      <a:pt x="585" y="332"/>
                    </a:cubicBezTo>
                    <a:cubicBezTo>
                      <a:pt x="518" y="367"/>
                      <a:pt x="446" y="385"/>
                      <a:pt x="374" y="385"/>
                    </a:cubicBezTo>
                    <a:cubicBezTo>
                      <a:pt x="302" y="385"/>
                      <a:pt x="229" y="367"/>
                      <a:pt x="162" y="332"/>
                    </a:cubicBezTo>
                    <a:cubicBezTo>
                      <a:pt x="120" y="318"/>
                      <a:pt x="92" y="276"/>
                      <a:pt x="85" y="233"/>
                    </a:cubicBezTo>
                    <a:cubicBezTo>
                      <a:pt x="92" y="191"/>
                      <a:pt x="120" y="156"/>
                      <a:pt x="162" y="135"/>
                    </a:cubicBezTo>
                    <a:cubicBezTo>
                      <a:pt x="226" y="100"/>
                      <a:pt x="296" y="85"/>
                      <a:pt x="374" y="85"/>
                    </a:cubicBezTo>
                    <a:close/>
                    <a:moveTo>
                      <a:pt x="370" y="1"/>
                    </a:moveTo>
                    <a:cubicBezTo>
                      <a:pt x="284" y="1"/>
                      <a:pt x="198" y="22"/>
                      <a:pt x="120" y="64"/>
                    </a:cubicBezTo>
                    <a:cubicBezTo>
                      <a:pt x="50" y="100"/>
                      <a:pt x="7" y="163"/>
                      <a:pt x="0" y="233"/>
                    </a:cubicBezTo>
                    <a:cubicBezTo>
                      <a:pt x="7" y="311"/>
                      <a:pt x="50" y="374"/>
                      <a:pt x="120" y="410"/>
                    </a:cubicBezTo>
                    <a:cubicBezTo>
                      <a:pt x="198" y="445"/>
                      <a:pt x="282" y="466"/>
                      <a:pt x="374" y="466"/>
                    </a:cubicBezTo>
                    <a:cubicBezTo>
                      <a:pt x="459" y="466"/>
                      <a:pt x="550" y="445"/>
                      <a:pt x="621" y="403"/>
                    </a:cubicBezTo>
                    <a:cubicBezTo>
                      <a:pt x="783" y="346"/>
                      <a:pt x="783" y="128"/>
                      <a:pt x="621" y="64"/>
                    </a:cubicBezTo>
                    <a:cubicBezTo>
                      <a:pt x="543" y="22"/>
                      <a:pt x="457" y="1"/>
                      <a:pt x="370"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4133123" y="2989606"/>
                <a:ext cx="111954" cy="58364"/>
              </a:xfrm>
              <a:custGeom>
                <a:avLst/>
                <a:gdLst/>
                <a:ahLst/>
                <a:cxnLst/>
                <a:rect l="l" t="t" r="r" b="b"/>
                <a:pathLst>
                  <a:path w="727" h="379" extrusionOk="0">
                    <a:moveTo>
                      <a:pt x="364" y="1"/>
                    </a:moveTo>
                    <a:cubicBezTo>
                      <a:pt x="285" y="1"/>
                      <a:pt x="205" y="20"/>
                      <a:pt x="135" y="59"/>
                    </a:cubicBezTo>
                    <a:cubicBezTo>
                      <a:pt x="1" y="130"/>
                      <a:pt x="1" y="249"/>
                      <a:pt x="135" y="320"/>
                    </a:cubicBezTo>
                    <a:cubicBezTo>
                      <a:pt x="205" y="359"/>
                      <a:pt x="285" y="378"/>
                      <a:pt x="364" y="378"/>
                    </a:cubicBezTo>
                    <a:cubicBezTo>
                      <a:pt x="443" y="378"/>
                      <a:pt x="522" y="359"/>
                      <a:pt x="593" y="320"/>
                    </a:cubicBezTo>
                    <a:cubicBezTo>
                      <a:pt x="727" y="256"/>
                      <a:pt x="727" y="130"/>
                      <a:pt x="593" y="59"/>
                    </a:cubicBezTo>
                    <a:cubicBezTo>
                      <a:pt x="522" y="20"/>
                      <a:pt x="443"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4132045" y="2983446"/>
                <a:ext cx="120732" cy="71762"/>
              </a:xfrm>
              <a:custGeom>
                <a:avLst/>
                <a:gdLst/>
                <a:ahLst/>
                <a:cxnLst/>
                <a:rect l="l" t="t" r="r" b="b"/>
                <a:pathLst>
                  <a:path w="784" h="466" extrusionOk="0">
                    <a:moveTo>
                      <a:pt x="374" y="85"/>
                    </a:moveTo>
                    <a:cubicBezTo>
                      <a:pt x="445" y="85"/>
                      <a:pt x="515" y="99"/>
                      <a:pt x="586" y="134"/>
                    </a:cubicBezTo>
                    <a:cubicBezTo>
                      <a:pt x="628" y="148"/>
                      <a:pt x="656" y="191"/>
                      <a:pt x="663" y="233"/>
                    </a:cubicBezTo>
                    <a:cubicBezTo>
                      <a:pt x="663" y="268"/>
                      <a:pt x="635" y="304"/>
                      <a:pt x="586" y="332"/>
                    </a:cubicBezTo>
                    <a:cubicBezTo>
                      <a:pt x="519" y="363"/>
                      <a:pt x="447" y="379"/>
                      <a:pt x="374" y="379"/>
                    </a:cubicBezTo>
                    <a:cubicBezTo>
                      <a:pt x="302" y="379"/>
                      <a:pt x="230" y="363"/>
                      <a:pt x="163" y="332"/>
                    </a:cubicBezTo>
                    <a:cubicBezTo>
                      <a:pt x="121" y="311"/>
                      <a:pt x="92" y="275"/>
                      <a:pt x="85" y="233"/>
                    </a:cubicBezTo>
                    <a:cubicBezTo>
                      <a:pt x="92" y="191"/>
                      <a:pt x="121" y="148"/>
                      <a:pt x="163" y="134"/>
                    </a:cubicBezTo>
                    <a:cubicBezTo>
                      <a:pt x="226" y="99"/>
                      <a:pt x="297" y="85"/>
                      <a:pt x="374" y="85"/>
                    </a:cubicBezTo>
                    <a:close/>
                    <a:moveTo>
                      <a:pt x="371" y="0"/>
                    </a:moveTo>
                    <a:cubicBezTo>
                      <a:pt x="285" y="0"/>
                      <a:pt x="198" y="22"/>
                      <a:pt x="121" y="64"/>
                    </a:cubicBezTo>
                    <a:cubicBezTo>
                      <a:pt x="50" y="92"/>
                      <a:pt x="8" y="155"/>
                      <a:pt x="1" y="233"/>
                    </a:cubicBezTo>
                    <a:cubicBezTo>
                      <a:pt x="8" y="304"/>
                      <a:pt x="50" y="374"/>
                      <a:pt x="121" y="402"/>
                    </a:cubicBezTo>
                    <a:cubicBezTo>
                      <a:pt x="198" y="445"/>
                      <a:pt x="283" y="466"/>
                      <a:pt x="374" y="466"/>
                    </a:cubicBezTo>
                    <a:cubicBezTo>
                      <a:pt x="459" y="466"/>
                      <a:pt x="544" y="445"/>
                      <a:pt x="621" y="402"/>
                    </a:cubicBezTo>
                    <a:cubicBezTo>
                      <a:pt x="783" y="346"/>
                      <a:pt x="783" y="120"/>
                      <a:pt x="621" y="64"/>
                    </a:cubicBezTo>
                    <a:cubicBezTo>
                      <a:pt x="544" y="22"/>
                      <a:pt x="457" y="0"/>
                      <a:pt x="371"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4237378" y="3048277"/>
                <a:ext cx="111954" cy="58210"/>
              </a:xfrm>
              <a:custGeom>
                <a:avLst/>
                <a:gdLst/>
                <a:ahLst/>
                <a:cxnLst/>
                <a:rect l="l" t="t" r="r" b="b"/>
                <a:pathLst>
                  <a:path w="727" h="378" extrusionOk="0">
                    <a:moveTo>
                      <a:pt x="364" y="1"/>
                    </a:moveTo>
                    <a:cubicBezTo>
                      <a:pt x="284" y="1"/>
                      <a:pt x="205" y="20"/>
                      <a:pt x="135" y="59"/>
                    </a:cubicBezTo>
                    <a:cubicBezTo>
                      <a:pt x="1" y="129"/>
                      <a:pt x="1" y="249"/>
                      <a:pt x="135" y="320"/>
                    </a:cubicBezTo>
                    <a:cubicBezTo>
                      <a:pt x="205" y="358"/>
                      <a:pt x="284" y="378"/>
                      <a:pt x="364" y="378"/>
                    </a:cubicBezTo>
                    <a:cubicBezTo>
                      <a:pt x="443" y="378"/>
                      <a:pt x="522" y="358"/>
                      <a:pt x="593" y="320"/>
                    </a:cubicBezTo>
                    <a:cubicBezTo>
                      <a:pt x="727" y="249"/>
                      <a:pt x="727" y="129"/>
                      <a:pt x="593" y="59"/>
                    </a:cubicBezTo>
                    <a:cubicBezTo>
                      <a:pt x="522" y="20"/>
                      <a:pt x="443"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4230910" y="3042118"/>
                <a:ext cx="119500" cy="71916"/>
              </a:xfrm>
              <a:custGeom>
                <a:avLst/>
                <a:gdLst/>
                <a:ahLst/>
                <a:cxnLst/>
                <a:rect l="l" t="t" r="r" b="b"/>
                <a:pathLst>
                  <a:path w="776" h="467" extrusionOk="0">
                    <a:moveTo>
                      <a:pt x="406" y="85"/>
                    </a:moveTo>
                    <a:cubicBezTo>
                      <a:pt x="482" y="85"/>
                      <a:pt x="551" y="99"/>
                      <a:pt x="621" y="134"/>
                    </a:cubicBezTo>
                    <a:cubicBezTo>
                      <a:pt x="656" y="155"/>
                      <a:pt x="691" y="190"/>
                      <a:pt x="691" y="233"/>
                    </a:cubicBezTo>
                    <a:cubicBezTo>
                      <a:pt x="691" y="268"/>
                      <a:pt x="670" y="303"/>
                      <a:pt x="621" y="331"/>
                    </a:cubicBezTo>
                    <a:cubicBezTo>
                      <a:pt x="554" y="367"/>
                      <a:pt x="481" y="384"/>
                      <a:pt x="409" y="384"/>
                    </a:cubicBezTo>
                    <a:cubicBezTo>
                      <a:pt x="337" y="384"/>
                      <a:pt x="265" y="367"/>
                      <a:pt x="198" y="331"/>
                    </a:cubicBezTo>
                    <a:cubicBezTo>
                      <a:pt x="99" y="303"/>
                      <a:pt x="99" y="162"/>
                      <a:pt x="198" y="134"/>
                    </a:cubicBezTo>
                    <a:cubicBezTo>
                      <a:pt x="260" y="106"/>
                      <a:pt x="330" y="85"/>
                      <a:pt x="406" y="85"/>
                    </a:cubicBezTo>
                    <a:close/>
                    <a:moveTo>
                      <a:pt x="409" y="0"/>
                    </a:moveTo>
                    <a:cubicBezTo>
                      <a:pt x="323" y="0"/>
                      <a:pt x="236" y="21"/>
                      <a:pt x="155" y="64"/>
                    </a:cubicBezTo>
                    <a:cubicBezTo>
                      <a:pt x="0" y="127"/>
                      <a:pt x="0" y="345"/>
                      <a:pt x="155" y="409"/>
                    </a:cubicBezTo>
                    <a:cubicBezTo>
                      <a:pt x="233" y="444"/>
                      <a:pt x="317" y="465"/>
                      <a:pt x="409" y="465"/>
                    </a:cubicBezTo>
                    <a:cubicBezTo>
                      <a:pt x="420" y="466"/>
                      <a:pt x="431" y="467"/>
                      <a:pt x="442" y="467"/>
                    </a:cubicBezTo>
                    <a:cubicBezTo>
                      <a:pt x="517" y="467"/>
                      <a:pt x="595" y="446"/>
                      <a:pt x="663" y="409"/>
                    </a:cubicBezTo>
                    <a:cubicBezTo>
                      <a:pt x="726" y="374"/>
                      <a:pt x="776" y="310"/>
                      <a:pt x="776" y="233"/>
                    </a:cubicBezTo>
                    <a:cubicBezTo>
                      <a:pt x="776" y="162"/>
                      <a:pt x="726" y="99"/>
                      <a:pt x="663" y="64"/>
                    </a:cubicBezTo>
                    <a:cubicBezTo>
                      <a:pt x="582" y="21"/>
                      <a:pt x="495" y="0"/>
                      <a:pt x="40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7236726" y="2793263"/>
                <a:ext cx="119654" cy="71146"/>
              </a:xfrm>
              <a:custGeom>
                <a:avLst/>
                <a:gdLst/>
                <a:ahLst/>
                <a:cxnLst/>
                <a:rect l="l" t="t" r="r" b="b"/>
                <a:pathLst>
                  <a:path w="777" h="462" extrusionOk="0">
                    <a:moveTo>
                      <a:pt x="406" y="86"/>
                    </a:moveTo>
                    <a:cubicBezTo>
                      <a:pt x="405" y="86"/>
                      <a:pt x="404" y="86"/>
                      <a:pt x="403" y="86"/>
                    </a:cubicBezTo>
                    <a:lnTo>
                      <a:pt x="410" y="86"/>
                    </a:lnTo>
                    <a:cubicBezTo>
                      <a:pt x="408" y="86"/>
                      <a:pt x="407" y="86"/>
                      <a:pt x="406" y="86"/>
                    </a:cubicBezTo>
                    <a:close/>
                    <a:moveTo>
                      <a:pt x="432" y="85"/>
                    </a:moveTo>
                    <a:cubicBezTo>
                      <a:pt x="498" y="85"/>
                      <a:pt x="560" y="105"/>
                      <a:pt x="621" y="136"/>
                    </a:cubicBezTo>
                    <a:cubicBezTo>
                      <a:pt x="656" y="150"/>
                      <a:pt x="685" y="185"/>
                      <a:pt x="692" y="234"/>
                    </a:cubicBezTo>
                    <a:cubicBezTo>
                      <a:pt x="692" y="277"/>
                      <a:pt x="663" y="312"/>
                      <a:pt x="621" y="326"/>
                    </a:cubicBezTo>
                    <a:cubicBezTo>
                      <a:pt x="554" y="361"/>
                      <a:pt x="482" y="379"/>
                      <a:pt x="410" y="379"/>
                    </a:cubicBezTo>
                    <a:cubicBezTo>
                      <a:pt x="337" y="379"/>
                      <a:pt x="265" y="361"/>
                      <a:pt x="198" y="326"/>
                    </a:cubicBezTo>
                    <a:cubicBezTo>
                      <a:pt x="156" y="312"/>
                      <a:pt x="128" y="277"/>
                      <a:pt x="121" y="227"/>
                    </a:cubicBezTo>
                    <a:cubicBezTo>
                      <a:pt x="121" y="192"/>
                      <a:pt x="149" y="164"/>
                      <a:pt x="198" y="136"/>
                    </a:cubicBezTo>
                    <a:cubicBezTo>
                      <a:pt x="253" y="105"/>
                      <a:pt x="314" y="85"/>
                      <a:pt x="380" y="85"/>
                    </a:cubicBezTo>
                    <a:cubicBezTo>
                      <a:pt x="389" y="85"/>
                      <a:pt x="397" y="85"/>
                      <a:pt x="406" y="86"/>
                    </a:cubicBezTo>
                    <a:lnTo>
                      <a:pt x="406" y="86"/>
                    </a:lnTo>
                    <a:cubicBezTo>
                      <a:pt x="415" y="85"/>
                      <a:pt x="424" y="85"/>
                      <a:pt x="432" y="85"/>
                    </a:cubicBezTo>
                    <a:close/>
                    <a:moveTo>
                      <a:pt x="406" y="0"/>
                    </a:moveTo>
                    <a:cubicBezTo>
                      <a:pt x="320" y="0"/>
                      <a:pt x="233" y="19"/>
                      <a:pt x="156" y="58"/>
                    </a:cubicBezTo>
                    <a:cubicBezTo>
                      <a:pt x="1" y="122"/>
                      <a:pt x="1" y="340"/>
                      <a:pt x="156" y="404"/>
                    </a:cubicBezTo>
                    <a:cubicBezTo>
                      <a:pt x="224" y="441"/>
                      <a:pt x="297" y="461"/>
                      <a:pt x="375" y="461"/>
                    </a:cubicBezTo>
                    <a:cubicBezTo>
                      <a:pt x="386" y="461"/>
                      <a:pt x="398" y="461"/>
                      <a:pt x="410" y="460"/>
                    </a:cubicBezTo>
                    <a:cubicBezTo>
                      <a:pt x="420" y="461"/>
                      <a:pt x="431" y="461"/>
                      <a:pt x="442" y="461"/>
                    </a:cubicBezTo>
                    <a:cubicBezTo>
                      <a:pt x="517" y="461"/>
                      <a:pt x="596" y="441"/>
                      <a:pt x="663" y="404"/>
                    </a:cubicBezTo>
                    <a:cubicBezTo>
                      <a:pt x="727" y="368"/>
                      <a:pt x="776" y="305"/>
                      <a:pt x="776" y="234"/>
                    </a:cubicBezTo>
                    <a:cubicBezTo>
                      <a:pt x="769" y="157"/>
                      <a:pt x="727" y="93"/>
                      <a:pt x="656" y="58"/>
                    </a:cubicBezTo>
                    <a:cubicBezTo>
                      <a:pt x="579" y="19"/>
                      <a:pt x="492" y="0"/>
                      <a:pt x="406"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7334512" y="2848855"/>
                <a:ext cx="120578" cy="71762"/>
              </a:xfrm>
              <a:custGeom>
                <a:avLst/>
                <a:gdLst/>
                <a:ahLst/>
                <a:cxnLst/>
                <a:rect l="l" t="t" r="r" b="b"/>
                <a:pathLst>
                  <a:path w="783" h="466" extrusionOk="0">
                    <a:moveTo>
                      <a:pt x="409" y="85"/>
                    </a:moveTo>
                    <a:cubicBezTo>
                      <a:pt x="480" y="85"/>
                      <a:pt x="557" y="99"/>
                      <a:pt x="621" y="134"/>
                    </a:cubicBezTo>
                    <a:cubicBezTo>
                      <a:pt x="663" y="155"/>
                      <a:pt x="691" y="191"/>
                      <a:pt x="698" y="233"/>
                    </a:cubicBezTo>
                    <a:cubicBezTo>
                      <a:pt x="691" y="275"/>
                      <a:pt x="663" y="318"/>
                      <a:pt x="621" y="332"/>
                    </a:cubicBezTo>
                    <a:cubicBezTo>
                      <a:pt x="554" y="363"/>
                      <a:pt x="481" y="379"/>
                      <a:pt x="409" y="379"/>
                    </a:cubicBezTo>
                    <a:cubicBezTo>
                      <a:pt x="337" y="379"/>
                      <a:pt x="265" y="363"/>
                      <a:pt x="198" y="332"/>
                    </a:cubicBezTo>
                    <a:cubicBezTo>
                      <a:pt x="155" y="318"/>
                      <a:pt x="127" y="275"/>
                      <a:pt x="120" y="233"/>
                    </a:cubicBezTo>
                    <a:cubicBezTo>
                      <a:pt x="127" y="191"/>
                      <a:pt x="155" y="155"/>
                      <a:pt x="198" y="134"/>
                    </a:cubicBezTo>
                    <a:cubicBezTo>
                      <a:pt x="261" y="99"/>
                      <a:pt x="339" y="85"/>
                      <a:pt x="409" y="85"/>
                    </a:cubicBezTo>
                    <a:close/>
                    <a:moveTo>
                      <a:pt x="409" y="0"/>
                    </a:moveTo>
                    <a:cubicBezTo>
                      <a:pt x="323" y="0"/>
                      <a:pt x="236" y="21"/>
                      <a:pt x="155" y="64"/>
                    </a:cubicBezTo>
                    <a:cubicBezTo>
                      <a:pt x="0" y="127"/>
                      <a:pt x="0" y="346"/>
                      <a:pt x="155" y="402"/>
                    </a:cubicBezTo>
                    <a:cubicBezTo>
                      <a:pt x="233" y="444"/>
                      <a:pt x="317" y="466"/>
                      <a:pt x="409" y="466"/>
                    </a:cubicBezTo>
                    <a:cubicBezTo>
                      <a:pt x="501" y="466"/>
                      <a:pt x="585" y="444"/>
                      <a:pt x="663" y="402"/>
                    </a:cubicBezTo>
                    <a:cubicBezTo>
                      <a:pt x="733" y="374"/>
                      <a:pt x="776" y="310"/>
                      <a:pt x="783" y="233"/>
                    </a:cubicBezTo>
                    <a:cubicBezTo>
                      <a:pt x="776" y="162"/>
                      <a:pt x="726" y="92"/>
                      <a:pt x="663" y="64"/>
                    </a:cubicBezTo>
                    <a:cubicBezTo>
                      <a:pt x="582" y="21"/>
                      <a:pt x="495" y="0"/>
                      <a:pt x="409" y="0"/>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7445234" y="2907373"/>
                <a:ext cx="119500" cy="71916"/>
              </a:xfrm>
              <a:custGeom>
                <a:avLst/>
                <a:gdLst/>
                <a:ahLst/>
                <a:cxnLst/>
                <a:rect l="l" t="t" r="r" b="b"/>
                <a:pathLst>
                  <a:path w="776" h="467" extrusionOk="0">
                    <a:moveTo>
                      <a:pt x="367" y="86"/>
                    </a:moveTo>
                    <a:cubicBezTo>
                      <a:pt x="437" y="86"/>
                      <a:pt x="515" y="100"/>
                      <a:pt x="578" y="135"/>
                    </a:cubicBezTo>
                    <a:cubicBezTo>
                      <a:pt x="621" y="156"/>
                      <a:pt x="649" y="191"/>
                      <a:pt x="656" y="234"/>
                    </a:cubicBezTo>
                    <a:cubicBezTo>
                      <a:pt x="656" y="269"/>
                      <a:pt x="628" y="304"/>
                      <a:pt x="578" y="332"/>
                    </a:cubicBezTo>
                    <a:cubicBezTo>
                      <a:pt x="511" y="364"/>
                      <a:pt x="439" y="380"/>
                      <a:pt x="367" y="380"/>
                    </a:cubicBezTo>
                    <a:cubicBezTo>
                      <a:pt x="295" y="380"/>
                      <a:pt x="222" y="364"/>
                      <a:pt x="155" y="332"/>
                    </a:cubicBezTo>
                    <a:cubicBezTo>
                      <a:pt x="120" y="318"/>
                      <a:pt x="92" y="276"/>
                      <a:pt x="85" y="234"/>
                    </a:cubicBezTo>
                    <a:cubicBezTo>
                      <a:pt x="85" y="191"/>
                      <a:pt x="113" y="156"/>
                      <a:pt x="155" y="135"/>
                    </a:cubicBezTo>
                    <a:cubicBezTo>
                      <a:pt x="219" y="100"/>
                      <a:pt x="296" y="86"/>
                      <a:pt x="367" y="86"/>
                    </a:cubicBezTo>
                    <a:close/>
                    <a:moveTo>
                      <a:pt x="367" y="1"/>
                    </a:moveTo>
                    <a:cubicBezTo>
                      <a:pt x="280" y="1"/>
                      <a:pt x="194" y="22"/>
                      <a:pt x="113" y="64"/>
                    </a:cubicBezTo>
                    <a:cubicBezTo>
                      <a:pt x="43" y="93"/>
                      <a:pt x="0" y="163"/>
                      <a:pt x="0" y="234"/>
                    </a:cubicBezTo>
                    <a:cubicBezTo>
                      <a:pt x="0" y="311"/>
                      <a:pt x="50" y="375"/>
                      <a:pt x="113" y="403"/>
                    </a:cubicBezTo>
                    <a:cubicBezTo>
                      <a:pt x="191" y="445"/>
                      <a:pt x="282" y="466"/>
                      <a:pt x="367" y="466"/>
                    </a:cubicBezTo>
                    <a:cubicBezTo>
                      <a:pt x="458" y="466"/>
                      <a:pt x="543" y="445"/>
                      <a:pt x="621" y="403"/>
                    </a:cubicBezTo>
                    <a:cubicBezTo>
                      <a:pt x="776" y="346"/>
                      <a:pt x="776" y="121"/>
                      <a:pt x="621" y="64"/>
                    </a:cubicBezTo>
                    <a:cubicBezTo>
                      <a:pt x="539" y="22"/>
                      <a:pt x="453" y="1"/>
                      <a:pt x="367" y="1"/>
                    </a:cubicBezTo>
                    <a:close/>
                  </a:path>
                </a:pathLst>
              </a:custGeom>
              <a:solidFill>
                <a:srgbClr val="C92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65"/>
            <p:cNvGrpSpPr/>
            <p:nvPr/>
          </p:nvGrpSpPr>
          <p:grpSpPr>
            <a:xfrm>
              <a:off x="4961014" y="989720"/>
              <a:ext cx="137710" cy="1548108"/>
              <a:chOff x="1858375" y="175625"/>
              <a:chExt cx="484552" cy="5445334"/>
            </a:xfrm>
          </p:grpSpPr>
          <p:sp>
            <p:nvSpPr>
              <p:cNvPr id="3852" name="Google Shape;385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65"/>
              <p:cNvGrpSpPr/>
              <p:nvPr/>
            </p:nvGrpSpPr>
            <p:grpSpPr>
              <a:xfrm>
                <a:off x="1858375" y="223839"/>
                <a:ext cx="484552" cy="5397120"/>
                <a:chOff x="1858375" y="223839"/>
                <a:chExt cx="484552" cy="5397120"/>
              </a:xfrm>
            </p:grpSpPr>
            <p:sp>
              <p:nvSpPr>
                <p:cNvPr id="3857" name="Google Shape;385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1" name="Google Shape;3901;p65"/>
            <p:cNvGrpSpPr/>
            <p:nvPr/>
          </p:nvGrpSpPr>
          <p:grpSpPr>
            <a:xfrm>
              <a:off x="5215414" y="1508570"/>
              <a:ext cx="137710" cy="1548108"/>
              <a:chOff x="1858375" y="175625"/>
              <a:chExt cx="484552" cy="5445334"/>
            </a:xfrm>
          </p:grpSpPr>
          <p:sp>
            <p:nvSpPr>
              <p:cNvPr id="3902" name="Google Shape;390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65"/>
              <p:cNvGrpSpPr/>
              <p:nvPr/>
            </p:nvGrpSpPr>
            <p:grpSpPr>
              <a:xfrm>
                <a:off x="1858375" y="223839"/>
                <a:ext cx="484552" cy="5397120"/>
                <a:chOff x="1858375" y="223839"/>
                <a:chExt cx="484552" cy="5397120"/>
              </a:xfrm>
            </p:grpSpPr>
            <p:sp>
              <p:nvSpPr>
                <p:cNvPr id="3907" name="Google Shape;390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1" name="Google Shape;3951;p65"/>
            <p:cNvGrpSpPr/>
            <p:nvPr/>
          </p:nvGrpSpPr>
          <p:grpSpPr>
            <a:xfrm>
              <a:off x="4706614" y="1206320"/>
              <a:ext cx="137710" cy="1548108"/>
              <a:chOff x="1858375" y="175625"/>
              <a:chExt cx="484552" cy="5445334"/>
            </a:xfrm>
          </p:grpSpPr>
          <p:sp>
            <p:nvSpPr>
              <p:cNvPr id="3952" name="Google Shape;395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6" name="Google Shape;3956;p65"/>
              <p:cNvGrpSpPr/>
              <p:nvPr/>
            </p:nvGrpSpPr>
            <p:grpSpPr>
              <a:xfrm>
                <a:off x="1858375" y="223839"/>
                <a:ext cx="484552" cy="5397120"/>
                <a:chOff x="1858375" y="223839"/>
                <a:chExt cx="484552" cy="5397120"/>
              </a:xfrm>
            </p:grpSpPr>
            <p:sp>
              <p:nvSpPr>
                <p:cNvPr id="3957" name="Google Shape;395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1" name="Google Shape;4001;p65"/>
            <p:cNvGrpSpPr/>
            <p:nvPr/>
          </p:nvGrpSpPr>
          <p:grpSpPr>
            <a:xfrm>
              <a:off x="5469814" y="989720"/>
              <a:ext cx="137710" cy="1548108"/>
              <a:chOff x="1858375" y="175625"/>
              <a:chExt cx="484552" cy="5445334"/>
            </a:xfrm>
          </p:grpSpPr>
          <p:sp>
            <p:nvSpPr>
              <p:cNvPr id="4002" name="Google Shape;400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6" name="Google Shape;4006;p65"/>
              <p:cNvGrpSpPr/>
              <p:nvPr/>
            </p:nvGrpSpPr>
            <p:grpSpPr>
              <a:xfrm>
                <a:off x="1858375" y="223839"/>
                <a:ext cx="484552" cy="5397120"/>
                <a:chOff x="1858375" y="223839"/>
                <a:chExt cx="484552" cy="5397120"/>
              </a:xfrm>
            </p:grpSpPr>
            <p:sp>
              <p:nvSpPr>
                <p:cNvPr id="4007" name="Google Shape;400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1" name="Google Shape;4051;p65"/>
            <p:cNvGrpSpPr/>
            <p:nvPr/>
          </p:nvGrpSpPr>
          <p:grpSpPr>
            <a:xfrm>
              <a:off x="5724214" y="1775295"/>
              <a:ext cx="137710" cy="1548108"/>
              <a:chOff x="1858375" y="175625"/>
              <a:chExt cx="484552" cy="5445334"/>
            </a:xfrm>
          </p:grpSpPr>
          <p:sp>
            <p:nvSpPr>
              <p:cNvPr id="4052" name="Google Shape;405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6" name="Google Shape;4056;p65"/>
              <p:cNvGrpSpPr/>
              <p:nvPr/>
            </p:nvGrpSpPr>
            <p:grpSpPr>
              <a:xfrm>
                <a:off x="1858375" y="223839"/>
                <a:ext cx="484552" cy="5397120"/>
                <a:chOff x="1858375" y="223839"/>
                <a:chExt cx="484552" cy="5397120"/>
              </a:xfrm>
            </p:grpSpPr>
            <p:sp>
              <p:nvSpPr>
                <p:cNvPr id="4057" name="Google Shape;405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1" name="Google Shape;4101;p65"/>
            <p:cNvGrpSpPr/>
            <p:nvPr/>
          </p:nvGrpSpPr>
          <p:grpSpPr>
            <a:xfrm>
              <a:off x="5978614" y="989720"/>
              <a:ext cx="137710" cy="1548108"/>
              <a:chOff x="1858375" y="175625"/>
              <a:chExt cx="484552" cy="5445334"/>
            </a:xfrm>
          </p:grpSpPr>
          <p:sp>
            <p:nvSpPr>
              <p:cNvPr id="4102" name="Google Shape;410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6" name="Google Shape;4106;p65"/>
              <p:cNvGrpSpPr/>
              <p:nvPr/>
            </p:nvGrpSpPr>
            <p:grpSpPr>
              <a:xfrm>
                <a:off x="1858375" y="223839"/>
                <a:ext cx="484552" cy="5397120"/>
                <a:chOff x="1858375" y="223839"/>
                <a:chExt cx="484552" cy="5397120"/>
              </a:xfrm>
            </p:grpSpPr>
            <p:sp>
              <p:nvSpPr>
                <p:cNvPr id="4107" name="Google Shape;410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1" name="Google Shape;4151;p65"/>
            <p:cNvGrpSpPr/>
            <p:nvPr/>
          </p:nvGrpSpPr>
          <p:grpSpPr>
            <a:xfrm>
              <a:off x="6233014" y="1690845"/>
              <a:ext cx="137710" cy="1548108"/>
              <a:chOff x="1858375" y="175625"/>
              <a:chExt cx="484552" cy="5445334"/>
            </a:xfrm>
          </p:grpSpPr>
          <p:sp>
            <p:nvSpPr>
              <p:cNvPr id="4152" name="Google Shape;4152;p65"/>
              <p:cNvSpPr/>
              <p:nvPr/>
            </p:nvSpPr>
            <p:spPr>
              <a:xfrm>
                <a:off x="1889513" y="18406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5"/>
              <p:cNvSpPr/>
              <p:nvPr/>
            </p:nvSpPr>
            <p:spPr>
              <a:xfrm>
                <a:off x="1865406" y="17562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5"/>
              <p:cNvSpPr/>
              <p:nvPr/>
            </p:nvSpPr>
            <p:spPr>
              <a:xfrm>
                <a:off x="2028329" y="18406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5"/>
              <p:cNvSpPr/>
              <p:nvPr/>
            </p:nvSpPr>
            <p:spPr>
              <a:xfrm>
                <a:off x="2016878" y="17843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6" name="Google Shape;4156;p65"/>
              <p:cNvGrpSpPr/>
              <p:nvPr/>
            </p:nvGrpSpPr>
            <p:grpSpPr>
              <a:xfrm>
                <a:off x="1858375" y="223839"/>
                <a:ext cx="484552" cy="5397120"/>
                <a:chOff x="1858375" y="223839"/>
                <a:chExt cx="484552" cy="5397120"/>
              </a:xfrm>
            </p:grpSpPr>
            <p:sp>
              <p:nvSpPr>
                <p:cNvPr id="4157" name="Google Shape;4157;p65"/>
                <p:cNvSpPr/>
                <p:nvPr/>
              </p:nvSpPr>
              <p:spPr>
                <a:xfrm>
                  <a:off x="1917839" y="84820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5"/>
                <p:cNvSpPr/>
                <p:nvPr/>
              </p:nvSpPr>
              <p:spPr>
                <a:xfrm>
                  <a:off x="1912214" y="84258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5"/>
                <p:cNvSpPr/>
                <p:nvPr/>
              </p:nvSpPr>
              <p:spPr>
                <a:xfrm>
                  <a:off x="1864000" y="94363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5"/>
                <p:cNvSpPr/>
                <p:nvPr/>
              </p:nvSpPr>
              <p:spPr>
                <a:xfrm>
                  <a:off x="1858375" y="93840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5"/>
                <p:cNvSpPr/>
                <p:nvPr/>
              </p:nvSpPr>
              <p:spPr>
                <a:xfrm>
                  <a:off x="2111900" y="23368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2106275" y="22383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1889513" y="28189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1881076" y="27466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5"/>
                <p:cNvSpPr/>
                <p:nvPr/>
              </p:nvSpPr>
              <p:spPr>
                <a:xfrm>
                  <a:off x="1917839" y="222658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5"/>
                <p:cNvSpPr/>
                <p:nvPr/>
              </p:nvSpPr>
              <p:spPr>
                <a:xfrm>
                  <a:off x="1912214" y="222095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a:off x="1864000" y="232200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5"/>
                <p:cNvSpPr/>
                <p:nvPr/>
              </p:nvSpPr>
              <p:spPr>
                <a:xfrm>
                  <a:off x="1858375" y="231678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5"/>
                <p:cNvSpPr/>
                <p:nvPr/>
              </p:nvSpPr>
              <p:spPr>
                <a:xfrm>
                  <a:off x="1889513" y="156243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5"/>
                <p:cNvSpPr/>
                <p:nvPr/>
              </p:nvSpPr>
              <p:spPr>
                <a:xfrm>
                  <a:off x="1865406" y="155400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5"/>
                <p:cNvSpPr/>
                <p:nvPr/>
              </p:nvSpPr>
              <p:spPr>
                <a:xfrm>
                  <a:off x="2111900" y="161205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5"/>
                <p:cNvSpPr/>
                <p:nvPr/>
              </p:nvSpPr>
              <p:spPr>
                <a:xfrm>
                  <a:off x="2106275" y="160221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5"/>
                <p:cNvSpPr/>
                <p:nvPr/>
              </p:nvSpPr>
              <p:spPr>
                <a:xfrm>
                  <a:off x="2028329" y="156243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2016878" y="155681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1889513" y="166027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5"/>
                <p:cNvSpPr/>
                <p:nvPr/>
              </p:nvSpPr>
              <p:spPr>
                <a:xfrm>
                  <a:off x="1881076" y="165303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5"/>
                <p:cNvSpPr/>
                <p:nvPr/>
              </p:nvSpPr>
              <p:spPr>
                <a:xfrm>
                  <a:off x="1917839" y="3604958"/>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1912214" y="3599333"/>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5"/>
                <p:cNvSpPr/>
                <p:nvPr/>
              </p:nvSpPr>
              <p:spPr>
                <a:xfrm>
                  <a:off x="1864000" y="3700381"/>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5"/>
                <p:cNvSpPr/>
                <p:nvPr/>
              </p:nvSpPr>
              <p:spPr>
                <a:xfrm>
                  <a:off x="1858375" y="3695158"/>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5"/>
                <p:cNvSpPr/>
                <p:nvPr/>
              </p:nvSpPr>
              <p:spPr>
                <a:xfrm>
                  <a:off x="1889513" y="2940812"/>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1865406" y="2932375"/>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2111900" y="2990433"/>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2106275" y="2980589"/>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2028329" y="2940812"/>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2016878" y="2935187"/>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5"/>
                <p:cNvSpPr/>
                <p:nvPr/>
              </p:nvSpPr>
              <p:spPr>
                <a:xfrm>
                  <a:off x="1889513" y="3038646"/>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1881076" y="3031414"/>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1917839" y="4983333"/>
                  <a:ext cx="425089" cy="621955"/>
                </a:xfrm>
                <a:custGeom>
                  <a:avLst/>
                  <a:gdLst/>
                  <a:ahLst/>
                  <a:cxnLst/>
                  <a:rect l="l" t="t" r="r" b="b"/>
                  <a:pathLst>
                    <a:path w="2116" h="3096" extrusionOk="0">
                      <a:moveTo>
                        <a:pt x="1058" y="1192"/>
                      </a:moveTo>
                      <a:lnTo>
                        <a:pt x="1072" y="1213"/>
                      </a:lnTo>
                      <a:lnTo>
                        <a:pt x="1086" y="1242"/>
                      </a:lnTo>
                      <a:cubicBezTo>
                        <a:pt x="1100" y="1270"/>
                        <a:pt x="1114" y="1305"/>
                        <a:pt x="1128" y="1340"/>
                      </a:cubicBezTo>
                      <a:cubicBezTo>
                        <a:pt x="1128" y="1340"/>
                        <a:pt x="1128" y="1347"/>
                        <a:pt x="1128" y="1354"/>
                      </a:cubicBezTo>
                      <a:cubicBezTo>
                        <a:pt x="1142" y="1390"/>
                        <a:pt x="1157" y="1418"/>
                        <a:pt x="1164" y="1453"/>
                      </a:cubicBezTo>
                      <a:cubicBezTo>
                        <a:pt x="1164" y="1460"/>
                        <a:pt x="1164" y="1460"/>
                        <a:pt x="1164" y="1467"/>
                      </a:cubicBezTo>
                      <a:cubicBezTo>
                        <a:pt x="1178" y="1502"/>
                        <a:pt x="1185" y="1538"/>
                        <a:pt x="1199" y="1580"/>
                      </a:cubicBezTo>
                      <a:cubicBezTo>
                        <a:pt x="1206" y="1615"/>
                        <a:pt x="1220" y="1657"/>
                        <a:pt x="1227" y="1700"/>
                      </a:cubicBezTo>
                      <a:cubicBezTo>
                        <a:pt x="1227" y="1742"/>
                        <a:pt x="1241" y="1784"/>
                        <a:pt x="1241" y="1820"/>
                      </a:cubicBezTo>
                      <a:lnTo>
                        <a:pt x="1241" y="1848"/>
                      </a:lnTo>
                      <a:cubicBezTo>
                        <a:pt x="1248" y="1883"/>
                        <a:pt x="1255" y="1925"/>
                        <a:pt x="1255" y="1961"/>
                      </a:cubicBezTo>
                      <a:lnTo>
                        <a:pt x="1255" y="1989"/>
                      </a:lnTo>
                      <a:cubicBezTo>
                        <a:pt x="1255" y="2024"/>
                        <a:pt x="1262" y="2052"/>
                        <a:pt x="1262" y="2087"/>
                      </a:cubicBezTo>
                      <a:cubicBezTo>
                        <a:pt x="1262" y="2094"/>
                        <a:pt x="1262" y="2102"/>
                        <a:pt x="1262" y="2102"/>
                      </a:cubicBezTo>
                      <a:cubicBezTo>
                        <a:pt x="1255" y="2094"/>
                        <a:pt x="1241" y="2080"/>
                        <a:pt x="1227" y="2066"/>
                      </a:cubicBezTo>
                      <a:lnTo>
                        <a:pt x="1213" y="2045"/>
                      </a:lnTo>
                      <a:cubicBezTo>
                        <a:pt x="1192" y="2024"/>
                        <a:pt x="1178" y="2003"/>
                        <a:pt x="1164" y="1975"/>
                      </a:cubicBezTo>
                      <a:lnTo>
                        <a:pt x="1157" y="1954"/>
                      </a:lnTo>
                      <a:cubicBezTo>
                        <a:pt x="1157" y="1954"/>
                        <a:pt x="1157" y="1954"/>
                        <a:pt x="1157" y="1946"/>
                      </a:cubicBezTo>
                      <a:cubicBezTo>
                        <a:pt x="1150" y="1932"/>
                        <a:pt x="1142" y="1918"/>
                        <a:pt x="1135" y="1904"/>
                      </a:cubicBezTo>
                      <a:cubicBezTo>
                        <a:pt x="1128" y="1890"/>
                        <a:pt x="1121" y="1869"/>
                        <a:pt x="1121" y="1848"/>
                      </a:cubicBezTo>
                      <a:cubicBezTo>
                        <a:pt x="1107" y="1827"/>
                        <a:pt x="1107" y="1813"/>
                        <a:pt x="1100" y="1791"/>
                      </a:cubicBezTo>
                      <a:cubicBezTo>
                        <a:pt x="1100" y="1770"/>
                        <a:pt x="1093" y="1742"/>
                        <a:pt x="1086" y="1728"/>
                      </a:cubicBezTo>
                      <a:lnTo>
                        <a:pt x="1086" y="1714"/>
                      </a:lnTo>
                      <a:cubicBezTo>
                        <a:pt x="1086" y="1693"/>
                        <a:pt x="1086" y="1672"/>
                        <a:pt x="1079" y="1657"/>
                      </a:cubicBezTo>
                      <a:cubicBezTo>
                        <a:pt x="1079" y="1650"/>
                        <a:pt x="1079" y="1643"/>
                        <a:pt x="1079" y="1643"/>
                      </a:cubicBezTo>
                      <a:cubicBezTo>
                        <a:pt x="1079" y="1615"/>
                        <a:pt x="1072" y="1594"/>
                        <a:pt x="1072" y="1566"/>
                      </a:cubicBezTo>
                      <a:cubicBezTo>
                        <a:pt x="1072" y="1538"/>
                        <a:pt x="1072" y="1516"/>
                        <a:pt x="1065" y="1495"/>
                      </a:cubicBezTo>
                      <a:lnTo>
                        <a:pt x="1065" y="1474"/>
                      </a:lnTo>
                      <a:cubicBezTo>
                        <a:pt x="1065" y="1439"/>
                        <a:pt x="1065" y="1404"/>
                        <a:pt x="1058" y="1361"/>
                      </a:cubicBezTo>
                      <a:lnTo>
                        <a:pt x="1058" y="1333"/>
                      </a:lnTo>
                      <a:cubicBezTo>
                        <a:pt x="1058" y="1284"/>
                        <a:pt x="1058" y="1234"/>
                        <a:pt x="1058" y="1192"/>
                      </a:cubicBezTo>
                      <a:close/>
                      <a:moveTo>
                        <a:pt x="959" y="1"/>
                      </a:moveTo>
                      <a:cubicBezTo>
                        <a:pt x="945" y="1"/>
                        <a:pt x="924" y="8"/>
                        <a:pt x="910" y="8"/>
                      </a:cubicBezTo>
                      <a:cubicBezTo>
                        <a:pt x="896" y="15"/>
                        <a:pt x="882" y="22"/>
                        <a:pt x="860" y="29"/>
                      </a:cubicBezTo>
                      <a:lnTo>
                        <a:pt x="0" y="515"/>
                      </a:lnTo>
                      <a:cubicBezTo>
                        <a:pt x="15" y="508"/>
                        <a:pt x="36" y="501"/>
                        <a:pt x="50" y="494"/>
                      </a:cubicBezTo>
                      <a:cubicBezTo>
                        <a:pt x="64" y="487"/>
                        <a:pt x="85" y="487"/>
                        <a:pt x="99" y="480"/>
                      </a:cubicBezTo>
                      <a:lnTo>
                        <a:pt x="226" y="480"/>
                      </a:lnTo>
                      <a:cubicBezTo>
                        <a:pt x="247" y="487"/>
                        <a:pt x="268" y="487"/>
                        <a:pt x="290" y="494"/>
                      </a:cubicBezTo>
                      <a:cubicBezTo>
                        <a:pt x="311" y="501"/>
                        <a:pt x="332" y="508"/>
                        <a:pt x="353" y="515"/>
                      </a:cubicBezTo>
                      <a:cubicBezTo>
                        <a:pt x="374" y="522"/>
                        <a:pt x="402" y="537"/>
                        <a:pt x="423" y="551"/>
                      </a:cubicBezTo>
                      <a:cubicBezTo>
                        <a:pt x="452" y="558"/>
                        <a:pt x="480" y="572"/>
                        <a:pt x="508" y="593"/>
                      </a:cubicBezTo>
                      <a:cubicBezTo>
                        <a:pt x="536" y="607"/>
                        <a:pt x="571" y="628"/>
                        <a:pt x="593" y="649"/>
                      </a:cubicBezTo>
                      <a:cubicBezTo>
                        <a:pt x="621" y="671"/>
                        <a:pt x="656" y="692"/>
                        <a:pt x="677" y="713"/>
                      </a:cubicBezTo>
                      <a:lnTo>
                        <a:pt x="684" y="713"/>
                      </a:lnTo>
                      <a:cubicBezTo>
                        <a:pt x="698" y="727"/>
                        <a:pt x="712" y="741"/>
                        <a:pt x="727" y="755"/>
                      </a:cubicBezTo>
                      <a:lnTo>
                        <a:pt x="353" y="974"/>
                      </a:lnTo>
                      <a:cubicBezTo>
                        <a:pt x="346" y="981"/>
                        <a:pt x="332" y="988"/>
                        <a:pt x="325" y="995"/>
                      </a:cubicBezTo>
                      <a:lnTo>
                        <a:pt x="318" y="1002"/>
                      </a:lnTo>
                      <a:cubicBezTo>
                        <a:pt x="318" y="1009"/>
                        <a:pt x="311" y="1009"/>
                        <a:pt x="311" y="1016"/>
                      </a:cubicBezTo>
                      <a:cubicBezTo>
                        <a:pt x="304" y="1023"/>
                        <a:pt x="304" y="1030"/>
                        <a:pt x="297" y="1037"/>
                      </a:cubicBezTo>
                      <a:cubicBezTo>
                        <a:pt x="290" y="1051"/>
                        <a:pt x="290" y="1058"/>
                        <a:pt x="282" y="1072"/>
                      </a:cubicBezTo>
                      <a:lnTo>
                        <a:pt x="275" y="1093"/>
                      </a:lnTo>
                      <a:cubicBezTo>
                        <a:pt x="268" y="1115"/>
                        <a:pt x="268" y="1129"/>
                        <a:pt x="261" y="1143"/>
                      </a:cubicBezTo>
                      <a:cubicBezTo>
                        <a:pt x="261" y="1150"/>
                        <a:pt x="261" y="1157"/>
                        <a:pt x="261" y="1164"/>
                      </a:cubicBezTo>
                      <a:lnTo>
                        <a:pt x="261" y="1178"/>
                      </a:lnTo>
                      <a:lnTo>
                        <a:pt x="261" y="1185"/>
                      </a:lnTo>
                      <a:cubicBezTo>
                        <a:pt x="261" y="1206"/>
                        <a:pt x="254" y="1227"/>
                        <a:pt x="254" y="1249"/>
                      </a:cubicBezTo>
                      <a:lnTo>
                        <a:pt x="254" y="1256"/>
                      </a:lnTo>
                      <a:lnTo>
                        <a:pt x="254" y="1284"/>
                      </a:lnTo>
                      <a:cubicBezTo>
                        <a:pt x="254" y="1298"/>
                        <a:pt x="254" y="1312"/>
                        <a:pt x="247" y="1333"/>
                      </a:cubicBezTo>
                      <a:cubicBezTo>
                        <a:pt x="240" y="1347"/>
                        <a:pt x="247" y="1347"/>
                        <a:pt x="247" y="1354"/>
                      </a:cubicBezTo>
                      <a:lnTo>
                        <a:pt x="247" y="1411"/>
                      </a:lnTo>
                      <a:lnTo>
                        <a:pt x="247" y="1453"/>
                      </a:lnTo>
                      <a:lnTo>
                        <a:pt x="247" y="1488"/>
                      </a:lnTo>
                      <a:lnTo>
                        <a:pt x="247" y="1516"/>
                      </a:lnTo>
                      <a:lnTo>
                        <a:pt x="247" y="1636"/>
                      </a:lnTo>
                      <a:lnTo>
                        <a:pt x="247" y="1650"/>
                      </a:lnTo>
                      <a:lnTo>
                        <a:pt x="247" y="1820"/>
                      </a:lnTo>
                      <a:cubicBezTo>
                        <a:pt x="247" y="1827"/>
                        <a:pt x="247" y="1827"/>
                        <a:pt x="247" y="1834"/>
                      </a:cubicBezTo>
                      <a:lnTo>
                        <a:pt x="247" y="1848"/>
                      </a:lnTo>
                      <a:cubicBezTo>
                        <a:pt x="247" y="1890"/>
                        <a:pt x="247" y="1925"/>
                        <a:pt x="254" y="1961"/>
                      </a:cubicBezTo>
                      <a:lnTo>
                        <a:pt x="254" y="1982"/>
                      </a:lnTo>
                      <a:cubicBezTo>
                        <a:pt x="254" y="2010"/>
                        <a:pt x="254" y="2031"/>
                        <a:pt x="254" y="2052"/>
                      </a:cubicBezTo>
                      <a:cubicBezTo>
                        <a:pt x="261" y="2073"/>
                        <a:pt x="261" y="2102"/>
                        <a:pt x="268" y="2123"/>
                      </a:cubicBezTo>
                      <a:cubicBezTo>
                        <a:pt x="261" y="2130"/>
                        <a:pt x="261" y="2137"/>
                        <a:pt x="268" y="2144"/>
                      </a:cubicBezTo>
                      <a:lnTo>
                        <a:pt x="268" y="2179"/>
                      </a:lnTo>
                      <a:lnTo>
                        <a:pt x="268" y="2200"/>
                      </a:lnTo>
                      <a:lnTo>
                        <a:pt x="268" y="2214"/>
                      </a:lnTo>
                      <a:lnTo>
                        <a:pt x="268" y="2221"/>
                      </a:lnTo>
                      <a:cubicBezTo>
                        <a:pt x="268" y="2235"/>
                        <a:pt x="268" y="2250"/>
                        <a:pt x="275" y="2264"/>
                      </a:cubicBezTo>
                      <a:cubicBezTo>
                        <a:pt x="275" y="2264"/>
                        <a:pt x="275" y="2271"/>
                        <a:pt x="275" y="2278"/>
                      </a:cubicBezTo>
                      <a:cubicBezTo>
                        <a:pt x="275" y="2285"/>
                        <a:pt x="275" y="2292"/>
                        <a:pt x="275" y="2292"/>
                      </a:cubicBezTo>
                      <a:lnTo>
                        <a:pt x="282" y="2327"/>
                      </a:lnTo>
                      <a:lnTo>
                        <a:pt x="297" y="2355"/>
                      </a:lnTo>
                      <a:lnTo>
                        <a:pt x="304" y="2376"/>
                      </a:lnTo>
                      <a:cubicBezTo>
                        <a:pt x="311" y="2398"/>
                        <a:pt x="311" y="2398"/>
                        <a:pt x="311" y="2405"/>
                      </a:cubicBezTo>
                      <a:lnTo>
                        <a:pt x="325" y="2426"/>
                      </a:lnTo>
                      <a:cubicBezTo>
                        <a:pt x="325" y="2433"/>
                        <a:pt x="325" y="2440"/>
                        <a:pt x="332" y="2440"/>
                      </a:cubicBezTo>
                      <a:lnTo>
                        <a:pt x="339" y="2454"/>
                      </a:lnTo>
                      <a:cubicBezTo>
                        <a:pt x="353" y="2482"/>
                        <a:pt x="367" y="2510"/>
                        <a:pt x="388" y="2532"/>
                      </a:cubicBezTo>
                      <a:cubicBezTo>
                        <a:pt x="388" y="2539"/>
                        <a:pt x="395" y="2546"/>
                        <a:pt x="402" y="2553"/>
                      </a:cubicBezTo>
                      <a:cubicBezTo>
                        <a:pt x="409" y="2560"/>
                        <a:pt x="409" y="2567"/>
                        <a:pt x="416" y="2574"/>
                      </a:cubicBezTo>
                      <a:lnTo>
                        <a:pt x="430" y="2581"/>
                      </a:lnTo>
                      <a:lnTo>
                        <a:pt x="438" y="2588"/>
                      </a:lnTo>
                      <a:lnTo>
                        <a:pt x="452" y="2602"/>
                      </a:lnTo>
                      <a:lnTo>
                        <a:pt x="466" y="2609"/>
                      </a:lnTo>
                      <a:lnTo>
                        <a:pt x="473" y="2616"/>
                      </a:lnTo>
                      <a:lnTo>
                        <a:pt x="487" y="2623"/>
                      </a:lnTo>
                      <a:lnTo>
                        <a:pt x="501" y="2630"/>
                      </a:lnTo>
                      <a:lnTo>
                        <a:pt x="515" y="2644"/>
                      </a:lnTo>
                      <a:lnTo>
                        <a:pt x="529" y="2651"/>
                      </a:lnTo>
                      <a:lnTo>
                        <a:pt x="649" y="2651"/>
                      </a:lnTo>
                      <a:lnTo>
                        <a:pt x="663" y="2644"/>
                      </a:lnTo>
                      <a:lnTo>
                        <a:pt x="1276" y="2292"/>
                      </a:lnTo>
                      <a:lnTo>
                        <a:pt x="1276" y="2391"/>
                      </a:lnTo>
                      <a:lnTo>
                        <a:pt x="1276" y="2426"/>
                      </a:lnTo>
                      <a:cubicBezTo>
                        <a:pt x="1269" y="2510"/>
                        <a:pt x="1262" y="2595"/>
                        <a:pt x="1248" y="2680"/>
                      </a:cubicBezTo>
                      <a:lnTo>
                        <a:pt x="1248" y="2694"/>
                      </a:lnTo>
                      <a:cubicBezTo>
                        <a:pt x="1241" y="2729"/>
                        <a:pt x="1227" y="2764"/>
                        <a:pt x="1220" y="2799"/>
                      </a:cubicBezTo>
                      <a:cubicBezTo>
                        <a:pt x="1220" y="2799"/>
                        <a:pt x="1213" y="2806"/>
                        <a:pt x="1213" y="2814"/>
                      </a:cubicBezTo>
                      <a:cubicBezTo>
                        <a:pt x="1206" y="2842"/>
                        <a:pt x="1192" y="2870"/>
                        <a:pt x="1185" y="2898"/>
                      </a:cubicBezTo>
                      <a:cubicBezTo>
                        <a:pt x="1171" y="2926"/>
                        <a:pt x="1157" y="2954"/>
                        <a:pt x="1135" y="2976"/>
                      </a:cubicBezTo>
                      <a:cubicBezTo>
                        <a:pt x="1128" y="2997"/>
                        <a:pt x="1114" y="3011"/>
                        <a:pt x="1100" y="3025"/>
                      </a:cubicBezTo>
                      <a:cubicBezTo>
                        <a:pt x="1093" y="3032"/>
                        <a:pt x="1086" y="3039"/>
                        <a:pt x="1079" y="3046"/>
                      </a:cubicBezTo>
                      <a:cubicBezTo>
                        <a:pt x="1058" y="3067"/>
                        <a:pt x="1037" y="3081"/>
                        <a:pt x="1016" y="3095"/>
                      </a:cubicBezTo>
                      <a:lnTo>
                        <a:pt x="1847" y="2609"/>
                      </a:lnTo>
                      <a:cubicBezTo>
                        <a:pt x="1876" y="2595"/>
                        <a:pt x="1897" y="2581"/>
                        <a:pt x="1918" y="2560"/>
                      </a:cubicBezTo>
                      <a:lnTo>
                        <a:pt x="1932" y="2539"/>
                      </a:lnTo>
                      <a:cubicBezTo>
                        <a:pt x="1946" y="2524"/>
                        <a:pt x="1960" y="2510"/>
                        <a:pt x="1974" y="2489"/>
                      </a:cubicBezTo>
                      <a:cubicBezTo>
                        <a:pt x="1988" y="2468"/>
                        <a:pt x="2002" y="2447"/>
                        <a:pt x="2010" y="2419"/>
                      </a:cubicBezTo>
                      <a:lnTo>
                        <a:pt x="2010" y="2412"/>
                      </a:lnTo>
                      <a:cubicBezTo>
                        <a:pt x="2017" y="2398"/>
                        <a:pt x="2024" y="2376"/>
                        <a:pt x="2031" y="2362"/>
                      </a:cubicBezTo>
                      <a:cubicBezTo>
                        <a:pt x="2038" y="2341"/>
                        <a:pt x="2038" y="2341"/>
                        <a:pt x="2045" y="2327"/>
                      </a:cubicBezTo>
                      <a:cubicBezTo>
                        <a:pt x="2045" y="2327"/>
                        <a:pt x="2045" y="2320"/>
                        <a:pt x="2052" y="2313"/>
                      </a:cubicBezTo>
                      <a:lnTo>
                        <a:pt x="2052" y="2299"/>
                      </a:lnTo>
                      <a:cubicBezTo>
                        <a:pt x="2059" y="2271"/>
                        <a:pt x="2066" y="2250"/>
                        <a:pt x="2073" y="2228"/>
                      </a:cubicBezTo>
                      <a:cubicBezTo>
                        <a:pt x="2073" y="2221"/>
                        <a:pt x="2073" y="2214"/>
                        <a:pt x="2073" y="2214"/>
                      </a:cubicBezTo>
                      <a:lnTo>
                        <a:pt x="2073" y="2193"/>
                      </a:lnTo>
                      <a:lnTo>
                        <a:pt x="2080" y="2151"/>
                      </a:lnTo>
                      <a:cubicBezTo>
                        <a:pt x="2080" y="2130"/>
                        <a:pt x="2087" y="2102"/>
                        <a:pt x="2094" y="2073"/>
                      </a:cubicBezTo>
                      <a:cubicBezTo>
                        <a:pt x="2094" y="2045"/>
                        <a:pt x="2101" y="2010"/>
                        <a:pt x="2101" y="1982"/>
                      </a:cubicBezTo>
                      <a:lnTo>
                        <a:pt x="2101" y="1946"/>
                      </a:lnTo>
                      <a:lnTo>
                        <a:pt x="2101" y="1911"/>
                      </a:lnTo>
                      <a:lnTo>
                        <a:pt x="2101" y="1883"/>
                      </a:lnTo>
                      <a:lnTo>
                        <a:pt x="2101" y="1770"/>
                      </a:lnTo>
                      <a:cubicBezTo>
                        <a:pt x="2101" y="1728"/>
                        <a:pt x="2115" y="1700"/>
                        <a:pt x="2108" y="1664"/>
                      </a:cubicBezTo>
                      <a:cubicBezTo>
                        <a:pt x="2108" y="1657"/>
                        <a:pt x="2108" y="1650"/>
                        <a:pt x="2108" y="1643"/>
                      </a:cubicBezTo>
                      <a:lnTo>
                        <a:pt x="2108" y="1608"/>
                      </a:lnTo>
                      <a:lnTo>
                        <a:pt x="2108" y="1559"/>
                      </a:lnTo>
                      <a:lnTo>
                        <a:pt x="2108" y="1502"/>
                      </a:lnTo>
                      <a:lnTo>
                        <a:pt x="2108" y="1481"/>
                      </a:lnTo>
                      <a:cubicBezTo>
                        <a:pt x="2108" y="1474"/>
                        <a:pt x="2108" y="1467"/>
                        <a:pt x="2108" y="1467"/>
                      </a:cubicBezTo>
                      <a:cubicBezTo>
                        <a:pt x="2108" y="1439"/>
                        <a:pt x="2101" y="1411"/>
                        <a:pt x="2101" y="1375"/>
                      </a:cubicBezTo>
                      <a:lnTo>
                        <a:pt x="2101" y="1354"/>
                      </a:lnTo>
                      <a:lnTo>
                        <a:pt x="2101" y="1333"/>
                      </a:lnTo>
                      <a:lnTo>
                        <a:pt x="2094" y="1298"/>
                      </a:lnTo>
                      <a:cubicBezTo>
                        <a:pt x="2094" y="1270"/>
                        <a:pt x="2087" y="1249"/>
                        <a:pt x="2080" y="1220"/>
                      </a:cubicBezTo>
                      <a:cubicBezTo>
                        <a:pt x="2080" y="1192"/>
                        <a:pt x="2073" y="1171"/>
                        <a:pt x="2066" y="1157"/>
                      </a:cubicBezTo>
                      <a:cubicBezTo>
                        <a:pt x="2066" y="1136"/>
                        <a:pt x="2059" y="1115"/>
                        <a:pt x="2052" y="1093"/>
                      </a:cubicBezTo>
                      <a:cubicBezTo>
                        <a:pt x="2052" y="1079"/>
                        <a:pt x="2045" y="1044"/>
                        <a:pt x="2038" y="1023"/>
                      </a:cubicBezTo>
                      <a:cubicBezTo>
                        <a:pt x="2031" y="1002"/>
                        <a:pt x="2024" y="995"/>
                        <a:pt x="2024" y="981"/>
                      </a:cubicBezTo>
                      <a:cubicBezTo>
                        <a:pt x="2024" y="974"/>
                        <a:pt x="2024" y="974"/>
                        <a:pt x="2024" y="967"/>
                      </a:cubicBezTo>
                      <a:cubicBezTo>
                        <a:pt x="2017" y="938"/>
                        <a:pt x="2010" y="917"/>
                        <a:pt x="2002" y="896"/>
                      </a:cubicBezTo>
                      <a:cubicBezTo>
                        <a:pt x="1995" y="875"/>
                        <a:pt x="1988" y="875"/>
                        <a:pt x="1988" y="868"/>
                      </a:cubicBezTo>
                      <a:cubicBezTo>
                        <a:pt x="1981" y="861"/>
                        <a:pt x="1988" y="854"/>
                        <a:pt x="1981" y="854"/>
                      </a:cubicBezTo>
                      <a:cubicBezTo>
                        <a:pt x="1974" y="847"/>
                        <a:pt x="1974" y="840"/>
                        <a:pt x="1974" y="833"/>
                      </a:cubicBezTo>
                      <a:cubicBezTo>
                        <a:pt x="1967" y="812"/>
                        <a:pt x="1953" y="790"/>
                        <a:pt x="1946" y="762"/>
                      </a:cubicBezTo>
                      <a:cubicBezTo>
                        <a:pt x="1946" y="762"/>
                        <a:pt x="1946" y="755"/>
                        <a:pt x="1939" y="755"/>
                      </a:cubicBezTo>
                      <a:cubicBezTo>
                        <a:pt x="1939" y="748"/>
                        <a:pt x="1932" y="741"/>
                        <a:pt x="1932" y="727"/>
                      </a:cubicBezTo>
                      <a:cubicBezTo>
                        <a:pt x="1925" y="720"/>
                        <a:pt x="1911" y="699"/>
                        <a:pt x="1904" y="678"/>
                      </a:cubicBezTo>
                      <a:cubicBezTo>
                        <a:pt x="1904" y="678"/>
                        <a:pt x="1904" y="671"/>
                        <a:pt x="1897" y="671"/>
                      </a:cubicBezTo>
                      <a:cubicBezTo>
                        <a:pt x="1876" y="628"/>
                        <a:pt x="1854" y="579"/>
                        <a:pt x="1826" y="544"/>
                      </a:cubicBezTo>
                      <a:lnTo>
                        <a:pt x="1819" y="530"/>
                      </a:lnTo>
                      <a:cubicBezTo>
                        <a:pt x="1791" y="494"/>
                        <a:pt x="1770" y="459"/>
                        <a:pt x="1742" y="431"/>
                      </a:cubicBezTo>
                      <a:lnTo>
                        <a:pt x="1735" y="417"/>
                      </a:lnTo>
                      <a:lnTo>
                        <a:pt x="1706" y="389"/>
                      </a:lnTo>
                      <a:cubicBezTo>
                        <a:pt x="1706" y="382"/>
                        <a:pt x="1699" y="374"/>
                        <a:pt x="1692" y="367"/>
                      </a:cubicBezTo>
                      <a:lnTo>
                        <a:pt x="1678" y="353"/>
                      </a:lnTo>
                      <a:lnTo>
                        <a:pt x="1636" y="304"/>
                      </a:lnTo>
                      <a:lnTo>
                        <a:pt x="1629" y="297"/>
                      </a:lnTo>
                      <a:lnTo>
                        <a:pt x="1615" y="290"/>
                      </a:lnTo>
                      <a:lnTo>
                        <a:pt x="1601" y="269"/>
                      </a:lnTo>
                      <a:lnTo>
                        <a:pt x="1558" y="241"/>
                      </a:lnTo>
                      <a:lnTo>
                        <a:pt x="1544" y="226"/>
                      </a:lnTo>
                      <a:lnTo>
                        <a:pt x="1537" y="219"/>
                      </a:lnTo>
                      <a:lnTo>
                        <a:pt x="1523" y="212"/>
                      </a:lnTo>
                      <a:lnTo>
                        <a:pt x="1488" y="184"/>
                      </a:lnTo>
                      <a:lnTo>
                        <a:pt x="1460" y="163"/>
                      </a:lnTo>
                      <a:cubicBezTo>
                        <a:pt x="1439" y="149"/>
                        <a:pt x="1424" y="135"/>
                        <a:pt x="1417" y="128"/>
                      </a:cubicBezTo>
                      <a:lnTo>
                        <a:pt x="1375" y="107"/>
                      </a:lnTo>
                      <a:lnTo>
                        <a:pt x="1368" y="100"/>
                      </a:lnTo>
                      <a:lnTo>
                        <a:pt x="1333" y="85"/>
                      </a:lnTo>
                      <a:lnTo>
                        <a:pt x="1298" y="64"/>
                      </a:lnTo>
                      <a:lnTo>
                        <a:pt x="1262" y="50"/>
                      </a:lnTo>
                      <a:lnTo>
                        <a:pt x="1227" y="36"/>
                      </a:lnTo>
                      <a:lnTo>
                        <a:pt x="1220" y="36"/>
                      </a:lnTo>
                      <a:lnTo>
                        <a:pt x="1199" y="29"/>
                      </a:lnTo>
                      <a:lnTo>
                        <a:pt x="1171" y="15"/>
                      </a:lnTo>
                      <a:lnTo>
                        <a:pt x="1150" y="15"/>
                      </a:lnTo>
                      <a:lnTo>
                        <a:pt x="1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1912214" y="4977708"/>
                  <a:ext cx="427901" cy="634612"/>
                </a:xfrm>
                <a:custGeom>
                  <a:avLst/>
                  <a:gdLst/>
                  <a:ahLst/>
                  <a:cxnLst/>
                  <a:rect l="l" t="t" r="r" b="b"/>
                  <a:pathLst>
                    <a:path w="2130" h="3159" extrusionOk="0">
                      <a:moveTo>
                        <a:pt x="1636" y="318"/>
                      </a:moveTo>
                      <a:lnTo>
                        <a:pt x="1615" y="339"/>
                      </a:lnTo>
                      <a:lnTo>
                        <a:pt x="1629" y="353"/>
                      </a:lnTo>
                      <a:lnTo>
                        <a:pt x="1671" y="395"/>
                      </a:lnTo>
                      <a:lnTo>
                        <a:pt x="1706" y="445"/>
                      </a:lnTo>
                      <a:lnTo>
                        <a:pt x="1720" y="459"/>
                      </a:lnTo>
                      <a:cubicBezTo>
                        <a:pt x="1727" y="459"/>
                        <a:pt x="1727" y="466"/>
                        <a:pt x="1727" y="466"/>
                      </a:cubicBezTo>
                      <a:cubicBezTo>
                        <a:pt x="1727" y="466"/>
                        <a:pt x="1734" y="473"/>
                        <a:pt x="1734" y="473"/>
                      </a:cubicBezTo>
                      <a:cubicBezTo>
                        <a:pt x="1756" y="508"/>
                        <a:pt x="1784" y="536"/>
                        <a:pt x="1805" y="572"/>
                      </a:cubicBezTo>
                      <a:lnTo>
                        <a:pt x="1819" y="586"/>
                      </a:lnTo>
                      <a:cubicBezTo>
                        <a:pt x="1840" y="621"/>
                        <a:pt x="1861" y="663"/>
                        <a:pt x="1889" y="706"/>
                      </a:cubicBezTo>
                      <a:lnTo>
                        <a:pt x="1897" y="720"/>
                      </a:lnTo>
                      <a:cubicBezTo>
                        <a:pt x="1897" y="734"/>
                        <a:pt x="1904" y="741"/>
                        <a:pt x="1911" y="755"/>
                      </a:cubicBezTo>
                      <a:lnTo>
                        <a:pt x="1932" y="804"/>
                      </a:lnTo>
                      <a:lnTo>
                        <a:pt x="1960" y="875"/>
                      </a:lnTo>
                      <a:lnTo>
                        <a:pt x="1988" y="938"/>
                      </a:lnTo>
                      <a:cubicBezTo>
                        <a:pt x="1995" y="952"/>
                        <a:pt x="2002" y="973"/>
                        <a:pt x="2009" y="995"/>
                      </a:cubicBezTo>
                      <a:lnTo>
                        <a:pt x="2030" y="988"/>
                      </a:lnTo>
                      <a:cubicBezTo>
                        <a:pt x="2023" y="966"/>
                        <a:pt x="2016" y="945"/>
                        <a:pt x="2009" y="924"/>
                      </a:cubicBezTo>
                      <a:lnTo>
                        <a:pt x="1988" y="861"/>
                      </a:lnTo>
                      <a:cubicBezTo>
                        <a:pt x="1974" y="840"/>
                        <a:pt x="1967" y="811"/>
                        <a:pt x="1953" y="790"/>
                      </a:cubicBezTo>
                      <a:lnTo>
                        <a:pt x="1932" y="741"/>
                      </a:lnTo>
                      <a:cubicBezTo>
                        <a:pt x="1925" y="727"/>
                        <a:pt x="1918" y="713"/>
                        <a:pt x="1918" y="706"/>
                      </a:cubicBezTo>
                      <a:cubicBezTo>
                        <a:pt x="1911" y="699"/>
                        <a:pt x="1911" y="699"/>
                        <a:pt x="1911" y="691"/>
                      </a:cubicBezTo>
                      <a:cubicBezTo>
                        <a:pt x="1882" y="649"/>
                        <a:pt x="1861" y="607"/>
                        <a:pt x="1833" y="565"/>
                      </a:cubicBezTo>
                      <a:lnTo>
                        <a:pt x="1826" y="550"/>
                      </a:lnTo>
                      <a:cubicBezTo>
                        <a:pt x="1805" y="515"/>
                        <a:pt x="1777" y="480"/>
                        <a:pt x="1749" y="445"/>
                      </a:cubicBezTo>
                      <a:lnTo>
                        <a:pt x="1741" y="431"/>
                      </a:lnTo>
                      <a:lnTo>
                        <a:pt x="1720" y="417"/>
                      </a:lnTo>
                      <a:lnTo>
                        <a:pt x="1685" y="367"/>
                      </a:lnTo>
                      <a:cubicBezTo>
                        <a:pt x="1671" y="353"/>
                        <a:pt x="1657" y="339"/>
                        <a:pt x="1636" y="318"/>
                      </a:cubicBezTo>
                      <a:close/>
                      <a:moveTo>
                        <a:pt x="2030" y="988"/>
                      </a:moveTo>
                      <a:lnTo>
                        <a:pt x="2009" y="1002"/>
                      </a:lnTo>
                      <a:lnTo>
                        <a:pt x="2016" y="1023"/>
                      </a:lnTo>
                      <a:cubicBezTo>
                        <a:pt x="2016" y="1037"/>
                        <a:pt x="2023" y="1037"/>
                        <a:pt x="2023" y="1058"/>
                      </a:cubicBezTo>
                      <a:cubicBezTo>
                        <a:pt x="2030" y="1079"/>
                        <a:pt x="2038" y="1100"/>
                        <a:pt x="2045" y="1129"/>
                      </a:cubicBezTo>
                      <a:lnTo>
                        <a:pt x="2059" y="1185"/>
                      </a:lnTo>
                      <a:cubicBezTo>
                        <a:pt x="2059" y="1206"/>
                        <a:pt x="2066" y="1227"/>
                        <a:pt x="2073" y="1248"/>
                      </a:cubicBezTo>
                      <a:lnTo>
                        <a:pt x="2094" y="1241"/>
                      </a:lnTo>
                      <a:lnTo>
                        <a:pt x="2094" y="1241"/>
                      </a:lnTo>
                      <a:lnTo>
                        <a:pt x="2073" y="1255"/>
                      </a:lnTo>
                      <a:cubicBezTo>
                        <a:pt x="2073" y="1284"/>
                        <a:pt x="2087" y="1305"/>
                        <a:pt x="2087" y="1333"/>
                      </a:cubicBezTo>
                      <a:lnTo>
                        <a:pt x="2094" y="1411"/>
                      </a:lnTo>
                      <a:cubicBezTo>
                        <a:pt x="2101" y="1439"/>
                        <a:pt x="2108" y="1467"/>
                        <a:pt x="2108" y="1495"/>
                      </a:cubicBezTo>
                      <a:lnTo>
                        <a:pt x="2108" y="1551"/>
                      </a:lnTo>
                      <a:lnTo>
                        <a:pt x="2108" y="1587"/>
                      </a:lnTo>
                      <a:lnTo>
                        <a:pt x="2108" y="1615"/>
                      </a:lnTo>
                      <a:lnTo>
                        <a:pt x="2108" y="1692"/>
                      </a:lnTo>
                      <a:lnTo>
                        <a:pt x="2108" y="1798"/>
                      </a:lnTo>
                      <a:lnTo>
                        <a:pt x="2129" y="1798"/>
                      </a:lnTo>
                      <a:lnTo>
                        <a:pt x="2129" y="1700"/>
                      </a:lnTo>
                      <a:lnTo>
                        <a:pt x="2129" y="1622"/>
                      </a:lnTo>
                      <a:lnTo>
                        <a:pt x="2129" y="1594"/>
                      </a:lnTo>
                      <a:lnTo>
                        <a:pt x="2129" y="1551"/>
                      </a:lnTo>
                      <a:lnTo>
                        <a:pt x="2129" y="1495"/>
                      </a:lnTo>
                      <a:cubicBezTo>
                        <a:pt x="2129" y="1467"/>
                        <a:pt x="2122" y="1439"/>
                        <a:pt x="2122" y="1411"/>
                      </a:cubicBezTo>
                      <a:lnTo>
                        <a:pt x="2108" y="1326"/>
                      </a:lnTo>
                      <a:cubicBezTo>
                        <a:pt x="2108" y="1305"/>
                        <a:pt x="2101" y="1277"/>
                        <a:pt x="2094" y="1248"/>
                      </a:cubicBezTo>
                      <a:lnTo>
                        <a:pt x="2094" y="1241"/>
                      </a:lnTo>
                      <a:cubicBezTo>
                        <a:pt x="2094" y="1220"/>
                        <a:pt x="2087" y="1206"/>
                        <a:pt x="2087" y="1185"/>
                      </a:cubicBezTo>
                      <a:cubicBezTo>
                        <a:pt x="2080" y="1164"/>
                        <a:pt x="2073" y="1143"/>
                        <a:pt x="2066" y="1114"/>
                      </a:cubicBezTo>
                      <a:cubicBezTo>
                        <a:pt x="2066" y="1093"/>
                        <a:pt x="2059" y="1072"/>
                        <a:pt x="2052" y="1051"/>
                      </a:cubicBezTo>
                      <a:lnTo>
                        <a:pt x="2038" y="1016"/>
                      </a:lnTo>
                      <a:lnTo>
                        <a:pt x="2030" y="988"/>
                      </a:lnTo>
                      <a:close/>
                      <a:moveTo>
                        <a:pt x="1128" y="1340"/>
                      </a:moveTo>
                      <a:cubicBezTo>
                        <a:pt x="1128" y="1354"/>
                        <a:pt x="1135" y="1361"/>
                        <a:pt x="1142" y="1375"/>
                      </a:cubicBezTo>
                      <a:lnTo>
                        <a:pt x="1142" y="1389"/>
                      </a:lnTo>
                      <a:cubicBezTo>
                        <a:pt x="1156" y="1425"/>
                        <a:pt x="1170" y="1460"/>
                        <a:pt x="1178" y="1495"/>
                      </a:cubicBezTo>
                      <a:lnTo>
                        <a:pt x="1178" y="1502"/>
                      </a:lnTo>
                      <a:cubicBezTo>
                        <a:pt x="1192" y="1537"/>
                        <a:pt x="1199" y="1573"/>
                        <a:pt x="1213" y="1615"/>
                      </a:cubicBezTo>
                      <a:cubicBezTo>
                        <a:pt x="1220" y="1657"/>
                        <a:pt x="1227" y="1692"/>
                        <a:pt x="1234" y="1735"/>
                      </a:cubicBezTo>
                      <a:lnTo>
                        <a:pt x="1262" y="1728"/>
                      </a:lnTo>
                      <a:lnTo>
                        <a:pt x="1262" y="1728"/>
                      </a:lnTo>
                      <a:lnTo>
                        <a:pt x="1241" y="1742"/>
                      </a:lnTo>
                      <a:cubicBezTo>
                        <a:pt x="1248" y="1777"/>
                        <a:pt x="1248" y="1812"/>
                        <a:pt x="1255" y="1855"/>
                      </a:cubicBezTo>
                      <a:lnTo>
                        <a:pt x="1255" y="1876"/>
                      </a:lnTo>
                      <a:cubicBezTo>
                        <a:pt x="1262" y="1918"/>
                        <a:pt x="1269" y="1953"/>
                        <a:pt x="1269" y="1996"/>
                      </a:cubicBezTo>
                      <a:lnTo>
                        <a:pt x="1269" y="2017"/>
                      </a:lnTo>
                      <a:cubicBezTo>
                        <a:pt x="1269" y="2031"/>
                        <a:pt x="1269" y="2045"/>
                        <a:pt x="1269" y="2059"/>
                      </a:cubicBezTo>
                      <a:cubicBezTo>
                        <a:pt x="1255" y="2038"/>
                        <a:pt x="1234" y="2010"/>
                        <a:pt x="1220" y="1982"/>
                      </a:cubicBezTo>
                      <a:cubicBezTo>
                        <a:pt x="1220" y="1982"/>
                        <a:pt x="1220" y="1974"/>
                        <a:pt x="1220" y="1974"/>
                      </a:cubicBezTo>
                      <a:lnTo>
                        <a:pt x="1199" y="1982"/>
                      </a:lnTo>
                      <a:lnTo>
                        <a:pt x="1220" y="1967"/>
                      </a:lnTo>
                      <a:cubicBezTo>
                        <a:pt x="1213" y="1953"/>
                        <a:pt x="1206" y="1939"/>
                        <a:pt x="1199" y="1925"/>
                      </a:cubicBezTo>
                      <a:lnTo>
                        <a:pt x="1178" y="1932"/>
                      </a:lnTo>
                      <a:lnTo>
                        <a:pt x="1199" y="1918"/>
                      </a:lnTo>
                      <a:cubicBezTo>
                        <a:pt x="1192" y="1904"/>
                        <a:pt x="1185" y="1890"/>
                        <a:pt x="1185" y="1869"/>
                      </a:cubicBezTo>
                      <a:lnTo>
                        <a:pt x="1156" y="1876"/>
                      </a:lnTo>
                      <a:lnTo>
                        <a:pt x="1156" y="1876"/>
                      </a:lnTo>
                      <a:lnTo>
                        <a:pt x="1178" y="1869"/>
                      </a:lnTo>
                      <a:cubicBezTo>
                        <a:pt x="1178" y="1848"/>
                        <a:pt x="1170" y="1826"/>
                        <a:pt x="1163" y="1805"/>
                      </a:cubicBezTo>
                      <a:cubicBezTo>
                        <a:pt x="1163" y="1784"/>
                        <a:pt x="1156" y="1770"/>
                        <a:pt x="1156" y="1749"/>
                      </a:cubicBezTo>
                      <a:lnTo>
                        <a:pt x="1156" y="1735"/>
                      </a:lnTo>
                      <a:cubicBezTo>
                        <a:pt x="1149" y="1721"/>
                        <a:pt x="1142" y="1700"/>
                        <a:pt x="1142" y="1678"/>
                      </a:cubicBezTo>
                      <a:lnTo>
                        <a:pt x="1142" y="1664"/>
                      </a:lnTo>
                      <a:cubicBezTo>
                        <a:pt x="1142" y="1643"/>
                        <a:pt x="1142" y="1615"/>
                        <a:pt x="1135" y="1594"/>
                      </a:cubicBezTo>
                      <a:cubicBezTo>
                        <a:pt x="1128" y="1573"/>
                        <a:pt x="1128" y="1544"/>
                        <a:pt x="1128" y="1523"/>
                      </a:cubicBezTo>
                      <a:lnTo>
                        <a:pt x="1128" y="1502"/>
                      </a:lnTo>
                      <a:cubicBezTo>
                        <a:pt x="1128" y="1467"/>
                        <a:pt x="1128" y="1432"/>
                        <a:pt x="1128" y="1389"/>
                      </a:cubicBezTo>
                      <a:lnTo>
                        <a:pt x="1128" y="1361"/>
                      </a:lnTo>
                      <a:cubicBezTo>
                        <a:pt x="1128" y="1354"/>
                        <a:pt x="1128" y="1347"/>
                        <a:pt x="1128" y="1340"/>
                      </a:cubicBezTo>
                      <a:close/>
                      <a:moveTo>
                        <a:pt x="1072" y="1100"/>
                      </a:moveTo>
                      <a:lnTo>
                        <a:pt x="1072" y="1213"/>
                      </a:lnTo>
                      <a:lnTo>
                        <a:pt x="1072" y="1361"/>
                      </a:lnTo>
                      <a:lnTo>
                        <a:pt x="1072" y="1389"/>
                      </a:lnTo>
                      <a:cubicBezTo>
                        <a:pt x="1072" y="1432"/>
                        <a:pt x="1072" y="1467"/>
                        <a:pt x="1072" y="1509"/>
                      </a:cubicBezTo>
                      <a:lnTo>
                        <a:pt x="1072" y="1523"/>
                      </a:lnTo>
                      <a:cubicBezTo>
                        <a:pt x="1079" y="1551"/>
                        <a:pt x="1079" y="1573"/>
                        <a:pt x="1079" y="1594"/>
                      </a:cubicBezTo>
                      <a:cubicBezTo>
                        <a:pt x="1086" y="1622"/>
                        <a:pt x="1086" y="1650"/>
                        <a:pt x="1086" y="1671"/>
                      </a:cubicBezTo>
                      <a:lnTo>
                        <a:pt x="1086" y="1685"/>
                      </a:lnTo>
                      <a:cubicBezTo>
                        <a:pt x="1093" y="1707"/>
                        <a:pt x="1100" y="1728"/>
                        <a:pt x="1100" y="1749"/>
                      </a:cubicBezTo>
                      <a:lnTo>
                        <a:pt x="1100" y="1756"/>
                      </a:lnTo>
                      <a:cubicBezTo>
                        <a:pt x="1100" y="1777"/>
                        <a:pt x="1107" y="1805"/>
                        <a:pt x="1114" y="1826"/>
                      </a:cubicBezTo>
                      <a:cubicBezTo>
                        <a:pt x="1114" y="1841"/>
                        <a:pt x="1121" y="1869"/>
                        <a:pt x="1128" y="1883"/>
                      </a:cubicBezTo>
                      <a:cubicBezTo>
                        <a:pt x="1135" y="1904"/>
                        <a:pt x="1135" y="1918"/>
                        <a:pt x="1142" y="1939"/>
                      </a:cubicBezTo>
                      <a:cubicBezTo>
                        <a:pt x="1149" y="1960"/>
                        <a:pt x="1156" y="1974"/>
                        <a:pt x="1163" y="1989"/>
                      </a:cubicBezTo>
                      <a:lnTo>
                        <a:pt x="1192" y="1974"/>
                      </a:lnTo>
                      <a:lnTo>
                        <a:pt x="1170" y="1996"/>
                      </a:lnTo>
                      <a:cubicBezTo>
                        <a:pt x="1170" y="2003"/>
                        <a:pt x="1170" y="2003"/>
                        <a:pt x="1178" y="2017"/>
                      </a:cubicBezTo>
                      <a:cubicBezTo>
                        <a:pt x="1192" y="2045"/>
                        <a:pt x="1213" y="2073"/>
                        <a:pt x="1234" y="2094"/>
                      </a:cubicBezTo>
                      <a:cubicBezTo>
                        <a:pt x="1234" y="2101"/>
                        <a:pt x="1241" y="2108"/>
                        <a:pt x="1248" y="2115"/>
                      </a:cubicBezTo>
                      <a:cubicBezTo>
                        <a:pt x="1255" y="2130"/>
                        <a:pt x="1269" y="2137"/>
                        <a:pt x="1283" y="2151"/>
                      </a:cubicBezTo>
                      <a:lnTo>
                        <a:pt x="1333" y="2193"/>
                      </a:lnTo>
                      <a:lnTo>
                        <a:pt x="1333" y="2115"/>
                      </a:lnTo>
                      <a:cubicBezTo>
                        <a:pt x="1326" y="2080"/>
                        <a:pt x="1326" y="2045"/>
                        <a:pt x="1326" y="2017"/>
                      </a:cubicBezTo>
                      <a:lnTo>
                        <a:pt x="1326" y="1989"/>
                      </a:lnTo>
                      <a:cubicBezTo>
                        <a:pt x="1319" y="1946"/>
                        <a:pt x="1319" y="1911"/>
                        <a:pt x="1311" y="1869"/>
                      </a:cubicBezTo>
                      <a:lnTo>
                        <a:pt x="1311" y="1848"/>
                      </a:lnTo>
                      <a:cubicBezTo>
                        <a:pt x="1304" y="1812"/>
                        <a:pt x="1297" y="1763"/>
                        <a:pt x="1290" y="1721"/>
                      </a:cubicBezTo>
                      <a:cubicBezTo>
                        <a:pt x="1283" y="1678"/>
                        <a:pt x="1269" y="1636"/>
                        <a:pt x="1262" y="1601"/>
                      </a:cubicBezTo>
                      <a:cubicBezTo>
                        <a:pt x="1255" y="1566"/>
                        <a:pt x="1241" y="1509"/>
                        <a:pt x="1227" y="1474"/>
                      </a:cubicBezTo>
                      <a:cubicBezTo>
                        <a:pt x="1220" y="1439"/>
                        <a:pt x="1206" y="1403"/>
                        <a:pt x="1192" y="1375"/>
                      </a:cubicBezTo>
                      <a:lnTo>
                        <a:pt x="1185" y="1354"/>
                      </a:lnTo>
                      <a:cubicBezTo>
                        <a:pt x="1170" y="1326"/>
                        <a:pt x="1156" y="1291"/>
                        <a:pt x="1142" y="1255"/>
                      </a:cubicBezTo>
                      <a:lnTo>
                        <a:pt x="1135" y="1234"/>
                      </a:lnTo>
                      <a:lnTo>
                        <a:pt x="1121" y="1213"/>
                      </a:lnTo>
                      <a:lnTo>
                        <a:pt x="1072" y="1100"/>
                      </a:lnTo>
                      <a:close/>
                      <a:moveTo>
                        <a:pt x="938" y="1"/>
                      </a:moveTo>
                      <a:lnTo>
                        <a:pt x="888" y="15"/>
                      </a:lnTo>
                      <a:cubicBezTo>
                        <a:pt x="874" y="22"/>
                        <a:pt x="860" y="29"/>
                        <a:pt x="846" y="36"/>
                      </a:cubicBezTo>
                      <a:lnTo>
                        <a:pt x="0" y="529"/>
                      </a:lnTo>
                      <a:lnTo>
                        <a:pt x="28" y="572"/>
                      </a:lnTo>
                      <a:cubicBezTo>
                        <a:pt x="43" y="565"/>
                        <a:pt x="57" y="558"/>
                        <a:pt x="78" y="550"/>
                      </a:cubicBezTo>
                      <a:cubicBezTo>
                        <a:pt x="92" y="543"/>
                        <a:pt x="106" y="543"/>
                        <a:pt x="120" y="536"/>
                      </a:cubicBezTo>
                      <a:lnTo>
                        <a:pt x="120" y="522"/>
                      </a:lnTo>
                      <a:lnTo>
                        <a:pt x="134" y="536"/>
                      </a:lnTo>
                      <a:lnTo>
                        <a:pt x="233" y="536"/>
                      </a:lnTo>
                      <a:cubicBezTo>
                        <a:pt x="254" y="543"/>
                        <a:pt x="275" y="543"/>
                        <a:pt x="303" y="550"/>
                      </a:cubicBezTo>
                      <a:cubicBezTo>
                        <a:pt x="318" y="558"/>
                        <a:pt x="339" y="565"/>
                        <a:pt x="360" y="572"/>
                      </a:cubicBezTo>
                      <a:lnTo>
                        <a:pt x="367" y="543"/>
                      </a:lnTo>
                      <a:lnTo>
                        <a:pt x="367" y="572"/>
                      </a:lnTo>
                      <a:cubicBezTo>
                        <a:pt x="388" y="579"/>
                        <a:pt x="416" y="593"/>
                        <a:pt x="437" y="600"/>
                      </a:cubicBezTo>
                      <a:cubicBezTo>
                        <a:pt x="466" y="614"/>
                        <a:pt x="487" y="628"/>
                        <a:pt x="515" y="642"/>
                      </a:cubicBezTo>
                      <a:cubicBezTo>
                        <a:pt x="536" y="656"/>
                        <a:pt x="578" y="684"/>
                        <a:pt x="599" y="699"/>
                      </a:cubicBezTo>
                      <a:cubicBezTo>
                        <a:pt x="628" y="720"/>
                        <a:pt x="656" y="741"/>
                        <a:pt x="677" y="762"/>
                      </a:cubicBezTo>
                      <a:lnTo>
                        <a:pt x="684" y="762"/>
                      </a:lnTo>
                      <a:cubicBezTo>
                        <a:pt x="691" y="769"/>
                        <a:pt x="691" y="776"/>
                        <a:pt x="698" y="776"/>
                      </a:cubicBezTo>
                      <a:lnTo>
                        <a:pt x="353" y="981"/>
                      </a:lnTo>
                      <a:cubicBezTo>
                        <a:pt x="339" y="988"/>
                        <a:pt x="325" y="995"/>
                        <a:pt x="318" y="1009"/>
                      </a:cubicBezTo>
                      <a:lnTo>
                        <a:pt x="310" y="1016"/>
                      </a:lnTo>
                      <a:lnTo>
                        <a:pt x="332" y="1037"/>
                      </a:lnTo>
                      <a:lnTo>
                        <a:pt x="303" y="1023"/>
                      </a:lnTo>
                      <a:lnTo>
                        <a:pt x="296" y="1030"/>
                      </a:lnTo>
                      <a:lnTo>
                        <a:pt x="282" y="1058"/>
                      </a:lnTo>
                      <a:cubicBezTo>
                        <a:pt x="275" y="1072"/>
                        <a:pt x="275" y="1079"/>
                        <a:pt x="268" y="1093"/>
                      </a:cubicBezTo>
                      <a:lnTo>
                        <a:pt x="261" y="1121"/>
                      </a:lnTo>
                      <a:cubicBezTo>
                        <a:pt x="254" y="1136"/>
                        <a:pt x="247" y="1150"/>
                        <a:pt x="247" y="1164"/>
                      </a:cubicBezTo>
                      <a:cubicBezTo>
                        <a:pt x="247" y="1171"/>
                        <a:pt x="247" y="1178"/>
                        <a:pt x="247" y="1185"/>
                      </a:cubicBezTo>
                      <a:lnTo>
                        <a:pt x="240" y="1213"/>
                      </a:lnTo>
                      <a:cubicBezTo>
                        <a:pt x="240" y="1234"/>
                        <a:pt x="233" y="1255"/>
                        <a:pt x="233" y="1277"/>
                      </a:cubicBezTo>
                      <a:lnTo>
                        <a:pt x="226" y="1319"/>
                      </a:lnTo>
                      <a:lnTo>
                        <a:pt x="226" y="1361"/>
                      </a:lnTo>
                      <a:lnTo>
                        <a:pt x="226" y="1382"/>
                      </a:lnTo>
                      <a:lnTo>
                        <a:pt x="226" y="1439"/>
                      </a:lnTo>
                      <a:lnTo>
                        <a:pt x="226" y="1460"/>
                      </a:lnTo>
                      <a:cubicBezTo>
                        <a:pt x="226" y="1467"/>
                        <a:pt x="226" y="1474"/>
                        <a:pt x="226" y="1481"/>
                      </a:cubicBezTo>
                      <a:lnTo>
                        <a:pt x="226" y="1551"/>
                      </a:lnTo>
                      <a:lnTo>
                        <a:pt x="226" y="1671"/>
                      </a:lnTo>
                      <a:lnTo>
                        <a:pt x="226" y="1685"/>
                      </a:lnTo>
                      <a:lnTo>
                        <a:pt x="226" y="1855"/>
                      </a:lnTo>
                      <a:lnTo>
                        <a:pt x="226" y="1883"/>
                      </a:lnTo>
                      <a:cubicBezTo>
                        <a:pt x="233" y="1925"/>
                        <a:pt x="233" y="1960"/>
                        <a:pt x="233" y="2003"/>
                      </a:cubicBezTo>
                      <a:lnTo>
                        <a:pt x="233" y="2017"/>
                      </a:lnTo>
                      <a:lnTo>
                        <a:pt x="240" y="2094"/>
                      </a:lnTo>
                      <a:cubicBezTo>
                        <a:pt x="240" y="2115"/>
                        <a:pt x="247" y="2137"/>
                        <a:pt x="247" y="2165"/>
                      </a:cubicBezTo>
                      <a:lnTo>
                        <a:pt x="247" y="2186"/>
                      </a:lnTo>
                      <a:cubicBezTo>
                        <a:pt x="254" y="2200"/>
                        <a:pt x="254" y="2207"/>
                        <a:pt x="254" y="2221"/>
                      </a:cubicBezTo>
                      <a:lnTo>
                        <a:pt x="261" y="2263"/>
                      </a:lnTo>
                      <a:lnTo>
                        <a:pt x="268" y="2299"/>
                      </a:lnTo>
                      <a:lnTo>
                        <a:pt x="275" y="2334"/>
                      </a:lnTo>
                      <a:lnTo>
                        <a:pt x="282" y="2369"/>
                      </a:lnTo>
                      <a:lnTo>
                        <a:pt x="310" y="2362"/>
                      </a:lnTo>
                      <a:lnTo>
                        <a:pt x="310" y="2362"/>
                      </a:lnTo>
                      <a:lnTo>
                        <a:pt x="289" y="2376"/>
                      </a:lnTo>
                      <a:lnTo>
                        <a:pt x="296" y="2397"/>
                      </a:lnTo>
                      <a:cubicBezTo>
                        <a:pt x="296" y="2404"/>
                        <a:pt x="303" y="2412"/>
                        <a:pt x="303" y="2426"/>
                      </a:cubicBezTo>
                      <a:lnTo>
                        <a:pt x="332" y="2419"/>
                      </a:lnTo>
                      <a:lnTo>
                        <a:pt x="332" y="2419"/>
                      </a:lnTo>
                      <a:lnTo>
                        <a:pt x="303" y="2433"/>
                      </a:lnTo>
                      <a:lnTo>
                        <a:pt x="332" y="2426"/>
                      </a:lnTo>
                      <a:lnTo>
                        <a:pt x="310" y="2440"/>
                      </a:lnTo>
                      <a:lnTo>
                        <a:pt x="310" y="2447"/>
                      </a:lnTo>
                      <a:cubicBezTo>
                        <a:pt x="310" y="2454"/>
                        <a:pt x="318" y="2468"/>
                        <a:pt x="318" y="2475"/>
                      </a:cubicBezTo>
                      <a:lnTo>
                        <a:pt x="346" y="2461"/>
                      </a:lnTo>
                      <a:lnTo>
                        <a:pt x="325" y="2482"/>
                      </a:lnTo>
                      <a:cubicBezTo>
                        <a:pt x="325" y="2482"/>
                        <a:pt x="339" y="2503"/>
                        <a:pt x="339" y="2510"/>
                      </a:cubicBezTo>
                      <a:cubicBezTo>
                        <a:pt x="353" y="2538"/>
                        <a:pt x="367" y="2567"/>
                        <a:pt x="388" y="2588"/>
                      </a:cubicBezTo>
                      <a:lnTo>
                        <a:pt x="409" y="2609"/>
                      </a:lnTo>
                      <a:lnTo>
                        <a:pt x="423" y="2623"/>
                      </a:lnTo>
                      <a:lnTo>
                        <a:pt x="430" y="2637"/>
                      </a:lnTo>
                      <a:lnTo>
                        <a:pt x="451" y="2616"/>
                      </a:lnTo>
                      <a:lnTo>
                        <a:pt x="451" y="2616"/>
                      </a:lnTo>
                      <a:lnTo>
                        <a:pt x="437" y="2637"/>
                      </a:lnTo>
                      <a:lnTo>
                        <a:pt x="473" y="2665"/>
                      </a:lnTo>
                      <a:lnTo>
                        <a:pt x="487" y="2644"/>
                      </a:lnTo>
                      <a:lnTo>
                        <a:pt x="487" y="2644"/>
                      </a:lnTo>
                      <a:cubicBezTo>
                        <a:pt x="487" y="2644"/>
                        <a:pt x="473" y="2672"/>
                        <a:pt x="480" y="2672"/>
                      </a:cubicBezTo>
                      <a:lnTo>
                        <a:pt x="494" y="2679"/>
                      </a:lnTo>
                      <a:lnTo>
                        <a:pt x="508" y="2693"/>
                      </a:lnTo>
                      <a:lnTo>
                        <a:pt x="522" y="2701"/>
                      </a:lnTo>
                      <a:lnTo>
                        <a:pt x="536" y="2708"/>
                      </a:lnTo>
                      <a:lnTo>
                        <a:pt x="550" y="2715"/>
                      </a:lnTo>
                      <a:lnTo>
                        <a:pt x="557" y="2715"/>
                      </a:lnTo>
                      <a:lnTo>
                        <a:pt x="578" y="2722"/>
                      </a:lnTo>
                      <a:lnTo>
                        <a:pt x="649" y="2722"/>
                      </a:lnTo>
                      <a:lnTo>
                        <a:pt x="649" y="2693"/>
                      </a:lnTo>
                      <a:cubicBezTo>
                        <a:pt x="649" y="2693"/>
                        <a:pt x="656" y="2722"/>
                        <a:pt x="656" y="2722"/>
                      </a:cubicBezTo>
                      <a:lnTo>
                        <a:pt x="677" y="2715"/>
                      </a:lnTo>
                      <a:lnTo>
                        <a:pt x="698" y="2708"/>
                      </a:lnTo>
                      <a:lnTo>
                        <a:pt x="1269" y="2369"/>
                      </a:lnTo>
                      <a:lnTo>
                        <a:pt x="1269" y="2426"/>
                      </a:lnTo>
                      <a:lnTo>
                        <a:pt x="1269" y="2461"/>
                      </a:lnTo>
                      <a:cubicBezTo>
                        <a:pt x="1262" y="2545"/>
                        <a:pt x="1255" y="2623"/>
                        <a:pt x="1241" y="2708"/>
                      </a:cubicBezTo>
                      <a:lnTo>
                        <a:pt x="1241" y="2729"/>
                      </a:lnTo>
                      <a:cubicBezTo>
                        <a:pt x="1234" y="2764"/>
                        <a:pt x="1220" y="2792"/>
                        <a:pt x="1213" y="2827"/>
                      </a:cubicBezTo>
                      <a:lnTo>
                        <a:pt x="1206" y="2842"/>
                      </a:lnTo>
                      <a:cubicBezTo>
                        <a:pt x="1199" y="2870"/>
                        <a:pt x="1185" y="2898"/>
                        <a:pt x="1178" y="2926"/>
                      </a:cubicBezTo>
                      <a:lnTo>
                        <a:pt x="1199" y="2933"/>
                      </a:lnTo>
                      <a:lnTo>
                        <a:pt x="1170" y="2933"/>
                      </a:lnTo>
                      <a:cubicBezTo>
                        <a:pt x="1163" y="2954"/>
                        <a:pt x="1149" y="2982"/>
                        <a:pt x="1135" y="3004"/>
                      </a:cubicBezTo>
                      <a:cubicBezTo>
                        <a:pt x="1121" y="3018"/>
                        <a:pt x="1114" y="3032"/>
                        <a:pt x="1100" y="3046"/>
                      </a:cubicBezTo>
                      <a:lnTo>
                        <a:pt x="1093" y="3060"/>
                      </a:lnTo>
                      <a:cubicBezTo>
                        <a:pt x="1086" y="3060"/>
                        <a:pt x="1086" y="3067"/>
                        <a:pt x="1079" y="3067"/>
                      </a:cubicBezTo>
                      <a:cubicBezTo>
                        <a:pt x="1065" y="3088"/>
                        <a:pt x="1044" y="3102"/>
                        <a:pt x="1022" y="3116"/>
                      </a:cubicBezTo>
                      <a:lnTo>
                        <a:pt x="1044" y="3159"/>
                      </a:lnTo>
                      <a:lnTo>
                        <a:pt x="1854" y="2686"/>
                      </a:lnTo>
                      <a:cubicBezTo>
                        <a:pt x="1875" y="2672"/>
                        <a:pt x="1904" y="2651"/>
                        <a:pt x="1925" y="2630"/>
                      </a:cubicBezTo>
                      <a:lnTo>
                        <a:pt x="1939" y="2616"/>
                      </a:lnTo>
                      <a:lnTo>
                        <a:pt x="1946" y="2609"/>
                      </a:lnTo>
                      <a:cubicBezTo>
                        <a:pt x="1960" y="2588"/>
                        <a:pt x="1974" y="2574"/>
                        <a:pt x="1988" y="2552"/>
                      </a:cubicBezTo>
                      <a:cubicBezTo>
                        <a:pt x="2002" y="2524"/>
                        <a:pt x="2016" y="2503"/>
                        <a:pt x="2023" y="2482"/>
                      </a:cubicBezTo>
                      <a:lnTo>
                        <a:pt x="2002" y="2468"/>
                      </a:lnTo>
                      <a:lnTo>
                        <a:pt x="2030" y="2468"/>
                      </a:lnTo>
                      <a:cubicBezTo>
                        <a:pt x="2038" y="2454"/>
                        <a:pt x="2045" y="2433"/>
                        <a:pt x="2052" y="2412"/>
                      </a:cubicBezTo>
                      <a:cubicBezTo>
                        <a:pt x="2052" y="2404"/>
                        <a:pt x="2059" y="2397"/>
                        <a:pt x="2059" y="2390"/>
                      </a:cubicBezTo>
                      <a:lnTo>
                        <a:pt x="2073" y="2355"/>
                      </a:lnTo>
                      <a:cubicBezTo>
                        <a:pt x="2073" y="2355"/>
                        <a:pt x="2073" y="2348"/>
                        <a:pt x="2073" y="2348"/>
                      </a:cubicBezTo>
                      <a:cubicBezTo>
                        <a:pt x="2080" y="2327"/>
                        <a:pt x="2080" y="2299"/>
                        <a:pt x="2087" y="2278"/>
                      </a:cubicBezTo>
                      <a:lnTo>
                        <a:pt x="2101" y="2228"/>
                      </a:lnTo>
                      <a:cubicBezTo>
                        <a:pt x="2101" y="2221"/>
                        <a:pt x="2101" y="2214"/>
                        <a:pt x="2101" y="2200"/>
                      </a:cubicBezTo>
                      <a:cubicBezTo>
                        <a:pt x="2108" y="2179"/>
                        <a:pt x="2108" y="2144"/>
                        <a:pt x="2115" y="2122"/>
                      </a:cubicBezTo>
                      <a:cubicBezTo>
                        <a:pt x="2122" y="2094"/>
                        <a:pt x="2122" y="2066"/>
                        <a:pt x="2122" y="2031"/>
                      </a:cubicBezTo>
                      <a:lnTo>
                        <a:pt x="2122" y="2003"/>
                      </a:lnTo>
                      <a:lnTo>
                        <a:pt x="2129" y="1932"/>
                      </a:lnTo>
                      <a:lnTo>
                        <a:pt x="2129" y="1805"/>
                      </a:lnTo>
                      <a:lnTo>
                        <a:pt x="2129" y="1798"/>
                      </a:lnTo>
                      <a:lnTo>
                        <a:pt x="2108" y="1805"/>
                      </a:lnTo>
                      <a:lnTo>
                        <a:pt x="2108" y="1918"/>
                      </a:lnTo>
                      <a:lnTo>
                        <a:pt x="2108" y="1996"/>
                      </a:lnTo>
                      <a:lnTo>
                        <a:pt x="2108" y="2024"/>
                      </a:lnTo>
                      <a:cubicBezTo>
                        <a:pt x="2101" y="2052"/>
                        <a:pt x="2101" y="2080"/>
                        <a:pt x="2094" y="2108"/>
                      </a:cubicBezTo>
                      <a:cubicBezTo>
                        <a:pt x="2094" y="2137"/>
                        <a:pt x="2087" y="2165"/>
                        <a:pt x="2087" y="2186"/>
                      </a:cubicBezTo>
                      <a:cubicBezTo>
                        <a:pt x="2080" y="2200"/>
                        <a:pt x="2080" y="2207"/>
                        <a:pt x="2080" y="2214"/>
                      </a:cubicBezTo>
                      <a:lnTo>
                        <a:pt x="2073" y="2263"/>
                      </a:lnTo>
                      <a:cubicBezTo>
                        <a:pt x="2066" y="2285"/>
                        <a:pt x="2059" y="2306"/>
                        <a:pt x="2052" y="2327"/>
                      </a:cubicBezTo>
                      <a:lnTo>
                        <a:pt x="2038" y="2369"/>
                      </a:lnTo>
                      <a:lnTo>
                        <a:pt x="2030" y="2390"/>
                      </a:lnTo>
                      <a:cubicBezTo>
                        <a:pt x="2023" y="2412"/>
                        <a:pt x="2016" y="2426"/>
                        <a:pt x="2009" y="2440"/>
                      </a:cubicBezTo>
                      <a:lnTo>
                        <a:pt x="2030" y="2454"/>
                      </a:lnTo>
                      <a:lnTo>
                        <a:pt x="2009" y="2454"/>
                      </a:lnTo>
                      <a:cubicBezTo>
                        <a:pt x="1995" y="2475"/>
                        <a:pt x="1981" y="2496"/>
                        <a:pt x="1967" y="2517"/>
                      </a:cubicBezTo>
                      <a:cubicBezTo>
                        <a:pt x="1960" y="2531"/>
                        <a:pt x="1946" y="2545"/>
                        <a:pt x="1932" y="2560"/>
                      </a:cubicBezTo>
                      <a:lnTo>
                        <a:pt x="1925" y="2574"/>
                      </a:lnTo>
                      <a:lnTo>
                        <a:pt x="1918" y="2581"/>
                      </a:lnTo>
                      <a:cubicBezTo>
                        <a:pt x="1897" y="2602"/>
                        <a:pt x="1875" y="2616"/>
                        <a:pt x="1854" y="2630"/>
                      </a:cubicBezTo>
                      <a:lnTo>
                        <a:pt x="1185" y="3018"/>
                      </a:lnTo>
                      <a:cubicBezTo>
                        <a:pt x="1199" y="2997"/>
                        <a:pt x="1213" y="2975"/>
                        <a:pt x="1220" y="2954"/>
                      </a:cubicBezTo>
                      <a:lnTo>
                        <a:pt x="1199" y="2947"/>
                      </a:lnTo>
                      <a:lnTo>
                        <a:pt x="1241" y="2947"/>
                      </a:lnTo>
                      <a:cubicBezTo>
                        <a:pt x="1255" y="2919"/>
                        <a:pt x="1269" y="2891"/>
                        <a:pt x="1276" y="2856"/>
                      </a:cubicBezTo>
                      <a:lnTo>
                        <a:pt x="1276" y="2842"/>
                      </a:lnTo>
                      <a:cubicBezTo>
                        <a:pt x="1290" y="2806"/>
                        <a:pt x="1297" y="2778"/>
                        <a:pt x="1304" y="2743"/>
                      </a:cubicBezTo>
                      <a:lnTo>
                        <a:pt x="1304" y="2722"/>
                      </a:lnTo>
                      <a:cubicBezTo>
                        <a:pt x="1326" y="2637"/>
                        <a:pt x="1333" y="2552"/>
                        <a:pt x="1340" y="2468"/>
                      </a:cubicBezTo>
                      <a:lnTo>
                        <a:pt x="1340" y="2433"/>
                      </a:lnTo>
                      <a:lnTo>
                        <a:pt x="1340" y="2327"/>
                      </a:lnTo>
                      <a:lnTo>
                        <a:pt x="1340" y="2278"/>
                      </a:lnTo>
                      <a:lnTo>
                        <a:pt x="684" y="2658"/>
                      </a:lnTo>
                      <a:lnTo>
                        <a:pt x="670" y="2665"/>
                      </a:lnTo>
                      <a:lnTo>
                        <a:pt x="663" y="2665"/>
                      </a:lnTo>
                      <a:lnTo>
                        <a:pt x="663" y="2693"/>
                      </a:lnTo>
                      <a:cubicBezTo>
                        <a:pt x="663" y="2693"/>
                        <a:pt x="656" y="2665"/>
                        <a:pt x="635" y="2665"/>
                      </a:cubicBezTo>
                      <a:lnTo>
                        <a:pt x="628" y="2665"/>
                      </a:lnTo>
                      <a:lnTo>
                        <a:pt x="543" y="2623"/>
                      </a:lnTo>
                      <a:lnTo>
                        <a:pt x="529" y="2616"/>
                      </a:lnTo>
                      <a:lnTo>
                        <a:pt x="515" y="2637"/>
                      </a:lnTo>
                      <a:lnTo>
                        <a:pt x="522" y="2616"/>
                      </a:lnTo>
                      <a:lnTo>
                        <a:pt x="508" y="2637"/>
                      </a:lnTo>
                      <a:lnTo>
                        <a:pt x="522" y="2609"/>
                      </a:lnTo>
                      <a:lnTo>
                        <a:pt x="494" y="2588"/>
                      </a:lnTo>
                      <a:lnTo>
                        <a:pt x="473" y="2609"/>
                      </a:lnTo>
                      <a:lnTo>
                        <a:pt x="487" y="2588"/>
                      </a:lnTo>
                      <a:lnTo>
                        <a:pt x="480" y="2574"/>
                      </a:lnTo>
                      <a:lnTo>
                        <a:pt x="458" y="2560"/>
                      </a:lnTo>
                      <a:cubicBezTo>
                        <a:pt x="458" y="2552"/>
                        <a:pt x="451" y="2552"/>
                        <a:pt x="444" y="2538"/>
                      </a:cubicBezTo>
                      <a:cubicBezTo>
                        <a:pt x="430" y="2517"/>
                        <a:pt x="416" y="2496"/>
                        <a:pt x="402" y="2468"/>
                      </a:cubicBezTo>
                      <a:lnTo>
                        <a:pt x="395" y="2454"/>
                      </a:lnTo>
                      <a:lnTo>
                        <a:pt x="367" y="2468"/>
                      </a:lnTo>
                      <a:lnTo>
                        <a:pt x="367" y="2468"/>
                      </a:lnTo>
                      <a:lnTo>
                        <a:pt x="388" y="2447"/>
                      </a:lnTo>
                      <a:lnTo>
                        <a:pt x="367" y="2454"/>
                      </a:lnTo>
                      <a:lnTo>
                        <a:pt x="388" y="2440"/>
                      </a:lnTo>
                      <a:lnTo>
                        <a:pt x="374" y="2419"/>
                      </a:lnTo>
                      <a:lnTo>
                        <a:pt x="374" y="2404"/>
                      </a:lnTo>
                      <a:lnTo>
                        <a:pt x="346" y="2412"/>
                      </a:lnTo>
                      <a:lnTo>
                        <a:pt x="374" y="2397"/>
                      </a:lnTo>
                      <a:lnTo>
                        <a:pt x="374" y="2397"/>
                      </a:lnTo>
                      <a:lnTo>
                        <a:pt x="346" y="2404"/>
                      </a:lnTo>
                      <a:lnTo>
                        <a:pt x="367" y="2390"/>
                      </a:lnTo>
                      <a:cubicBezTo>
                        <a:pt x="367" y="2383"/>
                        <a:pt x="360" y="2376"/>
                        <a:pt x="360" y="2369"/>
                      </a:cubicBezTo>
                      <a:lnTo>
                        <a:pt x="353" y="2341"/>
                      </a:lnTo>
                      <a:lnTo>
                        <a:pt x="346" y="2313"/>
                      </a:lnTo>
                      <a:lnTo>
                        <a:pt x="339" y="2285"/>
                      </a:lnTo>
                      <a:lnTo>
                        <a:pt x="310" y="2292"/>
                      </a:lnTo>
                      <a:lnTo>
                        <a:pt x="310" y="2292"/>
                      </a:lnTo>
                      <a:lnTo>
                        <a:pt x="339" y="2278"/>
                      </a:lnTo>
                      <a:lnTo>
                        <a:pt x="332" y="2242"/>
                      </a:lnTo>
                      <a:lnTo>
                        <a:pt x="318" y="2200"/>
                      </a:lnTo>
                      <a:lnTo>
                        <a:pt x="318" y="2165"/>
                      </a:lnTo>
                      <a:lnTo>
                        <a:pt x="318" y="2144"/>
                      </a:lnTo>
                      <a:cubicBezTo>
                        <a:pt x="318" y="2122"/>
                        <a:pt x="318" y="2094"/>
                        <a:pt x="310" y="2073"/>
                      </a:cubicBezTo>
                      <a:cubicBezTo>
                        <a:pt x="310" y="2052"/>
                        <a:pt x="310" y="2031"/>
                        <a:pt x="310" y="2003"/>
                      </a:cubicBezTo>
                      <a:lnTo>
                        <a:pt x="310" y="1982"/>
                      </a:lnTo>
                      <a:cubicBezTo>
                        <a:pt x="303" y="1946"/>
                        <a:pt x="303" y="1911"/>
                        <a:pt x="303" y="1869"/>
                      </a:cubicBezTo>
                      <a:lnTo>
                        <a:pt x="303" y="1841"/>
                      </a:lnTo>
                      <a:lnTo>
                        <a:pt x="303" y="1671"/>
                      </a:lnTo>
                      <a:lnTo>
                        <a:pt x="303" y="1657"/>
                      </a:lnTo>
                      <a:lnTo>
                        <a:pt x="303" y="1537"/>
                      </a:lnTo>
                      <a:lnTo>
                        <a:pt x="303" y="1474"/>
                      </a:lnTo>
                      <a:cubicBezTo>
                        <a:pt x="303" y="1467"/>
                        <a:pt x="303" y="1460"/>
                        <a:pt x="303" y="1453"/>
                      </a:cubicBezTo>
                      <a:lnTo>
                        <a:pt x="303" y="1432"/>
                      </a:lnTo>
                      <a:lnTo>
                        <a:pt x="303" y="1375"/>
                      </a:lnTo>
                      <a:lnTo>
                        <a:pt x="303" y="1354"/>
                      </a:lnTo>
                      <a:lnTo>
                        <a:pt x="303" y="1319"/>
                      </a:lnTo>
                      <a:lnTo>
                        <a:pt x="303" y="1284"/>
                      </a:lnTo>
                      <a:lnTo>
                        <a:pt x="275" y="1284"/>
                      </a:lnTo>
                      <a:lnTo>
                        <a:pt x="303" y="1277"/>
                      </a:lnTo>
                      <a:cubicBezTo>
                        <a:pt x="303" y="1255"/>
                        <a:pt x="310" y="1241"/>
                        <a:pt x="310" y="1220"/>
                      </a:cubicBezTo>
                      <a:lnTo>
                        <a:pt x="318" y="1192"/>
                      </a:lnTo>
                      <a:lnTo>
                        <a:pt x="318" y="1171"/>
                      </a:lnTo>
                      <a:cubicBezTo>
                        <a:pt x="325" y="1157"/>
                        <a:pt x="325" y="1150"/>
                        <a:pt x="332" y="1129"/>
                      </a:cubicBezTo>
                      <a:cubicBezTo>
                        <a:pt x="332" y="1121"/>
                        <a:pt x="339" y="1114"/>
                        <a:pt x="339" y="1107"/>
                      </a:cubicBezTo>
                      <a:cubicBezTo>
                        <a:pt x="339" y="1093"/>
                        <a:pt x="346" y="1086"/>
                        <a:pt x="353" y="1079"/>
                      </a:cubicBezTo>
                      <a:cubicBezTo>
                        <a:pt x="353" y="1065"/>
                        <a:pt x="360" y="1058"/>
                        <a:pt x="367" y="1051"/>
                      </a:cubicBezTo>
                      <a:lnTo>
                        <a:pt x="374" y="1037"/>
                      </a:lnTo>
                      <a:cubicBezTo>
                        <a:pt x="381" y="1030"/>
                        <a:pt x="388" y="1023"/>
                        <a:pt x="395" y="1023"/>
                      </a:cubicBezTo>
                      <a:lnTo>
                        <a:pt x="804" y="783"/>
                      </a:lnTo>
                      <a:lnTo>
                        <a:pt x="769" y="748"/>
                      </a:lnTo>
                      <a:cubicBezTo>
                        <a:pt x="762" y="741"/>
                        <a:pt x="762" y="734"/>
                        <a:pt x="733" y="713"/>
                      </a:cubicBezTo>
                      <a:cubicBezTo>
                        <a:pt x="698" y="691"/>
                        <a:pt x="670" y="670"/>
                        <a:pt x="642" y="649"/>
                      </a:cubicBezTo>
                      <a:cubicBezTo>
                        <a:pt x="614" y="628"/>
                        <a:pt x="578" y="607"/>
                        <a:pt x="557" y="593"/>
                      </a:cubicBezTo>
                      <a:cubicBezTo>
                        <a:pt x="529" y="579"/>
                        <a:pt x="501" y="565"/>
                        <a:pt x="473" y="550"/>
                      </a:cubicBezTo>
                      <a:cubicBezTo>
                        <a:pt x="444" y="536"/>
                        <a:pt x="423" y="529"/>
                        <a:pt x="395" y="515"/>
                      </a:cubicBezTo>
                      <a:cubicBezTo>
                        <a:pt x="374" y="508"/>
                        <a:pt x="353" y="501"/>
                        <a:pt x="325" y="494"/>
                      </a:cubicBezTo>
                      <a:cubicBezTo>
                        <a:pt x="289" y="487"/>
                        <a:pt x="247" y="480"/>
                        <a:pt x="205" y="480"/>
                      </a:cubicBezTo>
                      <a:lnTo>
                        <a:pt x="881" y="85"/>
                      </a:lnTo>
                      <a:cubicBezTo>
                        <a:pt x="896" y="78"/>
                        <a:pt x="910" y="71"/>
                        <a:pt x="924" y="71"/>
                      </a:cubicBezTo>
                      <a:cubicBezTo>
                        <a:pt x="938" y="64"/>
                        <a:pt x="959" y="57"/>
                        <a:pt x="973" y="57"/>
                      </a:cubicBezTo>
                      <a:lnTo>
                        <a:pt x="966" y="29"/>
                      </a:lnTo>
                      <a:lnTo>
                        <a:pt x="966" y="29"/>
                      </a:lnTo>
                      <a:cubicBezTo>
                        <a:pt x="966" y="29"/>
                        <a:pt x="980" y="57"/>
                        <a:pt x="987" y="57"/>
                      </a:cubicBezTo>
                      <a:lnTo>
                        <a:pt x="1114" y="57"/>
                      </a:lnTo>
                      <a:lnTo>
                        <a:pt x="1142" y="64"/>
                      </a:lnTo>
                      <a:lnTo>
                        <a:pt x="1170" y="64"/>
                      </a:lnTo>
                      <a:lnTo>
                        <a:pt x="1199" y="78"/>
                      </a:lnTo>
                      <a:lnTo>
                        <a:pt x="1227" y="85"/>
                      </a:lnTo>
                      <a:lnTo>
                        <a:pt x="1262" y="99"/>
                      </a:lnTo>
                      <a:lnTo>
                        <a:pt x="1283" y="113"/>
                      </a:lnTo>
                      <a:lnTo>
                        <a:pt x="1290" y="85"/>
                      </a:lnTo>
                      <a:lnTo>
                        <a:pt x="1290" y="113"/>
                      </a:lnTo>
                      <a:lnTo>
                        <a:pt x="1297" y="92"/>
                      </a:lnTo>
                      <a:lnTo>
                        <a:pt x="1297" y="113"/>
                      </a:lnTo>
                      <a:lnTo>
                        <a:pt x="1333" y="135"/>
                      </a:lnTo>
                      <a:cubicBezTo>
                        <a:pt x="1347" y="142"/>
                        <a:pt x="1361" y="149"/>
                        <a:pt x="1375" y="156"/>
                      </a:cubicBezTo>
                      <a:cubicBezTo>
                        <a:pt x="1389" y="163"/>
                        <a:pt x="1396" y="170"/>
                        <a:pt x="1410" y="184"/>
                      </a:cubicBezTo>
                      <a:lnTo>
                        <a:pt x="1459" y="212"/>
                      </a:lnTo>
                      <a:lnTo>
                        <a:pt x="1488" y="233"/>
                      </a:lnTo>
                      <a:lnTo>
                        <a:pt x="1523" y="254"/>
                      </a:lnTo>
                      <a:lnTo>
                        <a:pt x="1558" y="290"/>
                      </a:lnTo>
                      <a:lnTo>
                        <a:pt x="1593" y="318"/>
                      </a:lnTo>
                      <a:lnTo>
                        <a:pt x="1615" y="339"/>
                      </a:lnTo>
                      <a:lnTo>
                        <a:pt x="1615" y="339"/>
                      </a:lnTo>
                      <a:lnTo>
                        <a:pt x="1629" y="311"/>
                      </a:lnTo>
                      <a:lnTo>
                        <a:pt x="1600" y="290"/>
                      </a:lnTo>
                      <a:lnTo>
                        <a:pt x="1565" y="254"/>
                      </a:lnTo>
                      <a:lnTo>
                        <a:pt x="1530" y="226"/>
                      </a:lnTo>
                      <a:lnTo>
                        <a:pt x="1488" y="198"/>
                      </a:lnTo>
                      <a:lnTo>
                        <a:pt x="1459" y="177"/>
                      </a:lnTo>
                      <a:lnTo>
                        <a:pt x="1452" y="170"/>
                      </a:lnTo>
                      <a:lnTo>
                        <a:pt x="1417" y="142"/>
                      </a:lnTo>
                      <a:lnTo>
                        <a:pt x="1375" y="120"/>
                      </a:lnTo>
                      <a:lnTo>
                        <a:pt x="1368" y="113"/>
                      </a:lnTo>
                      <a:lnTo>
                        <a:pt x="1333" y="99"/>
                      </a:lnTo>
                      <a:lnTo>
                        <a:pt x="1290" y="71"/>
                      </a:lnTo>
                      <a:lnTo>
                        <a:pt x="1276" y="99"/>
                      </a:lnTo>
                      <a:lnTo>
                        <a:pt x="1283" y="71"/>
                      </a:lnTo>
                      <a:lnTo>
                        <a:pt x="1262" y="57"/>
                      </a:lnTo>
                      <a:lnTo>
                        <a:pt x="1227" y="43"/>
                      </a:lnTo>
                      <a:lnTo>
                        <a:pt x="1192" y="36"/>
                      </a:lnTo>
                      <a:cubicBezTo>
                        <a:pt x="1185" y="29"/>
                        <a:pt x="1170" y="29"/>
                        <a:pt x="1163" y="22"/>
                      </a:cubicBezTo>
                      <a:lnTo>
                        <a:pt x="1142" y="15"/>
                      </a:lnTo>
                      <a:lnTo>
                        <a:pt x="1135" y="43"/>
                      </a:lnTo>
                      <a:cubicBezTo>
                        <a:pt x="1135" y="43"/>
                        <a:pt x="1142" y="15"/>
                        <a:pt x="1135" y="15"/>
                      </a:cubicBezTo>
                      <a:lnTo>
                        <a:pt x="1107" y="8"/>
                      </a:lnTo>
                      <a:cubicBezTo>
                        <a:pt x="1093" y="8"/>
                        <a:pt x="1086" y="8"/>
                        <a:pt x="10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1864000" y="5078756"/>
                  <a:ext cx="310379" cy="537180"/>
                </a:xfrm>
                <a:custGeom>
                  <a:avLst/>
                  <a:gdLst/>
                  <a:ahLst/>
                  <a:cxnLst/>
                  <a:rect l="l" t="t" r="r" b="b"/>
                  <a:pathLst>
                    <a:path w="1545" h="2674" extrusionOk="0">
                      <a:moveTo>
                        <a:pt x="668" y="482"/>
                      </a:moveTo>
                      <a:cubicBezTo>
                        <a:pt x="699" y="482"/>
                        <a:pt x="735" y="495"/>
                        <a:pt x="776" y="520"/>
                      </a:cubicBezTo>
                      <a:cubicBezTo>
                        <a:pt x="973" y="633"/>
                        <a:pt x="1058" y="858"/>
                        <a:pt x="1058" y="1500"/>
                      </a:cubicBezTo>
                      <a:cubicBezTo>
                        <a:pt x="1052" y="2005"/>
                        <a:pt x="1002" y="2198"/>
                        <a:pt x="878" y="2198"/>
                      </a:cubicBezTo>
                      <a:cubicBezTo>
                        <a:pt x="847" y="2198"/>
                        <a:pt x="810" y="2185"/>
                        <a:pt x="769" y="2162"/>
                      </a:cubicBezTo>
                      <a:cubicBezTo>
                        <a:pt x="572" y="2042"/>
                        <a:pt x="494" y="1796"/>
                        <a:pt x="494" y="1175"/>
                      </a:cubicBezTo>
                      <a:cubicBezTo>
                        <a:pt x="494" y="678"/>
                        <a:pt x="547" y="482"/>
                        <a:pt x="668" y="482"/>
                      </a:cubicBezTo>
                      <a:close/>
                      <a:moveTo>
                        <a:pt x="437" y="0"/>
                      </a:moveTo>
                      <a:cubicBezTo>
                        <a:pt x="155" y="0"/>
                        <a:pt x="6" y="307"/>
                        <a:pt x="1" y="893"/>
                      </a:cubicBezTo>
                      <a:cubicBezTo>
                        <a:pt x="1" y="1676"/>
                        <a:pt x="268" y="2275"/>
                        <a:pt x="769" y="2564"/>
                      </a:cubicBezTo>
                      <a:cubicBezTo>
                        <a:pt x="898" y="2638"/>
                        <a:pt x="1012" y="2674"/>
                        <a:pt x="1110" y="2674"/>
                      </a:cubicBezTo>
                      <a:cubicBezTo>
                        <a:pt x="1396" y="2674"/>
                        <a:pt x="1544" y="2365"/>
                        <a:pt x="1544" y="1782"/>
                      </a:cubicBezTo>
                      <a:cubicBezTo>
                        <a:pt x="1544" y="992"/>
                        <a:pt x="1284" y="400"/>
                        <a:pt x="776" y="111"/>
                      </a:cubicBezTo>
                      <a:cubicBezTo>
                        <a:pt x="648" y="37"/>
                        <a:pt x="53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1858375" y="5073533"/>
                  <a:ext cx="321629" cy="547425"/>
                </a:xfrm>
                <a:custGeom>
                  <a:avLst/>
                  <a:gdLst/>
                  <a:ahLst/>
                  <a:cxnLst/>
                  <a:rect l="l" t="t" r="r" b="b"/>
                  <a:pathLst>
                    <a:path w="1601" h="2725" extrusionOk="0">
                      <a:moveTo>
                        <a:pt x="698" y="532"/>
                      </a:moveTo>
                      <a:cubicBezTo>
                        <a:pt x="734" y="539"/>
                        <a:pt x="762" y="546"/>
                        <a:pt x="790" y="560"/>
                      </a:cubicBezTo>
                      <a:cubicBezTo>
                        <a:pt x="959" y="659"/>
                        <a:pt x="1051" y="849"/>
                        <a:pt x="1051" y="1519"/>
                      </a:cubicBezTo>
                      <a:cubicBezTo>
                        <a:pt x="1051" y="1779"/>
                        <a:pt x="1037" y="2125"/>
                        <a:pt x="938" y="2181"/>
                      </a:cubicBezTo>
                      <a:cubicBezTo>
                        <a:pt x="927" y="2189"/>
                        <a:pt x="915" y="2193"/>
                        <a:pt x="900" y="2193"/>
                      </a:cubicBezTo>
                      <a:cubicBezTo>
                        <a:pt x="876" y="2193"/>
                        <a:pt x="846" y="2182"/>
                        <a:pt x="811" y="2160"/>
                      </a:cubicBezTo>
                      <a:cubicBezTo>
                        <a:pt x="614" y="2047"/>
                        <a:pt x="543" y="1786"/>
                        <a:pt x="543" y="1194"/>
                      </a:cubicBezTo>
                      <a:cubicBezTo>
                        <a:pt x="543" y="941"/>
                        <a:pt x="557" y="595"/>
                        <a:pt x="663" y="539"/>
                      </a:cubicBezTo>
                      <a:cubicBezTo>
                        <a:pt x="670" y="532"/>
                        <a:pt x="684" y="532"/>
                        <a:pt x="698" y="532"/>
                      </a:cubicBezTo>
                      <a:close/>
                      <a:moveTo>
                        <a:pt x="701" y="474"/>
                      </a:moveTo>
                      <a:cubicBezTo>
                        <a:pt x="678" y="474"/>
                        <a:pt x="656" y="479"/>
                        <a:pt x="635" y="489"/>
                      </a:cubicBezTo>
                      <a:cubicBezTo>
                        <a:pt x="536" y="553"/>
                        <a:pt x="494" y="757"/>
                        <a:pt x="494" y="1194"/>
                      </a:cubicBezTo>
                      <a:cubicBezTo>
                        <a:pt x="487" y="1808"/>
                        <a:pt x="571" y="2083"/>
                        <a:pt x="783" y="2202"/>
                      </a:cubicBezTo>
                      <a:cubicBezTo>
                        <a:pt x="818" y="2231"/>
                        <a:pt x="860" y="2245"/>
                        <a:pt x="903" y="2245"/>
                      </a:cubicBezTo>
                      <a:lnTo>
                        <a:pt x="910" y="2252"/>
                      </a:lnTo>
                      <a:cubicBezTo>
                        <a:pt x="931" y="2245"/>
                        <a:pt x="952" y="2238"/>
                        <a:pt x="966" y="2224"/>
                      </a:cubicBezTo>
                      <a:cubicBezTo>
                        <a:pt x="1065" y="2167"/>
                        <a:pt x="1107" y="1963"/>
                        <a:pt x="1107" y="1519"/>
                      </a:cubicBezTo>
                      <a:cubicBezTo>
                        <a:pt x="1107" y="905"/>
                        <a:pt x="1030" y="637"/>
                        <a:pt x="811" y="511"/>
                      </a:cubicBezTo>
                      <a:cubicBezTo>
                        <a:pt x="780" y="488"/>
                        <a:pt x="740" y="474"/>
                        <a:pt x="701" y="474"/>
                      </a:cubicBezTo>
                      <a:close/>
                      <a:moveTo>
                        <a:pt x="466" y="52"/>
                      </a:moveTo>
                      <a:cubicBezTo>
                        <a:pt x="578" y="59"/>
                        <a:pt x="691" y="95"/>
                        <a:pt x="797" y="158"/>
                      </a:cubicBezTo>
                      <a:cubicBezTo>
                        <a:pt x="1283" y="440"/>
                        <a:pt x="1544" y="1025"/>
                        <a:pt x="1544" y="1801"/>
                      </a:cubicBezTo>
                      <a:cubicBezTo>
                        <a:pt x="1544" y="2252"/>
                        <a:pt x="1460" y="2534"/>
                        <a:pt x="1290" y="2632"/>
                      </a:cubicBezTo>
                      <a:cubicBezTo>
                        <a:pt x="1242" y="2659"/>
                        <a:pt x="1189" y="2673"/>
                        <a:pt x="1131" y="2673"/>
                      </a:cubicBezTo>
                      <a:cubicBezTo>
                        <a:pt x="1038" y="2673"/>
                        <a:pt x="933" y="2638"/>
                        <a:pt x="811" y="2569"/>
                      </a:cubicBezTo>
                      <a:cubicBezTo>
                        <a:pt x="325" y="2280"/>
                        <a:pt x="57" y="1695"/>
                        <a:pt x="57" y="912"/>
                      </a:cubicBezTo>
                      <a:cubicBezTo>
                        <a:pt x="57" y="468"/>
                        <a:pt x="148" y="186"/>
                        <a:pt x="318" y="88"/>
                      </a:cubicBezTo>
                      <a:cubicBezTo>
                        <a:pt x="360" y="59"/>
                        <a:pt x="409" y="52"/>
                        <a:pt x="466" y="52"/>
                      </a:cubicBezTo>
                      <a:close/>
                      <a:moveTo>
                        <a:pt x="464" y="0"/>
                      </a:moveTo>
                      <a:cubicBezTo>
                        <a:pt x="400" y="0"/>
                        <a:pt x="341" y="15"/>
                        <a:pt x="289" y="45"/>
                      </a:cubicBezTo>
                      <a:cubicBezTo>
                        <a:pt x="99" y="151"/>
                        <a:pt x="7" y="440"/>
                        <a:pt x="7" y="912"/>
                      </a:cubicBezTo>
                      <a:cubicBezTo>
                        <a:pt x="0" y="1716"/>
                        <a:pt x="282" y="2322"/>
                        <a:pt x="783" y="2611"/>
                      </a:cubicBezTo>
                      <a:cubicBezTo>
                        <a:pt x="889" y="2682"/>
                        <a:pt x="1016" y="2717"/>
                        <a:pt x="1135" y="2724"/>
                      </a:cubicBezTo>
                      <a:cubicBezTo>
                        <a:pt x="1199" y="2724"/>
                        <a:pt x="1255" y="2710"/>
                        <a:pt x="1312" y="2682"/>
                      </a:cubicBezTo>
                      <a:cubicBezTo>
                        <a:pt x="1502" y="2569"/>
                        <a:pt x="1601" y="2280"/>
                        <a:pt x="1601" y="1801"/>
                      </a:cubicBezTo>
                      <a:cubicBezTo>
                        <a:pt x="1601" y="1004"/>
                        <a:pt x="1326" y="405"/>
                        <a:pt x="818" y="116"/>
                      </a:cubicBezTo>
                      <a:cubicBezTo>
                        <a:pt x="684" y="38"/>
                        <a:pt x="566" y="0"/>
                        <a:pt x="4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5"/>
                <p:cNvSpPr/>
                <p:nvPr/>
              </p:nvSpPr>
              <p:spPr>
                <a:xfrm>
                  <a:off x="1889513" y="4319187"/>
                  <a:ext cx="306160" cy="113503"/>
                </a:xfrm>
                <a:custGeom>
                  <a:avLst/>
                  <a:gdLst/>
                  <a:ahLst/>
                  <a:cxnLst/>
                  <a:rect l="l" t="t" r="r" b="b"/>
                  <a:pathLst>
                    <a:path w="1524" h="565" extrusionOk="0">
                      <a:moveTo>
                        <a:pt x="1523" y="1"/>
                      </a:moveTo>
                      <a:lnTo>
                        <a:pt x="832" y="78"/>
                      </a:lnTo>
                      <a:lnTo>
                        <a:pt x="0" y="565"/>
                      </a:lnTo>
                      <a:lnTo>
                        <a:pt x="691" y="487"/>
                      </a:lnTo>
                      <a:lnTo>
                        <a:pt x="1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5"/>
                <p:cNvSpPr/>
                <p:nvPr/>
              </p:nvSpPr>
              <p:spPr>
                <a:xfrm>
                  <a:off x="1865406" y="4310750"/>
                  <a:ext cx="355781" cy="130378"/>
                </a:xfrm>
                <a:custGeom>
                  <a:avLst/>
                  <a:gdLst/>
                  <a:ahLst/>
                  <a:cxnLst/>
                  <a:rect l="l" t="t" r="r" b="b"/>
                  <a:pathLst>
                    <a:path w="1771" h="649" extrusionOk="0">
                      <a:moveTo>
                        <a:pt x="1523" y="85"/>
                      </a:moveTo>
                      <a:lnTo>
                        <a:pt x="804" y="501"/>
                      </a:lnTo>
                      <a:lnTo>
                        <a:pt x="247" y="564"/>
                      </a:lnTo>
                      <a:lnTo>
                        <a:pt x="247" y="564"/>
                      </a:lnTo>
                      <a:lnTo>
                        <a:pt x="966" y="148"/>
                      </a:lnTo>
                      <a:lnTo>
                        <a:pt x="1523" y="85"/>
                      </a:lnTo>
                      <a:close/>
                      <a:moveTo>
                        <a:pt x="1770" y="0"/>
                      </a:moveTo>
                      <a:lnTo>
                        <a:pt x="952" y="99"/>
                      </a:lnTo>
                      <a:lnTo>
                        <a:pt x="1" y="649"/>
                      </a:lnTo>
                      <a:lnTo>
                        <a:pt x="818" y="550"/>
                      </a:lnTo>
                      <a:lnTo>
                        <a:pt x="1770"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2111900" y="4368808"/>
                  <a:ext cx="168750" cy="568117"/>
                </a:xfrm>
                <a:custGeom>
                  <a:avLst/>
                  <a:gdLst/>
                  <a:ahLst/>
                  <a:cxnLst/>
                  <a:rect l="l" t="t" r="r" b="b"/>
                  <a:pathLst>
                    <a:path w="840" h="2828" extrusionOk="0">
                      <a:moveTo>
                        <a:pt x="839" y="0"/>
                      </a:moveTo>
                      <a:lnTo>
                        <a:pt x="7" y="480"/>
                      </a:lnTo>
                      <a:lnTo>
                        <a:pt x="0" y="2827"/>
                      </a:lnTo>
                      <a:lnTo>
                        <a:pt x="832" y="2341"/>
                      </a:lnTo>
                      <a:lnTo>
                        <a:pt x="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5"/>
                <p:cNvSpPr/>
                <p:nvPr/>
              </p:nvSpPr>
              <p:spPr>
                <a:xfrm>
                  <a:off x="2106275" y="4358964"/>
                  <a:ext cx="180000" cy="587804"/>
                </a:xfrm>
                <a:custGeom>
                  <a:avLst/>
                  <a:gdLst/>
                  <a:ahLst/>
                  <a:cxnLst/>
                  <a:rect l="l" t="t" r="r" b="b"/>
                  <a:pathLst>
                    <a:path w="896" h="2926" extrusionOk="0">
                      <a:moveTo>
                        <a:pt x="839" y="92"/>
                      </a:moveTo>
                      <a:lnTo>
                        <a:pt x="832" y="2376"/>
                      </a:lnTo>
                      <a:lnTo>
                        <a:pt x="49" y="2827"/>
                      </a:lnTo>
                      <a:lnTo>
                        <a:pt x="49" y="2827"/>
                      </a:lnTo>
                      <a:lnTo>
                        <a:pt x="56" y="543"/>
                      </a:lnTo>
                      <a:lnTo>
                        <a:pt x="839" y="92"/>
                      </a:lnTo>
                      <a:close/>
                      <a:moveTo>
                        <a:pt x="895" y="0"/>
                      </a:moveTo>
                      <a:lnTo>
                        <a:pt x="7" y="515"/>
                      </a:lnTo>
                      <a:lnTo>
                        <a:pt x="0" y="2926"/>
                      </a:lnTo>
                      <a:lnTo>
                        <a:pt x="888" y="2404"/>
                      </a:lnTo>
                      <a:lnTo>
                        <a:pt x="895"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5"/>
                <p:cNvSpPr/>
                <p:nvPr/>
              </p:nvSpPr>
              <p:spPr>
                <a:xfrm>
                  <a:off x="2028329" y="4319187"/>
                  <a:ext cx="252321" cy="146047"/>
                </a:xfrm>
                <a:custGeom>
                  <a:avLst/>
                  <a:gdLst/>
                  <a:ahLst/>
                  <a:cxnLst/>
                  <a:rect l="l" t="t" r="r" b="b"/>
                  <a:pathLst>
                    <a:path w="1256" h="727" extrusionOk="0">
                      <a:moveTo>
                        <a:pt x="832" y="1"/>
                      </a:moveTo>
                      <a:lnTo>
                        <a:pt x="0" y="487"/>
                      </a:lnTo>
                      <a:lnTo>
                        <a:pt x="423" y="727"/>
                      </a:lnTo>
                      <a:lnTo>
                        <a:pt x="1255" y="247"/>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2016878" y="4313562"/>
                  <a:ext cx="273616" cy="158904"/>
                </a:xfrm>
                <a:custGeom>
                  <a:avLst/>
                  <a:gdLst/>
                  <a:ahLst/>
                  <a:cxnLst/>
                  <a:rect l="l" t="t" r="r" b="b"/>
                  <a:pathLst>
                    <a:path w="1362" h="791" extrusionOk="0">
                      <a:moveTo>
                        <a:pt x="889" y="64"/>
                      </a:moveTo>
                      <a:lnTo>
                        <a:pt x="1263" y="275"/>
                      </a:lnTo>
                      <a:lnTo>
                        <a:pt x="480" y="734"/>
                      </a:lnTo>
                      <a:lnTo>
                        <a:pt x="107" y="515"/>
                      </a:lnTo>
                      <a:lnTo>
                        <a:pt x="889" y="64"/>
                      </a:lnTo>
                      <a:close/>
                      <a:moveTo>
                        <a:pt x="889" y="1"/>
                      </a:moveTo>
                      <a:lnTo>
                        <a:pt x="1" y="515"/>
                      </a:lnTo>
                      <a:lnTo>
                        <a:pt x="480" y="790"/>
                      </a:lnTo>
                      <a:lnTo>
                        <a:pt x="1361" y="275"/>
                      </a:lnTo>
                      <a:lnTo>
                        <a:pt x="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1889513" y="4417021"/>
                  <a:ext cx="223995" cy="519903"/>
                </a:xfrm>
                <a:custGeom>
                  <a:avLst/>
                  <a:gdLst/>
                  <a:ahLst/>
                  <a:cxnLst/>
                  <a:rect l="l" t="t" r="r" b="b"/>
                  <a:pathLst>
                    <a:path w="1115" h="2588" extrusionOk="0">
                      <a:moveTo>
                        <a:pt x="691" y="0"/>
                      </a:moveTo>
                      <a:lnTo>
                        <a:pt x="0" y="78"/>
                      </a:lnTo>
                      <a:lnTo>
                        <a:pt x="205" y="564"/>
                      </a:lnTo>
                      <a:lnTo>
                        <a:pt x="642" y="508"/>
                      </a:lnTo>
                      <a:lnTo>
                        <a:pt x="642" y="2319"/>
                      </a:lnTo>
                      <a:lnTo>
                        <a:pt x="1107" y="2587"/>
                      </a:lnTo>
                      <a:lnTo>
                        <a:pt x="1114" y="240"/>
                      </a:lnTo>
                      <a:lnTo>
                        <a:pt x="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5"/>
                <p:cNvSpPr/>
                <p:nvPr/>
              </p:nvSpPr>
              <p:spPr>
                <a:xfrm>
                  <a:off x="1881076" y="4409789"/>
                  <a:ext cx="236651" cy="536979"/>
                </a:xfrm>
                <a:custGeom>
                  <a:avLst/>
                  <a:gdLst/>
                  <a:ahLst/>
                  <a:cxnLst/>
                  <a:rect l="l" t="t" r="r" b="b"/>
                  <a:pathLst>
                    <a:path w="1178" h="2673" extrusionOk="0">
                      <a:moveTo>
                        <a:pt x="726" y="64"/>
                      </a:moveTo>
                      <a:lnTo>
                        <a:pt x="1128" y="297"/>
                      </a:lnTo>
                      <a:lnTo>
                        <a:pt x="1121" y="2581"/>
                      </a:lnTo>
                      <a:lnTo>
                        <a:pt x="705" y="2341"/>
                      </a:lnTo>
                      <a:lnTo>
                        <a:pt x="712" y="515"/>
                      </a:lnTo>
                      <a:lnTo>
                        <a:pt x="261" y="572"/>
                      </a:lnTo>
                      <a:lnTo>
                        <a:pt x="78" y="135"/>
                      </a:lnTo>
                      <a:lnTo>
                        <a:pt x="726" y="64"/>
                      </a:lnTo>
                      <a:close/>
                      <a:moveTo>
                        <a:pt x="733" y="1"/>
                      </a:moveTo>
                      <a:lnTo>
                        <a:pt x="0" y="93"/>
                      </a:lnTo>
                      <a:lnTo>
                        <a:pt x="233" y="628"/>
                      </a:lnTo>
                      <a:lnTo>
                        <a:pt x="663" y="572"/>
                      </a:lnTo>
                      <a:lnTo>
                        <a:pt x="656" y="2369"/>
                      </a:lnTo>
                      <a:lnTo>
                        <a:pt x="1177" y="2673"/>
                      </a:lnTo>
                      <a:lnTo>
                        <a:pt x="1177" y="262"/>
                      </a:lnTo>
                      <a:lnTo>
                        <a:pt x="73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4204"/>
        <p:cNvGrpSpPr/>
        <p:nvPr/>
      </p:nvGrpSpPr>
      <p:grpSpPr>
        <a:xfrm>
          <a:off x="0" y="0"/>
          <a:ext cx="0" cy="0"/>
          <a:chOff x="0" y="0"/>
          <a:chExt cx="0" cy="0"/>
        </a:xfrm>
      </p:grpSpPr>
      <p:sp>
        <p:nvSpPr>
          <p:cNvPr id="4205" name="Google Shape;4205;p6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grpSp>
        <p:nvGrpSpPr>
          <p:cNvPr id="4206" name="Google Shape;4206;p66"/>
          <p:cNvGrpSpPr/>
          <p:nvPr/>
        </p:nvGrpSpPr>
        <p:grpSpPr>
          <a:xfrm rot="10800000">
            <a:off x="7534650" y="4343050"/>
            <a:ext cx="1609351" cy="603651"/>
            <a:chOff x="4072400" y="286775"/>
            <a:chExt cx="1609351" cy="603651"/>
          </a:xfrm>
        </p:grpSpPr>
        <p:sp>
          <p:nvSpPr>
            <p:cNvPr id="4207" name="Google Shape;4207;p66"/>
            <p:cNvSpPr/>
            <p:nvPr/>
          </p:nvSpPr>
          <p:spPr>
            <a:xfrm>
              <a:off x="4072400" y="286775"/>
              <a:ext cx="1574787" cy="585647"/>
            </a:xfrm>
            <a:custGeom>
              <a:avLst/>
              <a:gdLst/>
              <a:ahLst/>
              <a:cxnLst/>
              <a:rect l="l" t="t" r="r" b="b"/>
              <a:pathLst>
                <a:path w="31469" h="11703" extrusionOk="0">
                  <a:moveTo>
                    <a:pt x="7000" y="1"/>
                  </a:moveTo>
                  <a:lnTo>
                    <a:pt x="0" y="4054"/>
                  </a:lnTo>
                  <a:lnTo>
                    <a:pt x="29" y="4104"/>
                  </a:lnTo>
                  <a:lnTo>
                    <a:pt x="7000" y="57"/>
                  </a:lnTo>
                  <a:lnTo>
                    <a:pt x="19337" y="7184"/>
                  </a:lnTo>
                  <a:lnTo>
                    <a:pt x="19351" y="7191"/>
                  </a:lnTo>
                  <a:lnTo>
                    <a:pt x="21339" y="5873"/>
                  </a:lnTo>
                  <a:lnTo>
                    <a:pt x="31440" y="11703"/>
                  </a:lnTo>
                  <a:lnTo>
                    <a:pt x="31468" y="11660"/>
                  </a:lnTo>
                  <a:lnTo>
                    <a:pt x="21353" y="5817"/>
                  </a:lnTo>
                  <a:lnTo>
                    <a:pt x="21339" y="5809"/>
                  </a:lnTo>
                  <a:lnTo>
                    <a:pt x="19344" y="7128"/>
                  </a:lnTo>
                  <a:lnTo>
                    <a:pt x="7007" y="8"/>
                  </a:lnTo>
                  <a:lnTo>
                    <a:pt x="7000" y="1"/>
                  </a:ln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5612892" y="853695"/>
              <a:ext cx="67057" cy="35280"/>
            </a:xfrm>
            <a:custGeom>
              <a:avLst/>
              <a:gdLst/>
              <a:ahLst/>
              <a:cxnLst/>
              <a:rect l="l" t="t" r="r" b="b"/>
              <a:pathLst>
                <a:path w="1340" h="705" extrusionOk="0">
                  <a:moveTo>
                    <a:pt x="670" y="0"/>
                  </a:moveTo>
                  <a:cubicBezTo>
                    <a:pt x="522" y="0"/>
                    <a:pt x="374" y="35"/>
                    <a:pt x="240" y="106"/>
                  </a:cubicBezTo>
                  <a:cubicBezTo>
                    <a:pt x="1" y="240"/>
                    <a:pt x="1" y="465"/>
                    <a:pt x="240" y="599"/>
                  </a:cubicBezTo>
                  <a:cubicBezTo>
                    <a:pt x="374" y="670"/>
                    <a:pt x="522" y="705"/>
                    <a:pt x="670" y="705"/>
                  </a:cubicBezTo>
                  <a:cubicBezTo>
                    <a:pt x="818" y="705"/>
                    <a:pt x="966" y="670"/>
                    <a:pt x="1100" y="599"/>
                  </a:cubicBezTo>
                  <a:cubicBezTo>
                    <a:pt x="1340" y="465"/>
                    <a:pt x="1340" y="240"/>
                    <a:pt x="1100" y="106"/>
                  </a:cubicBezTo>
                  <a:cubicBezTo>
                    <a:pt x="966" y="35"/>
                    <a:pt x="818" y="0"/>
                    <a:pt x="670"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5611841" y="852343"/>
              <a:ext cx="69909" cy="38082"/>
            </a:xfrm>
            <a:custGeom>
              <a:avLst/>
              <a:gdLst/>
              <a:ahLst/>
              <a:cxnLst/>
              <a:rect l="l" t="t" r="r" b="b"/>
              <a:pathLst>
                <a:path w="1397" h="761" extrusionOk="0">
                  <a:moveTo>
                    <a:pt x="728" y="54"/>
                  </a:moveTo>
                  <a:cubicBezTo>
                    <a:pt x="863" y="54"/>
                    <a:pt x="992" y="89"/>
                    <a:pt x="1114" y="154"/>
                  </a:cubicBezTo>
                  <a:cubicBezTo>
                    <a:pt x="1333" y="224"/>
                    <a:pt x="1333" y="535"/>
                    <a:pt x="1114" y="605"/>
                  </a:cubicBezTo>
                  <a:cubicBezTo>
                    <a:pt x="980" y="672"/>
                    <a:pt x="836" y="706"/>
                    <a:pt x="692" y="706"/>
                  </a:cubicBezTo>
                  <a:cubicBezTo>
                    <a:pt x="549" y="706"/>
                    <a:pt x="406" y="672"/>
                    <a:pt x="275" y="605"/>
                  </a:cubicBezTo>
                  <a:cubicBezTo>
                    <a:pt x="57" y="535"/>
                    <a:pt x="57" y="224"/>
                    <a:pt x="275" y="154"/>
                  </a:cubicBezTo>
                  <a:cubicBezTo>
                    <a:pt x="392" y="89"/>
                    <a:pt x="526" y="54"/>
                    <a:pt x="656" y="54"/>
                  </a:cubicBezTo>
                  <a:cubicBezTo>
                    <a:pt x="668" y="54"/>
                    <a:pt x="679" y="55"/>
                    <a:pt x="691" y="55"/>
                  </a:cubicBezTo>
                  <a:cubicBezTo>
                    <a:pt x="704" y="55"/>
                    <a:pt x="716" y="54"/>
                    <a:pt x="728" y="54"/>
                  </a:cubicBezTo>
                  <a:close/>
                  <a:moveTo>
                    <a:pt x="696" y="1"/>
                  </a:moveTo>
                  <a:cubicBezTo>
                    <a:pt x="543" y="1"/>
                    <a:pt x="392" y="38"/>
                    <a:pt x="254" y="112"/>
                  </a:cubicBezTo>
                  <a:cubicBezTo>
                    <a:pt x="0" y="203"/>
                    <a:pt x="0" y="563"/>
                    <a:pt x="254" y="654"/>
                  </a:cubicBezTo>
                  <a:cubicBezTo>
                    <a:pt x="388" y="725"/>
                    <a:pt x="536" y="760"/>
                    <a:pt x="691" y="760"/>
                  </a:cubicBezTo>
                  <a:cubicBezTo>
                    <a:pt x="846" y="760"/>
                    <a:pt x="1001" y="725"/>
                    <a:pt x="1142" y="654"/>
                  </a:cubicBezTo>
                  <a:cubicBezTo>
                    <a:pt x="1396" y="563"/>
                    <a:pt x="1396" y="196"/>
                    <a:pt x="1142" y="112"/>
                  </a:cubicBezTo>
                  <a:cubicBezTo>
                    <a:pt x="1001" y="38"/>
                    <a:pt x="848" y="1"/>
                    <a:pt x="696" y="1"/>
                  </a:cubicBezTo>
                  <a:close/>
                </a:path>
              </a:pathLst>
            </a:custGeom>
            <a:solidFill>
              <a:srgbClr val="F4EEE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6"/>
          <p:cNvSpPr txBox="1">
            <a:spLocks noGrp="1"/>
          </p:cNvSpPr>
          <p:nvPr>
            <p:ph type="body" idx="1"/>
          </p:nvPr>
        </p:nvSpPr>
        <p:spPr>
          <a:xfrm>
            <a:off x="720000" y="1192100"/>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Did you like the resources on this template? Get them for free at our other websites:</a:t>
            </a:r>
            <a:endParaRPr>
              <a:solidFill>
                <a:schemeClr val="dk1"/>
              </a:solidFill>
            </a:endParaRPr>
          </a:p>
          <a:p>
            <a:pPr marL="0" lvl="0" indent="0" algn="l" rtl="0">
              <a:spcBef>
                <a:spcPts val="1000"/>
              </a:spcBef>
              <a:spcAft>
                <a:spcPts val="0"/>
              </a:spcAft>
              <a:buNone/>
            </a:pPr>
            <a:r>
              <a:rPr lang="en" sz="2500" b="1">
                <a:solidFill>
                  <a:schemeClr val="dk2"/>
                </a:solidFill>
                <a:latin typeface="Fira Sans"/>
                <a:ea typeface="Fira Sans"/>
                <a:cs typeface="Fira Sans"/>
                <a:sym typeface="Fira Sans"/>
              </a:rPr>
              <a:t>Photos:</a:t>
            </a:r>
            <a:endParaRPr sz="2500" b="1">
              <a:solidFill>
                <a:schemeClr val="dk2"/>
              </a:solidFill>
              <a:latin typeface="Fira Sans"/>
              <a:ea typeface="Fira Sans"/>
              <a:cs typeface="Fira Sans"/>
              <a:sym typeface="Fira Sans"/>
            </a:endParaRPr>
          </a:p>
          <a:p>
            <a:pPr marL="457200" lvl="0" indent="-317500" algn="l" rtl="0">
              <a:spcBef>
                <a:spcPts val="0"/>
              </a:spcBef>
              <a:spcAft>
                <a:spcPts val="0"/>
              </a:spcAft>
              <a:buSzPts val="1400"/>
              <a:buChar char="●"/>
            </a:pPr>
            <a:r>
              <a:rPr lang="en">
                <a:solidFill>
                  <a:schemeClr val="dk1"/>
                </a:solidFill>
                <a:uFill>
                  <a:noFill/>
                </a:uFill>
                <a:hlinkClick r:id="rId3">
                  <a:extLst>
                    <a:ext uri="{A12FA001-AC4F-418D-AE19-62706E023703}">
                      <ahyp:hlinkClr xmlns:ahyp="http://schemas.microsoft.com/office/drawing/2018/hyperlinkcolor" val="tx"/>
                    </a:ext>
                  </a:extLst>
                </a:hlinkClick>
              </a:rPr>
              <a:t>Medium shot man holding device </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4">
                  <a:extLst>
                    <a:ext uri="{A12FA001-AC4F-418D-AE19-62706E023703}">
                      <ahyp:hlinkClr xmlns:ahyp="http://schemas.microsoft.com/office/drawing/2018/hyperlinkcolor" val="tx"/>
                    </a:ext>
                  </a:extLst>
                </a:hlinkClick>
              </a:rPr>
              <a:t>Medium shot man typing on laptop </a:t>
            </a:r>
            <a:endParaRPr>
              <a:solidFill>
                <a:schemeClr val="dk1"/>
              </a:solidFill>
            </a:endParaRPr>
          </a:p>
          <a:p>
            <a:pPr marL="0" lvl="0" indent="0" algn="l" rtl="0">
              <a:spcBef>
                <a:spcPts val="0"/>
              </a:spcBef>
              <a:spcAft>
                <a:spcPts val="0"/>
              </a:spcAft>
              <a:buNone/>
            </a:pPr>
            <a:r>
              <a:rPr lang="en" sz="2500" b="1">
                <a:solidFill>
                  <a:schemeClr val="dk2"/>
                </a:solidFill>
                <a:latin typeface="Fira Sans"/>
                <a:ea typeface="Fira Sans"/>
                <a:cs typeface="Fira Sans"/>
                <a:sym typeface="Fira Sans"/>
              </a:rPr>
              <a:t>Vectors:</a:t>
            </a:r>
            <a:endParaRPr sz="2500" b="1">
              <a:solidFill>
                <a:schemeClr val="dk2"/>
              </a:solidFill>
              <a:latin typeface="Fira Sans"/>
              <a:ea typeface="Fira Sans"/>
              <a:cs typeface="Fira Sans"/>
              <a:sym typeface="Fira Sans"/>
            </a:endParaRPr>
          </a:p>
          <a:p>
            <a:pPr marL="457200" lvl="0" indent="-317500" algn="l" rtl="0">
              <a:spcBef>
                <a:spcPts val="0"/>
              </a:spcBef>
              <a:spcAft>
                <a:spcPts val="0"/>
              </a:spcAft>
              <a:buSzPts val="1400"/>
              <a:buChar char="●"/>
            </a:pPr>
            <a:r>
              <a:rPr lang="en">
                <a:solidFill>
                  <a:schemeClr val="dk1"/>
                </a:solidFill>
                <a:uFill>
                  <a:noFill/>
                </a:uFill>
                <a:hlinkClick r:id="rId5">
                  <a:extLst>
                    <a:ext uri="{A12FA001-AC4F-418D-AE19-62706E023703}">
                      <ahyp:hlinkClr xmlns:ahyp="http://schemas.microsoft.com/office/drawing/2018/hyperlinkcolor" val="tx"/>
                    </a:ext>
                  </a:extLst>
                </a:hlinkClick>
              </a:rPr>
              <a:t>Cyber insurance horizontal banner</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6">
                  <a:extLst>
                    <a:ext uri="{A12FA001-AC4F-418D-AE19-62706E023703}">
                      <ahyp:hlinkClr xmlns:ahyp="http://schemas.microsoft.com/office/drawing/2018/hyperlinkcolor" val="tx"/>
                    </a:ext>
                  </a:extLst>
                </a:hlinkClick>
              </a:rPr>
              <a:t>Cyber attack isometric icon with hacker and laptop 3d illustration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7">
                  <a:extLst>
                    <a:ext uri="{A12FA001-AC4F-418D-AE19-62706E023703}">
                      <ahyp:hlinkClr xmlns:ahyp="http://schemas.microsoft.com/office/drawing/2018/hyperlinkcolor" val="tx"/>
                    </a:ext>
                  </a:extLst>
                </a:hlinkClick>
              </a:rPr>
              <a:t>Cyberbrain isometric illustration </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8">
                  <a:extLst>
                    <a:ext uri="{A12FA001-AC4F-418D-AE19-62706E023703}">
                      <ahyp:hlinkClr xmlns:ahyp="http://schemas.microsoft.com/office/drawing/2018/hyperlinkcolor" val="tx"/>
                    </a:ext>
                  </a:extLst>
                </a:hlinkClick>
              </a:rPr>
              <a:t>Cyber security isometric icon with binary code in characters head 3d illustration</a:t>
            </a:r>
            <a:endParaRPr>
              <a:solidFill>
                <a:schemeClr val="dk1"/>
              </a:solidFill>
            </a:endParaRPr>
          </a:p>
          <a:p>
            <a:pPr marL="457200" lvl="0" indent="-317500" algn="l" rtl="0">
              <a:spcBef>
                <a:spcPts val="0"/>
              </a:spcBef>
              <a:spcAft>
                <a:spcPts val="0"/>
              </a:spcAft>
              <a:buSzPts val="1400"/>
              <a:buChar char="●"/>
            </a:pPr>
            <a:r>
              <a:rPr lang="en">
                <a:solidFill>
                  <a:schemeClr val="dk1"/>
                </a:solidFill>
                <a:uFill>
                  <a:noFill/>
                </a:uFill>
                <a:hlinkClick r:id="rId9">
                  <a:extLst>
                    <a:ext uri="{A12FA001-AC4F-418D-AE19-62706E023703}">
                      <ahyp:hlinkClr xmlns:ahyp="http://schemas.microsoft.com/office/drawing/2018/hyperlinkcolor" val="tx"/>
                    </a:ext>
                  </a:extLst>
                </a:hlinkClick>
              </a:rPr>
              <a:t>Cyber attack concept icon with human head with gears and wires 3d illustration </a:t>
            </a:r>
            <a:endParaRPr>
              <a:solidFill>
                <a:schemeClr val="dk1"/>
              </a:solidFill>
            </a:endParaRPr>
          </a:p>
          <a:p>
            <a:pPr marL="0" lvl="0" indent="0" algn="l" rtl="0">
              <a:spcBef>
                <a:spcPts val="0"/>
              </a:spcBef>
              <a:spcAft>
                <a:spcPts val="0"/>
              </a:spcAft>
              <a:buNone/>
            </a:pPr>
            <a:r>
              <a:rPr lang="en" sz="2500" b="1">
                <a:solidFill>
                  <a:schemeClr val="dk2"/>
                </a:solidFill>
                <a:latin typeface="Fira Sans"/>
                <a:ea typeface="Fira Sans"/>
                <a:cs typeface="Fira Sans"/>
                <a:sym typeface="Fira Sans"/>
              </a:rPr>
              <a:t>Icons:</a:t>
            </a:r>
            <a:endParaRPr sz="2500" b="1">
              <a:solidFill>
                <a:schemeClr val="dk2"/>
              </a:solidFill>
              <a:latin typeface="Fira Sans"/>
              <a:ea typeface="Fira Sans"/>
              <a:cs typeface="Fira Sans"/>
              <a:sym typeface="Fira Sans"/>
            </a:endParaRPr>
          </a:p>
          <a:p>
            <a:pPr marL="457200" lvl="0" indent="-317500" algn="l" rtl="0">
              <a:spcBef>
                <a:spcPts val="0"/>
              </a:spcBef>
              <a:spcAft>
                <a:spcPts val="0"/>
              </a:spcAft>
              <a:buSzPts val="1400"/>
              <a:buChar char="●"/>
            </a:pPr>
            <a:r>
              <a:rPr lang="en">
                <a:solidFill>
                  <a:schemeClr val="dk1"/>
                </a:solidFill>
                <a:uFill>
                  <a:noFill/>
                </a:uFill>
                <a:hlinkClick r:id="rId10">
                  <a:extLst>
                    <a:ext uri="{A12FA001-AC4F-418D-AE19-62706E023703}">
                      <ahyp:hlinkClr xmlns:ahyp="http://schemas.microsoft.com/office/drawing/2018/hyperlinkcolor" val="tx"/>
                    </a:ext>
                  </a:extLst>
                </a:hlinkClick>
              </a:rPr>
              <a:t>Cyber Crimes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214"/>
        <p:cNvGrpSpPr/>
        <p:nvPr/>
      </p:nvGrpSpPr>
      <p:grpSpPr>
        <a:xfrm>
          <a:off x="0" y="0"/>
          <a:ext cx="0" cy="0"/>
          <a:chOff x="0" y="0"/>
          <a:chExt cx="0" cy="0"/>
        </a:xfrm>
      </p:grpSpPr>
      <p:sp>
        <p:nvSpPr>
          <p:cNvPr id="4215" name="Google Shape;4215;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216" name="Google Shape;4216;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4217" name="Google Shape;4217;p67"/>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u="sng">
                <a:solidFill>
                  <a:schemeClr val="hlink"/>
                </a:solidFill>
                <a:hlinkClick r:id="rId6" action="ppaction://hlinksldjump"/>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221"/>
        <p:cNvGrpSpPr/>
        <p:nvPr/>
      </p:nvGrpSpPr>
      <p:grpSpPr>
        <a:xfrm>
          <a:off x="0" y="0"/>
          <a:ext cx="0" cy="0"/>
          <a:chOff x="0" y="0"/>
          <a:chExt cx="0" cy="0"/>
        </a:xfrm>
      </p:grpSpPr>
      <p:sp>
        <p:nvSpPr>
          <p:cNvPr id="4222" name="Google Shape;4222;p68"/>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223" name="Google Shape;4223;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224" name="Google Shape;4224;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228"/>
        <p:cNvGrpSpPr/>
        <p:nvPr/>
      </p:nvGrpSpPr>
      <p:grpSpPr>
        <a:xfrm>
          <a:off x="0" y="0"/>
          <a:ext cx="0" cy="0"/>
          <a:chOff x="0" y="0"/>
          <a:chExt cx="0" cy="0"/>
        </a:xfrm>
      </p:grpSpPr>
      <p:sp>
        <p:nvSpPr>
          <p:cNvPr id="4229" name="Google Shape;4229;p69"/>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230" name="Google Shape;4230;p69"/>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Fira Sans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(https://fonts.google.com/specimen/Fira+Sans)</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Roboto</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endParaRPr sz="1100">
              <a:solidFill>
                <a:srgbClr val="FFFFFF"/>
              </a:solidFill>
            </a:endParaRPr>
          </a:p>
        </p:txBody>
      </p:sp>
      <p:sp>
        <p:nvSpPr>
          <p:cNvPr id="4231" name="Google Shape;4231;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4232" name="Google Shape;4232;p69"/>
          <p:cNvSpPr/>
          <p:nvPr/>
        </p:nvSpPr>
        <p:spPr>
          <a:xfrm>
            <a:off x="3114475" y="2988225"/>
            <a:ext cx="791400" cy="754200"/>
          </a:xfrm>
          <a:prstGeom prst="roundRect">
            <a:avLst>
              <a:gd name="adj" fmla="val 16667"/>
            </a:avLst>
          </a:prstGeom>
          <a:solidFill>
            <a:srgbClr val="1E1B1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4176295" y="2988225"/>
            <a:ext cx="791400" cy="754200"/>
          </a:xfrm>
          <a:prstGeom prst="roundRect">
            <a:avLst>
              <a:gd name="adj" fmla="val 16667"/>
            </a:avLst>
          </a:prstGeom>
          <a:solidFill>
            <a:srgbClr val="F4EE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5238114" y="2988225"/>
            <a:ext cx="791400" cy="754200"/>
          </a:xfrm>
          <a:prstGeom prst="roundRect">
            <a:avLst>
              <a:gd name="adj" fmla="val 16667"/>
            </a:avLst>
          </a:prstGeom>
          <a:solidFill>
            <a:srgbClr val="C927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#1e1b1c</a:t>
            </a:r>
            <a:endParaRPr sz="1000">
              <a:solidFill>
                <a:srgbClr val="FFFFFF"/>
              </a:solidFill>
            </a:endParaRPr>
          </a:p>
        </p:txBody>
      </p:sp>
      <p:sp>
        <p:nvSpPr>
          <p:cNvPr id="4236" name="Google Shape;4236;p69"/>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E1B1C"/>
                </a:solidFill>
              </a:rPr>
              <a:t>#f4eee9</a:t>
            </a:r>
            <a:endParaRPr sz="1000">
              <a:solidFill>
                <a:srgbClr val="1E1B1C"/>
              </a:solidFill>
            </a:endParaRPr>
          </a:p>
        </p:txBody>
      </p:sp>
      <p:sp>
        <p:nvSpPr>
          <p:cNvPr id="4237" name="Google Shape;4237;p69"/>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#c92727</a:t>
            </a:r>
            <a:endParaRPr sz="1000">
              <a:solidFill>
                <a:srgbClr val="FFFFFF"/>
              </a:solidFill>
            </a:endParaRPr>
          </a:p>
        </p:txBody>
      </p:sp>
      <p:sp>
        <p:nvSpPr>
          <p:cNvPr id="4238" name="Google Shape;4238;p69"/>
          <p:cNvSpPr/>
          <p:nvPr/>
        </p:nvSpPr>
        <p:spPr>
          <a:xfrm>
            <a:off x="3114475" y="3919325"/>
            <a:ext cx="791400" cy="754200"/>
          </a:xfrm>
          <a:prstGeom prst="roundRect">
            <a:avLst>
              <a:gd name="adj" fmla="val 16667"/>
            </a:avLst>
          </a:prstGeom>
          <a:solidFill>
            <a:srgbClr val="E97C7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#e97c7c</a:t>
            </a:r>
            <a:endParaRPr sz="1000">
              <a:solidFill>
                <a:srgbClr val="FFFFFF"/>
              </a:solidFill>
            </a:endParaRPr>
          </a:p>
        </p:txBody>
      </p:sp>
      <p:sp>
        <p:nvSpPr>
          <p:cNvPr id="4240" name="Google Shape;4240;p69"/>
          <p:cNvSpPr/>
          <p:nvPr/>
        </p:nvSpPr>
        <p:spPr>
          <a:xfrm>
            <a:off x="5238125" y="3919325"/>
            <a:ext cx="791400" cy="754200"/>
          </a:xfrm>
          <a:prstGeom prst="roundRect">
            <a:avLst>
              <a:gd name="adj" fmla="val 16667"/>
            </a:avLst>
          </a:prstGeom>
          <a:solidFill>
            <a:srgbClr val="FFC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#ffcbcb</a:t>
            </a:r>
            <a:endParaRPr sz="1000">
              <a:solidFill>
                <a:schemeClr val="dk1"/>
              </a:solidFill>
            </a:endParaRPr>
          </a:p>
        </p:txBody>
      </p:sp>
      <p:sp>
        <p:nvSpPr>
          <p:cNvPr id="4242" name="Google Shape;4242;p69"/>
          <p:cNvSpPr/>
          <p:nvPr/>
        </p:nvSpPr>
        <p:spPr>
          <a:xfrm>
            <a:off x="4176300" y="3919325"/>
            <a:ext cx="791400" cy="754200"/>
          </a:xfrm>
          <a:prstGeom prst="roundRect">
            <a:avLst>
              <a:gd name="adj" fmla="val 16667"/>
            </a:avLst>
          </a:prstGeom>
          <a:solidFill>
            <a:srgbClr val="FFA6A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#ffa6a6</a:t>
            </a:r>
            <a:endParaRPr sz="1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2" name="Retângulo 1">
            <a:extLst>
              <a:ext uri="{FF2B5EF4-FFF2-40B4-BE49-F238E27FC236}">
                <a16:creationId xmlns:a16="http://schemas.microsoft.com/office/drawing/2014/main" id="{123E2C88-006A-3126-D188-C92B67677FA2}"/>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41" name="Google Shape;1941;p43"/>
          <p:cNvSpPr txBox="1">
            <a:spLocks noGrp="1"/>
          </p:cNvSpPr>
          <p:nvPr>
            <p:ph type="subTitle" idx="1"/>
          </p:nvPr>
        </p:nvSpPr>
        <p:spPr>
          <a:xfrm>
            <a:off x="65538" y="1721386"/>
            <a:ext cx="2873431" cy="4185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solidFill>
                  <a:schemeClr val="tx1"/>
                </a:solidFill>
              </a:rPr>
              <a:t>Gestão</a:t>
            </a:r>
            <a:r>
              <a:rPr lang="en" dirty="0">
                <a:solidFill>
                  <a:srgbClr val="566FF0"/>
                </a:solidFill>
              </a:rPr>
              <a:t> financeira</a:t>
            </a:r>
            <a:endParaRPr dirty="0">
              <a:solidFill>
                <a:srgbClr val="566FF0"/>
              </a:solidFill>
            </a:endParaRPr>
          </a:p>
        </p:txBody>
      </p:sp>
      <p:sp>
        <p:nvSpPr>
          <p:cNvPr id="1942" name="Google Shape;1942;p43"/>
          <p:cNvSpPr txBox="1">
            <a:spLocks noGrp="1"/>
          </p:cNvSpPr>
          <p:nvPr>
            <p:ph type="subTitle" idx="2"/>
          </p:nvPr>
        </p:nvSpPr>
        <p:spPr>
          <a:xfrm>
            <a:off x="238524" y="2210668"/>
            <a:ext cx="2429900" cy="98384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pt-BR" sz="1400" dirty="0">
                <a:latin typeface="Open Sans" panose="020B0606030504020204" pitchFamily="34" charset="0"/>
                <a:ea typeface="Open Sans" panose="020B0606030504020204" pitchFamily="34" charset="0"/>
                <a:cs typeface="Open Sans" panose="020B0606030504020204" pitchFamily="34" charset="0"/>
              </a:rPr>
              <a:t>Não ter um controle efetivo de seus custos e aplicações financeiras é um erro muito comum.</a:t>
            </a:r>
            <a:endParaRPr lang="fr-FR" sz="1400" dirty="0">
              <a:latin typeface="Open Sans" panose="020B0606030504020204" pitchFamily="34" charset="0"/>
              <a:ea typeface="Open Sans" panose="020B0606030504020204" pitchFamily="34" charset="0"/>
              <a:cs typeface="Open Sans" panose="020B0606030504020204" pitchFamily="34" charset="0"/>
            </a:endParaRPr>
          </a:p>
        </p:txBody>
      </p:sp>
      <p:sp>
        <p:nvSpPr>
          <p:cNvPr id="1943" name="Google Shape;1943;p43"/>
          <p:cNvSpPr txBox="1">
            <a:spLocks noGrp="1"/>
          </p:cNvSpPr>
          <p:nvPr>
            <p:ph type="subTitle" idx="3"/>
          </p:nvPr>
        </p:nvSpPr>
        <p:spPr>
          <a:xfrm>
            <a:off x="3040342" y="3120920"/>
            <a:ext cx="2770065" cy="129028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pt-BR" sz="1400" dirty="0">
                <a:latin typeface="Open Sans" panose="020B0606030504020204" pitchFamily="34" charset="0"/>
                <a:ea typeface="Open Sans" panose="020B0606030504020204" pitchFamily="34" charset="0"/>
                <a:cs typeface="Open Sans" panose="020B0606030504020204" pitchFamily="34" charset="0"/>
              </a:rPr>
              <a:t>Tecnologia serve não somente para reduzir falhas, mas também reduzindo o tempo gasto com operações manuais. </a:t>
            </a:r>
            <a:endParaRPr lang="fr-FR" sz="1400" dirty="0">
              <a:latin typeface="Open Sans" panose="020B0606030504020204" pitchFamily="34" charset="0"/>
              <a:ea typeface="Open Sans" panose="020B0606030504020204" pitchFamily="34" charset="0"/>
              <a:cs typeface="Open Sans" panose="020B0606030504020204" pitchFamily="34" charset="0"/>
            </a:endParaRPr>
          </a:p>
        </p:txBody>
      </p:sp>
      <p:sp>
        <p:nvSpPr>
          <p:cNvPr id="1944" name="Google Shape;1944;p43"/>
          <p:cNvSpPr txBox="1">
            <a:spLocks noGrp="1"/>
          </p:cNvSpPr>
          <p:nvPr>
            <p:ph type="subTitle" idx="4"/>
          </p:nvPr>
        </p:nvSpPr>
        <p:spPr>
          <a:xfrm>
            <a:off x="6446245" y="3950525"/>
            <a:ext cx="2636339" cy="81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Muitos empreendedores não fazem uma análise da curva ABC do seus próprios produtos.</a:t>
            </a:r>
            <a:endParaRPr lang="fr-FR" sz="1400" dirty="0"/>
          </a:p>
        </p:txBody>
      </p:sp>
      <p:sp>
        <p:nvSpPr>
          <p:cNvPr id="1945" name="Google Shape;1945;p43"/>
          <p:cNvSpPr txBox="1">
            <a:spLocks noGrp="1"/>
          </p:cNvSpPr>
          <p:nvPr>
            <p:ph type="subTitle" idx="5"/>
          </p:nvPr>
        </p:nvSpPr>
        <p:spPr>
          <a:xfrm>
            <a:off x="3095412" y="2702420"/>
            <a:ext cx="2429900" cy="418500"/>
          </a:xfrm>
          <a:prstGeom prst="rect">
            <a:avLst/>
          </a:prstGeom>
        </p:spPr>
        <p:txBody>
          <a:bodyPr spcFirstLastPara="1" wrap="square" lIns="91425" tIns="0" rIns="91425" bIns="0" anchor="b" anchorCtr="0">
            <a:noAutofit/>
          </a:bodyPr>
          <a:lstStyle/>
          <a:p>
            <a:pPr marL="0" indent="0" algn="ctr"/>
            <a:r>
              <a:rPr lang="pt-BR" dirty="0">
                <a:solidFill>
                  <a:schemeClr val="tx1"/>
                </a:solidFill>
              </a:rPr>
              <a:t>Falta de </a:t>
            </a:r>
            <a:r>
              <a:rPr lang="pt-BR" dirty="0">
                <a:solidFill>
                  <a:srgbClr val="566FF0"/>
                </a:solidFill>
              </a:rPr>
              <a:t>automatização</a:t>
            </a:r>
          </a:p>
        </p:txBody>
      </p:sp>
      <p:sp>
        <p:nvSpPr>
          <p:cNvPr id="1946" name="Google Shape;1946;p43"/>
          <p:cNvSpPr txBox="1">
            <a:spLocks noGrp="1"/>
          </p:cNvSpPr>
          <p:nvPr>
            <p:ph type="subTitle" idx="6"/>
          </p:nvPr>
        </p:nvSpPr>
        <p:spPr>
          <a:xfrm>
            <a:off x="6446246" y="3532091"/>
            <a:ext cx="2336400" cy="4185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solidFill>
                  <a:schemeClr val="tx1"/>
                </a:solidFill>
              </a:rPr>
              <a:t>Demanda de </a:t>
            </a:r>
            <a:r>
              <a:rPr lang="en" dirty="0">
                <a:solidFill>
                  <a:srgbClr val="566FF0"/>
                </a:solidFill>
              </a:rPr>
              <a:t>estoque</a:t>
            </a:r>
            <a:endParaRPr dirty="0">
              <a:solidFill>
                <a:srgbClr val="566FF0"/>
              </a:solidFill>
            </a:endParaRPr>
          </a:p>
        </p:txBody>
      </p:sp>
      <p:sp>
        <p:nvSpPr>
          <p:cNvPr id="1947" name="Google Shape;1947;p43"/>
          <p:cNvSpPr txBox="1">
            <a:spLocks noGrp="1"/>
          </p:cNvSpPr>
          <p:nvPr>
            <p:ph type="title"/>
          </p:nvPr>
        </p:nvSpPr>
        <p:spPr>
          <a:xfrm>
            <a:off x="726824" y="158204"/>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1"/>
                </a:solidFill>
              </a:rPr>
              <a:t>PRINCIPAIS</a:t>
            </a:r>
            <a:r>
              <a:rPr lang="en" dirty="0">
                <a:solidFill>
                  <a:srgbClr val="566FF0"/>
                </a:solidFill>
              </a:rPr>
              <a:t> CAUSAS PARA MEI’S FALIREM</a:t>
            </a:r>
            <a:endParaRPr dirty="0">
              <a:solidFill>
                <a:srgbClr val="566FF0"/>
              </a:solidFill>
            </a:endParaRPr>
          </a:p>
        </p:txBody>
      </p:sp>
      <p:sp>
        <p:nvSpPr>
          <p:cNvPr id="1948" name="Google Shape;1948;p43"/>
          <p:cNvSpPr/>
          <p:nvPr/>
        </p:nvSpPr>
        <p:spPr>
          <a:xfrm>
            <a:off x="1228443" y="988524"/>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43"/>
          <p:cNvSpPr/>
          <p:nvPr/>
        </p:nvSpPr>
        <p:spPr>
          <a:xfrm>
            <a:off x="4005262" y="1598724"/>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7309346" y="2414561"/>
            <a:ext cx="610200" cy="610200"/>
          </a:xfrm>
          <a:prstGeom prst="ellipse">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5752;p83">
            <a:extLst>
              <a:ext uri="{FF2B5EF4-FFF2-40B4-BE49-F238E27FC236}">
                <a16:creationId xmlns:a16="http://schemas.microsoft.com/office/drawing/2014/main" id="{11C5CE0A-366E-0F40-59FC-ECD2539BCD8F}"/>
              </a:ext>
            </a:extLst>
          </p:cNvPr>
          <p:cNvGrpSpPr/>
          <p:nvPr/>
        </p:nvGrpSpPr>
        <p:grpSpPr>
          <a:xfrm>
            <a:off x="1374175" y="1138474"/>
            <a:ext cx="359679" cy="321833"/>
            <a:chOff x="4670239" y="1541599"/>
            <a:chExt cx="359679" cy="321833"/>
          </a:xfrm>
          <a:solidFill>
            <a:schemeClr val="accent6"/>
          </a:solidFill>
        </p:grpSpPr>
        <p:sp>
          <p:nvSpPr>
            <p:cNvPr id="5" name="Google Shape;15753;p83">
              <a:extLst>
                <a:ext uri="{FF2B5EF4-FFF2-40B4-BE49-F238E27FC236}">
                  <a16:creationId xmlns:a16="http://schemas.microsoft.com/office/drawing/2014/main" id="{3F5C893E-2782-9D3F-BD5A-EB92E97A8284}"/>
                </a:ext>
              </a:extLst>
            </p:cNvPr>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54;p83">
              <a:extLst>
                <a:ext uri="{FF2B5EF4-FFF2-40B4-BE49-F238E27FC236}">
                  <a16:creationId xmlns:a16="http://schemas.microsoft.com/office/drawing/2014/main" id="{BF1F05A6-1862-3FC5-D188-5EB366D799B2}"/>
                </a:ext>
              </a:extLst>
            </p:cNvPr>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755;p83">
              <a:extLst>
                <a:ext uri="{FF2B5EF4-FFF2-40B4-BE49-F238E27FC236}">
                  <a16:creationId xmlns:a16="http://schemas.microsoft.com/office/drawing/2014/main" id="{CF608CE5-1D75-A8DA-44EF-25F59A8F9D5F}"/>
                </a:ext>
              </a:extLst>
            </p:cNvPr>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756;p83">
              <a:extLst>
                <a:ext uri="{FF2B5EF4-FFF2-40B4-BE49-F238E27FC236}">
                  <a16:creationId xmlns:a16="http://schemas.microsoft.com/office/drawing/2014/main" id="{FFB3B58D-8960-C435-7A4D-1B9DE4A45991}"/>
                </a:ext>
              </a:extLst>
            </p:cNvPr>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757;p83">
              <a:extLst>
                <a:ext uri="{FF2B5EF4-FFF2-40B4-BE49-F238E27FC236}">
                  <a16:creationId xmlns:a16="http://schemas.microsoft.com/office/drawing/2014/main" id="{76A98CEB-7F04-ADCC-7B74-3C815070E61F}"/>
                </a:ext>
              </a:extLst>
            </p:cNvPr>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2416;p78">
            <a:extLst>
              <a:ext uri="{FF2B5EF4-FFF2-40B4-BE49-F238E27FC236}">
                <a16:creationId xmlns:a16="http://schemas.microsoft.com/office/drawing/2014/main" id="{1948FEAD-50A7-B127-3092-3F1BA21E3D59}"/>
              </a:ext>
            </a:extLst>
          </p:cNvPr>
          <p:cNvGrpSpPr/>
          <p:nvPr/>
        </p:nvGrpSpPr>
        <p:grpSpPr>
          <a:xfrm>
            <a:off x="4117597" y="1752351"/>
            <a:ext cx="399812" cy="306477"/>
            <a:chOff x="2567841" y="1994124"/>
            <a:chExt cx="399812" cy="306477"/>
          </a:xfrm>
          <a:solidFill>
            <a:schemeClr val="accent6"/>
          </a:solidFill>
        </p:grpSpPr>
        <p:sp>
          <p:nvSpPr>
            <p:cNvPr id="15" name="Google Shape;12417;p78">
              <a:extLst>
                <a:ext uri="{FF2B5EF4-FFF2-40B4-BE49-F238E27FC236}">
                  <a16:creationId xmlns:a16="http://schemas.microsoft.com/office/drawing/2014/main" id="{10A28373-6856-FCE5-75F8-E7A9F1B0F4AF}"/>
                </a:ext>
              </a:extLst>
            </p:cNvPr>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418;p78">
              <a:extLst>
                <a:ext uri="{FF2B5EF4-FFF2-40B4-BE49-F238E27FC236}">
                  <a16:creationId xmlns:a16="http://schemas.microsoft.com/office/drawing/2014/main" id="{384B8C92-1A67-82C2-DC0E-76861BDB038B}"/>
                </a:ext>
              </a:extLst>
            </p:cNvPr>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419;p78">
              <a:extLst>
                <a:ext uri="{FF2B5EF4-FFF2-40B4-BE49-F238E27FC236}">
                  <a16:creationId xmlns:a16="http://schemas.microsoft.com/office/drawing/2014/main" id="{BDF3AC57-85D3-64C5-52D8-F52963091774}"/>
                </a:ext>
              </a:extLst>
            </p:cNvPr>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2125;p77">
            <a:extLst>
              <a:ext uri="{FF2B5EF4-FFF2-40B4-BE49-F238E27FC236}">
                <a16:creationId xmlns:a16="http://schemas.microsoft.com/office/drawing/2014/main" id="{B8761901-7267-CC42-69AF-209F0C765915}"/>
              </a:ext>
            </a:extLst>
          </p:cNvPr>
          <p:cNvSpPr/>
          <p:nvPr/>
        </p:nvSpPr>
        <p:spPr>
          <a:xfrm>
            <a:off x="7450377" y="2571750"/>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247"/>
        <p:cNvGrpSpPr/>
        <p:nvPr/>
      </p:nvGrpSpPr>
      <p:grpSpPr>
        <a:xfrm>
          <a:off x="0" y="0"/>
          <a:ext cx="0" cy="0"/>
          <a:chOff x="0" y="0"/>
          <a:chExt cx="0" cy="0"/>
        </a:xfrm>
      </p:grpSpPr>
      <p:sp>
        <p:nvSpPr>
          <p:cNvPr id="4248" name="Google Shape;4248;p70"/>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4249" name="Google Shape;4249;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250" name="Google Shape;4250;p70"/>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4251" name="Google Shape;4251;p70">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252" name="Google Shape;4252;p70">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253" name="Google Shape;4253;p70">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254" name="Google Shape;4254;p70">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255" name="Google Shape;4255;p70"/>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4256" name="Google Shape;4256;p70"/>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4257" name="Google Shape;4257;p70"/>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4258" name="Google Shape;4258;p70"/>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4259" name="Google Shape;4259;p70">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4263"/>
        <p:cNvGrpSpPr/>
        <p:nvPr/>
      </p:nvGrpSpPr>
      <p:grpSpPr>
        <a:xfrm>
          <a:off x="0" y="0"/>
          <a:ext cx="0" cy="0"/>
          <a:chOff x="0" y="0"/>
          <a:chExt cx="0" cy="0"/>
        </a:xfrm>
      </p:grpSpPr>
      <p:sp>
        <p:nvSpPr>
          <p:cNvPr id="4264" name="Google Shape;4264;p71"/>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265" name="Google Shape;4265;p71"/>
          <p:cNvGrpSpPr/>
          <p:nvPr/>
        </p:nvGrpSpPr>
        <p:grpSpPr>
          <a:xfrm>
            <a:off x="5156078" y="3085736"/>
            <a:ext cx="474294" cy="551291"/>
            <a:chOff x="4727025" y="1332775"/>
            <a:chExt cx="59900" cy="69625"/>
          </a:xfrm>
        </p:grpSpPr>
        <p:sp>
          <p:nvSpPr>
            <p:cNvPr id="4266" name="Google Shape;4266;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71"/>
          <p:cNvGrpSpPr/>
          <p:nvPr/>
        </p:nvGrpSpPr>
        <p:grpSpPr>
          <a:xfrm>
            <a:off x="5769734" y="2314340"/>
            <a:ext cx="555653" cy="557031"/>
            <a:chOff x="4820425" y="1329900"/>
            <a:chExt cx="70175" cy="70350"/>
          </a:xfrm>
        </p:grpSpPr>
        <p:sp>
          <p:nvSpPr>
            <p:cNvPr id="4269" name="Google Shape;4269;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71"/>
          <p:cNvGrpSpPr/>
          <p:nvPr/>
        </p:nvGrpSpPr>
        <p:grpSpPr>
          <a:xfrm>
            <a:off x="6396103" y="2318845"/>
            <a:ext cx="582574" cy="533871"/>
            <a:chOff x="4903200" y="1331525"/>
            <a:chExt cx="73575" cy="67425"/>
          </a:xfrm>
        </p:grpSpPr>
        <p:sp>
          <p:nvSpPr>
            <p:cNvPr id="4274" name="Google Shape;4274;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6" name="Google Shape;4276;p71"/>
          <p:cNvGrpSpPr/>
          <p:nvPr/>
        </p:nvGrpSpPr>
        <p:grpSpPr>
          <a:xfrm>
            <a:off x="5755581" y="3078709"/>
            <a:ext cx="583960" cy="565345"/>
            <a:chOff x="4815575" y="1416800"/>
            <a:chExt cx="73750" cy="71400"/>
          </a:xfrm>
        </p:grpSpPr>
        <p:sp>
          <p:nvSpPr>
            <p:cNvPr id="4277" name="Google Shape;4277;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71"/>
          <p:cNvGrpSpPr/>
          <p:nvPr/>
        </p:nvGrpSpPr>
        <p:grpSpPr>
          <a:xfrm>
            <a:off x="6390362" y="3108896"/>
            <a:ext cx="589898" cy="504970"/>
            <a:chOff x="4902475" y="1418875"/>
            <a:chExt cx="74500" cy="63775"/>
          </a:xfrm>
        </p:grpSpPr>
        <p:sp>
          <p:nvSpPr>
            <p:cNvPr id="4281" name="Google Shape;4281;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71"/>
          <p:cNvGrpSpPr/>
          <p:nvPr/>
        </p:nvGrpSpPr>
        <p:grpSpPr>
          <a:xfrm>
            <a:off x="5765577" y="3826000"/>
            <a:ext cx="563967" cy="567127"/>
            <a:chOff x="4818100" y="1507675"/>
            <a:chExt cx="71225" cy="71625"/>
          </a:xfrm>
        </p:grpSpPr>
        <p:sp>
          <p:nvSpPr>
            <p:cNvPr id="4284" name="Google Shape;4284;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71"/>
          <p:cNvGrpSpPr/>
          <p:nvPr/>
        </p:nvGrpSpPr>
        <p:grpSpPr>
          <a:xfrm>
            <a:off x="5079075" y="3829461"/>
            <a:ext cx="628301" cy="588505"/>
            <a:chOff x="4721450" y="1509475"/>
            <a:chExt cx="79350" cy="74325"/>
          </a:xfrm>
        </p:grpSpPr>
        <p:sp>
          <p:nvSpPr>
            <p:cNvPr id="4289" name="Google Shape;4289;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71"/>
          <p:cNvGrpSpPr/>
          <p:nvPr/>
        </p:nvGrpSpPr>
        <p:grpSpPr>
          <a:xfrm>
            <a:off x="6424608" y="3814027"/>
            <a:ext cx="557038" cy="562772"/>
            <a:chOff x="4906800" y="1507500"/>
            <a:chExt cx="70350" cy="71075"/>
          </a:xfrm>
        </p:grpSpPr>
        <p:sp>
          <p:nvSpPr>
            <p:cNvPr id="4294" name="Google Shape;4294;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71"/>
          <p:cNvGrpSpPr/>
          <p:nvPr/>
        </p:nvGrpSpPr>
        <p:grpSpPr>
          <a:xfrm>
            <a:off x="4462216" y="2340963"/>
            <a:ext cx="517934" cy="517934"/>
            <a:chOff x="3736598" y="2170606"/>
            <a:chExt cx="404889" cy="404889"/>
          </a:xfrm>
        </p:grpSpPr>
        <p:sp>
          <p:nvSpPr>
            <p:cNvPr id="4300" name="Google Shape;4300;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71"/>
          <p:cNvGrpSpPr/>
          <p:nvPr/>
        </p:nvGrpSpPr>
        <p:grpSpPr>
          <a:xfrm>
            <a:off x="3729277" y="2341061"/>
            <a:ext cx="586986" cy="517740"/>
            <a:chOff x="3161917" y="2170682"/>
            <a:chExt cx="458870" cy="404737"/>
          </a:xfrm>
        </p:grpSpPr>
        <p:sp>
          <p:nvSpPr>
            <p:cNvPr id="4305" name="Google Shape;4305;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71"/>
          <p:cNvGrpSpPr/>
          <p:nvPr/>
        </p:nvGrpSpPr>
        <p:grpSpPr>
          <a:xfrm>
            <a:off x="3752299" y="3102400"/>
            <a:ext cx="540943" cy="517963"/>
            <a:chOff x="3179914" y="2889488"/>
            <a:chExt cx="422876" cy="404911"/>
          </a:xfrm>
        </p:grpSpPr>
        <p:sp>
          <p:nvSpPr>
            <p:cNvPr id="4309" name="Google Shape;4309;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71"/>
          <p:cNvGrpSpPr/>
          <p:nvPr/>
        </p:nvGrpSpPr>
        <p:grpSpPr>
          <a:xfrm>
            <a:off x="4453093" y="3102358"/>
            <a:ext cx="536180" cy="518047"/>
            <a:chOff x="3729467" y="2889422"/>
            <a:chExt cx="419153" cy="404977"/>
          </a:xfrm>
        </p:grpSpPr>
        <p:sp>
          <p:nvSpPr>
            <p:cNvPr id="4316" name="Google Shape;4316;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71"/>
          <p:cNvGrpSpPr/>
          <p:nvPr/>
        </p:nvGrpSpPr>
        <p:grpSpPr>
          <a:xfrm>
            <a:off x="1990126" y="3445787"/>
            <a:ext cx="965351" cy="134611"/>
            <a:chOff x="4411970" y="2962952"/>
            <a:chExt cx="706544" cy="104212"/>
          </a:xfrm>
        </p:grpSpPr>
        <p:sp>
          <p:nvSpPr>
            <p:cNvPr id="4324" name="Google Shape;4324;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71"/>
          <p:cNvGrpSpPr/>
          <p:nvPr/>
        </p:nvGrpSpPr>
        <p:grpSpPr>
          <a:xfrm>
            <a:off x="1990126" y="3041077"/>
            <a:ext cx="960158" cy="289172"/>
            <a:chOff x="4411970" y="2726085"/>
            <a:chExt cx="643107" cy="193659"/>
          </a:xfrm>
        </p:grpSpPr>
        <p:sp>
          <p:nvSpPr>
            <p:cNvPr id="4329" name="Google Shape;4329;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71"/>
          <p:cNvGrpSpPr/>
          <p:nvPr/>
        </p:nvGrpSpPr>
        <p:grpSpPr>
          <a:xfrm>
            <a:off x="998624" y="3295400"/>
            <a:ext cx="811503" cy="252584"/>
            <a:chOff x="4411970" y="4340222"/>
            <a:chExt cx="779467" cy="242683"/>
          </a:xfrm>
        </p:grpSpPr>
        <p:sp>
          <p:nvSpPr>
            <p:cNvPr id="4333" name="Google Shape;4333;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71"/>
          <p:cNvGrpSpPr/>
          <p:nvPr/>
        </p:nvGrpSpPr>
        <p:grpSpPr>
          <a:xfrm>
            <a:off x="1990126" y="2709308"/>
            <a:ext cx="965160" cy="216230"/>
            <a:chOff x="4411970" y="2468674"/>
            <a:chExt cx="747317" cy="167425"/>
          </a:xfrm>
        </p:grpSpPr>
        <p:sp>
          <p:nvSpPr>
            <p:cNvPr id="4337" name="Google Shape;4337;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7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0" name="Google Shape;4340;p71"/>
          <p:cNvGrpSpPr/>
          <p:nvPr/>
        </p:nvGrpSpPr>
        <p:grpSpPr>
          <a:xfrm>
            <a:off x="997692" y="2334687"/>
            <a:ext cx="1959041" cy="208784"/>
            <a:chOff x="6336019" y="3733725"/>
            <a:chExt cx="2566206" cy="351310"/>
          </a:xfrm>
        </p:grpSpPr>
        <p:sp>
          <p:nvSpPr>
            <p:cNvPr id="4341" name="Google Shape;4341;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71"/>
          <p:cNvGrpSpPr/>
          <p:nvPr/>
        </p:nvGrpSpPr>
        <p:grpSpPr>
          <a:xfrm>
            <a:off x="1990126" y="3950602"/>
            <a:ext cx="946551" cy="153200"/>
            <a:chOff x="4404545" y="3301592"/>
            <a:chExt cx="782403" cy="129272"/>
          </a:xfrm>
        </p:grpSpPr>
        <p:sp>
          <p:nvSpPr>
            <p:cNvPr id="4346" name="Google Shape;4346;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71"/>
          <p:cNvGrpSpPr/>
          <p:nvPr/>
        </p:nvGrpSpPr>
        <p:grpSpPr>
          <a:xfrm>
            <a:off x="1990126" y="3695937"/>
            <a:ext cx="962257" cy="139127"/>
            <a:chOff x="4411970" y="3131459"/>
            <a:chExt cx="710520" cy="117397"/>
          </a:xfrm>
        </p:grpSpPr>
        <p:sp>
          <p:nvSpPr>
            <p:cNvPr id="4349" name="Google Shape;4349;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1" name="Google Shape;4351;p7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71"/>
          <p:cNvGrpSpPr/>
          <p:nvPr/>
        </p:nvGrpSpPr>
        <p:grpSpPr>
          <a:xfrm>
            <a:off x="990271" y="3621603"/>
            <a:ext cx="823838" cy="458988"/>
            <a:chOff x="4411970" y="1801825"/>
            <a:chExt cx="734586" cy="409262"/>
          </a:xfrm>
        </p:grpSpPr>
        <p:sp>
          <p:nvSpPr>
            <p:cNvPr id="4353" name="Google Shape;4353;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71"/>
          <p:cNvGrpSpPr/>
          <p:nvPr/>
        </p:nvGrpSpPr>
        <p:grpSpPr>
          <a:xfrm>
            <a:off x="3095243" y="2339173"/>
            <a:ext cx="521514" cy="521514"/>
            <a:chOff x="5681300" y="2527788"/>
            <a:chExt cx="805800" cy="805800"/>
          </a:xfrm>
        </p:grpSpPr>
        <p:sp>
          <p:nvSpPr>
            <p:cNvPr id="4356" name="Google Shape;4356;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71"/>
          <p:cNvGrpSpPr/>
          <p:nvPr/>
        </p:nvGrpSpPr>
        <p:grpSpPr>
          <a:xfrm>
            <a:off x="3089483" y="3094865"/>
            <a:ext cx="533033" cy="533033"/>
            <a:chOff x="4049800" y="640400"/>
            <a:chExt cx="858900" cy="858900"/>
          </a:xfrm>
        </p:grpSpPr>
        <p:sp>
          <p:nvSpPr>
            <p:cNvPr id="4359" name="Google Shape;4359;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71"/>
          <p:cNvGrpSpPr/>
          <p:nvPr/>
        </p:nvGrpSpPr>
        <p:grpSpPr>
          <a:xfrm>
            <a:off x="3014966" y="3772543"/>
            <a:ext cx="682068" cy="682068"/>
            <a:chOff x="5080188" y="927900"/>
            <a:chExt cx="961200" cy="961200"/>
          </a:xfrm>
        </p:grpSpPr>
        <p:sp>
          <p:nvSpPr>
            <p:cNvPr id="4362" name="Google Shape;4362;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71"/>
          <p:cNvGrpSpPr/>
          <p:nvPr/>
        </p:nvGrpSpPr>
        <p:grpSpPr>
          <a:xfrm>
            <a:off x="4478465" y="3869234"/>
            <a:ext cx="505650" cy="504006"/>
            <a:chOff x="6039282" y="1042577"/>
            <a:chExt cx="734315" cy="731929"/>
          </a:xfrm>
        </p:grpSpPr>
        <p:sp>
          <p:nvSpPr>
            <p:cNvPr id="4371" name="Google Shape;4371;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71"/>
          <p:cNvGrpSpPr/>
          <p:nvPr/>
        </p:nvGrpSpPr>
        <p:grpSpPr>
          <a:xfrm>
            <a:off x="5091067" y="2298862"/>
            <a:ext cx="567744" cy="602136"/>
            <a:chOff x="1825800" y="1651625"/>
            <a:chExt cx="539989" cy="571775"/>
          </a:xfrm>
        </p:grpSpPr>
        <p:sp>
          <p:nvSpPr>
            <p:cNvPr id="4393" name="Google Shape;4393;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71"/>
          <p:cNvGrpSpPr/>
          <p:nvPr/>
        </p:nvGrpSpPr>
        <p:grpSpPr>
          <a:xfrm>
            <a:off x="3765995" y="3855579"/>
            <a:ext cx="508123" cy="507955"/>
            <a:chOff x="1897577" y="2802432"/>
            <a:chExt cx="492176" cy="492014"/>
          </a:xfrm>
        </p:grpSpPr>
        <p:sp>
          <p:nvSpPr>
            <p:cNvPr id="4398" name="Google Shape;4398;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71"/>
          <p:cNvGrpSpPr/>
          <p:nvPr/>
        </p:nvGrpSpPr>
        <p:grpSpPr>
          <a:xfrm>
            <a:off x="997525" y="4169123"/>
            <a:ext cx="809227" cy="200842"/>
            <a:chOff x="2013045" y="4813233"/>
            <a:chExt cx="921986" cy="228854"/>
          </a:xfrm>
        </p:grpSpPr>
        <p:sp>
          <p:nvSpPr>
            <p:cNvPr id="4411" name="Google Shape;4411;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71"/>
          <p:cNvGrpSpPr/>
          <p:nvPr/>
        </p:nvGrpSpPr>
        <p:grpSpPr>
          <a:xfrm>
            <a:off x="1005985" y="2656004"/>
            <a:ext cx="792421" cy="269941"/>
            <a:chOff x="1046767" y="4756633"/>
            <a:chExt cx="859646" cy="292841"/>
          </a:xfrm>
        </p:grpSpPr>
        <p:sp>
          <p:nvSpPr>
            <p:cNvPr id="4414" name="Google Shape;4414;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7" name="Google Shape;4417;p7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1" name="Google Shape;4421;p71"/>
          <p:cNvGrpSpPr/>
          <p:nvPr/>
        </p:nvGrpSpPr>
        <p:grpSpPr>
          <a:xfrm>
            <a:off x="7141841" y="2550562"/>
            <a:ext cx="166473" cy="141497"/>
            <a:chOff x="4660325" y="1866850"/>
            <a:chExt cx="68350" cy="58100"/>
          </a:xfrm>
        </p:grpSpPr>
        <p:sp>
          <p:nvSpPr>
            <p:cNvPr id="4422" name="Google Shape;4422;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71"/>
          <p:cNvGrpSpPr/>
          <p:nvPr/>
        </p:nvGrpSpPr>
        <p:grpSpPr>
          <a:xfrm>
            <a:off x="7451186" y="2576286"/>
            <a:ext cx="162515" cy="90049"/>
            <a:chOff x="4791775" y="1877500"/>
            <a:chExt cx="66725" cy="36975"/>
          </a:xfrm>
        </p:grpSpPr>
        <p:sp>
          <p:nvSpPr>
            <p:cNvPr id="4425" name="Google Shape;4425;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71"/>
          <p:cNvGrpSpPr/>
          <p:nvPr/>
        </p:nvGrpSpPr>
        <p:grpSpPr>
          <a:xfrm>
            <a:off x="7772899" y="2576286"/>
            <a:ext cx="144979" cy="90049"/>
            <a:chOff x="4923925" y="1877500"/>
            <a:chExt cx="59525" cy="36975"/>
          </a:xfrm>
        </p:grpSpPr>
        <p:sp>
          <p:nvSpPr>
            <p:cNvPr id="4428" name="Google Shape;4428;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71"/>
          <p:cNvGrpSpPr/>
          <p:nvPr/>
        </p:nvGrpSpPr>
        <p:grpSpPr>
          <a:xfrm>
            <a:off x="8067390" y="2558477"/>
            <a:ext cx="141447" cy="125667"/>
            <a:chOff x="5058450" y="1870100"/>
            <a:chExt cx="58075" cy="51600"/>
          </a:xfrm>
        </p:grpSpPr>
        <p:sp>
          <p:nvSpPr>
            <p:cNvPr id="4431" name="Google Shape;4431;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71"/>
          <p:cNvGrpSpPr/>
          <p:nvPr/>
        </p:nvGrpSpPr>
        <p:grpSpPr>
          <a:xfrm>
            <a:off x="7481905" y="2980885"/>
            <a:ext cx="101077" cy="107645"/>
            <a:chOff x="4811425" y="2065025"/>
            <a:chExt cx="41500" cy="44200"/>
          </a:xfrm>
        </p:grpSpPr>
        <p:sp>
          <p:nvSpPr>
            <p:cNvPr id="4434" name="Google Shape;4434;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71"/>
          <p:cNvGrpSpPr/>
          <p:nvPr/>
        </p:nvGrpSpPr>
        <p:grpSpPr>
          <a:xfrm>
            <a:off x="7774342" y="2981098"/>
            <a:ext cx="120867" cy="107218"/>
            <a:chOff x="4929875" y="2065025"/>
            <a:chExt cx="49625" cy="44025"/>
          </a:xfrm>
        </p:grpSpPr>
        <p:sp>
          <p:nvSpPr>
            <p:cNvPr id="4437" name="Google Shape;4437;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71"/>
          <p:cNvGrpSpPr/>
          <p:nvPr/>
        </p:nvGrpSpPr>
        <p:grpSpPr>
          <a:xfrm>
            <a:off x="8103011" y="2984112"/>
            <a:ext cx="70206" cy="101191"/>
            <a:chOff x="5083925" y="2066350"/>
            <a:chExt cx="28825" cy="41550"/>
          </a:xfrm>
        </p:grpSpPr>
        <p:sp>
          <p:nvSpPr>
            <p:cNvPr id="4440" name="Google Shape;4440;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71"/>
          <p:cNvGrpSpPr/>
          <p:nvPr/>
        </p:nvGrpSpPr>
        <p:grpSpPr>
          <a:xfrm>
            <a:off x="7134565" y="2999759"/>
            <a:ext cx="181026" cy="69896"/>
            <a:chOff x="4659775" y="2072775"/>
            <a:chExt cx="74325" cy="28700"/>
          </a:xfrm>
        </p:grpSpPr>
        <p:sp>
          <p:nvSpPr>
            <p:cNvPr id="4443" name="Google Shape;4443;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71"/>
          <p:cNvGrpSpPr/>
          <p:nvPr/>
        </p:nvGrpSpPr>
        <p:grpSpPr>
          <a:xfrm>
            <a:off x="8054421" y="2790324"/>
            <a:ext cx="167387" cy="89197"/>
            <a:chOff x="4662475" y="1976500"/>
            <a:chExt cx="68725" cy="36625"/>
          </a:xfrm>
        </p:grpSpPr>
        <p:sp>
          <p:nvSpPr>
            <p:cNvPr id="4447" name="Google Shape;4447;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71"/>
          <p:cNvGrpSpPr/>
          <p:nvPr/>
        </p:nvGrpSpPr>
        <p:grpSpPr>
          <a:xfrm>
            <a:off x="7751326" y="2793764"/>
            <a:ext cx="166899" cy="82317"/>
            <a:chOff x="4920150" y="1977875"/>
            <a:chExt cx="68525" cy="33800"/>
          </a:xfrm>
        </p:grpSpPr>
        <p:sp>
          <p:nvSpPr>
            <p:cNvPr id="4451" name="Google Shape;4451;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71"/>
          <p:cNvGrpSpPr/>
          <p:nvPr/>
        </p:nvGrpSpPr>
        <p:grpSpPr>
          <a:xfrm>
            <a:off x="7162483" y="3197682"/>
            <a:ext cx="125190" cy="127859"/>
            <a:chOff x="4676550" y="2160575"/>
            <a:chExt cx="51400" cy="52500"/>
          </a:xfrm>
        </p:grpSpPr>
        <p:sp>
          <p:nvSpPr>
            <p:cNvPr id="4455" name="Google Shape;4455;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71"/>
          <p:cNvGrpSpPr/>
          <p:nvPr/>
        </p:nvGrpSpPr>
        <p:grpSpPr>
          <a:xfrm>
            <a:off x="7459741" y="3204714"/>
            <a:ext cx="145405" cy="113794"/>
            <a:chOff x="4768325" y="2163475"/>
            <a:chExt cx="59700" cy="46725"/>
          </a:xfrm>
        </p:grpSpPr>
        <p:sp>
          <p:nvSpPr>
            <p:cNvPr id="4459" name="Google Shape;4459;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1" name="Google Shape;4461;p7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7" name="Google Shape;4467;p71"/>
          <p:cNvGrpSpPr/>
          <p:nvPr/>
        </p:nvGrpSpPr>
        <p:grpSpPr>
          <a:xfrm>
            <a:off x="7476059" y="3459808"/>
            <a:ext cx="112768" cy="106853"/>
            <a:chOff x="4768575" y="2253950"/>
            <a:chExt cx="46300" cy="43875"/>
          </a:xfrm>
        </p:grpSpPr>
        <p:sp>
          <p:nvSpPr>
            <p:cNvPr id="4468" name="Google Shape;4468;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71"/>
          <p:cNvGrpSpPr/>
          <p:nvPr/>
        </p:nvGrpSpPr>
        <p:grpSpPr>
          <a:xfrm>
            <a:off x="7775682" y="3948834"/>
            <a:ext cx="118187" cy="146246"/>
            <a:chOff x="4960900" y="2433225"/>
            <a:chExt cx="48525" cy="60050"/>
          </a:xfrm>
        </p:grpSpPr>
        <p:sp>
          <p:nvSpPr>
            <p:cNvPr id="4471" name="Google Shape;4471;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71"/>
          <p:cNvGrpSpPr/>
          <p:nvPr/>
        </p:nvGrpSpPr>
        <p:grpSpPr>
          <a:xfrm>
            <a:off x="7464247" y="4212895"/>
            <a:ext cx="136394" cy="143810"/>
            <a:chOff x="4854075" y="2527625"/>
            <a:chExt cx="56000" cy="59050"/>
          </a:xfrm>
        </p:grpSpPr>
        <p:sp>
          <p:nvSpPr>
            <p:cNvPr id="4474" name="Google Shape;4474;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6" name="Google Shape;4476;p7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9" name="Google Shape;4479;p71"/>
          <p:cNvGrpSpPr/>
          <p:nvPr/>
        </p:nvGrpSpPr>
        <p:grpSpPr>
          <a:xfrm>
            <a:off x="8088458" y="3676639"/>
            <a:ext cx="99312" cy="160797"/>
            <a:chOff x="5059700" y="2334775"/>
            <a:chExt cx="40775" cy="66025"/>
          </a:xfrm>
        </p:grpSpPr>
        <p:sp>
          <p:nvSpPr>
            <p:cNvPr id="4480" name="Google Shape;4480;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71"/>
          <p:cNvGrpSpPr/>
          <p:nvPr/>
        </p:nvGrpSpPr>
        <p:grpSpPr>
          <a:xfrm>
            <a:off x="8045622" y="3941771"/>
            <a:ext cx="184984" cy="160371"/>
            <a:chOff x="5037700" y="2430325"/>
            <a:chExt cx="75950" cy="65850"/>
          </a:xfrm>
        </p:grpSpPr>
        <p:sp>
          <p:nvSpPr>
            <p:cNvPr id="4490" name="Google Shape;4490;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71"/>
          <p:cNvGrpSpPr/>
          <p:nvPr/>
        </p:nvGrpSpPr>
        <p:grpSpPr>
          <a:xfrm>
            <a:off x="7465128" y="3708223"/>
            <a:ext cx="173014" cy="97629"/>
            <a:chOff x="4756975" y="2341800"/>
            <a:chExt cx="91975" cy="51925"/>
          </a:xfrm>
        </p:grpSpPr>
        <p:sp>
          <p:nvSpPr>
            <p:cNvPr id="4493" name="Google Shape;4493;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71"/>
          <p:cNvGrpSpPr/>
          <p:nvPr/>
        </p:nvGrpSpPr>
        <p:grpSpPr>
          <a:xfrm>
            <a:off x="7732065" y="4196920"/>
            <a:ext cx="212497" cy="175761"/>
            <a:chOff x="4943575" y="2516350"/>
            <a:chExt cx="98675" cy="81700"/>
          </a:xfrm>
        </p:grpSpPr>
        <p:sp>
          <p:nvSpPr>
            <p:cNvPr id="4514" name="Google Shape;4514;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2" name="Google Shape;4592;p7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4600"/>
        <p:cNvGrpSpPr/>
        <p:nvPr/>
      </p:nvGrpSpPr>
      <p:grpSpPr>
        <a:xfrm>
          <a:off x="0" y="0"/>
          <a:ext cx="0" cy="0"/>
          <a:chOff x="0" y="0"/>
          <a:chExt cx="0" cy="0"/>
        </a:xfrm>
      </p:grpSpPr>
      <p:grpSp>
        <p:nvGrpSpPr>
          <p:cNvPr id="4601" name="Google Shape;4601;p72"/>
          <p:cNvGrpSpPr/>
          <p:nvPr/>
        </p:nvGrpSpPr>
        <p:grpSpPr>
          <a:xfrm>
            <a:off x="6647587" y="3567393"/>
            <a:ext cx="560636" cy="516497"/>
            <a:chOff x="6652051" y="3714143"/>
            <a:chExt cx="560636" cy="516497"/>
          </a:xfrm>
        </p:grpSpPr>
        <p:grpSp>
          <p:nvGrpSpPr>
            <p:cNvPr id="4602" name="Google Shape;4602;p72"/>
            <p:cNvGrpSpPr/>
            <p:nvPr/>
          </p:nvGrpSpPr>
          <p:grpSpPr>
            <a:xfrm>
              <a:off x="6669657" y="3716715"/>
              <a:ext cx="466768" cy="464314"/>
              <a:chOff x="3139766" y="765669"/>
              <a:chExt cx="886380" cy="881888"/>
            </a:xfrm>
          </p:grpSpPr>
          <p:grpSp>
            <p:nvGrpSpPr>
              <p:cNvPr id="4603" name="Google Shape;4603;p72"/>
              <p:cNvGrpSpPr/>
              <p:nvPr/>
            </p:nvGrpSpPr>
            <p:grpSpPr>
              <a:xfrm>
                <a:off x="3139766" y="765669"/>
                <a:ext cx="886380" cy="881888"/>
                <a:chOff x="3139766" y="765669"/>
                <a:chExt cx="886380" cy="881888"/>
              </a:xfrm>
            </p:grpSpPr>
            <p:sp>
              <p:nvSpPr>
                <p:cNvPr id="4604" name="Google Shape;4604;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3" name="Google Shape;4613;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72"/>
          <p:cNvGrpSpPr/>
          <p:nvPr/>
        </p:nvGrpSpPr>
        <p:grpSpPr>
          <a:xfrm>
            <a:off x="7646296" y="3047976"/>
            <a:ext cx="104231" cy="320340"/>
            <a:chOff x="7564426" y="3224343"/>
            <a:chExt cx="119985" cy="368801"/>
          </a:xfrm>
        </p:grpSpPr>
        <p:sp>
          <p:nvSpPr>
            <p:cNvPr id="4619" name="Google Shape;4619;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72"/>
          <p:cNvGrpSpPr/>
          <p:nvPr/>
        </p:nvGrpSpPr>
        <p:grpSpPr>
          <a:xfrm>
            <a:off x="7345785" y="3042077"/>
            <a:ext cx="189489" cy="332132"/>
            <a:chOff x="8370831" y="3202002"/>
            <a:chExt cx="218129" cy="382376"/>
          </a:xfrm>
        </p:grpSpPr>
        <p:sp>
          <p:nvSpPr>
            <p:cNvPr id="4622" name="Google Shape;4622;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72"/>
          <p:cNvGrpSpPr/>
          <p:nvPr/>
        </p:nvGrpSpPr>
        <p:grpSpPr>
          <a:xfrm>
            <a:off x="8069174" y="3453209"/>
            <a:ext cx="309429" cy="267000"/>
            <a:chOff x="6742064" y="3750480"/>
            <a:chExt cx="399315" cy="344560"/>
          </a:xfrm>
        </p:grpSpPr>
        <p:sp>
          <p:nvSpPr>
            <p:cNvPr id="4625" name="Google Shape;4625;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72"/>
          <p:cNvGrpSpPr/>
          <p:nvPr/>
        </p:nvGrpSpPr>
        <p:grpSpPr>
          <a:xfrm>
            <a:off x="7608193" y="3804257"/>
            <a:ext cx="180437" cy="281608"/>
            <a:chOff x="7248525" y="3739696"/>
            <a:chExt cx="230531" cy="359790"/>
          </a:xfrm>
        </p:grpSpPr>
        <p:sp>
          <p:nvSpPr>
            <p:cNvPr id="4628" name="Google Shape;4628;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72"/>
          <p:cNvGrpSpPr/>
          <p:nvPr/>
        </p:nvGrpSpPr>
        <p:grpSpPr>
          <a:xfrm>
            <a:off x="7854113" y="3447481"/>
            <a:ext cx="162896" cy="278710"/>
            <a:chOff x="7601242" y="3729267"/>
            <a:chExt cx="222566" cy="380803"/>
          </a:xfrm>
        </p:grpSpPr>
        <p:sp>
          <p:nvSpPr>
            <p:cNvPr id="4631" name="Google Shape;4631;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3" name="Google Shape;4633;p72"/>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4" name="Google Shape;4634;p72"/>
          <p:cNvGrpSpPr/>
          <p:nvPr/>
        </p:nvGrpSpPr>
        <p:grpSpPr>
          <a:xfrm>
            <a:off x="7343758" y="3448622"/>
            <a:ext cx="193543" cy="275990"/>
            <a:chOff x="8304647" y="3738687"/>
            <a:chExt cx="225076" cy="320956"/>
          </a:xfrm>
        </p:grpSpPr>
        <p:sp>
          <p:nvSpPr>
            <p:cNvPr id="4635" name="Google Shape;4635;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72"/>
          <p:cNvGrpSpPr/>
          <p:nvPr/>
        </p:nvGrpSpPr>
        <p:grpSpPr>
          <a:xfrm>
            <a:off x="7616251" y="3448622"/>
            <a:ext cx="178492" cy="275990"/>
            <a:chOff x="8615101" y="3738687"/>
            <a:chExt cx="207573" cy="320956"/>
          </a:xfrm>
        </p:grpSpPr>
        <p:sp>
          <p:nvSpPr>
            <p:cNvPr id="4639" name="Google Shape;4639;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2" name="Google Shape;4642;p72"/>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72"/>
          <p:cNvGrpSpPr/>
          <p:nvPr/>
        </p:nvGrpSpPr>
        <p:grpSpPr>
          <a:xfrm>
            <a:off x="7841782" y="3851282"/>
            <a:ext cx="187557" cy="187557"/>
            <a:chOff x="8565775" y="671075"/>
            <a:chExt cx="441000" cy="441000"/>
          </a:xfrm>
        </p:grpSpPr>
        <p:sp>
          <p:nvSpPr>
            <p:cNvPr id="4644" name="Google Shape;4644;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6" name="Google Shape;4646;p72"/>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8" name="Google Shape;4648;p72"/>
          <p:cNvGrpSpPr/>
          <p:nvPr/>
        </p:nvGrpSpPr>
        <p:grpSpPr>
          <a:xfrm>
            <a:off x="5996254" y="2923808"/>
            <a:ext cx="587865" cy="517731"/>
            <a:chOff x="6000718" y="3070557"/>
            <a:chExt cx="587865" cy="517731"/>
          </a:xfrm>
        </p:grpSpPr>
        <p:sp>
          <p:nvSpPr>
            <p:cNvPr id="4649" name="Google Shape;4649;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72"/>
          <p:cNvGrpSpPr/>
          <p:nvPr/>
        </p:nvGrpSpPr>
        <p:grpSpPr>
          <a:xfrm>
            <a:off x="6011059" y="3567468"/>
            <a:ext cx="557665" cy="516387"/>
            <a:chOff x="6015523" y="3714217"/>
            <a:chExt cx="557665" cy="516387"/>
          </a:xfrm>
        </p:grpSpPr>
        <p:grpSp>
          <p:nvGrpSpPr>
            <p:cNvPr id="4660" name="Google Shape;4660;p72"/>
            <p:cNvGrpSpPr/>
            <p:nvPr/>
          </p:nvGrpSpPr>
          <p:grpSpPr>
            <a:xfrm>
              <a:off x="6036094" y="3716980"/>
              <a:ext cx="529822" cy="510480"/>
              <a:chOff x="3148311" y="-545634"/>
              <a:chExt cx="1006118" cy="969572"/>
            </a:xfrm>
          </p:grpSpPr>
          <p:sp>
            <p:nvSpPr>
              <p:cNvPr id="4661" name="Google Shape;4661;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1" name="Google Shape;4671;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72"/>
          <p:cNvGrpSpPr/>
          <p:nvPr/>
        </p:nvGrpSpPr>
        <p:grpSpPr>
          <a:xfrm>
            <a:off x="6639841" y="2926879"/>
            <a:ext cx="576302" cy="511871"/>
            <a:chOff x="6644304" y="3073628"/>
            <a:chExt cx="576302" cy="511871"/>
          </a:xfrm>
        </p:grpSpPr>
        <p:grpSp>
          <p:nvGrpSpPr>
            <p:cNvPr id="4673" name="Google Shape;4673;p72"/>
            <p:cNvGrpSpPr/>
            <p:nvPr/>
          </p:nvGrpSpPr>
          <p:grpSpPr>
            <a:xfrm>
              <a:off x="6712169" y="3073651"/>
              <a:ext cx="481611" cy="506713"/>
              <a:chOff x="1833536" y="-546641"/>
              <a:chExt cx="914567" cy="962419"/>
            </a:xfrm>
          </p:grpSpPr>
          <p:grpSp>
            <p:nvGrpSpPr>
              <p:cNvPr id="4674" name="Google Shape;4674;p72"/>
              <p:cNvGrpSpPr/>
              <p:nvPr/>
            </p:nvGrpSpPr>
            <p:grpSpPr>
              <a:xfrm>
                <a:off x="1833536" y="-524249"/>
                <a:ext cx="914567" cy="940027"/>
                <a:chOff x="1833536" y="-524249"/>
                <a:chExt cx="914567" cy="940027"/>
              </a:xfrm>
            </p:grpSpPr>
            <p:sp>
              <p:nvSpPr>
                <p:cNvPr id="4675" name="Google Shape;4675;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0" name="Google Shape;4680;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4" name="Google Shape;4684;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2"/>
          <p:cNvGrpSpPr/>
          <p:nvPr/>
        </p:nvGrpSpPr>
        <p:grpSpPr>
          <a:xfrm>
            <a:off x="719115" y="2852867"/>
            <a:ext cx="2622876" cy="1333540"/>
            <a:chOff x="238125" y="1038125"/>
            <a:chExt cx="7146800" cy="3633625"/>
          </a:xfrm>
        </p:grpSpPr>
        <p:sp>
          <p:nvSpPr>
            <p:cNvPr id="4686" name="Google Shape;4686;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72"/>
          <p:cNvGrpSpPr/>
          <p:nvPr/>
        </p:nvGrpSpPr>
        <p:grpSpPr>
          <a:xfrm>
            <a:off x="5904877" y="1016248"/>
            <a:ext cx="2435960" cy="1297725"/>
            <a:chOff x="233350" y="949250"/>
            <a:chExt cx="7137300" cy="3802300"/>
          </a:xfrm>
        </p:grpSpPr>
        <p:sp>
          <p:nvSpPr>
            <p:cNvPr id="6259" name="Google Shape;6259;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2"/>
          <p:cNvGrpSpPr/>
          <p:nvPr/>
        </p:nvGrpSpPr>
        <p:grpSpPr>
          <a:xfrm>
            <a:off x="698034" y="977939"/>
            <a:ext cx="2665073" cy="1317140"/>
            <a:chOff x="793334" y="1192826"/>
            <a:chExt cx="2665073" cy="1317140"/>
          </a:xfrm>
        </p:grpSpPr>
        <p:sp>
          <p:nvSpPr>
            <p:cNvPr id="6311" name="Google Shape;6311;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72"/>
          <p:cNvGrpSpPr/>
          <p:nvPr/>
        </p:nvGrpSpPr>
        <p:grpSpPr>
          <a:xfrm>
            <a:off x="3416804" y="902588"/>
            <a:ext cx="2310381" cy="1488888"/>
            <a:chOff x="229225" y="549050"/>
            <a:chExt cx="7161750" cy="4615275"/>
          </a:xfrm>
        </p:grpSpPr>
        <p:sp>
          <p:nvSpPr>
            <p:cNvPr id="10279" name="Google Shape;10279;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72"/>
          <p:cNvGrpSpPr/>
          <p:nvPr/>
        </p:nvGrpSpPr>
        <p:grpSpPr>
          <a:xfrm>
            <a:off x="3514722" y="2832485"/>
            <a:ext cx="2310282" cy="1374222"/>
            <a:chOff x="238125" y="732525"/>
            <a:chExt cx="7130500" cy="4241425"/>
          </a:xfrm>
        </p:grpSpPr>
        <p:sp>
          <p:nvSpPr>
            <p:cNvPr id="10397" name="Google Shape;10397;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0514"/>
        <p:cNvGrpSpPr/>
        <p:nvPr/>
      </p:nvGrpSpPr>
      <p:grpSpPr>
        <a:xfrm>
          <a:off x="0" y="0"/>
          <a:ext cx="0" cy="0"/>
          <a:chOff x="0" y="0"/>
          <a:chExt cx="0" cy="0"/>
        </a:xfrm>
      </p:grpSpPr>
      <p:grpSp>
        <p:nvGrpSpPr>
          <p:cNvPr id="10515" name="Google Shape;10515;p73"/>
          <p:cNvGrpSpPr/>
          <p:nvPr/>
        </p:nvGrpSpPr>
        <p:grpSpPr>
          <a:xfrm>
            <a:off x="2100561" y="3398658"/>
            <a:ext cx="1102891" cy="760337"/>
            <a:chOff x="4967783" y="2151471"/>
            <a:chExt cx="3920692" cy="2702940"/>
          </a:xfrm>
        </p:grpSpPr>
        <p:grpSp>
          <p:nvGrpSpPr>
            <p:cNvPr id="10516" name="Google Shape;10516;p73"/>
            <p:cNvGrpSpPr/>
            <p:nvPr/>
          </p:nvGrpSpPr>
          <p:grpSpPr>
            <a:xfrm>
              <a:off x="5045709" y="2252109"/>
              <a:ext cx="3761071" cy="2501708"/>
              <a:chOff x="2691784" y="1805334"/>
              <a:chExt cx="3761071" cy="2501708"/>
            </a:xfrm>
          </p:grpSpPr>
          <p:sp>
            <p:nvSpPr>
              <p:cNvPr id="10517" name="Google Shape;10517;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3"/>
            <p:cNvGrpSpPr/>
            <p:nvPr/>
          </p:nvGrpSpPr>
          <p:grpSpPr>
            <a:xfrm>
              <a:off x="4967783" y="2151471"/>
              <a:ext cx="3920692" cy="2702940"/>
              <a:chOff x="2613858" y="1704696"/>
              <a:chExt cx="3920692" cy="2702940"/>
            </a:xfrm>
          </p:grpSpPr>
          <p:sp>
            <p:nvSpPr>
              <p:cNvPr id="10525" name="Google Shape;10525;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0" name="Google Shape;10530;p73"/>
          <p:cNvGrpSpPr/>
          <p:nvPr/>
        </p:nvGrpSpPr>
        <p:grpSpPr>
          <a:xfrm>
            <a:off x="3504470" y="1286935"/>
            <a:ext cx="1561911" cy="708580"/>
            <a:chOff x="3530532" y="1496185"/>
            <a:chExt cx="1561911" cy="708580"/>
          </a:xfrm>
        </p:grpSpPr>
        <p:grpSp>
          <p:nvGrpSpPr>
            <p:cNvPr id="10531" name="Google Shape;10531;p73"/>
            <p:cNvGrpSpPr/>
            <p:nvPr/>
          </p:nvGrpSpPr>
          <p:grpSpPr>
            <a:xfrm>
              <a:off x="3720318" y="1857562"/>
              <a:ext cx="1372125" cy="54"/>
              <a:chOff x="3720318" y="1857562"/>
              <a:chExt cx="1372125" cy="54"/>
            </a:xfrm>
          </p:grpSpPr>
          <p:cxnSp>
            <p:nvCxnSpPr>
              <p:cNvPr id="10532" name="Google Shape;10532;p73"/>
              <p:cNvCxnSpPr>
                <a:endCxn id="1053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534" name="Google Shape;10534;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535" name="Google Shape;10535;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536" name="Google Shape;10536;p73"/>
              <p:cNvCxnSpPr>
                <a:stCxn id="1053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537" name="Google Shape;10537;p73"/>
            <p:cNvGrpSpPr/>
            <p:nvPr/>
          </p:nvGrpSpPr>
          <p:grpSpPr>
            <a:xfrm>
              <a:off x="3567462" y="1496185"/>
              <a:ext cx="286500" cy="272914"/>
              <a:chOff x="3567462" y="1496185"/>
              <a:chExt cx="286500" cy="272914"/>
            </a:xfrm>
          </p:grpSpPr>
          <p:cxnSp>
            <p:nvCxnSpPr>
              <p:cNvPr id="10538" name="Google Shape;10538;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539" name="Google Shape;10539;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3"/>
            <p:cNvGrpSpPr/>
            <p:nvPr/>
          </p:nvGrpSpPr>
          <p:grpSpPr>
            <a:xfrm>
              <a:off x="3929014" y="1960574"/>
              <a:ext cx="286500" cy="242342"/>
              <a:chOff x="3929014" y="1960574"/>
              <a:chExt cx="286500" cy="242342"/>
            </a:xfrm>
          </p:grpSpPr>
          <p:cxnSp>
            <p:nvCxnSpPr>
              <p:cNvPr id="10543" name="Google Shape;10543;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544" name="Google Shape;10544;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3"/>
            <p:cNvGrpSpPr/>
            <p:nvPr/>
          </p:nvGrpSpPr>
          <p:grpSpPr>
            <a:xfrm>
              <a:off x="4290828" y="1496185"/>
              <a:ext cx="286500" cy="272914"/>
              <a:chOff x="4290828" y="1496185"/>
              <a:chExt cx="286500" cy="272914"/>
            </a:xfrm>
          </p:grpSpPr>
          <p:cxnSp>
            <p:nvCxnSpPr>
              <p:cNvPr id="10546" name="Google Shape;10546;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547" name="Google Shape;10547;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8" name="Google Shape;10548;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9" name="Google Shape;10549;p73"/>
            <p:cNvGrpSpPr/>
            <p:nvPr/>
          </p:nvGrpSpPr>
          <p:grpSpPr>
            <a:xfrm>
              <a:off x="4657726" y="1959674"/>
              <a:ext cx="286500" cy="245092"/>
              <a:chOff x="4657726" y="1959674"/>
              <a:chExt cx="286500" cy="245092"/>
            </a:xfrm>
          </p:grpSpPr>
          <p:cxnSp>
            <p:nvCxnSpPr>
              <p:cNvPr id="10550" name="Google Shape;10550;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551" name="Google Shape;10551;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52" name="Google Shape;10552;p73"/>
          <p:cNvGrpSpPr/>
          <p:nvPr/>
        </p:nvGrpSpPr>
        <p:grpSpPr>
          <a:xfrm>
            <a:off x="3486489" y="2149032"/>
            <a:ext cx="1597032" cy="378649"/>
            <a:chOff x="3512551" y="2358282"/>
            <a:chExt cx="1597032" cy="378649"/>
          </a:xfrm>
        </p:grpSpPr>
        <p:grpSp>
          <p:nvGrpSpPr>
            <p:cNvPr id="10553" name="Google Shape;10553;p73"/>
            <p:cNvGrpSpPr/>
            <p:nvPr/>
          </p:nvGrpSpPr>
          <p:grpSpPr>
            <a:xfrm>
              <a:off x="3738198" y="2553002"/>
              <a:ext cx="1145834" cy="117"/>
              <a:chOff x="3738198" y="2553002"/>
              <a:chExt cx="1145834" cy="117"/>
            </a:xfrm>
          </p:grpSpPr>
          <p:cxnSp>
            <p:nvCxnSpPr>
              <p:cNvPr id="10554" name="Google Shape;10554;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555" name="Google Shape;10555;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556" name="Google Shape;10556;p73"/>
              <p:cNvCxnSpPr>
                <a:stCxn id="10557" idx="6"/>
                <a:endCxn id="1055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559" name="Google Shape;10559;p73"/>
            <p:cNvGrpSpPr/>
            <p:nvPr/>
          </p:nvGrpSpPr>
          <p:grpSpPr>
            <a:xfrm>
              <a:off x="3969644" y="2440153"/>
              <a:ext cx="225900" cy="296779"/>
              <a:chOff x="3969644" y="2440153"/>
              <a:chExt cx="225900" cy="296779"/>
            </a:xfrm>
          </p:grpSpPr>
          <p:cxnSp>
            <p:nvCxnSpPr>
              <p:cNvPr id="10560" name="Google Shape;10560;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558" name="Google Shape;10558;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3"/>
            <p:cNvGrpSpPr/>
            <p:nvPr/>
          </p:nvGrpSpPr>
          <p:grpSpPr>
            <a:xfrm>
              <a:off x="4426818" y="2358282"/>
              <a:ext cx="225600" cy="307471"/>
              <a:chOff x="4426818" y="2358282"/>
              <a:chExt cx="225600" cy="307471"/>
            </a:xfrm>
          </p:grpSpPr>
          <p:cxnSp>
            <p:nvCxnSpPr>
              <p:cNvPr id="10563" name="Google Shape;10563;p73"/>
              <p:cNvCxnSpPr>
                <a:stCxn id="1056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565" name="Google Shape;10565;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3"/>
            <p:cNvGrpSpPr/>
            <p:nvPr/>
          </p:nvGrpSpPr>
          <p:grpSpPr>
            <a:xfrm>
              <a:off x="4883984" y="2440153"/>
              <a:ext cx="225600" cy="296479"/>
              <a:chOff x="4883984" y="2440153"/>
              <a:chExt cx="225600" cy="296479"/>
            </a:xfrm>
          </p:grpSpPr>
          <p:cxnSp>
            <p:nvCxnSpPr>
              <p:cNvPr id="10567" name="Google Shape;10567;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568" name="Google Shape;10568;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3"/>
            <p:cNvGrpSpPr/>
            <p:nvPr/>
          </p:nvGrpSpPr>
          <p:grpSpPr>
            <a:xfrm>
              <a:off x="3512551" y="2358356"/>
              <a:ext cx="225647" cy="307629"/>
              <a:chOff x="2182679" y="2005014"/>
              <a:chExt cx="792300" cy="1080158"/>
            </a:xfrm>
          </p:grpSpPr>
          <p:cxnSp>
            <p:nvCxnSpPr>
              <p:cNvPr id="10571" name="Google Shape;10571;p73"/>
              <p:cNvCxnSpPr>
                <a:stCxn id="1057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557" name="Google Shape;10557;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3" name="Google Shape;10573;p73"/>
          <p:cNvGrpSpPr/>
          <p:nvPr/>
        </p:nvGrpSpPr>
        <p:grpSpPr>
          <a:xfrm>
            <a:off x="6846571" y="972829"/>
            <a:ext cx="1559809" cy="722610"/>
            <a:chOff x="634175" y="2986275"/>
            <a:chExt cx="3147949" cy="1458344"/>
          </a:xfrm>
        </p:grpSpPr>
        <p:cxnSp>
          <p:nvCxnSpPr>
            <p:cNvPr id="10574" name="Google Shape;10574;p73"/>
            <p:cNvCxnSpPr>
              <a:stCxn id="10575" idx="4"/>
              <a:endCxn id="1057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577" name="Google Shape;10577;p73"/>
            <p:cNvCxnSpPr>
              <a:stCxn id="10576" idx="0"/>
              <a:endCxn id="1057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579" name="Google Shape;10579;p73"/>
            <p:cNvCxnSpPr>
              <a:stCxn id="10578" idx="4"/>
              <a:endCxn id="1058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581" name="Google Shape;10581;p73"/>
            <p:cNvCxnSpPr>
              <a:stCxn id="10580" idx="0"/>
              <a:endCxn id="1058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582" name="Google Shape;10582;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78" name="Google Shape;10578;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75" name="Google Shape;10575;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80" name="Google Shape;10580;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576" name="Google Shape;10576;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583" name="Google Shape;10583;p73"/>
          <p:cNvGrpSpPr/>
          <p:nvPr/>
        </p:nvGrpSpPr>
        <p:grpSpPr>
          <a:xfrm>
            <a:off x="3500361" y="2682737"/>
            <a:ext cx="1570719" cy="294123"/>
            <a:chOff x="998425" y="1182125"/>
            <a:chExt cx="1065400" cy="199500"/>
          </a:xfrm>
        </p:grpSpPr>
        <p:sp>
          <p:nvSpPr>
            <p:cNvPr id="10584" name="Google Shape;10584;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3"/>
          <p:cNvGrpSpPr/>
          <p:nvPr/>
        </p:nvGrpSpPr>
        <p:grpSpPr>
          <a:xfrm>
            <a:off x="6843617" y="1800224"/>
            <a:ext cx="1565716" cy="366729"/>
            <a:chOff x="1247650" y="2075423"/>
            <a:chExt cx="6648477" cy="1557238"/>
          </a:xfrm>
        </p:grpSpPr>
        <p:sp>
          <p:nvSpPr>
            <p:cNvPr id="10590" name="Google Shape;10590;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6827929" y="2949039"/>
            <a:ext cx="1597061" cy="663440"/>
            <a:chOff x="6796238" y="3158297"/>
            <a:chExt cx="1630319" cy="677257"/>
          </a:xfrm>
        </p:grpSpPr>
        <p:cxnSp>
          <p:nvCxnSpPr>
            <p:cNvPr id="10597" name="Google Shape;10597;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598" name="Google Shape;10598;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599" name="Google Shape;10599;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600" name="Google Shape;10600;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601" name="Google Shape;10601;p73"/>
            <p:cNvGrpSpPr/>
            <p:nvPr/>
          </p:nvGrpSpPr>
          <p:grpSpPr>
            <a:xfrm>
              <a:off x="6796238" y="3311904"/>
              <a:ext cx="1630319" cy="377697"/>
              <a:chOff x="6796238" y="3311904"/>
              <a:chExt cx="1630319" cy="377697"/>
            </a:xfrm>
          </p:grpSpPr>
          <p:sp>
            <p:nvSpPr>
              <p:cNvPr id="10602" name="Google Shape;10602;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5" name="Google Shape;10605;p73"/>
          <p:cNvGrpSpPr/>
          <p:nvPr/>
        </p:nvGrpSpPr>
        <p:grpSpPr>
          <a:xfrm>
            <a:off x="5349067" y="970431"/>
            <a:ext cx="1368606" cy="1593805"/>
            <a:chOff x="1839112" y="2209163"/>
            <a:chExt cx="1918159" cy="2233784"/>
          </a:xfrm>
        </p:grpSpPr>
        <p:sp>
          <p:nvSpPr>
            <p:cNvPr id="10606" name="Google Shape;10606;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09" name="Google Shape;10609;p73"/>
            <p:cNvCxnSpPr>
              <a:stCxn id="10606" idx="6"/>
              <a:endCxn id="1060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610" name="Google Shape;10610;p73"/>
            <p:cNvCxnSpPr>
              <a:stCxn id="10607" idx="4"/>
              <a:endCxn id="1061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612" name="Google Shape;10612;p73"/>
            <p:cNvCxnSpPr>
              <a:stCxn id="10611" idx="6"/>
              <a:endCxn id="1060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613" name="Google Shape;10613;p73"/>
            <p:cNvCxnSpPr>
              <a:stCxn id="10608" idx="4"/>
              <a:endCxn id="1061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611" name="Google Shape;10611;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16" name="Google Shape;10616;p73"/>
            <p:cNvCxnSpPr>
              <a:endCxn id="1061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617" name="Google Shape;10617;p73"/>
          <p:cNvGrpSpPr/>
          <p:nvPr/>
        </p:nvGrpSpPr>
        <p:grpSpPr>
          <a:xfrm>
            <a:off x="3481440" y="976667"/>
            <a:ext cx="1637968" cy="154942"/>
            <a:chOff x="238125" y="2506075"/>
            <a:chExt cx="7115411" cy="673075"/>
          </a:xfrm>
        </p:grpSpPr>
        <p:sp>
          <p:nvSpPr>
            <p:cNvPr id="10618" name="Google Shape;10618;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3"/>
          <p:cNvGrpSpPr/>
          <p:nvPr/>
        </p:nvGrpSpPr>
        <p:grpSpPr>
          <a:xfrm>
            <a:off x="720125" y="1298264"/>
            <a:ext cx="2476762" cy="91743"/>
            <a:chOff x="1464850" y="436376"/>
            <a:chExt cx="6001362" cy="222300"/>
          </a:xfrm>
        </p:grpSpPr>
        <p:sp>
          <p:nvSpPr>
            <p:cNvPr id="10624" name="Google Shape;10624;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9" name="Google Shape;10629;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630" name="Google Shape;10630;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631" name="Google Shape;10631;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632" name="Google Shape;10632;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633" name="Google Shape;10633;p73"/>
          <p:cNvGrpSpPr/>
          <p:nvPr/>
        </p:nvGrpSpPr>
        <p:grpSpPr>
          <a:xfrm>
            <a:off x="706392" y="2533730"/>
            <a:ext cx="1452710" cy="651923"/>
            <a:chOff x="803162" y="2667727"/>
            <a:chExt cx="1411906" cy="633611"/>
          </a:xfrm>
        </p:grpSpPr>
        <p:cxnSp>
          <p:nvCxnSpPr>
            <p:cNvPr id="10634" name="Google Shape;10634;p73"/>
            <p:cNvCxnSpPr>
              <a:stCxn id="10635" idx="2"/>
              <a:endCxn id="1063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637" name="Google Shape;10637;p73"/>
            <p:cNvCxnSpPr>
              <a:stCxn id="10638" idx="0"/>
              <a:endCxn id="1063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639" name="Google Shape;10639;p73"/>
            <p:cNvCxnSpPr>
              <a:stCxn id="10638" idx="2"/>
              <a:endCxn id="1064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641" name="Google Shape;10641;p73"/>
            <p:cNvCxnSpPr>
              <a:stCxn id="10642" idx="0"/>
              <a:endCxn id="1063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643" name="Google Shape;10643;p73"/>
            <p:cNvCxnSpPr>
              <a:stCxn id="10636" idx="2"/>
              <a:endCxn id="1064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645" name="Google Shape;10645;p73"/>
            <p:cNvCxnSpPr>
              <a:stCxn id="10646" idx="0"/>
              <a:endCxn id="1063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642" name="Google Shape;10642;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40" name="Google Shape;10640;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46" name="Google Shape;10646;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44" name="Google Shape;10644;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36" name="Google Shape;10636;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38" name="Google Shape;10638;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635" name="Google Shape;10635;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647" name="Google Shape;10647;p73"/>
          <p:cNvGrpSpPr/>
          <p:nvPr/>
        </p:nvGrpSpPr>
        <p:grpSpPr>
          <a:xfrm>
            <a:off x="706394" y="969268"/>
            <a:ext cx="2518541" cy="209309"/>
            <a:chOff x="803163" y="1111966"/>
            <a:chExt cx="2447800" cy="203430"/>
          </a:xfrm>
        </p:grpSpPr>
        <p:grpSp>
          <p:nvGrpSpPr>
            <p:cNvPr id="10648" name="Google Shape;10648;p73"/>
            <p:cNvGrpSpPr/>
            <p:nvPr/>
          </p:nvGrpSpPr>
          <p:grpSpPr>
            <a:xfrm>
              <a:off x="1958180" y="1111966"/>
              <a:ext cx="588019" cy="121396"/>
              <a:chOff x="4808316" y="2800065"/>
              <a:chExt cx="1999386" cy="412910"/>
            </a:xfrm>
          </p:grpSpPr>
          <p:sp>
            <p:nvSpPr>
              <p:cNvPr id="10649" name="Google Shape;10649;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0" name="Google Shape;10650;p73"/>
              <p:cNvGrpSpPr/>
              <p:nvPr/>
            </p:nvGrpSpPr>
            <p:grpSpPr>
              <a:xfrm>
                <a:off x="4808316" y="2800065"/>
                <a:ext cx="92400" cy="411825"/>
                <a:chOff x="845575" y="2563700"/>
                <a:chExt cx="92400" cy="411825"/>
              </a:xfrm>
            </p:grpSpPr>
            <p:cxnSp>
              <p:nvCxnSpPr>
                <p:cNvPr id="10651" name="Google Shape;10651;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52" name="Google Shape;10652;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653" name="Google Shape;10653;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654" name="Google Shape;10654;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5" name="Google Shape;10655;p73"/>
            <p:cNvGrpSpPr/>
            <p:nvPr/>
          </p:nvGrpSpPr>
          <p:grpSpPr>
            <a:xfrm>
              <a:off x="803163" y="1111974"/>
              <a:ext cx="591158" cy="121545"/>
              <a:chOff x="803163" y="1111974"/>
              <a:chExt cx="591158" cy="121545"/>
            </a:xfrm>
          </p:grpSpPr>
          <p:grpSp>
            <p:nvGrpSpPr>
              <p:cNvPr id="10656" name="Google Shape;10656;p73"/>
              <p:cNvGrpSpPr/>
              <p:nvPr/>
            </p:nvGrpSpPr>
            <p:grpSpPr>
              <a:xfrm>
                <a:off x="803163" y="1111974"/>
                <a:ext cx="27175" cy="121077"/>
                <a:chOff x="845575" y="2563700"/>
                <a:chExt cx="92400" cy="411825"/>
              </a:xfrm>
            </p:grpSpPr>
            <p:cxnSp>
              <p:nvCxnSpPr>
                <p:cNvPr id="10657" name="Google Shape;106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58" name="Google Shape;106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1381910" y="1194219"/>
              <a:ext cx="588341" cy="121177"/>
              <a:chOff x="1381910" y="1194219"/>
              <a:chExt cx="588341" cy="121177"/>
            </a:xfrm>
          </p:grpSpPr>
          <p:grpSp>
            <p:nvGrpSpPr>
              <p:cNvPr id="10661" name="Google Shape;10661;p73"/>
              <p:cNvGrpSpPr/>
              <p:nvPr/>
            </p:nvGrpSpPr>
            <p:grpSpPr>
              <a:xfrm rot="10800000">
                <a:off x="1381910" y="1194319"/>
                <a:ext cx="27175" cy="121077"/>
                <a:chOff x="2070100" y="2563700"/>
                <a:chExt cx="92400" cy="411825"/>
              </a:xfrm>
            </p:grpSpPr>
            <p:cxnSp>
              <p:nvCxnSpPr>
                <p:cNvPr id="10662" name="Google Shape;10662;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63" name="Google Shape;10663;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3"/>
            <p:cNvGrpSpPr/>
            <p:nvPr/>
          </p:nvGrpSpPr>
          <p:grpSpPr>
            <a:xfrm>
              <a:off x="2532079" y="1194219"/>
              <a:ext cx="704927" cy="121177"/>
              <a:chOff x="2532079" y="1194219"/>
              <a:chExt cx="704927" cy="121177"/>
            </a:xfrm>
          </p:grpSpPr>
          <p:grpSp>
            <p:nvGrpSpPr>
              <p:cNvPr id="10666" name="Google Shape;10666;p73"/>
              <p:cNvGrpSpPr/>
              <p:nvPr/>
            </p:nvGrpSpPr>
            <p:grpSpPr>
              <a:xfrm rot="10800000">
                <a:off x="2532079" y="1194319"/>
                <a:ext cx="27175" cy="121077"/>
                <a:chOff x="2070100" y="2563700"/>
                <a:chExt cx="92400" cy="411825"/>
              </a:xfrm>
            </p:grpSpPr>
            <p:cxnSp>
              <p:nvCxnSpPr>
                <p:cNvPr id="10667" name="Google Shape;10667;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68" name="Google Shape;10668;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70" name="Google Shape;10670;p73"/>
          <p:cNvGrpSpPr/>
          <p:nvPr/>
        </p:nvGrpSpPr>
        <p:grpSpPr>
          <a:xfrm>
            <a:off x="3499404" y="3665900"/>
            <a:ext cx="1567778" cy="491677"/>
            <a:chOff x="5194708" y="3484366"/>
            <a:chExt cx="3148148" cy="987304"/>
          </a:xfrm>
        </p:grpSpPr>
        <p:grpSp>
          <p:nvGrpSpPr>
            <p:cNvPr id="10671" name="Google Shape;10671;p73"/>
            <p:cNvGrpSpPr/>
            <p:nvPr/>
          </p:nvGrpSpPr>
          <p:grpSpPr>
            <a:xfrm>
              <a:off x="7531521" y="3484366"/>
              <a:ext cx="811335" cy="987304"/>
              <a:chOff x="3379425" y="1617275"/>
              <a:chExt cx="1090650" cy="1327200"/>
            </a:xfrm>
          </p:grpSpPr>
          <p:sp>
            <p:nvSpPr>
              <p:cNvPr id="10672" name="Google Shape;10672;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3"/>
            <p:cNvGrpSpPr/>
            <p:nvPr/>
          </p:nvGrpSpPr>
          <p:grpSpPr>
            <a:xfrm>
              <a:off x="6752546" y="3484366"/>
              <a:ext cx="811428" cy="987304"/>
              <a:chOff x="2332275" y="1617275"/>
              <a:chExt cx="1090775" cy="1327200"/>
            </a:xfrm>
          </p:grpSpPr>
          <p:sp>
            <p:nvSpPr>
              <p:cNvPr id="10676" name="Google Shape;10676;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3"/>
            <p:cNvGrpSpPr/>
            <p:nvPr/>
          </p:nvGrpSpPr>
          <p:grpSpPr>
            <a:xfrm>
              <a:off x="5973664" y="3484366"/>
              <a:ext cx="811335" cy="987304"/>
              <a:chOff x="1285250" y="1617275"/>
              <a:chExt cx="1090650" cy="1327200"/>
            </a:xfrm>
          </p:grpSpPr>
          <p:sp>
            <p:nvSpPr>
              <p:cNvPr id="10680" name="Google Shape;10680;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3"/>
            <p:cNvGrpSpPr/>
            <p:nvPr/>
          </p:nvGrpSpPr>
          <p:grpSpPr>
            <a:xfrm>
              <a:off x="5194708" y="3484366"/>
              <a:ext cx="811409" cy="987304"/>
              <a:chOff x="238125" y="1617275"/>
              <a:chExt cx="1090750" cy="1327200"/>
            </a:xfrm>
          </p:grpSpPr>
          <p:sp>
            <p:nvSpPr>
              <p:cNvPr id="10684" name="Google Shape;10684;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7" name="Google Shape;10687;p73"/>
          <p:cNvGrpSpPr/>
          <p:nvPr/>
        </p:nvGrpSpPr>
        <p:grpSpPr>
          <a:xfrm>
            <a:off x="3460013" y="3146311"/>
            <a:ext cx="1616964" cy="346256"/>
            <a:chOff x="1808063" y="4294338"/>
            <a:chExt cx="3370782" cy="721817"/>
          </a:xfrm>
        </p:grpSpPr>
        <p:sp>
          <p:nvSpPr>
            <p:cNvPr id="10688" name="Google Shape;10688;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738225" y="3432340"/>
            <a:ext cx="1295882" cy="646587"/>
            <a:chOff x="834100" y="3642869"/>
            <a:chExt cx="1259483" cy="628426"/>
          </a:xfrm>
        </p:grpSpPr>
        <p:sp>
          <p:nvSpPr>
            <p:cNvPr id="10699" name="Google Shape;10699;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73"/>
            <p:cNvGrpSpPr/>
            <p:nvPr/>
          </p:nvGrpSpPr>
          <p:grpSpPr>
            <a:xfrm>
              <a:off x="1360364" y="3847835"/>
              <a:ext cx="208119" cy="224359"/>
              <a:chOff x="1360769" y="3847100"/>
              <a:chExt cx="208119" cy="224359"/>
            </a:xfrm>
          </p:grpSpPr>
          <p:sp>
            <p:nvSpPr>
              <p:cNvPr id="10725" name="Google Shape;10725;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5" name="Google Shape;10745;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73"/>
          <p:cNvGrpSpPr/>
          <p:nvPr/>
        </p:nvGrpSpPr>
        <p:grpSpPr>
          <a:xfrm rot="5400000">
            <a:off x="5951338" y="3228837"/>
            <a:ext cx="164064" cy="1414916"/>
            <a:chOff x="4428249" y="1369375"/>
            <a:chExt cx="36905" cy="429569"/>
          </a:xfrm>
        </p:grpSpPr>
        <p:sp>
          <p:nvSpPr>
            <p:cNvPr id="10760" name="Google Shape;10760;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3"/>
          <p:cNvGrpSpPr/>
          <p:nvPr/>
        </p:nvGrpSpPr>
        <p:grpSpPr>
          <a:xfrm rot="10800000" flipH="1">
            <a:off x="5323767" y="2817380"/>
            <a:ext cx="1419207" cy="24808"/>
            <a:chOff x="219558" y="4738465"/>
            <a:chExt cx="5852400" cy="102300"/>
          </a:xfrm>
        </p:grpSpPr>
        <p:cxnSp>
          <p:nvCxnSpPr>
            <p:cNvPr id="10793" name="Google Shape;10793;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794" name="Google Shape;10794;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73"/>
          <p:cNvGrpSpPr/>
          <p:nvPr/>
        </p:nvGrpSpPr>
        <p:grpSpPr>
          <a:xfrm>
            <a:off x="5335086" y="3190444"/>
            <a:ext cx="1396570" cy="385016"/>
            <a:chOff x="5286284" y="2966544"/>
            <a:chExt cx="1396570" cy="385016"/>
          </a:xfrm>
        </p:grpSpPr>
        <p:cxnSp>
          <p:nvCxnSpPr>
            <p:cNvPr id="10800" name="Google Shape;10800;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801" name="Google Shape;10801;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802" name="Google Shape;10802;p73"/>
            <p:cNvGrpSpPr/>
            <p:nvPr/>
          </p:nvGrpSpPr>
          <p:grpSpPr>
            <a:xfrm>
              <a:off x="5287688" y="3173364"/>
              <a:ext cx="1395166" cy="74100"/>
              <a:chOff x="5287688" y="3173364"/>
              <a:chExt cx="1395166" cy="74100"/>
            </a:xfrm>
          </p:grpSpPr>
          <p:cxnSp>
            <p:nvCxnSpPr>
              <p:cNvPr id="10803" name="Google Shape;10803;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804" name="Google Shape;10804;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805" name="Google Shape;10805;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806" name="Google Shape;10806;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807" name="Google Shape;10807;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808" name="Google Shape;10808;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809" name="Google Shape;10809;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810" name="Google Shape;10810;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811" name="Google Shape;10811;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812" name="Google Shape;10812;p73"/>
          <p:cNvGrpSpPr/>
          <p:nvPr/>
        </p:nvGrpSpPr>
        <p:grpSpPr>
          <a:xfrm>
            <a:off x="2021151" y="1609220"/>
            <a:ext cx="1182276" cy="662027"/>
            <a:chOff x="2029517" y="1732295"/>
            <a:chExt cx="1149068" cy="643432"/>
          </a:xfrm>
        </p:grpSpPr>
        <p:grpSp>
          <p:nvGrpSpPr>
            <p:cNvPr id="10813" name="Google Shape;10813;p73"/>
            <p:cNvGrpSpPr/>
            <p:nvPr/>
          </p:nvGrpSpPr>
          <p:grpSpPr>
            <a:xfrm>
              <a:off x="2708660" y="1746937"/>
              <a:ext cx="455427" cy="244429"/>
              <a:chOff x="2700693" y="1746937"/>
              <a:chExt cx="455427" cy="244429"/>
            </a:xfrm>
          </p:grpSpPr>
          <p:grpSp>
            <p:nvGrpSpPr>
              <p:cNvPr id="10814" name="Google Shape;10814;p73"/>
              <p:cNvGrpSpPr/>
              <p:nvPr/>
            </p:nvGrpSpPr>
            <p:grpSpPr>
              <a:xfrm>
                <a:off x="2905682" y="1782817"/>
                <a:ext cx="250438" cy="208549"/>
                <a:chOff x="2905682" y="1782817"/>
                <a:chExt cx="250438" cy="208549"/>
              </a:xfrm>
            </p:grpSpPr>
            <p:cxnSp>
              <p:nvCxnSpPr>
                <p:cNvPr id="10815" name="Google Shape;10815;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16" name="Google Shape;10816;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3"/>
              <p:cNvGrpSpPr/>
              <p:nvPr/>
            </p:nvGrpSpPr>
            <p:grpSpPr>
              <a:xfrm>
                <a:off x="2700693" y="1746937"/>
                <a:ext cx="449967" cy="72374"/>
                <a:chOff x="2700693" y="1746937"/>
                <a:chExt cx="449967" cy="72374"/>
              </a:xfrm>
            </p:grpSpPr>
            <p:cxnSp>
              <p:nvCxnSpPr>
                <p:cNvPr id="10818" name="Google Shape;10818;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19" name="Google Shape;10819;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0" name="Google Shape;10820;p73"/>
            <p:cNvGrpSpPr/>
            <p:nvPr/>
          </p:nvGrpSpPr>
          <p:grpSpPr>
            <a:xfrm>
              <a:off x="2029517" y="1732295"/>
              <a:ext cx="1149068" cy="643432"/>
              <a:chOff x="2029517" y="1732295"/>
              <a:chExt cx="1149068" cy="643432"/>
            </a:xfrm>
          </p:grpSpPr>
          <p:grpSp>
            <p:nvGrpSpPr>
              <p:cNvPr id="10821" name="Google Shape;10821;p73"/>
              <p:cNvGrpSpPr/>
              <p:nvPr/>
            </p:nvGrpSpPr>
            <p:grpSpPr>
              <a:xfrm>
                <a:off x="2703618" y="2103152"/>
                <a:ext cx="474966" cy="260017"/>
                <a:chOff x="2703618" y="2103152"/>
                <a:chExt cx="474966" cy="260017"/>
              </a:xfrm>
            </p:grpSpPr>
            <p:grpSp>
              <p:nvGrpSpPr>
                <p:cNvPr id="10822" name="Google Shape;10822;p73"/>
                <p:cNvGrpSpPr/>
                <p:nvPr/>
              </p:nvGrpSpPr>
              <p:grpSpPr>
                <a:xfrm>
                  <a:off x="2703618" y="2290640"/>
                  <a:ext cx="450291" cy="72529"/>
                  <a:chOff x="2703618" y="2290640"/>
                  <a:chExt cx="450291" cy="72529"/>
                </a:xfrm>
              </p:grpSpPr>
              <p:cxnSp>
                <p:nvCxnSpPr>
                  <p:cNvPr id="10823" name="Google Shape;10823;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24" name="Google Shape;10824;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3"/>
                <p:cNvGrpSpPr/>
                <p:nvPr/>
              </p:nvGrpSpPr>
              <p:grpSpPr>
                <a:xfrm>
                  <a:off x="2908607" y="2103152"/>
                  <a:ext cx="269977" cy="223538"/>
                  <a:chOff x="2908607" y="2103152"/>
                  <a:chExt cx="269977" cy="223538"/>
                </a:xfrm>
              </p:grpSpPr>
              <p:cxnSp>
                <p:nvCxnSpPr>
                  <p:cNvPr id="10826" name="Google Shape;10826;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27" name="Google Shape;10827;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8" name="Google Shape;10828;p73"/>
              <p:cNvGrpSpPr/>
              <p:nvPr/>
            </p:nvGrpSpPr>
            <p:grpSpPr>
              <a:xfrm>
                <a:off x="2029517" y="1732295"/>
                <a:ext cx="685827" cy="643432"/>
                <a:chOff x="2029517" y="1732295"/>
                <a:chExt cx="685827" cy="643432"/>
              </a:xfrm>
            </p:grpSpPr>
            <p:sp>
              <p:nvSpPr>
                <p:cNvPr id="10829" name="Google Shape;10829;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0" name="Google Shape;10830;p73"/>
                <p:cNvGrpSpPr/>
                <p:nvPr/>
              </p:nvGrpSpPr>
              <p:grpSpPr>
                <a:xfrm>
                  <a:off x="2158948" y="1732295"/>
                  <a:ext cx="556396" cy="333108"/>
                  <a:chOff x="2158948" y="1732295"/>
                  <a:chExt cx="556396" cy="333108"/>
                </a:xfrm>
              </p:grpSpPr>
              <p:cxnSp>
                <p:nvCxnSpPr>
                  <p:cNvPr id="10831" name="Google Shape;10831;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832" name="Google Shape;10832;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73"/>
                <p:cNvGrpSpPr/>
                <p:nvPr/>
              </p:nvGrpSpPr>
              <p:grpSpPr>
                <a:xfrm>
                  <a:off x="2159908" y="2065057"/>
                  <a:ext cx="550884" cy="310670"/>
                  <a:chOff x="2159908" y="2065057"/>
                  <a:chExt cx="550884" cy="310670"/>
                </a:xfrm>
              </p:grpSpPr>
              <p:cxnSp>
                <p:nvCxnSpPr>
                  <p:cNvPr id="10834" name="Google Shape;10834;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835" name="Google Shape;10835;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836" name="Google Shape;10836;p73"/>
          <p:cNvGrpSpPr/>
          <p:nvPr/>
        </p:nvGrpSpPr>
        <p:grpSpPr>
          <a:xfrm>
            <a:off x="706400" y="1556833"/>
            <a:ext cx="962651" cy="810058"/>
            <a:chOff x="844912" y="1681380"/>
            <a:chExt cx="935611" cy="787305"/>
          </a:xfrm>
        </p:grpSpPr>
        <p:grpSp>
          <p:nvGrpSpPr>
            <p:cNvPr id="10837" name="Google Shape;10837;p73"/>
            <p:cNvGrpSpPr/>
            <p:nvPr/>
          </p:nvGrpSpPr>
          <p:grpSpPr>
            <a:xfrm>
              <a:off x="844912" y="1819635"/>
              <a:ext cx="329836" cy="510016"/>
              <a:chOff x="844912" y="1819635"/>
              <a:chExt cx="329836" cy="510016"/>
            </a:xfrm>
          </p:grpSpPr>
          <p:sp>
            <p:nvSpPr>
              <p:cNvPr id="10838" name="Google Shape;10838;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1284601" y="2158168"/>
              <a:ext cx="495923" cy="310517"/>
              <a:chOff x="1284601" y="2158168"/>
              <a:chExt cx="495923" cy="310517"/>
            </a:xfrm>
          </p:grpSpPr>
          <p:sp>
            <p:nvSpPr>
              <p:cNvPr id="10845" name="Google Shape;10845;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6" name="Google Shape;10846;p73"/>
              <p:cNvGrpSpPr/>
              <p:nvPr/>
            </p:nvGrpSpPr>
            <p:grpSpPr>
              <a:xfrm>
                <a:off x="1507666" y="2158168"/>
                <a:ext cx="272858" cy="310517"/>
                <a:chOff x="1507666" y="2158168"/>
                <a:chExt cx="272858" cy="310517"/>
              </a:xfrm>
            </p:grpSpPr>
            <p:grpSp>
              <p:nvGrpSpPr>
                <p:cNvPr id="10847" name="Google Shape;10847;p73"/>
                <p:cNvGrpSpPr/>
                <p:nvPr/>
              </p:nvGrpSpPr>
              <p:grpSpPr>
                <a:xfrm>
                  <a:off x="1507666" y="2176104"/>
                  <a:ext cx="166395" cy="273149"/>
                  <a:chOff x="1507666" y="2176104"/>
                  <a:chExt cx="166395" cy="273149"/>
                </a:xfrm>
              </p:grpSpPr>
              <p:sp>
                <p:nvSpPr>
                  <p:cNvPr id="10848" name="Google Shape;10848;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5" name="Google Shape;10855;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57" name="Google Shape;10857;p73"/>
            <p:cNvGrpSpPr/>
            <p:nvPr/>
          </p:nvGrpSpPr>
          <p:grpSpPr>
            <a:xfrm>
              <a:off x="1284601" y="1681380"/>
              <a:ext cx="495923" cy="310517"/>
              <a:chOff x="1284601" y="1681380"/>
              <a:chExt cx="495923" cy="310517"/>
            </a:xfrm>
          </p:grpSpPr>
          <p:sp>
            <p:nvSpPr>
              <p:cNvPr id="10858" name="Google Shape;10858;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73"/>
              <p:cNvGrpSpPr/>
              <p:nvPr/>
            </p:nvGrpSpPr>
            <p:grpSpPr>
              <a:xfrm>
                <a:off x="1507666" y="1681380"/>
                <a:ext cx="272858" cy="310517"/>
                <a:chOff x="1507666" y="1681380"/>
                <a:chExt cx="272858" cy="310517"/>
              </a:xfrm>
            </p:grpSpPr>
            <p:grpSp>
              <p:nvGrpSpPr>
                <p:cNvPr id="10860" name="Google Shape;10860;p73"/>
                <p:cNvGrpSpPr/>
                <p:nvPr/>
              </p:nvGrpSpPr>
              <p:grpSpPr>
                <a:xfrm>
                  <a:off x="1507666" y="1700120"/>
                  <a:ext cx="166395" cy="272984"/>
                  <a:chOff x="1507666" y="1700120"/>
                  <a:chExt cx="166395" cy="272984"/>
                </a:xfrm>
              </p:grpSpPr>
              <p:sp>
                <p:nvSpPr>
                  <p:cNvPr id="10861" name="Google Shape;10861;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8" name="Google Shape;10868;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70" name="Google Shape;10870;p73"/>
          <p:cNvGrpSpPr/>
          <p:nvPr/>
        </p:nvGrpSpPr>
        <p:grpSpPr>
          <a:xfrm>
            <a:off x="6815341" y="2324262"/>
            <a:ext cx="1622269" cy="552443"/>
            <a:chOff x="6894650" y="2574740"/>
            <a:chExt cx="1445100" cy="492111"/>
          </a:xfrm>
        </p:grpSpPr>
        <p:sp>
          <p:nvSpPr>
            <p:cNvPr id="10871" name="Google Shape;10871;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6" name="Google Shape;10876;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877" name="Google Shape;10877;p73"/>
          <p:cNvGrpSpPr/>
          <p:nvPr/>
        </p:nvGrpSpPr>
        <p:grpSpPr>
          <a:xfrm>
            <a:off x="6834884" y="3698518"/>
            <a:ext cx="1583206" cy="475705"/>
            <a:chOff x="6953919" y="3907920"/>
            <a:chExt cx="1377300" cy="475705"/>
          </a:xfrm>
        </p:grpSpPr>
        <p:cxnSp>
          <p:nvCxnSpPr>
            <p:cNvPr id="10878" name="Google Shape;10878;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879" name="Google Shape;10879;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880" name="Google Shape;10880;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881" name="Google Shape;10881;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882" name="Google Shape;10882;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883" name="Google Shape;10883;p73"/>
          <p:cNvGrpSpPr/>
          <p:nvPr/>
        </p:nvGrpSpPr>
        <p:grpSpPr>
          <a:xfrm>
            <a:off x="2338472" y="2459663"/>
            <a:ext cx="836286" cy="824529"/>
            <a:chOff x="2389399" y="2595741"/>
            <a:chExt cx="812796" cy="801369"/>
          </a:xfrm>
        </p:grpSpPr>
        <p:grpSp>
          <p:nvGrpSpPr>
            <p:cNvPr id="10884" name="Google Shape;10884;p73"/>
            <p:cNvGrpSpPr/>
            <p:nvPr/>
          </p:nvGrpSpPr>
          <p:grpSpPr>
            <a:xfrm>
              <a:off x="2492145" y="2881565"/>
              <a:ext cx="607300" cy="229751"/>
              <a:chOff x="2492145" y="2881565"/>
              <a:chExt cx="607300" cy="229751"/>
            </a:xfrm>
          </p:grpSpPr>
          <p:sp>
            <p:nvSpPr>
              <p:cNvPr id="10885" name="Google Shape;10885;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3"/>
            <p:cNvGrpSpPr/>
            <p:nvPr/>
          </p:nvGrpSpPr>
          <p:grpSpPr>
            <a:xfrm>
              <a:off x="2389399" y="2595741"/>
              <a:ext cx="812796" cy="296825"/>
              <a:chOff x="2389399" y="2595741"/>
              <a:chExt cx="812796" cy="296825"/>
            </a:xfrm>
          </p:grpSpPr>
          <p:grpSp>
            <p:nvGrpSpPr>
              <p:cNvPr id="10889" name="Google Shape;10889;p73"/>
              <p:cNvGrpSpPr/>
              <p:nvPr/>
            </p:nvGrpSpPr>
            <p:grpSpPr>
              <a:xfrm>
                <a:off x="2389399" y="2595741"/>
                <a:ext cx="363638" cy="296825"/>
                <a:chOff x="2389399" y="2595741"/>
                <a:chExt cx="363638" cy="296825"/>
              </a:xfrm>
            </p:grpSpPr>
            <p:grpSp>
              <p:nvGrpSpPr>
                <p:cNvPr id="10890" name="Google Shape;10890;p73"/>
                <p:cNvGrpSpPr/>
                <p:nvPr/>
              </p:nvGrpSpPr>
              <p:grpSpPr>
                <a:xfrm>
                  <a:off x="2493852" y="2794333"/>
                  <a:ext cx="259185" cy="98232"/>
                  <a:chOff x="2493852" y="2794333"/>
                  <a:chExt cx="259185" cy="98232"/>
                </a:xfrm>
              </p:grpSpPr>
              <p:sp>
                <p:nvSpPr>
                  <p:cNvPr id="10891" name="Google Shape;10891;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3"/>
                <p:cNvGrpSpPr/>
                <p:nvPr/>
              </p:nvGrpSpPr>
              <p:grpSpPr>
                <a:xfrm>
                  <a:off x="2389399" y="2595741"/>
                  <a:ext cx="224343" cy="182054"/>
                  <a:chOff x="2389399" y="2595741"/>
                  <a:chExt cx="224343" cy="182054"/>
                </a:xfrm>
              </p:grpSpPr>
              <p:sp>
                <p:nvSpPr>
                  <p:cNvPr id="10895" name="Google Shape;10895;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97" name="Google Shape;10897;p73"/>
              <p:cNvGrpSpPr/>
              <p:nvPr/>
            </p:nvGrpSpPr>
            <p:grpSpPr>
              <a:xfrm>
                <a:off x="2683630" y="2595741"/>
                <a:ext cx="224334" cy="296825"/>
                <a:chOff x="2683630" y="2595741"/>
                <a:chExt cx="224334" cy="296825"/>
              </a:xfrm>
            </p:grpSpPr>
            <p:grpSp>
              <p:nvGrpSpPr>
                <p:cNvPr id="10898" name="Google Shape;10898;p73"/>
                <p:cNvGrpSpPr/>
                <p:nvPr/>
              </p:nvGrpSpPr>
              <p:grpSpPr>
                <a:xfrm>
                  <a:off x="2788083" y="2794333"/>
                  <a:ext cx="15356" cy="98232"/>
                  <a:chOff x="2788083" y="2794333"/>
                  <a:chExt cx="15356" cy="98232"/>
                </a:xfrm>
              </p:grpSpPr>
              <p:sp>
                <p:nvSpPr>
                  <p:cNvPr id="10899" name="Google Shape;10899;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3"/>
                <p:cNvGrpSpPr/>
                <p:nvPr/>
              </p:nvGrpSpPr>
              <p:grpSpPr>
                <a:xfrm>
                  <a:off x="2683630" y="2595741"/>
                  <a:ext cx="224334" cy="182054"/>
                  <a:chOff x="2683630" y="2595741"/>
                  <a:chExt cx="224334" cy="182054"/>
                </a:xfrm>
              </p:grpSpPr>
              <p:sp>
                <p:nvSpPr>
                  <p:cNvPr id="10903" name="Google Shape;10903;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5" name="Google Shape;10905;p73"/>
              <p:cNvGrpSpPr/>
              <p:nvPr/>
            </p:nvGrpSpPr>
            <p:grpSpPr>
              <a:xfrm>
                <a:off x="2838475" y="2595741"/>
                <a:ext cx="363719" cy="296825"/>
                <a:chOff x="2838475" y="2595741"/>
                <a:chExt cx="363719" cy="296825"/>
              </a:xfrm>
            </p:grpSpPr>
            <p:grpSp>
              <p:nvGrpSpPr>
                <p:cNvPr id="10906" name="Google Shape;10906;p73"/>
                <p:cNvGrpSpPr/>
                <p:nvPr/>
              </p:nvGrpSpPr>
              <p:grpSpPr>
                <a:xfrm>
                  <a:off x="2838475" y="2794333"/>
                  <a:ext cx="259185" cy="98232"/>
                  <a:chOff x="2838475" y="2794333"/>
                  <a:chExt cx="259185" cy="98232"/>
                </a:xfrm>
              </p:grpSpPr>
              <p:sp>
                <p:nvSpPr>
                  <p:cNvPr id="10907" name="Google Shape;10907;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3"/>
                <p:cNvGrpSpPr/>
                <p:nvPr/>
              </p:nvGrpSpPr>
              <p:grpSpPr>
                <a:xfrm>
                  <a:off x="2977852" y="2595741"/>
                  <a:ext cx="224343" cy="182054"/>
                  <a:chOff x="2977852" y="2595741"/>
                  <a:chExt cx="224343" cy="182054"/>
                </a:xfrm>
              </p:grpSpPr>
              <p:sp>
                <p:nvSpPr>
                  <p:cNvPr id="10911" name="Google Shape;10911;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913" name="Google Shape;10913;p73"/>
            <p:cNvGrpSpPr/>
            <p:nvPr/>
          </p:nvGrpSpPr>
          <p:grpSpPr>
            <a:xfrm>
              <a:off x="2389399" y="3100241"/>
              <a:ext cx="812796" cy="296869"/>
              <a:chOff x="2389399" y="3100241"/>
              <a:chExt cx="812796" cy="296869"/>
            </a:xfrm>
          </p:grpSpPr>
          <p:grpSp>
            <p:nvGrpSpPr>
              <p:cNvPr id="10914" name="Google Shape;10914;p73"/>
              <p:cNvGrpSpPr/>
              <p:nvPr/>
            </p:nvGrpSpPr>
            <p:grpSpPr>
              <a:xfrm>
                <a:off x="2683630" y="3100241"/>
                <a:ext cx="224334" cy="296869"/>
                <a:chOff x="2683630" y="3100241"/>
                <a:chExt cx="224334" cy="296869"/>
              </a:xfrm>
            </p:grpSpPr>
            <p:grpSp>
              <p:nvGrpSpPr>
                <p:cNvPr id="10915" name="Google Shape;10915;p73"/>
                <p:cNvGrpSpPr/>
                <p:nvPr/>
              </p:nvGrpSpPr>
              <p:grpSpPr>
                <a:xfrm>
                  <a:off x="2788083" y="3100241"/>
                  <a:ext cx="15356" cy="98237"/>
                  <a:chOff x="2788083" y="3100241"/>
                  <a:chExt cx="15356" cy="98237"/>
                </a:xfrm>
              </p:grpSpPr>
              <p:sp>
                <p:nvSpPr>
                  <p:cNvPr id="10916" name="Google Shape;10916;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73"/>
                <p:cNvGrpSpPr/>
                <p:nvPr/>
              </p:nvGrpSpPr>
              <p:grpSpPr>
                <a:xfrm>
                  <a:off x="2683630" y="3215065"/>
                  <a:ext cx="224334" cy="182045"/>
                  <a:chOff x="2683630" y="3215065"/>
                  <a:chExt cx="224334" cy="182045"/>
                </a:xfrm>
              </p:grpSpPr>
              <p:sp>
                <p:nvSpPr>
                  <p:cNvPr id="10920" name="Google Shape;10920;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2" name="Google Shape;10922;p73"/>
              <p:cNvGrpSpPr/>
              <p:nvPr/>
            </p:nvGrpSpPr>
            <p:grpSpPr>
              <a:xfrm>
                <a:off x="2389399" y="3100241"/>
                <a:ext cx="363638" cy="296869"/>
                <a:chOff x="2389399" y="3100241"/>
                <a:chExt cx="363638" cy="296869"/>
              </a:xfrm>
            </p:grpSpPr>
            <p:grpSp>
              <p:nvGrpSpPr>
                <p:cNvPr id="10923" name="Google Shape;10923;p73"/>
                <p:cNvGrpSpPr/>
                <p:nvPr/>
              </p:nvGrpSpPr>
              <p:grpSpPr>
                <a:xfrm>
                  <a:off x="2493852" y="3100241"/>
                  <a:ext cx="259185" cy="98237"/>
                  <a:chOff x="2493852" y="3100241"/>
                  <a:chExt cx="259185" cy="98237"/>
                </a:xfrm>
              </p:grpSpPr>
              <p:sp>
                <p:nvSpPr>
                  <p:cNvPr id="10924" name="Google Shape;10924;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3"/>
                <p:cNvGrpSpPr/>
                <p:nvPr/>
              </p:nvGrpSpPr>
              <p:grpSpPr>
                <a:xfrm>
                  <a:off x="2389399" y="3215065"/>
                  <a:ext cx="224343" cy="182045"/>
                  <a:chOff x="2389399" y="3215065"/>
                  <a:chExt cx="224343" cy="182045"/>
                </a:xfrm>
              </p:grpSpPr>
              <p:sp>
                <p:nvSpPr>
                  <p:cNvPr id="10928" name="Google Shape;10928;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30" name="Google Shape;10930;p73"/>
              <p:cNvGrpSpPr/>
              <p:nvPr/>
            </p:nvGrpSpPr>
            <p:grpSpPr>
              <a:xfrm>
                <a:off x="2838475" y="3100241"/>
                <a:ext cx="363719" cy="296869"/>
                <a:chOff x="2838475" y="3100241"/>
                <a:chExt cx="363719" cy="296869"/>
              </a:xfrm>
            </p:grpSpPr>
            <p:grpSp>
              <p:nvGrpSpPr>
                <p:cNvPr id="10931" name="Google Shape;10931;p73"/>
                <p:cNvGrpSpPr/>
                <p:nvPr/>
              </p:nvGrpSpPr>
              <p:grpSpPr>
                <a:xfrm>
                  <a:off x="2838475" y="3100241"/>
                  <a:ext cx="259185" cy="98237"/>
                  <a:chOff x="2838475" y="3100241"/>
                  <a:chExt cx="259185" cy="98237"/>
                </a:xfrm>
              </p:grpSpPr>
              <p:sp>
                <p:nvSpPr>
                  <p:cNvPr id="10932" name="Google Shape;10932;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73"/>
                <p:cNvGrpSpPr/>
                <p:nvPr/>
              </p:nvGrpSpPr>
              <p:grpSpPr>
                <a:xfrm>
                  <a:off x="2977852" y="3215065"/>
                  <a:ext cx="224343" cy="182045"/>
                  <a:chOff x="2977852" y="3215065"/>
                  <a:chExt cx="224343" cy="182045"/>
                </a:xfrm>
              </p:grpSpPr>
              <p:sp>
                <p:nvSpPr>
                  <p:cNvPr id="10936" name="Google Shape;10936;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10941"/>
        <p:cNvGrpSpPr/>
        <p:nvPr/>
      </p:nvGrpSpPr>
      <p:grpSpPr>
        <a:xfrm>
          <a:off x="0" y="0"/>
          <a:ext cx="0" cy="0"/>
          <a:chOff x="0" y="0"/>
          <a:chExt cx="0" cy="0"/>
        </a:xfrm>
      </p:grpSpPr>
      <p:grpSp>
        <p:nvGrpSpPr>
          <p:cNvPr id="10942" name="Google Shape;10942;p74"/>
          <p:cNvGrpSpPr/>
          <p:nvPr/>
        </p:nvGrpSpPr>
        <p:grpSpPr>
          <a:xfrm>
            <a:off x="702075" y="3155925"/>
            <a:ext cx="2390414" cy="1024800"/>
            <a:chOff x="728925" y="3296613"/>
            <a:chExt cx="2390414" cy="1024800"/>
          </a:xfrm>
        </p:grpSpPr>
        <p:grpSp>
          <p:nvGrpSpPr>
            <p:cNvPr id="10943" name="Google Shape;10943;p74"/>
            <p:cNvGrpSpPr/>
            <p:nvPr/>
          </p:nvGrpSpPr>
          <p:grpSpPr>
            <a:xfrm>
              <a:off x="728925" y="3619800"/>
              <a:ext cx="2390414" cy="500893"/>
              <a:chOff x="728925" y="3619800"/>
              <a:chExt cx="2390414" cy="500893"/>
            </a:xfrm>
          </p:grpSpPr>
          <p:sp>
            <p:nvSpPr>
              <p:cNvPr id="10944" name="Google Shape;10944;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945" name="Google Shape;10945;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946" name="Google Shape;10946;p74"/>
            <p:cNvGrpSpPr/>
            <p:nvPr/>
          </p:nvGrpSpPr>
          <p:grpSpPr>
            <a:xfrm>
              <a:off x="1348050" y="3296613"/>
              <a:ext cx="1706152" cy="1024800"/>
              <a:chOff x="1348050" y="3296613"/>
              <a:chExt cx="1706152" cy="1024800"/>
            </a:xfrm>
          </p:grpSpPr>
          <p:sp>
            <p:nvSpPr>
              <p:cNvPr id="10947" name="Google Shape;10947;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948" name="Google Shape;10948;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949" name="Google Shape;10949;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950" name="Google Shape;10950;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951" name="Google Shape;10951;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952" name="Google Shape;10952;p74"/>
            <p:cNvGrpSpPr/>
            <p:nvPr/>
          </p:nvGrpSpPr>
          <p:grpSpPr>
            <a:xfrm>
              <a:off x="1455707" y="3654858"/>
              <a:ext cx="1491150" cy="417657"/>
              <a:chOff x="1455707" y="3654858"/>
              <a:chExt cx="1491150" cy="417657"/>
            </a:xfrm>
          </p:grpSpPr>
          <p:sp>
            <p:nvSpPr>
              <p:cNvPr id="10953" name="Google Shape;10953;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973" name="Google Shape;10973;p74"/>
          <p:cNvGraphicFramePr/>
          <p:nvPr/>
        </p:nvGraphicFramePr>
        <p:xfrm>
          <a:off x="5937775" y="2153837"/>
          <a:ext cx="2504100" cy="864780"/>
        </p:xfrm>
        <a:graphic>
          <a:graphicData uri="http://schemas.openxmlformats.org/drawingml/2006/table">
            <a:tbl>
              <a:tblPr>
                <a:noFill/>
                <a:tableStyleId>{41C1F806-300B-4CEE-BCD9-45995126A1A5}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974" name="Google Shape;10974;p74"/>
          <p:cNvGrpSpPr/>
          <p:nvPr/>
        </p:nvGrpSpPr>
        <p:grpSpPr>
          <a:xfrm>
            <a:off x="710451" y="981601"/>
            <a:ext cx="2396505" cy="976502"/>
            <a:chOff x="749309" y="1112739"/>
            <a:chExt cx="2371603" cy="976502"/>
          </a:xfrm>
        </p:grpSpPr>
        <p:grpSp>
          <p:nvGrpSpPr>
            <p:cNvPr id="10975" name="Google Shape;10975;p74"/>
            <p:cNvGrpSpPr/>
            <p:nvPr/>
          </p:nvGrpSpPr>
          <p:grpSpPr>
            <a:xfrm>
              <a:off x="1092126" y="1112739"/>
              <a:ext cx="2028786" cy="975464"/>
              <a:chOff x="1092126" y="1112739"/>
              <a:chExt cx="2028786" cy="975464"/>
            </a:xfrm>
          </p:grpSpPr>
          <p:sp>
            <p:nvSpPr>
              <p:cNvPr id="10976" name="Google Shape;10976;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4"/>
            <p:cNvGrpSpPr/>
            <p:nvPr/>
          </p:nvGrpSpPr>
          <p:grpSpPr>
            <a:xfrm>
              <a:off x="749309" y="1112739"/>
              <a:ext cx="314700" cy="975464"/>
              <a:chOff x="749309" y="1112739"/>
              <a:chExt cx="314700" cy="975464"/>
            </a:xfrm>
          </p:grpSpPr>
          <p:sp>
            <p:nvSpPr>
              <p:cNvPr id="11001" name="Google Shape;11001;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5" name="Google Shape;11005;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009" name="Google Shape;11009;p74"/>
          <p:cNvGraphicFramePr/>
          <p:nvPr/>
        </p:nvGraphicFramePr>
        <p:xfrm>
          <a:off x="5937800" y="981587"/>
          <a:ext cx="2504100" cy="976500"/>
        </p:xfrm>
        <a:graphic>
          <a:graphicData uri="http://schemas.openxmlformats.org/drawingml/2006/table">
            <a:tbl>
              <a:tblPr>
                <a:noFill/>
                <a:tableStyleId>{41C1F806-300B-4CEE-BCD9-45995126A1A5}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1010" name="Google Shape;11010;p74"/>
          <p:cNvGraphicFramePr/>
          <p:nvPr/>
        </p:nvGraphicFramePr>
        <p:xfrm>
          <a:off x="3358663" y="2153837"/>
          <a:ext cx="2363400" cy="868575"/>
        </p:xfrm>
        <a:graphic>
          <a:graphicData uri="http://schemas.openxmlformats.org/drawingml/2006/table">
            <a:tbl>
              <a:tblPr>
                <a:noFill/>
                <a:tableStyleId>{41C1F806-300B-4CEE-BCD9-45995126A1A5}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011" name="Google Shape;11011;p74"/>
          <p:cNvGrpSpPr/>
          <p:nvPr/>
        </p:nvGrpSpPr>
        <p:grpSpPr>
          <a:xfrm>
            <a:off x="3360649" y="3144798"/>
            <a:ext cx="2363377" cy="1047062"/>
            <a:chOff x="3358399" y="3285485"/>
            <a:chExt cx="2363377" cy="1047062"/>
          </a:xfrm>
        </p:grpSpPr>
        <p:grpSp>
          <p:nvGrpSpPr>
            <p:cNvPr id="11012" name="Google Shape;11012;p74"/>
            <p:cNvGrpSpPr/>
            <p:nvPr/>
          </p:nvGrpSpPr>
          <p:grpSpPr>
            <a:xfrm>
              <a:off x="3358412" y="3285485"/>
              <a:ext cx="2363244" cy="139500"/>
              <a:chOff x="3358412" y="3285485"/>
              <a:chExt cx="2363244" cy="139500"/>
            </a:xfrm>
          </p:grpSpPr>
          <p:sp>
            <p:nvSpPr>
              <p:cNvPr id="11013" name="Google Shape;11013;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74"/>
            <p:cNvGrpSpPr/>
            <p:nvPr/>
          </p:nvGrpSpPr>
          <p:grpSpPr>
            <a:xfrm>
              <a:off x="3358412" y="3466996"/>
              <a:ext cx="2363244" cy="139500"/>
              <a:chOff x="3358412" y="3466996"/>
              <a:chExt cx="2363244" cy="139500"/>
            </a:xfrm>
          </p:grpSpPr>
          <p:sp>
            <p:nvSpPr>
              <p:cNvPr id="11019" name="Google Shape;11019;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4"/>
            <p:cNvGrpSpPr/>
            <p:nvPr/>
          </p:nvGrpSpPr>
          <p:grpSpPr>
            <a:xfrm>
              <a:off x="3358412" y="3648507"/>
              <a:ext cx="2363244" cy="139500"/>
              <a:chOff x="3358412" y="3648507"/>
              <a:chExt cx="2363244" cy="139500"/>
            </a:xfrm>
          </p:grpSpPr>
          <p:sp>
            <p:nvSpPr>
              <p:cNvPr id="11025" name="Google Shape;11025;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4"/>
            <p:cNvGrpSpPr/>
            <p:nvPr/>
          </p:nvGrpSpPr>
          <p:grpSpPr>
            <a:xfrm>
              <a:off x="3358412" y="3830018"/>
              <a:ext cx="2363244" cy="139500"/>
              <a:chOff x="3358412" y="3830018"/>
              <a:chExt cx="2363244" cy="139500"/>
            </a:xfrm>
          </p:grpSpPr>
          <p:sp>
            <p:nvSpPr>
              <p:cNvPr id="11031" name="Google Shape;11031;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4"/>
            <p:cNvGrpSpPr/>
            <p:nvPr/>
          </p:nvGrpSpPr>
          <p:grpSpPr>
            <a:xfrm>
              <a:off x="3358399" y="4011514"/>
              <a:ext cx="2363377" cy="139537"/>
              <a:chOff x="3294800" y="4134603"/>
              <a:chExt cx="2638876" cy="152400"/>
            </a:xfrm>
          </p:grpSpPr>
          <p:sp>
            <p:nvSpPr>
              <p:cNvPr id="11037" name="Google Shape;11037;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4"/>
            <p:cNvGrpSpPr/>
            <p:nvPr/>
          </p:nvGrpSpPr>
          <p:grpSpPr>
            <a:xfrm>
              <a:off x="3358399" y="4193010"/>
              <a:ext cx="2363377" cy="139537"/>
              <a:chOff x="3294800" y="4134603"/>
              <a:chExt cx="2638876" cy="152400"/>
            </a:xfrm>
          </p:grpSpPr>
          <p:sp>
            <p:nvSpPr>
              <p:cNvPr id="11043" name="Google Shape;110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048" name="Google Shape;11048;p74"/>
          <p:cNvGraphicFramePr/>
          <p:nvPr/>
        </p:nvGraphicFramePr>
        <p:xfrm>
          <a:off x="711450" y="2153837"/>
          <a:ext cx="2369800" cy="889350"/>
        </p:xfrm>
        <a:graphic>
          <a:graphicData uri="http://schemas.openxmlformats.org/drawingml/2006/table">
            <a:tbl>
              <a:tblPr>
                <a:noFill/>
                <a:tableStyleId>{41C1F806-300B-4CEE-BCD9-45995126A1A5}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049" name="Google Shape;11049;p74"/>
          <p:cNvGrpSpPr/>
          <p:nvPr/>
        </p:nvGrpSpPr>
        <p:grpSpPr>
          <a:xfrm>
            <a:off x="4161119" y="2557652"/>
            <a:ext cx="1302095" cy="60959"/>
            <a:chOff x="3558802" y="4011427"/>
            <a:chExt cx="1866000" cy="111300"/>
          </a:xfrm>
        </p:grpSpPr>
        <p:sp>
          <p:nvSpPr>
            <p:cNvPr id="11050" name="Google Shape;11050;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4"/>
          <p:cNvGrpSpPr/>
          <p:nvPr/>
        </p:nvGrpSpPr>
        <p:grpSpPr>
          <a:xfrm>
            <a:off x="4706607" y="2839811"/>
            <a:ext cx="914340" cy="60959"/>
            <a:chOff x="3558802" y="4011427"/>
            <a:chExt cx="1866000" cy="111300"/>
          </a:xfrm>
        </p:grpSpPr>
        <p:sp>
          <p:nvSpPr>
            <p:cNvPr id="11053" name="Google Shape;11053;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4"/>
          <p:cNvGrpSpPr/>
          <p:nvPr/>
        </p:nvGrpSpPr>
        <p:grpSpPr>
          <a:xfrm>
            <a:off x="5874449" y="3167609"/>
            <a:ext cx="2519825" cy="1001454"/>
            <a:chOff x="1906114" y="789980"/>
            <a:chExt cx="1487676" cy="606868"/>
          </a:xfrm>
        </p:grpSpPr>
        <p:cxnSp>
          <p:nvCxnSpPr>
            <p:cNvPr id="11056" name="Google Shape;11056;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057" name="Google Shape;11057;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058" name="Google Shape;11058;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059" name="Google Shape;11059;p7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1060" name="Google Shape;11060;p7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1061" name="Google Shape;11061;p7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1062" name="Google Shape;11062;p7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1063" name="Google Shape;11063;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1070" name="Google Shape;11070;p7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071" name="Google Shape;11071;p7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072" name="Google Shape;11072;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4"/>
          <p:cNvGrpSpPr/>
          <p:nvPr/>
        </p:nvGrpSpPr>
        <p:grpSpPr>
          <a:xfrm>
            <a:off x="3355812" y="951645"/>
            <a:ext cx="2363393" cy="1005865"/>
            <a:chOff x="3292400" y="1193188"/>
            <a:chExt cx="2615240" cy="1131075"/>
          </a:xfrm>
        </p:grpSpPr>
        <p:sp>
          <p:nvSpPr>
            <p:cNvPr id="11074" name="Google Shape;11074;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75" name="Google Shape;11075;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76" name="Google Shape;11076;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1077" name="Google Shape;11077;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1078" name="Google Shape;11078;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1079" name="Google Shape;11079;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1080" name="Google Shape;11080;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1081" name="Google Shape;11081;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1082" name="Google Shape;11082;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1083" name="Google Shape;11083;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1084" name="Google Shape;11084;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085" name="Google Shape;11085;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086" name="Google Shape;11086;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087" name="Google Shape;11087;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088" name="Google Shape;11088;p74"/>
            <p:cNvGrpSpPr/>
            <p:nvPr/>
          </p:nvGrpSpPr>
          <p:grpSpPr>
            <a:xfrm>
              <a:off x="3748438" y="1378608"/>
              <a:ext cx="2159202" cy="903971"/>
              <a:chOff x="1683525" y="2179850"/>
              <a:chExt cx="4519050" cy="2134525"/>
            </a:xfrm>
          </p:grpSpPr>
          <p:sp>
            <p:nvSpPr>
              <p:cNvPr id="11089" name="Google Shape;11089;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0" name="Google Shape;11090;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1" name="Google Shape;11091;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2" name="Google Shape;11092;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3" name="Google Shape;11093;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4" name="Google Shape;11094;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5" name="Google Shape;11095;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6" name="Google Shape;11096;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7" name="Google Shape;11097;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8" name="Google Shape;11098;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099" name="Google Shape;11099;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00" name="Google Shape;11100;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11104"/>
        <p:cNvGrpSpPr/>
        <p:nvPr/>
      </p:nvGrpSpPr>
      <p:grpSpPr>
        <a:xfrm>
          <a:off x="0" y="0"/>
          <a:ext cx="0" cy="0"/>
          <a:chOff x="0" y="0"/>
          <a:chExt cx="0" cy="0"/>
        </a:xfrm>
      </p:grpSpPr>
      <p:grpSp>
        <p:nvGrpSpPr>
          <p:cNvPr id="11105" name="Google Shape;11105;p75"/>
          <p:cNvGrpSpPr/>
          <p:nvPr/>
        </p:nvGrpSpPr>
        <p:grpSpPr>
          <a:xfrm>
            <a:off x="4796684" y="970941"/>
            <a:ext cx="745431" cy="718863"/>
            <a:chOff x="4249973" y="1201875"/>
            <a:chExt cx="1958568" cy="1888762"/>
          </a:xfrm>
        </p:grpSpPr>
        <p:sp>
          <p:nvSpPr>
            <p:cNvPr id="11106" name="Google Shape;11106;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75"/>
            <p:cNvGrpSpPr/>
            <p:nvPr/>
          </p:nvGrpSpPr>
          <p:grpSpPr>
            <a:xfrm>
              <a:off x="5853086" y="1789142"/>
              <a:ext cx="355454" cy="1048099"/>
              <a:chOff x="5576108" y="2016725"/>
              <a:chExt cx="565200" cy="1666560"/>
            </a:xfrm>
          </p:grpSpPr>
          <p:sp>
            <p:nvSpPr>
              <p:cNvPr id="11108" name="Google Shape;11108;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109" name="Google Shape;11109;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75"/>
            <p:cNvGrpSpPr/>
            <p:nvPr/>
          </p:nvGrpSpPr>
          <p:grpSpPr>
            <a:xfrm>
              <a:off x="4869455" y="2691676"/>
              <a:ext cx="1013897" cy="398961"/>
              <a:chOff x="4012057" y="3451825"/>
              <a:chExt cx="1612175" cy="634379"/>
            </a:xfrm>
          </p:grpSpPr>
          <p:sp>
            <p:nvSpPr>
              <p:cNvPr id="11111" name="Google Shape;11111;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112" name="Google Shape;11112;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5"/>
            <p:cNvGrpSpPr/>
            <p:nvPr/>
          </p:nvGrpSpPr>
          <p:grpSpPr>
            <a:xfrm>
              <a:off x="4276937" y="2155961"/>
              <a:ext cx="651965" cy="891358"/>
              <a:chOff x="3069908" y="2599997"/>
              <a:chExt cx="1036675" cy="1417328"/>
            </a:xfrm>
          </p:grpSpPr>
          <p:sp>
            <p:nvSpPr>
              <p:cNvPr id="11114" name="Google Shape;11114;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115" name="Google Shape;11115;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75"/>
            <p:cNvGrpSpPr/>
            <p:nvPr/>
          </p:nvGrpSpPr>
          <p:grpSpPr>
            <a:xfrm>
              <a:off x="5054918" y="1201875"/>
              <a:ext cx="999548" cy="602711"/>
              <a:chOff x="4306958" y="1082925"/>
              <a:chExt cx="1589359" cy="958358"/>
            </a:xfrm>
          </p:grpSpPr>
          <p:sp>
            <p:nvSpPr>
              <p:cNvPr id="11117" name="Google Shape;11117;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118" name="Google Shape;11118;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5"/>
            <p:cNvGrpSpPr/>
            <p:nvPr/>
          </p:nvGrpSpPr>
          <p:grpSpPr>
            <a:xfrm>
              <a:off x="4249973" y="1303451"/>
              <a:ext cx="799317" cy="841334"/>
              <a:chOff x="3027033" y="1244439"/>
              <a:chExt cx="1270977" cy="1337786"/>
            </a:xfrm>
          </p:grpSpPr>
          <p:sp>
            <p:nvSpPr>
              <p:cNvPr id="11120" name="Google Shape;11120;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121" name="Google Shape;11121;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2" name="Google Shape;11122;p75"/>
          <p:cNvGrpSpPr/>
          <p:nvPr/>
        </p:nvGrpSpPr>
        <p:grpSpPr>
          <a:xfrm>
            <a:off x="713057" y="1849390"/>
            <a:ext cx="761767" cy="729896"/>
            <a:chOff x="2657744" y="2337745"/>
            <a:chExt cx="832987" cy="798137"/>
          </a:xfrm>
        </p:grpSpPr>
        <p:sp>
          <p:nvSpPr>
            <p:cNvPr id="11123" name="Google Shape;11123;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75"/>
          <p:cNvGrpSpPr/>
          <p:nvPr/>
        </p:nvGrpSpPr>
        <p:grpSpPr>
          <a:xfrm>
            <a:off x="3224022" y="1852597"/>
            <a:ext cx="685569" cy="723586"/>
            <a:chOff x="3398134" y="2057755"/>
            <a:chExt cx="704087" cy="743130"/>
          </a:xfrm>
        </p:grpSpPr>
        <p:grpSp>
          <p:nvGrpSpPr>
            <p:cNvPr id="11130" name="Google Shape;11130;p75"/>
            <p:cNvGrpSpPr/>
            <p:nvPr/>
          </p:nvGrpSpPr>
          <p:grpSpPr>
            <a:xfrm>
              <a:off x="3398134" y="2290183"/>
              <a:ext cx="315300" cy="219900"/>
              <a:chOff x="3398134" y="2290183"/>
              <a:chExt cx="315300" cy="219900"/>
            </a:xfrm>
          </p:grpSpPr>
          <p:sp>
            <p:nvSpPr>
              <p:cNvPr id="11131" name="Google Shape;11131;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132" name="Google Shape;11132;p75"/>
              <p:cNvCxnSpPr>
                <a:stCxn id="1113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1133" name="Google Shape;11133;p75"/>
            <p:cNvGrpSpPr/>
            <p:nvPr/>
          </p:nvGrpSpPr>
          <p:grpSpPr>
            <a:xfrm>
              <a:off x="3547823" y="2467358"/>
              <a:ext cx="219900" cy="333527"/>
              <a:chOff x="3547823" y="2467358"/>
              <a:chExt cx="219900" cy="333527"/>
            </a:xfrm>
          </p:grpSpPr>
          <p:sp>
            <p:nvSpPr>
              <p:cNvPr id="11134" name="Google Shape;11134;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135" name="Google Shape;11135;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1136" name="Google Shape;11136;p75"/>
            <p:cNvGrpSpPr/>
            <p:nvPr/>
          </p:nvGrpSpPr>
          <p:grpSpPr>
            <a:xfrm>
              <a:off x="3734138" y="2467358"/>
              <a:ext cx="219900" cy="333527"/>
              <a:chOff x="3734138" y="2467358"/>
              <a:chExt cx="219900" cy="333527"/>
            </a:xfrm>
          </p:grpSpPr>
          <p:sp>
            <p:nvSpPr>
              <p:cNvPr id="11137" name="Google Shape;11137;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138" name="Google Shape;11138;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1139" name="Google Shape;11139;p75"/>
            <p:cNvGrpSpPr/>
            <p:nvPr/>
          </p:nvGrpSpPr>
          <p:grpSpPr>
            <a:xfrm>
              <a:off x="3787560" y="2288011"/>
              <a:ext cx="314661" cy="219900"/>
              <a:chOff x="3787560" y="2288011"/>
              <a:chExt cx="314661" cy="219900"/>
            </a:xfrm>
          </p:grpSpPr>
          <p:sp>
            <p:nvSpPr>
              <p:cNvPr id="11140" name="Google Shape;11140;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141" name="Google Shape;11141;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1142" name="Google Shape;11142;p75"/>
            <p:cNvGrpSpPr/>
            <p:nvPr/>
          </p:nvGrpSpPr>
          <p:grpSpPr>
            <a:xfrm>
              <a:off x="3637290" y="2057755"/>
              <a:ext cx="219900" cy="335499"/>
              <a:chOff x="3637290" y="2057755"/>
              <a:chExt cx="219900" cy="335499"/>
            </a:xfrm>
          </p:grpSpPr>
          <p:sp>
            <p:nvSpPr>
              <p:cNvPr id="11143" name="Google Shape;11143;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144" name="Google Shape;11144;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1145" name="Google Shape;11145;p75"/>
          <p:cNvGrpSpPr/>
          <p:nvPr/>
        </p:nvGrpSpPr>
        <p:grpSpPr>
          <a:xfrm>
            <a:off x="4899244" y="1859292"/>
            <a:ext cx="710153" cy="710153"/>
            <a:chOff x="5007123" y="2079403"/>
            <a:chExt cx="687600" cy="687600"/>
          </a:xfrm>
        </p:grpSpPr>
        <p:sp>
          <p:nvSpPr>
            <p:cNvPr id="11146" name="Google Shape;11146;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5"/>
          <p:cNvGrpSpPr/>
          <p:nvPr/>
        </p:nvGrpSpPr>
        <p:grpSpPr>
          <a:xfrm>
            <a:off x="5708681" y="1853799"/>
            <a:ext cx="720998" cy="721183"/>
            <a:chOff x="5797446" y="2063053"/>
            <a:chExt cx="698100" cy="698280"/>
          </a:xfrm>
        </p:grpSpPr>
        <p:sp>
          <p:nvSpPr>
            <p:cNvPr id="11151" name="Google Shape;11151;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5"/>
          <p:cNvGrpSpPr/>
          <p:nvPr/>
        </p:nvGrpSpPr>
        <p:grpSpPr>
          <a:xfrm>
            <a:off x="8153828" y="3499404"/>
            <a:ext cx="280585" cy="673164"/>
            <a:chOff x="8075075" y="3754290"/>
            <a:chExt cx="255612" cy="613194"/>
          </a:xfrm>
        </p:grpSpPr>
        <p:grpSp>
          <p:nvGrpSpPr>
            <p:cNvPr id="11156" name="Google Shape;11156;p75"/>
            <p:cNvGrpSpPr/>
            <p:nvPr/>
          </p:nvGrpSpPr>
          <p:grpSpPr>
            <a:xfrm>
              <a:off x="8075075" y="3754290"/>
              <a:ext cx="255612" cy="613194"/>
              <a:chOff x="8075075" y="3754290"/>
              <a:chExt cx="255612" cy="613194"/>
            </a:xfrm>
          </p:grpSpPr>
          <p:sp>
            <p:nvSpPr>
              <p:cNvPr id="11157" name="Google Shape;11157;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5"/>
          <p:cNvGrpSpPr/>
          <p:nvPr/>
        </p:nvGrpSpPr>
        <p:grpSpPr>
          <a:xfrm>
            <a:off x="5270887" y="3488200"/>
            <a:ext cx="470352" cy="683745"/>
            <a:chOff x="1697726" y="3244179"/>
            <a:chExt cx="788124" cy="1146069"/>
          </a:xfrm>
        </p:grpSpPr>
        <p:sp>
          <p:nvSpPr>
            <p:cNvPr id="11161" name="Google Shape;11161;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3" name="Google Shape;11163;p75"/>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4" name="Google Shape;11164;p75"/>
          <p:cNvGrpSpPr/>
          <p:nvPr/>
        </p:nvGrpSpPr>
        <p:grpSpPr>
          <a:xfrm>
            <a:off x="5892037" y="3499402"/>
            <a:ext cx="293891" cy="293845"/>
            <a:chOff x="6134814" y="3754290"/>
            <a:chExt cx="293891" cy="293845"/>
          </a:xfrm>
        </p:grpSpPr>
        <p:sp>
          <p:nvSpPr>
            <p:cNvPr id="11165" name="Google Shape;11165;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5"/>
          <p:cNvGrpSpPr/>
          <p:nvPr/>
        </p:nvGrpSpPr>
        <p:grpSpPr>
          <a:xfrm>
            <a:off x="5892037" y="3878074"/>
            <a:ext cx="293891" cy="293891"/>
            <a:chOff x="6134814" y="4086186"/>
            <a:chExt cx="293891" cy="293891"/>
          </a:xfrm>
        </p:grpSpPr>
        <p:sp>
          <p:nvSpPr>
            <p:cNvPr id="11168" name="Google Shape;11168;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0" name="Google Shape;11170;p75"/>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5"/>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2" name="Google Shape;11172;p75"/>
          <p:cNvGrpSpPr/>
          <p:nvPr/>
        </p:nvGrpSpPr>
        <p:grpSpPr>
          <a:xfrm>
            <a:off x="7817013" y="2706766"/>
            <a:ext cx="622883" cy="621944"/>
            <a:chOff x="1187048" y="238125"/>
            <a:chExt cx="5256397" cy="5248476"/>
          </a:xfrm>
        </p:grpSpPr>
        <p:sp>
          <p:nvSpPr>
            <p:cNvPr id="11173" name="Google Shape;11173;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5"/>
          <p:cNvGrpSpPr/>
          <p:nvPr/>
        </p:nvGrpSpPr>
        <p:grpSpPr>
          <a:xfrm>
            <a:off x="2274118" y="2716375"/>
            <a:ext cx="1310987" cy="612407"/>
            <a:chOff x="238125" y="1188750"/>
            <a:chExt cx="7140450" cy="3335550"/>
          </a:xfrm>
        </p:grpSpPr>
        <p:sp>
          <p:nvSpPr>
            <p:cNvPr id="11178" name="Google Shape;11178;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5"/>
          <p:cNvGrpSpPr/>
          <p:nvPr/>
        </p:nvGrpSpPr>
        <p:grpSpPr>
          <a:xfrm>
            <a:off x="6599990" y="2706930"/>
            <a:ext cx="1110299" cy="621702"/>
            <a:chOff x="238125" y="1335475"/>
            <a:chExt cx="5418735" cy="3034175"/>
          </a:xfrm>
        </p:grpSpPr>
        <p:sp>
          <p:nvSpPr>
            <p:cNvPr id="11184" name="Google Shape;11184;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5"/>
          <p:cNvGrpSpPr/>
          <p:nvPr/>
        </p:nvGrpSpPr>
        <p:grpSpPr>
          <a:xfrm>
            <a:off x="5417649" y="2703827"/>
            <a:ext cx="1074451" cy="627181"/>
            <a:chOff x="5359127" y="2910889"/>
            <a:chExt cx="1097723" cy="640831"/>
          </a:xfrm>
        </p:grpSpPr>
        <p:grpSp>
          <p:nvGrpSpPr>
            <p:cNvPr id="11188" name="Google Shape;11188;p75"/>
            <p:cNvGrpSpPr/>
            <p:nvPr/>
          </p:nvGrpSpPr>
          <p:grpSpPr>
            <a:xfrm>
              <a:off x="5929791" y="3263088"/>
              <a:ext cx="527060" cy="287097"/>
              <a:chOff x="5929791" y="3263088"/>
              <a:chExt cx="527060" cy="287097"/>
            </a:xfrm>
          </p:grpSpPr>
          <p:sp>
            <p:nvSpPr>
              <p:cNvPr id="11189" name="Google Shape;11189;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90" name="Google Shape;11190;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91" name="Google Shape;11191;p75"/>
            <p:cNvGrpSpPr/>
            <p:nvPr/>
          </p:nvGrpSpPr>
          <p:grpSpPr>
            <a:xfrm>
              <a:off x="5359127" y="3263089"/>
              <a:ext cx="526428" cy="288631"/>
              <a:chOff x="5359127" y="3263089"/>
              <a:chExt cx="526428" cy="288631"/>
            </a:xfrm>
          </p:grpSpPr>
          <p:sp>
            <p:nvSpPr>
              <p:cNvPr id="11192" name="Google Shape;11192;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93" name="Google Shape;11193;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94" name="Google Shape;11194;p75"/>
            <p:cNvGrpSpPr/>
            <p:nvPr/>
          </p:nvGrpSpPr>
          <p:grpSpPr>
            <a:xfrm>
              <a:off x="5551525" y="2910889"/>
              <a:ext cx="520901" cy="610283"/>
              <a:chOff x="5551525" y="2910889"/>
              <a:chExt cx="520901" cy="610283"/>
            </a:xfrm>
          </p:grpSpPr>
          <p:sp>
            <p:nvSpPr>
              <p:cNvPr id="11195" name="Google Shape;11195;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96" name="Google Shape;11196;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197" name="Google Shape;11197;p75"/>
            <p:cNvGrpSpPr/>
            <p:nvPr/>
          </p:nvGrpSpPr>
          <p:grpSpPr>
            <a:xfrm>
              <a:off x="5743962" y="2919100"/>
              <a:ext cx="623674" cy="284502"/>
              <a:chOff x="5743962" y="2919100"/>
              <a:chExt cx="623674" cy="284502"/>
            </a:xfrm>
          </p:grpSpPr>
          <p:sp>
            <p:nvSpPr>
              <p:cNvPr id="11198" name="Google Shape;11198;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199" name="Google Shape;11199;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200" name="Google Shape;11200;p75"/>
          <p:cNvGrpSpPr/>
          <p:nvPr/>
        </p:nvGrpSpPr>
        <p:grpSpPr>
          <a:xfrm>
            <a:off x="7568863" y="1854538"/>
            <a:ext cx="874976" cy="719600"/>
            <a:chOff x="7608988" y="2093194"/>
            <a:chExt cx="817276" cy="672147"/>
          </a:xfrm>
        </p:grpSpPr>
        <p:cxnSp>
          <p:nvCxnSpPr>
            <p:cNvPr id="11201" name="Google Shape;11201;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202" name="Google Shape;11202;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203" name="Google Shape;11203;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204" name="Google Shape;11204;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205" name="Google Shape;11205;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206" name="Google Shape;11206;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207" name="Google Shape;11207;p75"/>
            <p:cNvGrpSpPr/>
            <p:nvPr/>
          </p:nvGrpSpPr>
          <p:grpSpPr>
            <a:xfrm>
              <a:off x="7721175" y="2093194"/>
              <a:ext cx="599587" cy="623846"/>
              <a:chOff x="7721175" y="2093194"/>
              <a:chExt cx="599587" cy="623846"/>
            </a:xfrm>
          </p:grpSpPr>
          <p:grpSp>
            <p:nvGrpSpPr>
              <p:cNvPr id="11208" name="Google Shape;11208;p75"/>
              <p:cNvGrpSpPr/>
              <p:nvPr/>
            </p:nvGrpSpPr>
            <p:grpSpPr>
              <a:xfrm>
                <a:off x="7721175" y="2093194"/>
                <a:ext cx="291605" cy="623846"/>
                <a:chOff x="9405575" y="2061418"/>
                <a:chExt cx="291605" cy="623846"/>
              </a:xfrm>
            </p:grpSpPr>
            <p:sp>
              <p:nvSpPr>
                <p:cNvPr id="11209" name="Google Shape;11209;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5"/>
              <p:cNvGrpSpPr/>
              <p:nvPr/>
            </p:nvGrpSpPr>
            <p:grpSpPr>
              <a:xfrm flipH="1">
                <a:off x="8029157" y="2093194"/>
                <a:ext cx="291605" cy="623846"/>
                <a:chOff x="9405575" y="2061418"/>
                <a:chExt cx="291605" cy="623846"/>
              </a:xfrm>
            </p:grpSpPr>
            <p:sp>
              <p:nvSpPr>
                <p:cNvPr id="11217" name="Google Shape;11217;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24" name="Google Shape;11224;p75"/>
          <p:cNvGrpSpPr/>
          <p:nvPr/>
        </p:nvGrpSpPr>
        <p:grpSpPr>
          <a:xfrm>
            <a:off x="4013299" y="970941"/>
            <a:ext cx="712557" cy="785901"/>
            <a:chOff x="4206459" y="1191441"/>
            <a:chExt cx="712557" cy="785901"/>
          </a:xfrm>
        </p:grpSpPr>
        <p:sp>
          <p:nvSpPr>
            <p:cNvPr id="11225" name="Google Shape;11225;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9" name="Google Shape;11229;p75"/>
            <p:cNvGrpSpPr/>
            <p:nvPr/>
          </p:nvGrpSpPr>
          <p:grpSpPr>
            <a:xfrm>
              <a:off x="4644280" y="1290523"/>
              <a:ext cx="143716" cy="29463"/>
              <a:chOff x="4644280" y="1290523"/>
              <a:chExt cx="143716" cy="29463"/>
            </a:xfrm>
          </p:grpSpPr>
          <p:sp>
            <p:nvSpPr>
              <p:cNvPr id="11230" name="Google Shape;11230;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75"/>
            <p:cNvGrpSpPr/>
            <p:nvPr/>
          </p:nvGrpSpPr>
          <p:grpSpPr>
            <a:xfrm>
              <a:off x="4356567" y="1191441"/>
              <a:ext cx="143690" cy="29488"/>
              <a:chOff x="4356567" y="1191441"/>
              <a:chExt cx="143690" cy="29488"/>
            </a:xfrm>
          </p:grpSpPr>
          <p:sp>
            <p:nvSpPr>
              <p:cNvPr id="11235" name="Google Shape;11235;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5"/>
            <p:cNvGrpSpPr/>
            <p:nvPr/>
          </p:nvGrpSpPr>
          <p:grpSpPr>
            <a:xfrm>
              <a:off x="4339009" y="1863727"/>
              <a:ext cx="143703" cy="29476"/>
              <a:chOff x="4339009" y="1863727"/>
              <a:chExt cx="143703" cy="29476"/>
            </a:xfrm>
          </p:grpSpPr>
          <p:sp>
            <p:nvSpPr>
              <p:cNvPr id="11240" name="Google Shape;11240;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75"/>
            <p:cNvGrpSpPr/>
            <p:nvPr/>
          </p:nvGrpSpPr>
          <p:grpSpPr>
            <a:xfrm>
              <a:off x="4206459" y="1607315"/>
              <a:ext cx="29539" cy="142899"/>
              <a:chOff x="4206459" y="1607315"/>
              <a:chExt cx="29539" cy="142899"/>
            </a:xfrm>
          </p:grpSpPr>
          <p:sp>
            <p:nvSpPr>
              <p:cNvPr id="11245" name="Google Shape;11245;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3" name="Google Shape;11253;p75"/>
            <p:cNvGrpSpPr/>
            <p:nvPr/>
          </p:nvGrpSpPr>
          <p:grpSpPr>
            <a:xfrm>
              <a:off x="4889463" y="1423737"/>
              <a:ext cx="29552" cy="142899"/>
              <a:chOff x="4889463" y="1423737"/>
              <a:chExt cx="29552" cy="142899"/>
            </a:xfrm>
          </p:grpSpPr>
          <p:sp>
            <p:nvSpPr>
              <p:cNvPr id="11254" name="Google Shape;11254;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5"/>
            <p:cNvGrpSpPr/>
            <p:nvPr/>
          </p:nvGrpSpPr>
          <p:grpSpPr>
            <a:xfrm>
              <a:off x="4771663" y="1876896"/>
              <a:ext cx="108651" cy="100447"/>
              <a:chOff x="4771663" y="1876896"/>
              <a:chExt cx="108651" cy="100447"/>
            </a:xfrm>
          </p:grpSpPr>
          <p:sp>
            <p:nvSpPr>
              <p:cNvPr id="11259" name="Google Shape;11259;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3" name="Google Shape;11263;p75"/>
          <p:cNvGrpSpPr/>
          <p:nvPr/>
        </p:nvGrpSpPr>
        <p:grpSpPr>
          <a:xfrm>
            <a:off x="4008774" y="1854164"/>
            <a:ext cx="791287" cy="720350"/>
            <a:chOff x="267375" y="1071875"/>
            <a:chExt cx="470500" cy="428550"/>
          </a:xfrm>
        </p:grpSpPr>
        <p:sp>
          <p:nvSpPr>
            <p:cNvPr id="11264" name="Google Shape;11264;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5"/>
          <p:cNvGrpSpPr/>
          <p:nvPr/>
        </p:nvGrpSpPr>
        <p:grpSpPr>
          <a:xfrm>
            <a:off x="709269" y="3498794"/>
            <a:ext cx="1408444" cy="673166"/>
            <a:chOff x="712664" y="3693287"/>
            <a:chExt cx="1460738" cy="698160"/>
          </a:xfrm>
        </p:grpSpPr>
        <p:grpSp>
          <p:nvGrpSpPr>
            <p:cNvPr id="11273" name="Google Shape;11273;p75"/>
            <p:cNvGrpSpPr/>
            <p:nvPr/>
          </p:nvGrpSpPr>
          <p:grpSpPr>
            <a:xfrm>
              <a:off x="1380079" y="4133090"/>
              <a:ext cx="234048" cy="258099"/>
              <a:chOff x="1380079" y="4133090"/>
              <a:chExt cx="234048" cy="258099"/>
            </a:xfrm>
          </p:grpSpPr>
          <p:sp>
            <p:nvSpPr>
              <p:cNvPr id="11274" name="Google Shape;11274;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5"/>
            <p:cNvGrpSpPr/>
            <p:nvPr/>
          </p:nvGrpSpPr>
          <p:grpSpPr>
            <a:xfrm>
              <a:off x="884610" y="3864082"/>
              <a:ext cx="1118566" cy="527275"/>
              <a:chOff x="890961" y="3865463"/>
              <a:chExt cx="1115221" cy="525698"/>
            </a:xfrm>
          </p:grpSpPr>
          <p:sp>
            <p:nvSpPr>
              <p:cNvPr id="11278" name="Google Shape;11278;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75"/>
            <p:cNvGrpSpPr/>
            <p:nvPr/>
          </p:nvGrpSpPr>
          <p:grpSpPr>
            <a:xfrm>
              <a:off x="712664" y="3693287"/>
              <a:ext cx="1460738" cy="698160"/>
              <a:chOff x="712664" y="3693025"/>
              <a:chExt cx="1460738" cy="698160"/>
            </a:xfrm>
          </p:grpSpPr>
          <p:sp>
            <p:nvSpPr>
              <p:cNvPr id="11282" name="Google Shape;11282;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88" name="Google Shape;11288;p75"/>
          <p:cNvGrpSpPr/>
          <p:nvPr/>
        </p:nvGrpSpPr>
        <p:grpSpPr>
          <a:xfrm>
            <a:off x="3146985" y="970941"/>
            <a:ext cx="795485" cy="738831"/>
            <a:chOff x="3348603" y="1236445"/>
            <a:chExt cx="749256" cy="695894"/>
          </a:xfrm>
        </p:grpSpPr>
        <p:grpSp>
          <p:nvGrpSpPr>
            <p:cNvPr id="11289" name="Google Shape;11289;p75"/>
            <p:cNvGrpSpPr/>
            <p:nvPr/>
          </p:nvGrpSpPr>
          <p:grpSpPr>
            <a:xfrm>
              <a:off x="3583779" y="1236445"/>
              <a:ext cx="293795" cy="285811"/>
              <a:chOff x="3750225" y="1774000"/>
              <a:chExt cx="149575" cy="145525"/>
            </a:xfrm>
          </p:grpSpPr>
          <p:sp>
            <p:nvSpPr>
              <p:cNvPr id="11290" name="Google Shape;11290;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5"/>
            <p:cNvGrpSpPr/>
            <p:nvPr/>
          </p:nvGrpSpPr>
          <p:grpSpPr>
            <a:xfrm>
              <a:off x="3775534" y="1462599"/>
              <a:ext cx="322325" cy="285958"/>
              <a:chOff x="3847850" y="1889150"/>
              <a:chExt cx="164100" cy="145600"/>
            </a:xfrm>
          </p:grpSpPr>
          <p:sp>
            <p:nvSpPr>
              <p:cNvPr id="11293" name="Google Shape;11293;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5"/>
            <p:cNvGrpSpPr/>
            <p:nvPr/>
          </p:nvGrpSpPr>
          <p:grpSpPr>
            <a:xfrm>
              <a:off x="3545329" y="1646528"/>
              <a:ext cx="293746" cy="285811"/>
              <a:chOff x="3730650" y="1982800"/>
              <a:chExt cx="149550" cy="145525"/>
            </a:xfrm>
          </p:grpSpPr>
          <p:sp>
            <p:nvSpPr>
              <p:cNvPr id="11296" name="Google Shape;11296;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75"/>
            <p:cNvGrpSpPr/>
            <p:nvPr/>
          </p:nvGrpSpPr>
          <p:grpSpPr>
            <a:xfrm>
              <a:off x="3348603" y="1415046"/>
              <a:ext cx="294384" cy="284387"/>
              <a:chOff x="3630494" y="1864938"/>
              <a:chExt cx="149875" cy="144800"/>
            </a:xfrm>
          </p:grpSpPr>
          <p:sp>
            <p:nvSpPr>
              <p:cNvPr id="11299" name="Google Shape;11299;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01" name="Google Shape;11301;p75"/>
          <p:cNvGrpSpPr/>
          <p:nvPr/>
        </p:nvGrpSpPr>
        <p:grpSpPr>
          <a:xfrm>
            <a:off x="2268512" y="3493837"/>
            <a:ext cx="1324924" cy="678083"/>
            <a:chOff x="2413923" y="3711366"/>
            <a:chExt cx="1374117" cy="703260"/>
          </a:xfrm>
        </p:grpSpPr>
        <p:grpSp>
          <p:nvGrpSpPr>
            <p:cNvPr id="11302" name="Google Shape;11302;p75"/>
            <p:cNvGrpSpPr/>
            <p:nvPr/>
          </p:nvGrpSpPr>
          <p:grpSpPr>
            <a:xfrm>
              <a:off x="2413923" y="3711366"/>
              <a:ext cx="1374117" cy="703260"/>
              <a:chOff x="2413923" y="3711366"/>
              <a:chExt cx="1374117" cy="703260"/>
            </a:xfrm>
          </p:grpSpPr>
          <p:sp>
            <p:nvSpPr>
              <p:cNvPr id="11303" name="Google Shape;11303;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4" name="Google Shape;11304;p75"/>
              <p:cNvGrpSpPr/>
              <p:nvPr/>
            </p:nvGrpSpPr>
            <p:grpSpPr>
              <a:xfrm>
                <a:off x="2600284" y="3808654"/>
                <a:ext cx="234506" cy="138009"/>
                <a:chOff x="2600284" y="3808654"/>
                <a:chExt cx="234506" cy="138009"/>
              </a:xfrm>
            </p:grpSpPr>
            <p:sp>
              <p:nvSpPr>
                <p:cNvPr id="11305" name="Google Shape;11305;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06" name="Google Shape;11306;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307" name="Google Shape;11307;p75"/>
              <p:cNvGrpSpPr/>
              <p:nvPr/>
            </p:nvGrpSpPr>
            <p:grpSpPr>
              <a:xfrm>
                <a:off x="3359659" y="3805664"/>
                <a:ext cx="232294" cy="141000"/>
                <a:chOff x="3359659" y="3805664"/>
                <a:chExt cx="232294" cy="141000"/>
              </a:xfrm>
            </p:grpSpPr>
            <p:sp>
              <p:nvSpPr>
                <p:cNvPr id="11308" name="Google Shape;11308;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09" name="Google Shape;11309;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310" name="Google Shape;11310;p75"/>
              <p:cNvGrpSpPr/>
              <p:nvPr/>
            </p:nvGrpSpPr>
            <p:grpSpPr>
              <a:xfrm>
                <a:off x="3067316" y="3711366"/>
                <a:ext cx="66900" cy="166809"/>
                <a:chOff x="3067316" y="3711366"/>
                <a:chExt cx="66900" cy="166809"/>
              </a:xfrm>
            </p:grpSpPr>
            <p:sp>
              <p:nvSpPr>
                <p:cNvPr id="11311" name="Google Shape;11311;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12" name="Google Shape;11312;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313" name="Google Shape;11313;p75"/>
              <p:cNvGrpSpPr/>
              <p:nvPr/>
            </p:nvGrpSpPr>
            <p:grpSpPr>
              <a:xfrm>
                <a:off x="2413923" y="4058666"/>
                <a:ext cx="224119" cy="66900"/>
                <a:chOff x="2413923" y="4058666"/>
                <a:chExt cx="224119" cy="66900"/>
              </a:xfrm>
            </p:grpSpPr>
            <p:sp>
              <p:nvSpPr>
                <p:cNvPr id="11314" name="Google Shape;11314;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15" name="Google Shape;11315;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316" name="Google Shape;11316;p75"/>
              <p:cNvGrpSpPr/>
              <p:nvPr/>
            </p:nvGrpSpPr>
            <p:grpSpPr>
              <a:xfrm>
                <a:off x="3564643" y="4058666"/>
                <a:ext cx="223397" cy="66900"/>
                <a:chOff x="3564643" y="4058666"/>
                <a:chExt cx="223397" cy="66900"/>
              </a:xfrm>
            </p:grpSpPr>
            <p:sp>
              <p:nvSpPr>
                <p:cNvPr id="11317" name="Google Shape;11317;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18" name="Google Shape;11318;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1319" name="Google Shape;11319;p75"/>
            <p:cNvGrpSpPr/>
            <p:nvPr/>
          </p:nvGrpSpPr>
          <p:grpSpPr>
            <a:xfrm>
              <a:off x="2633353" y="3965763"/>
              <a:ext cx="933975" cy="445687"/>
              <a:chOff x="2633353" y="3965763"/>
              <a:chExt cx="933975" cy="445687"/>
            </a:xfrm>
          </p:grpSpPr>
          <p:sp>
            <p:nvSpPr>
              <p:cNvPr id="11320" name="Google Shape;11320;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22" name="Google Shape;11322;p75"/>
          <p:cNvGrpSpPr/>
          <p:nvPr/>
        </p:nvGrpSpPr>
        <p:grpSpPr>
          <a:xfrm>
            <a:off x="6392784" y="1044384"/>
            <a:ext cx="1131087" cy="587383"/>
            <a:chOff x="238125" y="999450"/>
            <a:chExt cx="7140700" cy="3708225"/>
          </a:xfrm>
        </p:grpSpPr>
        <p:sp>
          <p:nvSpPr>
            <p:cNvPr id="11323" name="Google Shape;11323;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5"/>
          <p:cNvGrpSpPr/>
          <p:nvPr/>
        </p:nvGrpSpPr>
        <p:grpSpPr>
          <a:xfrm>
            <a:off x="3744234" y="3493879"/>
            <a:ext cx="1375854" cy="678131"/>
            <a:chOff x="3913765" y="3641905"/>
            <a:chExt cx="1522805" cy="750560"/>
          </a:xfrm>
        </p:grpSpPr>
        <p:grpSp>
          <p:nvGrpSpPr>
            <p:cNvPr id="11333" name="Google Shape;11333;p75"/>
            <p:cNvGrpSpPr/>
            <p:nvPr/>
          </p:nvGrpSpPr>
          <p:grpSpPr>
            <a:xfrm>
              <a:off x="3913765" y="3997002"/>
              <a:ext cx="1522805" cy="395463"/>
              <a:chOff x="3913765" y="3997002"/>
              <a:chExt cx="1522805" cy="395463"/>
            </a:xfrm>
          </p:grpSpPr>
          <p:grpSp>
            <p:nvGrpSpPr>
              <p:cNvPr id="11334" name="Google Shape;11334;p75"/>
              <p:cNvGrpSpPr/>
              <p:nvPr/>
            </p:nvGrpSpPr>
            <p:grpSpPr>
              <a:xfrm>
                <a:off x="3913765" y="4138659"/>
                <a:ext cx="507602" cy="253806"/>
                <a:chOff x="3913765" y="4138659"/>
                <a:chExt cx="507602" cy="253806"/>
              </a:xfrm>
            </p:grpSpPr>
            <p:sp>
              <p:nvSpPr>
                <p:cNvPr id="11335" name="Google Shape;11335;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1337" name="Google Shape;11337;p75"/>
              <p:cNvGrpSpPr/>
              <p:nvPr/>
            </p:nvGrpSpPr>
            <p:grpSpPr>
              <a:xfrm>
                <a:off x="4421361" y="3997002"/>
                <a:ext cx="507618" cy="395463"/>
                <a:chOff x="4421361" y="3997002"/>
                <a:chExt cx="507618" cy="395463"/>
              </a:xfrm>
            </p:grpSpPr>
            <p:sp>
              <p:nvSpPr>
                <p:cNvPr id="11338" name="Google Shape;11338;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5"/>
              <p:cNvGrpSpPr/>
              <p:nvPr/>
            </p:nvGrpSpPr>
            <p:grpSpPr>
              <a:xfrm>
                <a:off x="4928973" y="4189418"/>
                <a:ext cx="507596" cy="203047"/>
                <a:chOff x="4928973" y="4189418"/>
                <a:chExt cx="507596" cy="203047"/>
              </a:xfrm>
            </p:grpSpPr>
            <p:sp>
              <p:nvSpPr>
                <p:cNvPr id="11341" name="Google Shape;11341;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3" name="Google Shape;11343;p75"/>
            <p:cNvGrpSpPr/>
            <p:nvPr/>
          </p:nvGrpSpPr>
          <p:grpSpPr>
            <a:xfrm>
              <a:off x="4482186" y="3641905"/>
              <a:ext cx="397605" cy="349784"/>
              <a:chOff x="2906375" y="1159725"/>
              <a:chExt cx="1860575" cy="1636800"/>
            </a:xfrm>
          </p:grpSpPr>
          <p:sp>
            <p:nvSpPr>
              <p:cNvPr id="11344" name="Google Shape;11344;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8" name="Google Shape;11348;p75"/>
          <p:cNvGrpSpPr/>
          <p:nvPr/>
        </p:nvGrpSpPr>
        <p:grpSpPr>
          <a:xfrm>
            <a:off x="6528943" y="1853805"/>
            <a:ext cx="940737" cy="721067"/>
            <a:chOff x="6599718" y="2068734"/>
            <a:chExt cx="940737" cy="721067"/>
          </a:xfrm>
        </p:grpSpPr>
        <p:sp>
          <p:nvSpPr>
            <p:cNvPr id="11349" name="Google Shape;11349;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5" name="Google Shape;11355;p75"/>
            <p:cNvGrpSpPr/>
            <p:nvPr/>
          </p:nvGrpSpPr>
          <p:grpSpPr>
            <a:xfrm>
              <a:off x="6836957" y="2068734"/>
              <a:ext cx="461892" cy="721067"/>
              <a:chOff x="6836957" y="2068734"/>
              <a:chExt cx="461892" cy="721067"/>
            </a:xfrm>
          </p:grpSpPr>
          <p:sp>
            <p:nvSpPr>
              <p:cNvPr id="11356" name="Google Shape;11356;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2" name="Google Shape;11362;p75"/>
              <p:cNvGrpSpPr/>
              <p:nvPr/>
            </p:nvGrpSpPr>
            <p:grpSpPr>
              <a:xfrm>
                <a:off x="6836957" y="2068734"/>
                <a:ext cx="461892" cy="721067"/>
                <a:chOff x="6836957" y="2068734"/>
                <a:chExt cx="461892" cy="721067"/>
              </a:xfrm>
            </p:grpSpPr>
            <p:sp>
              <p:nvSpPr>
                <p:cNvPr id="11363" name="Google Shape;11363;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370" name="Google Shape;11370;p75"/>
          <p:cNvGrpSpPr/>
          <p:nvPr/>
        </p:nvGrpSpPr>
        <p:grpSpPr>
          <a:xfrm>
            <a:off x="2412262" y="1858152"/>
            <a:ext cx="712577" cy="712374"/>
            <a:chOff x="2559249" y="2069323"/>
            <a:chExt cx="685566" cy="685634"/>
          </a:xfrm>
        </p:grpSpPr>
        <p:sp>
          <p:nvSpPr>
            <p:cNvPr id="11371" name="Google Shape;11371;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5"/>
          <p:cNvGrpSpPr/>
          <p:nvPr/>
        </p:nvGrpSpPr>
        <p:grpSpPr>
          <a:xfrm>
            <a:off x="7594699" y="970941"/>
            <a:ext cx="845645" cy="711911"/>
            <a:chOff x="951975" y="315800"/>
            <a:chExt cx="5860325" cy="4933550"/>
          </a:xfrm>
        </p:grpSpPr>
        <p:sp>
          <p:nvSpPr>
            <p:cNvPr id="11385" name="Google Shape;11385;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5"/>
          <p:cNvGrpSpPr/>
          <p:nvPr/>
        </p:nvGrpSpPr>
        <p:grpSpPr>
          <a:xfrm>
            <a:off x="3691828" y="2707050"/>
            <a:ext cx="1617932" cy="621724"/>
            <a:chOff x="3862800" y="3038525"/>
            <a:chExt cx="1329006" cy="510698"/>
          </a:xfrm>
        </p:grpSpPr>
        <p:sp>
          <p:nvSpPr>
            <p:cNvPr id="11394" name="Google Shape;11394;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75"/>
            <p:cNvGrpSpPr/>
            <p:nvPr/>
          </p:nvGrpSpPr>
          <p:grpSpPr>
            <a:xfrm>
              <a:off x="3967075" y="3040337"/>
              <a:ext cx="1019927" cy="402126"/>
              <a:chOff x="3967075" y="3040337"/>
              <a:chExt cx="1019927" cy="402126"/>
            </a:xfrm>
          </p:grpSpPr>
          <p:sp>
            <p:nvSpPr>
              <p:cNvPr id="11397" name="Google Shape;11397;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75"/>
            <p:cNvGrpSpPr/>
            <p:nvPr/>
          </p:nvGrpSpPr>
          <p:grpSpPr>
            <a:xfrm>
              <a:off x="4186700" y="3040337"/>
              <a:ext cx="390475" cy="183289"/>
              <a:chOff x="4186700" y="3040337"/>
              <a:chExt cx="390475" cy="183289"/>
            </a:xfrm>
          </p:grpSpPr>
          <p:sp>
            <p:nvSpPr>
              <p:cNvPr id="11400" name="Google Shape;11400;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5"/>
            <p:cNvGrpSpPr/>
            <p:nvPr/>
          </p:nvGrpSpPr>
          <p:grpSpPr>
            <a:xfrm>
              <a:off x="4073727" y="3040337"/>
              <a:ext cx="697794" cy="296263"/>
              <a:chOff x="4073727" y="3040337"/>
              <a:chExt cx="697794" cy="296263"/>
            </a:xfrm>
          </p:grpSpPr>
          <p:sp>
            <p:nvSpPr>
              <p:cNvPr id="11403" name="Google Shape;11403;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75"/>
            <p:cNvGrpSpPr/>
            <p:nvPr/>
          </p:nvGrpSpPr>
          <p:grpSpPr>
            <a:xfrm>
              <a:off x="3862800" y="3038525"/>
              <a:ext cx="1329006" cy="510698"/>
              <a:chOff x="3862800" y="3038525"/>
              <a:chExt cx="1329006" cy="510698"/>
            </a:xfrm>
          </p:grpSpPr>
          <p:sp>
            <p:nvSpPr>
              <p:cNvPr id="11406" name="Google Shape;11406;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8" name="Google Shape;11408;p75"/>
          <p:cNvGrpSpPr/>
          <p:nvPr/>
        </p:nvGrpSpPr>
        <p:grpSpPr>
          <a:xfrm>
            <a:off x="700150" y="970941"/>
            <a:ext cx="883205" cy="775176"/>
            <a:chOff x="649648" y="271400"/>
            <a:chExt cx="6215377" cy="5455143"/>
          </a:xfrm>
        </p:grpSpPr>
        <p:sp>
          <p:nvSpPr>
            <p:cNvPr id="11409" name="Google Shape;11409;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75"/>
          <p:cNvGrpSpPr/>
          <p:nvPr/>
        </p:nvGrpSpPr>
        <p:grpSpPr>
          <a:xfrm>
            <a:off x="2308452" y="970941"/>
            <a:ext cx="767704" cy="815489"/>
            <a:chOff x="2499700" y="1135950"/>
            <a:chExt cx="732402" cy="777990"/>
          </a:xfrm>
        </p:grpSpPr>
        <p:grpSp>
          <p:nvGrpSpPr>
            <p:cNvPr id="11422" name="Google Shape;11422;p75"/>
            <p:cNvGrpSpPr/>
            <p:nvPr/>
          </p:nvGrpSpPr>
          <p:grpSpPr>
            <a:xfrm>
              <a:off x="2499700" y="1135950"/>
              <a:ext cx="732402" cy="694705"/>
              <a:chOff x="2499700" y="1135950"/>
              <a:chExt cx="732402" cy="694705"/>
            </a:xfrm>
          </p:grpSpPr>
          <p:sp>
            <p:nvSpPr>
              <p:cNvPr id="11423" name="Google Shape;11423;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5"/>
            <p:cNvGrpSpPr/>
            <p:nvPr/>
          </p:nvGrpSpPr>
          <p:grpSpPr>
            <a:xfrm>
              <a:off x="2517909" y="1188726"/>
              <a:ext cx="702702" cy="725214"/>
              <a:chOff x="2517909" y="1188726"/>
              <a:chExt cx="702702" cy="725214"/>
            </a:xfrm>
          </p:grpSpPr>
          <p:sp>
            <p:nvSpPr>
              <p:cNvPr id="11451" name="Google Shape;11451;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6" name="Google Shape;11456;p75"/>
          <p:cNvGrpSpPr/>
          <p:nvPr/>
        </p:nvGrpSpPr>
        <p:grpSpPr>
          <a:xfrm>
            <a:off x="1654184" y="970941"/>
            <a:ext cx="583439" cy="870229"/>
            <a:chOff x="1716825" y="1121550"/>
            <a:chExt cx="622800" cy="928938"/>
          </a:xfrm>
        </p:grpSpPr>
        <p:grpSp>
          <p:nvGrpSpPr>
            <p:cNvPr id="11457" name="Google Shape;11457;p75"/>
            <p:cNvGrpSpPr/>
            <p:nvPr/>
          </p:nvGrpSpPr>
          <p:grpSpPr>
            <a:xfrm>
              <a:off x="1716825" y="1121550"/>
              <a:ext cx="622800" cy="928938"/>
              <a:chOff x="1716825" y="1121550"/>
              <a:chExt cx="622800" cy="928938"/>
            </a:xfrm>
          </p:grpSpPr>
          <p:cxnSp>
            <p:nvCxnSpPr>
              <p:cNvPr id="11458" name="Google Shape;11458;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1459" name="Google Shape;11459;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5"/>
            <p:cNvGrpSpPr/>
            <p:nvPr/>
          </p:nvGrpSpPr>
          <p:grpSpPr>
            <a:xfrm>
              <a:off x="1768050" y="1172775"/>
              <a:ext cx="520200" cy="832000"/>
              <a:chOff x="1768050" y="1172775"/>
              <a:chExt cx="520200" cy="832000"/>
            </a:xfrm>
          </p:grpSpPr>
          <p:cxnSp>
            <p:nvCxnSpPr>
              <p:cNvPr id="11461" name="Google Shape;11461;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1462" name="Google Shape;11462;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75"/>
            <p:cNvGrpSpPr/>
            <p:nvPr/>
          </p:nvGrpSpPr>
          <p:grpSpPr>
            <a:xfrm>
              <a:off x="1820100" y="1225475"/>
              <a:ext cx="416400" cy="729575"/>
              <a:chOff x="1820100" y="1225475"/>
              <a:chExt cx="416400" cy="729575"/>
            </a:xfrm>
          </p:grpSpPr>
          <p:cxnSp>
            <p:nvCxnSpPr>
              <p:cNvPr id="11464" name="Google Shape;11464;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1465" name="Google Shape;11465;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75"/>
            <p:cNvGrpSpPr/>
            <p:nvPr/>
          </p:nvGrpSpPr>
          <p:grpSpPr>
            <a:xfrm>
              <a:off x="1874250" y="1278825"/>
              <a:ext cx="308100" cy="605275"/>
              <a:chOff x="1874250" y="1278825"/>
              <a:chExt cx="308100" cy="605275"/>
            </a:xfrm>
          </p:grpSpPr>
          <p:cxnSp>
            <p:nvCxnSpPr>
              <p:cNvPr id="11467" name="Google Shape;11467;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1468" name="Google Shape;11468;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9" name="Google Shape;11469;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5"/>
          <p:cNvGrpSpPr/>
          <p:nvPr/>
        </p:nvGrpSpPr>
        <p:grpSpPr>
          <a:xfrm>
            <a:off x="1574007" y="1857263"/>
            <a:ext cx="739072" cy="714152"/>
            <a:chOff x="4334725" y="1355875"/>
            <a:chExt cx="3106650" cy="3001900"/>
          </a:xfrm>
        </p:grpSpPr>
        <p:grpSp>
          <p:nvGrpSpPr>
            <p:cNvPr id="11471" name="Google Shape;11471;p75"/>
            <p:cNvGrpSpPr/>
            <p:nvPr/>
          </p:nvGrpSpPr>
          <p:grpSpPr>
            <a:xfrm>
              <a:off x="4516050" y="1724875"/>
              <a:ext cx="2693725" cy="2632900"/>
              <a:chOff x="4516050" y="1724875"/>
              <a:chExt cx="2693725" cy="2632900"/>
            </a:xfrm>
          </p:grpSpPr>
          <p:sp>
            <p:nvSpPr>
              <p:cNvPr id="11472" name="Google Shape;11472;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75"/>
            <p:cNvGrpSpPr/>
            <p:nvPr/>
          </p:nvGrpSpPr>
          <p:grpSpPr>
            <a:xfrm>
              <a:off x="4334725" y="1355875"/>
              <a:ext cx="3106650" cy="2709650"/>
              <a:chOff x="4334725" y="1355875"/>
              <a:chExt cx="3106650" cy="2709650"/>
            </a:xfrm>
          </p:grpSpPr>
          <p:sp>
            <p:nvSpPr>
              <p:cNvPr id="11476" name="Google Shape;11476;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79" name="Google Shape;11479;p75"/>
          <p:cNvGrpSpPr/>
          <p:nvPr/>
        </p:nvGrpSpPr>
        <p:grpSpPr>
          <a:xfrm>
            <a:off x="7690956" y="3488034"/>
            <a:ext cx="312074" cy="684173"/>
            <a:chOff x="7645573" y="3754300"/>
            <a:chExt cx="293855" cy="644170"/>
          </a:xfrm>
        </p:grpSpPr>
        <p:sp>
          <p:nvSpPr>
            <p:cNvPr id="11480" name="Google Shape;11480;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5"/>
          <p:cNvGrpSpPr/>
          <p:nvPr/>
        </p:nvGrpSpPr>
        <p:grpSpPr>
          <a:xfrm>
            <a:off x="5612944" y="970941"/>
            <a:ext cx="709011" cy="739359"/>
            <a:chOff x="5830645" y="1256617"/>
            <a:chExt cx="530340" cy="553040"/>
          </a:xfrm>
        </p:grpSpPr>
        <p:grpSp>
          <p:nvGrpSpPr>
            <p:cNvPr id="11483" name="Google Shape;11483;p75"/>
            <p:cNvGrpSpPr/>
            <p:nvPr/>
          </p:nvGrpSpPr>
          <p:grpSpPr>
            <a:xfrm>
              <a:off x="5830645" y="1256617"/>
              <a:ext cx="259743" cy="269909"/>
              <a:chOff x="5830645" y="1256617"/>
              <a:chExt cx="259743" cy="269909"/>
            </a:xfrm>
          </p:grpSpPr>
          <p:sp>
            <p:nvSpPr>
              <p:cNvPr id="11484" name="Google Shape;11484;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5"/>
            <p:cNvGrpSpPr/>
            <p:nvPr/>
          </p:nvGrpSpPr>
          <p:grpSpPr>
            <a:xfrm>
              <a:off x="6101293" y="1256617"/>
              <a:ext cx="259692" cy="269909"/>
              <a:chOff x="6101293" y="1256617"/>
              <a:chExt cx="259692" cy="269909"/>
            </a:xfrm>
          </p:grpSpPr>
          <p:sp>
            <p:nvSpPr>
              <p:cNvPr id="11487" name="Google Shape;11487;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5"/>
            <p:cNvGrpSpPr/>
            <p:nvPr/>
          </p:nvGrpSpPr>
          <p:grpSpPr>
            <a:xfrm>
              <a:off x="5830645" y="1539749"/>
              <a:ext cx="259692" cy="269909"/>
              <a:chOff x="5830645" y="1539749"/>
              <a:chExt cx="259692" cy="269909"/>
            </a:xfrm>
          </p:grpSpPr>
          <p:sp>
            <p:nvSpPr>
              <p:cNvPr id="11490" name="Google Shape;11490;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5"/>
            <p:cNvGrpSpPr/>
            <p:nvPr/>
          </p:nvGrpSpPr>
          <p:grpSpPr>
            <a:xfrm>
              <a:off x="6101293" y="1539749"/>
              <a:ext cx="259692" cy="269909"/>
              <a:chOff x="6101293" y="1539749"/>
              <a:chExt cx="259692" cy="269909"/>
            </a:xfrm>
          </p:grpSpPr>
          <p:sp>
            <p:nvSpPr>
              <p:cNvPr id="11493" name="Google Shape;11493;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5"/>
          <p:cNvGrpSpPr/>
          <p:nvPr/>
        </p:nvGrpSpPr>
        <p:grpSpPr>
          <a:xfrm>
            <a:off x="714438" y="2707057"/>
            <a:ext cx="1452955" cy="621360"/>
            <a:chOff x="732422" y="2990152"/>
            <a:chExt cx="1337773" cy="572102"/>
          </a:xfrm>
        </p:grpSpPr>
        <p:sp>
          <p:nvSpPr>
            <p:cNvPr id="11497" name="Google Shape;11497;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11506"/>
        <p:cNvGrpSpPr/>
        <p:nvPr/>
      </p:nvGrpSpPr>
      <p:grpSpPr>
        <a:xfrm>
          <a:off x="0" y="0"/>
          <a:ext cx="0" cy="0"/>
          <a:chOff x="0" y="0"/>
          <a:chExt cx="0" cy="0"/>
        </a:xfrm>
      </p:grpSpPr>
      <p:grpSp>
        <p:nvGrpSpPr>
          <p:cNvPr id="11507" name="Google Shape;11507;p76"/>
          <p:cNvGrpSpPr/>
          <p:nvPr/>
        </p:nvGrpSpPr>
        <p:grpSpPr>
          <a:xfrm>
            <a:off x="708575" y="965865"/>
            <a:ext cx="1636117" cy="1526144"/>
            <a:chOff x="729238" y="1179665"/>
            <a:chExt cx="1636117" cy="1526144"/>
          </a:xfrm>
        </p:grpSpPr>
        <p:grpSp>
          <p:nvGrpSpPr>
            <p:cNvPr id="11508" name="Google Shape;11508;p76"/>
            <p:cNvGrpSpPr/>
            <p:nvPr/>
          </p:nvGrpSpPr>
          <p:grpSpPr>
            <a:xfrm>
              <a:off x="729238" y="1179665"/>
              <a:ext cx="80700" cy="1526144"/>
              <a:chOff x="729238" y="1179665"/>
              <a:chExt cx="80700" cy="1526144"/>
            </a:xfrm>
          </p:grpSpPr>
          <p:sp>
            <p:nvSpPr>
              <p:cNvPr id="11509" name="Google Shape;11509;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6"/>
            <p:cNvGrpSpPr/>
            <p:nvPr/>
          </p:nvGrpSpPr>
          <p:grpSpPr>
            <a:xfrm>
              <a:off x="903098" y="1179665"/>
              <a:ext cx="80700" cy="1526144"/>
              <a:chOff x="903098" y="1179665"/>
              <a:chExt cx="80700" cy="1526144"/>
            </a:xfrm>
          </p:grpSpPr>
          <p:sp>
            <p:nvSpPr>
              <p:cNvPr id="11520" name="Google Shape;11520;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76"/>
            <p:cNvGrpSpPr/>
            <p:nvPr/>
          </p:nvGrpSpPr>
          <p:grpSpPr>
            <a:xfrm>
              <a:off x="1076958" y="1179665"/>
              <a:ext cx="80700" cy="1526144"/>
              <a:chOff x="1076958" y="1179665"/>
              <a:chExt cx="80700" cy="1526144"/>
            </a:xfrm>
          </p:grpSpPr>
          <p:sp>
            <p:nvSpPr>
              <p:cNvPr id="11531" name="Google Shape;11531;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6"/>
            <p:cNvGrpSpPr/>
            <p:nvPr/>
          </p:nvGrpSpPr>
          <p:grpSpPr>
            <a:xfrm>
              <a:off x="1247707" y="1179665"/>
              <a:ext cx="80700" cy="1526144"/>
              <a:chOff x="1247707" y="1179665"/>
              <a:chExt cx="80700" cy="1526144"/>
            </a:xfrm>
          </p:grpSpPr>
          <p:sp>
            <p:nvSpPr>
              <p:cNvPr id="11542" name="Google Shape;11542;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6"/>
            <p:cNvGrpSpPr/>
            <p:nvPr/>
          </p:nvGrpSpPr>
          <p:grpSpPr>
            <a:xfrm>
              <a:off x="1421567" y="1179665"/>
              <a:ext cx="80700" cy="1526144"/>
              <a:chOff x="1421567" y="1179665"/>
              <a:chExt cx="80700" cy="1526144"/>
            </a:xfrm>
          </p:grpSpPr>
          <p:sp>
            <p:nvSpPr>
              <p:cNvPr id="11553" name="Google Shape;11553;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6"/>
            <p:cNvGrpSpPr/>
            <p:nvPr/>
          </p:nvGrpSpPr>
          <p:grpSpPr>
            <a:xfrm>
              <a:off x="1592327" y="1179665"/>
              <a:ext cx="80700" cy="1526144"/>
              <a:chOff x="1592327" y="1179665"/>
              <a:chExt cx="80700" cy="1526144"/>
            </a:xfrm>
          </p:grpSpPr>
          <p:sp>
            <p:nvSpPr>
              <p:cNvPr id="11564" name="Google Shape;11564;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6"/>
            <p:cNvGrpSpPr/>
            <p:nvPr/>
          </p:nvGrpSpPr>
          <p:grpSpPr>
            <a:xfrm>
              <a:off x="1766187" y="1179665"/>
              <a:ext cx="80700" cy="1526144"/>
              <a:chOff x="1766187" y="1179665"/>
              <a:chExt cx="80700" cy="1526144"/>
            </a:xfrm>
          </p:grpSpPr>
          <p:sp>
            <p:nvSpPr>
              <p:cNvPr id="11575" name="Google Shape;11575;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76"/>
            <p:cNvGrpSpPr/>
            <p:nvPr/>
          </p:nvGrpSpPr>
          <p:grpSpPr>
            <a:xfrm>
              <a:off x="1936935" y="1179665"/>
              <a:ext cx="80700" cy="1526144"/>
              <a:chOff x="1936935" y="1179665"/>
              <a:chExt cx="80700" cy="1526144"/>
            </a:xfrm>
          </p:grpSpPr>
          <p:sp>
            <p:nvSpPr>
              <p:cNvPr id="11586" name="Google Shape;11586;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6"/>
            <p:cNvGrpSpPr/>
            <p:nvPr/>
          </p:nvGrpSpPr>
          <p:grpSpPr>
            <a:xfrm>
              <a:off x="2110795" y="1179665"/>
              <a:ext cx="80700" cy="1526144"/>
              <a:chOff x="2110795" y="1179665"/>
              <a:chExt cx="80700" cy="1526144"/>
            </a:xfrm>
          </p:grpSpPr>
          <p:sp>
            <p:nvSpPr>
              <p:cNvPr id="11597" name="Google Shape;11597;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6"/>
            <p:cNvGrpSpPr/>
            <p:nvPr/>
          </p:nvGrpSpPr>
          <p:grpSpPr>
            <a:xfrm>
              <a:off x="2284655" y="1179665"/>
              <a:ext cx="80700" cy="1526144"/>
              <a:chOff x="2284655" y="1179665"/>
              <a:chExt cx="80700" cy="1526144"/>
            </a:xfrm>
          </p:grpSpPr>
          <p:sp>
            <p:nvSpPr>
              <p:cNvPr id="11608" name="Google Shape;11608;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18" name="Google Shape;11618;p76"/>
          <p:cNvGrpSpPr/>
          <p:nvPr/>
        </p:nvGrpSpPr>
        <p:grpSpPr>
          <a:xfrm>
            <a:off x="2603242" y="985003"/>
            <a:ext cx="1364248" cy="1102133"/>
            <a:chOff x="2623904" y="1198803"/>
            <a:chExt cx="1364248" cy="1102133"/>
          </a:xfrm>
        </p:grpSpPr>
        <p:grpSp>
          <p:nvGrpSpPr>
            <p:cNvPr id="11619" name="Google Shape;11619;p76"/>
            <p:cNvGrpSpPr/>
            <p:nvPr/>
          </p:nvGrpSpPr>
          <p:grpSpPr>
            <a:xfrm>
              <a:off x="2623907" y="1198803"/>
              <a:ext cx="1364245" cy="273000"/>
              <a:chOff x="2623907" y="1198803"/>
              <a:chExt cx="1364245" cy="273000"/>
            </a:xfrm>
          </p:grpSpPr>
          <p:sp>
            <p:nvSpPr>
              <p:cNvPr id="11620" name="Google Shape;11620;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76"/>
            <p:cNvGrpSpPr/>
            <p:nvPr/>
          </p:nvGrpSpPr>
          <p:grpSpPr>
            <a:xfrm>
              <a:off x="2623904" y="1476964"/>
              <a:ext cx="1364245" cy="273000"/>
              <a:chOff x="2623904" y="1476964"/>
              <a:chExt cx="1364245" cy="273000"/>
            </a:xfrm>
          </p:grpSpPr>
          <p:sp>
            <p:nvSpPr>
              <p:cNvPr id="11626" name="Google Shape;11626;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6"/>
            <p:cNvGrpSpPr/>
            <p:nvPr/>
          </p:nvGrpSpPr>
          <p:grpSpPr>
            <a:xfrm>
              <a:off x="2623907" y="1749775"/>
              <a:ext cx="1364245" cy="273000"/>
              <a:chOff x="2623907" y="1749775"/>
              <a:chExt cx="1364245" cy="273000"/>
            </a:xfrm>
          </p:grpSpPr>
          <p:sp>
            <p:nvSpPr>
              <p:cNvPr id="11632" name="Google Shape;11632;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6"/>
            <p:cNvGrpSpPr/>
            <p:nvPr/>
          </p:nvGrpSpPr>
          <p:grpSpPr>
            <a:xfrm>
              <a:off x="2623904" y="2027936"/>
              <a:ext cx="1364245" cy="273000"/>
              <a:chOff x="2623904" y="2027936"/>
              <a:chExt cx="1364245" cy="273000"/>
            </a:xfrm>
          </p:grpSpPr>
          <p:sp>
            <p:nvSpPr>
              <p:cNvPr id="11638" name="Google Shape;11638;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3" name="Google Shape;11643;p76"/>
          <p:cNvGrpSpPr/>
          <p:nvPr/>
        </p:nvGrpSpPr>
        <p:grpSpPr>
          <a:xfrm>
            <a:off x="2592703" y="2444186"/>
            <a:ext cx="1387541" cy="159124"/>
            <a:chOff x="3200660" y="2180272"/>
            <a:chExt cx="2563824" cy="378237"/>
          </a:xfrm>
        </p:grpSpPr>
        <p:sp>
          <p:nvSpPr>
            <p:cNvPr id="11644" name="Google Shape;11644;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6"/>
          <p:cNvGrpSpPr/>
          <p:nvPr/>
        </p:nvGrpSpPr>
        <p:grpSpPr>
          <a:xfrm>
            <a:off x="2589227" y="2722011"/>
            <a:ext cx="1390502" cy="159625"/>
            <a:chOff x="3530150" y="2790075"/>
            <a:chExt cx="1962600" cy="225300"/>
          </a:xfrm>
        </p:grpSpPr>
        <p:sp>
          <p:nvSpPr>
            <p:cNvPr id="11663" name="Google Shape;11663;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6"/>
          <p:cNvGrpSpPr/>
          <p:nvPr/>
        </p:nvGrpSpPr>
        <p:grpSpPr>
          <a:xfrm>
            <a:off x="2589880" y="3000337"/>
            <a:ext cx="1411629" cy="153761"/>
            <a:chOff x="3558802" y="4011427"/>
            <a:chExt cx="1866000" cy="111300"/>
          </a:xfrm>
        </p:grpSpPr>
        <p:sp>
          <p:nvSpPr>
            <p:cNvPr id="11666" name="Google Shape;11666;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6"/>
          <p:cNvGrpSpPr/>
          <p:nvPr/>
        </p:nvGrpSpPr>
        <p:grpSpPr>
          <a:xfrm>
            <a:off x="2589573" y="2205736"/>
            <a:ext cx="1383503" cy="119749"/>
            <a:chOff x="3465975" y="2270276"/>
            <a:chExt cx="1986364" cy="171929"/>
          </a:xfrm>
        </p:grpSpPr>
        <p:sp>
          <p:nvSpPr>
            <p:cNvPr id="11669" name="Google Shape;11669;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76"/>
          <p:cNvGrpSpPr/>
          <p:nvPr/>
        </p:nvGrpSpPr>
        <p:grpSpPr>
          <a:xfrm>
            <a:off x="2600580" y="3569387"/>
            <a:ext cx="1369531" cy="195460"/>
            <a:chOff x="723300" y="4253549"/>
            <a:chExt cx="2276482" cy="324900"/>
          </a:xfrm>
        </p:grpSpPr>
        <p:sp>
          <p:nvSpPr>
            <p:cNvPr id="11678" name="Google Shape;11678;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6"/>
          <p:cNvGrpSpPr/>
          <p:nvPr/>
        </p:nvGrpSpPr>
        <p:grpSpPr>
          <a:xfrm>
            <a:off x="2590141" y="3270567"/>
            <a:ext cx="1389066" cy="180119"/>
            <a:chOff x="705948" y="3788465"/>
            <a:chExt cx="2308953" cy="299400"/>
          </a:xfrm>
        </p:grpSpPr>
        <p:sp>
          <p:nvSpPr>
            <p:cNvPr id="11684" name="Google Shape;11684;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76"/>
          <p:cNvGrpSpPr/>
          <p:nvPr/>
        </p:nvGrpSpPr>
        <p:grpSpPr>
          <a:xfrm>
            <a:off x="2638078" y="3883547"/>
            <a:ext cx="1304609" cy="294074"/>
            <a:chOff x="2658741" y="4097347"/>
            <a:chExt cx="1304609" cy="294074"/>
          </a:xfrm>
        </p:grpSpPr>
        <p:grpSp>
          <p:nvGrpSpPr>
            <p:cNvPr id="11690" name="Google Shape;11690;p76"/>
            <p:cNvGrpSpPr/>
            <p:nvPr/>
          </p:nvGrpSpPr>
          <p:grpSpPr>
            <a:xfrm>
              <a:off x="2658741" y="4097347"/>
              <a:ext cx="118572" cy="294074"/>
              <a:chOff x="3343310" y="4475555"/>
              <a:chExt cx="127717" cy="316753"/>
            </a:xfrm>
          </p:grpSpPr>
          <p:sp>
            <p:nvSpPr>
              <p:cNvPr id="11691" name="Google Shape;11691;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76"/>
            <p:cNvGrpSpPr/>
            <p:nvPr/>
          </p:nvGrpSpPr>
          <p:grpSpPr>
            <a:xfrm>
              <a:off x="3815519" y="4098388"/>
              <a:ext cx="147831" cy="291991"/>
              <a:chOff x="3527539" y="4476677"/>
              <a:chExt cx="159232" cy="314510"/>
            </a:xfrm>
          </p:grpSpPr>
          <p:sp>
            <p:nvSpPr>
              <p:cNvPr id="11694" name="Google Shape;11694;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6"/>
            <p:cNvGrpSpPr/>
            <p:nvPr/>
          </p:nvGrpSpPr>
          <p:grpSpPr>
            <a:xfrm>
              <a:off x="3511696" y="4098388"/>
              <a:ext cx="147831" cy="291991"/>
              <a:chOff x="3527539" y="4476677"/>
              <a:chExt cx="159232" cy="314510"/>
            </a:xfrm>
          </p:grpSpPr>
          <p:sp>
            <p:nvSpPr>
              <p:cNvPr id="11697" name="Google Shape;11697;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6"/>
            <p:cNvGrpSpPr/>
            <p:nvPr/>
          </p:nvGrpSpPr>
          <p:grpSpPr>
            <a:xfrm>
              <a:off x="3207874" y="4098388"/>
              <a:ext cx="147831" cy="291991"/>
              <a:chOff x="3527539" y="4476677"/>
              <a:chExt cx="159232" cy="314510"/>
            </a:xfrm>
          </p:grpSpPr>
          <p:sp>
            <p:nvSpPr>
              <p:cNvPr id="11700" name="Google Shape;117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6"/>
            <p:cNvGrpSpPr/>
            <p:nvPr/>
          </p:nvGrpSpPr>
          <p:grpSpPr>
            <a:xfrm>
              <a:off x="2933305" y="4097347"/>
              <a:ext cx="118572" cy="294074"/>
              <a:chOff x="3343310" y="4475555"/>
              <a:chExt cx="127717" cy="316753"/>
            </a:xfrm>
          </p:grpSpPr>
          <p:sp>
            <p:nvSpPr>
              <p:cNvPr id="11703" name="Google Shape;11703;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5" name="Google Shape;11705;p76"/>
          <p:cNvGrpSpPr/>
          <p:nvPr/>
        </p:nvGrpSpPr>
        <p:grpSpPr>
          <a:xfrm>
            <a:off x="4256908" y="1866669"/>
            <a:ext cx="1433821" cy="191501"/>
            <a:chOff x="4273350" y="2080469"/>
            <a:chExt cx="1433821" cy="191501"/>
          </a:xfrm>
        </p:grpSpPr>
        <p:grpSp>
          <p:nvGrpSpPr>
            <p:cNvPr id="11706" name="Google Shape;11706;p76"/>
            <p:cNvGrpSpPr/>
            <p:nvPr/>
          </p:nvGrpSpPr>
          <p:grpSpPr>
            <a:xfrm>
              <a:off x="4273350" y="2080469"/>
              <a:ext cx="1433821" cy="0"/>
              <a:chOff x="5224975" y="2962250"/>
              <a:chExt cx="1544400" cy="0"/>
            </a:xfrm>
          </p:grpSpPr>
          <p:cxnSp>
            <p:nvCxnSpPr>
              <p:cNvPr id="11707" name="Google Shape;11707;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708" name="Google Shape;11708;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709" name="Google Shape;11709;p76"/>
            <p:cNvGrpSpPr/>
            <p:nvPr/>
          </p:nvGrpSpPr>
          <p:grpSpPr>
            <a:xfrm>
              <a:off x="4273350" y="2271969"/>
              <a:ext cx="1433821" cy="0"/>
              <a:chOff x="5224975" y="2962250"/>
              <a:chExt cx="1544400" cy="0"/>
            </a:xfrm>
          </p:grpSpPr>
          <p:cxnSp>
            <p:nvCxnSpPr>
              <p:cNvPr id="11710" name="Google Shape;11710;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711" name="Google Shape;11711;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712" name="Google Shape;11712;p76"/>
          <p:cNvGrpSpPr/>
          <p:nvPr/>
        </p:nvGrpSpPr>
        <p:grpSpPr>
          <a:xfrm>
            <a:off x="4258463" y="969236"/>
            <a:ext cx="1430711" cy="743389"/>
            <a:chOff x="5159450" y="1919950"/>
            <a:chExt cx="1541050" cy="862500"/>
          </a:xfrm>
        </p:grpSpPr>
        <p:sp>
          <p:nvSpPr>
            <p:cNvPr id="11713" name="Google Shape;11713;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714" name="Google Shape;11714;p76"/>
            <p:cNvGrpSpPr/>
            <p:nvPr/>
          </p:nvGrpSpPr>
          <p:grpSpPr>
            <a:xfrm>
              <a:off x="5159450" y="1919950"/>
              <a:ext cx="1541050" cy="862500"/>
              <a:chOff x="5159450" y="1919950"/>
              <a:chExt cx="1541050" cy="862500"/>
            </a:xfrm>
          </p:grpSpPr>
          <p:cxnSp>
            <p:nvCxnSpPr>
              <p:cNvPr id="11715" name="Google Shape;11715;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716" name="Google Shape;11716;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717" name="Google Shape;11717;p76"/>
          <p:cNvGrpSpPr/>
          <p:nvPr/>
        </p:nvGrpSpPr>
        <p:grpSpPr>
          <a:xfrm>
            <a:off x="4248577" y="2192564"/>
            <a:ext cx="1450484" cy="1052087"/>
            <a:chOff x="5230575" y="1554475"/>
            <a:chExt cx="2137150" cy="1550150"/>
          </a:xfrm>
        </p:grpSpPr>
        <p:sp>
          <p:nvSpPr>
            <p:cNvPr id="11718" name="Google Shape;11718;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6"/>
          <p:cNvGrpSpPr/>
          <p:nvPr/>
        </p:nvGrpSpPr>
        <p:grpSpPr>
          <a:xfrm rot="10800000">
            <a:off x="4265127" y="3284753"/>
            <a:ext cx="1417383" cy="887946"/>
            <a:chOff x="5645403" y="2920021"/>
            <a:chExt cx="2650800" cy="2180614"/>
          </a:xfrm>
        </p:grpSpPr>
        <p:sp>
          <p:nvSpPr>
            <p:cNvPr id="11732" name="Google Shape;11732;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3" name="Google Shape;11733;p76"/>
            <p:cNvCxnSpPr>
              <a:stCxn id="1173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734" name="Google Shape;11734;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5" name="Google Shape;11735;p76"/>
            <p:cNvCxnSpPr>
              <a:endCxn id="1173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736" name="Google Shape;11736;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7" name="Google Shape;11737;p76"/>
            <p:cNvCxnSpPr>
              <a:stCxn id="1173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738" name="Google Shape;11738;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39" name="Google Shape;11739;p76"/>
            <p:cNvCxnSpPr>
              <a:endCxn id="1173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740" name="Google Shape;11740;p76"/>
          <p:cNvGrpSpPr/>
          <p:nvPr/>
        </p:nvGrpSpPr>
        <p:grpSpPr>
          <a:xfrm>
            <a:off x="7365487" y="2188108"/>
            <a:ext cx="1071743" cy="1021579"/>
            <a:chOff x="7189833" y="2022667"/>
            <a:chExt cx="1251159" cy="1192597"/>
          </a:xfrm>
        </p:grpSpPr>
        <p:sp>
          <p:nvSpPr>
            <p:cNvPr id="11741" name="Google Shape;11741;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6"/>
          <p:cNvGrpSpPr/>
          <p:nvPr/>
        </p:nvGrpSpPr>
        <p:grpSpPr>
          <a:xfrm>
            <a:off x="706758" y="2614515"/>
            <a:ext cx="1695374" cy="1560837"/>
            <a:chOff x="727421" y="2828315"/>
            <a:chExt cx="1695374" cy="1560837"/>
          </a:xfrm>
        </p:grpSpPr>
        <p:grpSp>
          <p:nvGrpSpPr>
            <p:cNvPr id="11746" name="Google Shape;11746;p76"/>
            <p:cNvGrpSpPr/>
            <p:nvPr/>
          </p:nvGrpSpPr>
          <p:grpSpPr>
            <a:xfrm>
              <a:off x="819108" y="2882501"/>
              <a:ext cx="103104" cy="1426186"/>
              <a:chOff x="4674013" y="3100904"/>
              <a:chExt cx="122758" cy="1698043"/>
            </a:xfrm>
          </p:grpSpPr>
          <p:sp>
            <p:nvSpPr>
              <p:cNvPr id="11747" name="Google Shape;11747;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6"/>
            <p:cNvGrpSpPr/>
            <p:nvPr/>
          </p:nvGrpSpPr>
          <p:grpSpPr>
            <a:xfrm>
              <a:off x="1062475" y="2882501"/>
              <a:ext cx="103104" cy="1426186"/>
              <a:chOff x="4940438" y="3100904"/>
              <a:chExt cx="122758" cy="1698043"/>
            </a:xfrm>
          </p:grpSpPr>
          <p:sp>
            <p:nvSpPr>
              <p:cNvPr id="11755" name="Google Shape;11755;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6"/>
            <p:cNvGrpSpPr/>
            <p:nvPr/>
          </p:nvGrpSpPr>
          <p:grpSpPr>
            <a:xfrm>
              <a:off x="1299324" y="2882501"/>
              <a:ext cx="103104" cy="1426186"/>
              <a:chOff x="5206863" y="3100904"/>
              <a:chExt cx="122758" cy="1698043"/>
            </a:xfrm>
          </p:grpSpPr>
          <p:sp>
            <p:nvSpPr>
              <p:cNvPr id="11763" name="Google Shape;11763;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76"/>
            <p:cNvGrpSpPr/>
            <p:nvPr/>
          </p:nvGrpSpPr>
          <p:grpSpPr>
            <a:xfrm>
              <a:off x="1786057" y="2882501"/>
              <a:ext cx="103104" cy="1426186"/>
              <a:chOff x="6006138" y="3143629"/>
              <a:chExt cx="122758" cy="1698043"/>
            </a:xfrm>
          </p:grpSpPr>
          <p:sp>
            <p:nvSpPr>
              <p:cNvPr id="11771" name="Google Shape;11771;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6"/>
            <p:cNvGrpSpPr/>
            <p:nvPr/>
          </p:nvGrpSpPr>
          <p:grpSpPr>
            <a:xfrm>
              <a:off x="2029422" y="2882501"/>
              <a:ext cx="103104" cy="1426186"/>
              <a:chOff x="6805413" y="3100904"/>
              <a:chExt cx="122758" cy="1698043"/>
            </a:xfrm>
          </p:grpSpPr>
          <p:sp>
            <p:nvSpPr>
              <p:cNvPr id="11779" name="Google Shape;11779;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76"/>
            <p:cNvGrpSpPr/>
            <p:nvPr/>
          </p:nvGrpSpPr>
          <p:grpSpPr>
            <a:xfrm>
              <a:off x="727421" y="2828315"/>
              <a:ext cx="1695374" cy="1560837"/>
              <a:chOff x="734799" y="2782450"/>
              <a:chExt cx="1571100" cy="1577400"/>
            </a:xfrm>
          </p:grpSpPr>
          <p:cxnSp>
            <p:nvCxnSpPr>
              <p:cNvPr id="11787" name="Google Shape;11787;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788" name="Google Shape;11788;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789" name="Google Shape;11789;p76"/>
            <p:cNvGrpSpPr/>
            <p:nvPr/>
          </p:nvGrpSpPr>
          <p:grpSpPr>
            <a:xfrm>
              <a:off x="2272795" y="2882501"/>
              <a:ext cx="103104" cy="1426186"/>
              <a:chOff x="5206863" y="3100904"/>
              <a:chExt cx="122758" cy="1698043"/>
            </a:xfrm>
          </p:grpSpPr>
          <p:sp>
            <p:nvSpPr>
              <p:cNvPr id="11790" name="Google Shape;11790;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6"/>
            <p:cNvGrpSpPr/>
            <p:nvPr/>
          </p:nvGrpSpPr>
          <p:grpSpPr>
            <a:xfrm>
              <a:off x="1542694" y="2882501"/>
              <a:ext cx="103104" cy="1426186"/>
              <a:chOff x="6006138" y="3143629"/>
              <a:chExt cx="122758" cy="1698043"/>
            </a:xfrm>
          </p:grpSpPr>
          <p:sp>
            <p:nvSpPr>
              <p:cNvPr id="11798" name="Google Shape;11798;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05" name="Google Shape;11805;p76"/>
          <p:cNvGrpSpPr/>
          <p:nvPr/>
        </p:nvGrpSpPr>
        <p:grpSpPr>
          <a:xfrm>
            <a:off x="5915338" y="2192087"/>
            <a:ext cx="1248543" cy="1025319"/>
            <a:chOff x="5183758" y="1210600"/>
            <a:chExt cx="3605380" cy="2960783"/>
          </a:xfrm>
        </p:grpSpPr>
        <p:sp>
          <p:nvSpPr>
            <p:cNvPr id="11806" name="Google Shape;11806;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10" name="Google Shape;11810;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811" name="Google Shape;11811;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812" name="Google Shape;11812;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813" name="Google Shape;11813;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814" name="Google Shape;11814;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76"/>
          <p:cNvGrpSpPr/>
          <p:nvPr/>
        </p:nvGrpSpPr>
        <p:grpSpPr>
          <a:xfrm>
            <a:off x="5772399" y="3330404"/>
            <a:ext cx="2664831" cy="843440"/>
            <a:chOff x="5916567" y="1099697"/>
            <a:chExt cx="2556683" cy="809211"/>
          </a:xfrm>
        </p:grpSpPr>
        <p:sp>
          <p:nvSpPr>
            <p:cNvPr id="11816" name="Google Shape;11816;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76"/>
          <p:cNvGrpSpPr/>
          <p:nvPr/>
        </p:nvGrpSpPr>
        <p:grpSpPr>
          <a:xfrm>
            <a:off x="5879940" y="979263"/>
            <a:ext cx="1299851" cy="1023338"/>
            <a:chOff x="5900602" y="1193063"/>
            <a:chExt cx="1299851" cy="1023338"/>
          </a:xfrm>
        </p:grpSpPr>
        <p:grpSp>
          <p:nvGrpSpPr>
            <p:cNvPr id="11825" name="Google Shape;11825;p76"/>
            <p:cNvGrpSpPr/>
            <p:nvPr/>
          </p:nvGrpSpPr>
          <p:grpSpPr>
            <a:xfrm>
              <a:off x="6743564" y="1193063"/>
              <a:ext cx="456889" cy="700379"/>
              <a:chOff x="6743564" y="1193063"/>
              <a:chExt cx="456889" cy="700379"/>
            </a:xfrm>
          </p:grpSpPr>
          <p:grpSp>
            <p:nvGrpSpPr>
              <p:cNvPr id="11826" name="Google Shape;11826;p76"/>
              <p:cNvGrpSpPr/>
              <p:nvPr/>
            </p:nvGrpSpPr>
            <p:grpSpPr>
              <a:xfrm>
                <a:off x="6743564" y="1690731"/>
                <a:ext cx="214402" cy="202710"/>
                <a:chOff x="6743564" y="1690731"/>
                <a:chExt cx="214402" cy="202710"/>
              </a:xfrm>
            </p:grpSpPr>
            <p:sp>
              <p:nvSpPr>
                <p:cNvPr id="11827" name="Google Shape;11827;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76"/>
              <p:cNvGrpSpPr/>
              <p:nvPr/>
            </p:nvGrpSpPr>
            <p:grpSpPr>
              <a:xfrm>
                <a:off x="6915505" y="1193063"/>
                <a:ext cx="284947" cy="589637"/>
                <a:chOff x="6915505" y="1193063"/>
                <a:chExt cx="284947" cy="589637"/>
              </a:xfrm>
            </p:grpSpPr>
            <p:sp>
              <p:nvSpPr>
                <p:cNvPr id="11830" name="Google Shape;11830;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1" name="Google Shape;11831;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832" name="Google Shape;11832;p76"/>
            <p:cNvGrpSpPr/>
            <p:nvPr/>
          </p:nvGrpSpPr>
          <p:grpSpPr>
            <a:xfrm>
              <a:off x="6520337" y="1193063"/>
              <a:ext cx="341815" cy="801589"/>
              <a:chOff x="6520337" y="1193063"/>
              <a:chExt cx="341815" cy="801589"/>
            </a:xfrm>
          </p:grpSpPr>
          <p:grpSp>
            <p:nvGrpSpPr>
              <p:cNvPr id="11833" name="Google Shape;11833;p76"/>
              <p:cNvGrpSpPr/>
              <p:nvPr/>
            </p:nvGrpSpPr>
            <p:grpSpPr>
              <a:xfrm>
                <a:off x="6520337" y="1589527"/>
                <a:ext cx="213950" cy="405125"/>
                <a:chOff x="6520337" y="1589527"/>
                <a:chExt cx="213950" cy="405125"/>
              </a:xfrm>
            </p:grpSpPr>
            <p:sp>
              <p:nvSpPr>
                <p:cNvPr id="11834" name="Google Shape;11834;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6"/>
              <p:cNvGrpSpPr/>
              <p:nvPr/>
            </p:nvGrpSpPr>
            <p:grpSpPr>
              <a:xfrm>
                <a:off x="6577204" y="1193063"/>
                <a:ext cx="284947" cy="453562"/>
                <a:chOff x="6577204" y="1193063"/>
                <a:chExt cx="284947" cy="453562"/>
              </a:xfrm>
            </p:grpSpPr>
            <p:sp>
              <p:nvSpPr>
                <p:cNvPr id="11837" name="Google Shape;11837;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8" name="Google Shape;11838;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839" name="Google Shape;11839;p76"/>
            <p:cNvGrpSpPr/>
            <p:nvPr/>
          </p:nvGrpSpPr>
          <p:grpSpPr>
            <a:xfrm>
              <a:off x="6238903" y="1193063"/>
              <a:ext cx="300475" cy="901782"/>
              <a:chOff x="6238903" y="1193063"/>
              <a:chExt cx="300475" cy="901782"/>
            </a:xfrm>
          </p:grpSpPr>
          <p:grpSp>
            <p:nvGrpSpPr>
              <p:cNvPr id="11840" name="Google Shape;11840;p76"/>
              <p:cNvGrpSpPr/>
              <p:nvPr/>
            </p:nvGrpSpPr>
            <p:grpSpPr>
              <a:xfrm>
                <a:off x="6290865" y="1489315"/>
                <a:ext cx="248514" cy="605530"/>
                <a:chOff x="6290865" y="1489315"/>
                <a:chExt cx="248514" cy="605530"/>
              </a:xfrm>
            </p:grpSpPr>
            <p:sp>
              <p:nvSpPr>
                <p:cNvPr id="11841" name="Google Shape;11841;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76"/>
              <p:cNvGrpSpPr/>
              <p:nvPr/>
            </p:nvGrpSpPr>
            <p:grpSpPr>
              <a:xfrm>
                <a:off x="6238903" y="1193063"/>
                <a:ext cx="284947" cy="327512"/>
                <a:chOff x="6238903" y="1193063"/>
                <a:chExt cx="284947" cy="327512"/>
              </a:xfrm>
            </p:grpSpPr>
            <p:sp>
              <p:nvSpPr>
                <p:cNvPr id="11844" name="Google Shape;11844;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45" name="Google Shape;11845;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846" name="Google Shape;11846;p76"/>
            <p:cNvGrpSpPr/>
            <p:nvPr/>
          </p:nvGrpSpPr>
          <p:grpSpPr>
            <a:xfrm>
              <a:off x="5900602" y="1193063"/>
              <a:ext cx="444345" cy="1023338"/>
              <a:chOff x="5900602" y="1193063"/>
              <a:chExt cx="444345" cy="1023338"/>
            </a:xfrm>
          </p:grpSpPr>
          <p:grpSp>
            <p:nvGrpSpPr>
              <p:cNvPr id="11847" name="Google Shape;11847;p76"/>
              <p:cNvGrpSpPr/>
              <p:nvPr/>
            </p:nvGrpSpPr>
            <p:grpSpPr>
              <a:xfrm>
                <a:off x="6046501" y="1367785"/>
                <a:ext cx="298446" cy="848616"/>
                <a:chOff x="6046501" y="1367785"/>
                <a:chExt cx="298446" cy="848616"/>
              </a:xfrm>
            </p:grpSpPr>
            <p:sp>
              <p:nvSpPr>
                <p:cNvPr id="11848" name="Google Shape;11848;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6"/>
              <p:cNvGrpSpPr/>
              <p:nvPr/>
            </p:nvGrpSpPr>
            <p:grpSpPr>
              <a:xfrm>
                <a:off x="5900602" y="1193063"/>
                <a:ext cx="284947" cy="182312"/>
                <a:chOff x="5900602" y="1193063"/>
                <a:chExt cx="284947" cy="182312"/>
              </a:xfrm>
            </p:grpSpPr>
            <p:sp>
              <p:nvSpPr>
                <p:cNvPr id="11851" name="Google Shape;11851;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52" name="Google Shape;11852;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853" name="Google Shape;11853;p76"/>
          <p:cNvGrpSpPr/>
          <p:nvPr/>
        </p:nvGrpSpPr>
        <p:grpSpPr>
          <a:xfrm>
            <a:off x="7217822" y="979408"/>
            <a:ext cx="1219413" cy="1051365"/>
            <a:chOff x="7287122" y="1165658"/>
            <a:chExt cx="1219413" cy="1051365"/>
          </a:xfrm>
        </p:grpSpPr>
        <p:grpSp>
          <p:nvGrpSpPr>
            <p:cNvPr id="11854" name="Google Shape;11854;p76"/>
            <p:cNvGrpSpPr/>
            <p:nvPr/>
          </p:nvGrpSpPr>
          <p:grpSpPr>
            <a:xfrm>
              <a:off x="7287122" y="1969723"/>
              <a:ext cx="1219413" cy="247300"/>
              <a:chOff x="7287122" y="1969723"/>
              <a:chExt cx="1219413" cy="247300"/>
            </a:xfrm>
          </p:grpSpPr>
          <p:sp>
            <p:nvSpPr>
              <p:cNvPr id="11855" name="Google Shape;11855;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6" name="Google Shape;11856;p76"/>
              <p:cNvGrpSpPr/>
              <p:nvPr/>
            </p:nvGrpSpPr>
            <p:grpSpPr>
              <a:xfrm>
                <a:off x="7287122" y="2063892"/>
                <a:ext cx="1151753" cy="73428"/>
                <a:chOff x="7287122" y="2063892"/>
                <a:chExt cx="1151753" cy="73428"/>
              </a:xfrm>
            </p:grpSpPr>
            <p:sp>
              <p:nvSpPr>
                <p:cNvPr id="11857" name="Google Shape;11857;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58" name="Google Shape;11858;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859" name="Google Shape;11859;p76"/>
            <p:cNvGrpSpPr/>
            <p:nvPr/>
          </p:nvGrpSpPr>
          <p:grpSpPr>
            <a:xfrm>
              <a:off x="7287122" y="1712201"/>
              <a:ext cx="1219403" cy="246767"/>
              <a:chOff x="7287122" y="1712201"/>
              <a:chExt cx="1219403" cy="246767"/>
            </a:xfrm>
          </p:grpSpPr>
          <p:sp>
            <p:nvSpPr>
              <p:cNvPr id="11860" name="Google Shape;11860;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76"/>
              <p:cNvGrpSpPr/>
              <p:nvPr/>
            </p:nvGrpSpPr>
            <p:grpSpPr>
              <a:xfrm>
                <a:off x="7287122" y="1842861"/>
                <a:ext cx="1005303" cy="73419"/>
                <a:chOff x="7287122" y="1842861"/>
                <a:chExt cx="1005303" cy="73419"/>
              </a:xfrm>
            </p:grpSpPr>
            <p:sp>
              <p:nvSpPr>
                <p:cNvPr id="11862" name="Google Shape;11862;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63" name="Google Shape;11863;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864" name="Google Shape;11864;p76"/>
            <p:cNvGrpSpPr/>
            <p:nvPr/>
          </p:nvGrpSpPr>
          <p:grpSpPr>
            <a:xfrm>
              <a:off x="7287122" y="1447520"/>
              <a:ext cx="1219403" cy="286667"/>
              <a:chOff x="7287122" y="1447520"/>
              <a:chExt cx="1219403" cy="286667"/>
            </a:xfrm>
          </p:grpSpPr>
          <p:sp>
            <p:nvSpPr>
              <p:cNvPr id="11865" name="Google Shape;11865;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76"/>
              <p:cNvGrpSpPr/>
              <p:nvPr/>
            </p:nvGrpSpPr>
            <p:grpSpPr>
              <a:xfrm>
                <a:off x="7287122" y="1581977"/>
                <a:ext cx="852803" cy="73428"/>
                <a:chOff x="7287122" y="1581977"/>
                <a:chExt cx="852803" cy="73428"/>
              </a:xfrm>
            </p:grpSpPr>
            <p:sp>
              <p:nvSpPr>
                <p:cNvPr id="11867" name="Google Shape;11867;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68" name="Google Shape;11868;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869" name="Google Shape;11869;p76"/>
            <p:cNvGrpSpPr/>
            <p:nvPr/>
          </p:nvGrpSpPr>
          <p:grpSpPr>
            <a:xfrm>
              <a:off x="7287122" y="1165658"/>
              <a:ext cx="1219403" cy="344253"/>
              <a:chOff x="7287122" y="1165658"/>
              <a:chExt cx="1219403" cy="344253"/>
            </a:xfrm>
          </p:grpSpPr>
          <p:sp>
            <p:nvSpPr>
              <p:cNvPr id="11870" name="Google Shape;11870;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1" name="Google Shape;11871;p76"/>
              <p:cNvGrpSpPr/>
              <p:nvPr/>
            </p:nvGrpSpPr>
            <p:grpSpPr>
              <a:xfrm>
                <a:off x="7287122" y="1341025"/>
                <a:ext cx="695703" cy="73419"/>
                <a:chOff x="7287122" y="1341025"/>
                <a:chExt cx="695703" cy="73419"/>
              </a:xfrm>
            </p:grpSpPr>
            <p:sp>
              <p:nvSpPr>
                <p:cNvPr id="11872" name="Google Shape;11872;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73" name="Google Shape;11873;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877"/>
        <p:cNvGrpSpPr/>
        <p:nvPr/>
      </p:nvGrpSpPr>
      <p:grpSpPr>
        <a:xfrm>
          <a:off x="0" y="0"/>
          <a:ext cx="0" cy="0"/>
          <a:chOff x="0" y="0"/>
          <a:chExt cx="0" cy="0"/>
        </a:xfrm>
      </p:grpSpPr>
      <p:grpSp>
        <p:nvGrpSpPr>
          <p:cNvPr id="11878" name="Google Shape;11878;p77"/>
          <p:cNvGrpSpPr/>
          <p:nvPr/>
        </p:nvGrpSpPr>
        <p:grpSpPr>
          <a:xfrm>
            <a:off x="866243" y="2291587"/>
            <a:ext cx="415546" cy="355053"/>
            <a:chOff x="866243" y="2291587"/>
            <a:chExt cx="415546" cy="355053"/>
          </a:xfrm>
        </p:grpSpPr>
        <p:sp>
          <p:nvSpPr>
            <p:cNvPr id="11879" name="Google Shape;11879;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4" name="Google Shape;11884;p7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77"/>
          <p:cNvGrpSpPr/>
          <p:nvPr/>
        </p:nvGrpSpPr>
        <p:grpSpPr>
          <a:xfrm>
            <a:off x="1958520" y="2302574"/>
            <a:ext cx="359213" cy="327807"/>
            <a:chOff x="1958520" y="2302574"/>
            <a:chExt cx="359213" cy="327807"/>
          </a:xfrm>
        </p:grpSpPr>
        <p:sp>
          <p:nvSpPr>
            <p:cNvPr id="11886" name="Google Shape;11886;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7"/>
          <p:cNvGrpSpPr/>
          <p:nvPr/>
        </p:nvGrpSpPr>
        <p:grpSpPr>
          <a:xfrm>
            <a:off x="2579882" y="2287427"/>
            <a:ext cx="207582" cy="359594"/>
            <a:chOff x="2656082" y="2287427"/>
            <a:chExt cx="207582" cy="359594"/>
          </a:xfrm>
        </p:grpSpPr>
        <p:sp>
          <p:nvSpPr>
            <p:cNvPr id="11890" name="Google Shape;11890;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77"/>
          <p:cNvGrpSpPr/>
          <p:nvPr/>
        </p:nvGrpSpPr>
        <p:grpSpPr>
          <a:xfrm>
            <a:off x="3049653" y="2321468"/>
            <a:ext cx="362991" cy="290018"/>
            <a:chOff x="3049653" y="2321468"/>
            <a:chExt cx="362991" cy="290018"/>
          </a:xfrm>
        </p:grpSpPr>
        <p:sp>
          <p:nvSpPr>
            <p:cNvPr id="11895" name="Google Shape;11895;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77"/>
          <p:cNvGrpSpPr/>
          <p:nvPr/>
        </p:nvGrpSpPr>
        <p:grpSpPr>
          <a:xfrm>
            <a:off x="3564243" y="2289904"/>
            <a:ext cx="422342" cy="355243"/>
            <a:chOff x="3564243" y="2289904"/>
            <a:chExt cx="422342" cy="355243"/>
          </a:xfrm>
        </p:grpSpPr>
        <p:sp>
          <p:nvSpPr>
            <p:cNvPr id="11900" name="Google Shape;11900;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5" name="Google Shape;11905;p7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6" name="Google Shape;11906;p77"/>
          <p:cNvGrpSpPr/>
          <p:nvPr/>
        </p:nvGrpSpPr>
        <p:grpSpPr>
          <a:xfrm>
            <a:off x="4687894" y="2289713"/>
            <a:ext cx="359594" cy="353909"/>
            <a:chOff x="4687894" y="2289713"/>
            <a:chExt cx="359594" cy="353909"/>
          </a:xfrm>
        </p:grpSpPr>
        <p:sp>
          <p:nvSpPr>
            <p:cNvPr id="11907" name="Google Shape;11907;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0" name="Google Shape;11910;p7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1" name="Google Shape;11911;p77"/>
          <p:cNvGrpSpPr/>
          <p:nvPr/>
        </p:nvGrpSpPr>
        <p:grpSpPr>
          <a:xfrm>
            <a:off x="6372624" y="2308227"/>
            <a:ext cx="263567" cy="317614"/>
            <a:chOff x="6421399" y="2308227"/>
            <a:chExt cx="263567" cy="317614"/>
          </a:xfrm>
        </p:grpSpPr>
        <p:sp>
          <p:nvSpPr>
            <p:cNvPr id="11912" name="Google Shape;11912;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77"/>
          <p:cNvGrpSpPr/>
          <p:nvPr/>
        </p:nvGrpSpPr>
        <p:grpSpPr>
          <a:xfrm>
            <a:off x="6870193" y="2295620"/>
            <a:ext cx="360356" cy="343462"/>
            <a:chOff x="6870193" y="2295620"/>
            <a:chExt cx="360356" cy="343462"/>
          </a:xfrm>
        </p:grpSpPr>
        <p:sp>
          <p:nvSpPr>
            <p:cNvPr id="11917" name="Google Shape;11917;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77"/>
          <p:cNvGrpSpPr/>
          <p:nvPr/>
        </p:nvGrpSpPr>
        <p:grpSpPr>
          <a:xfrm>
            <a:off x="7441465" y="2302860"/>
            <a:ext cx="342192" cy="327140"/>
            <a:chOff x="7441465" y="2302860"/>
            <a:chExt cx="342192" cy="327140"/>
          </a:xfrm>
        </p:grpSpPr>
        <p:sp>
          <p:nvSpPr>
            <p:cNvPr id="11920" name="Google Shape;11920;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77"/>
          <p:cNvGrpSpPr/>
          <p:nvPr/>
        </p:nvGrpSpPr>
        <p:grpSpPr>
          <a:xfrm>
            <a:off x="7989683" y="2350207"/>
            <a:ext cx="332761" cy="234066"/>
            <a:chOff x="7989683" y="2350207"/>
            <a:chExt cx="332761" cy="234066"/>
          </a:xfrm>
        </p:grpSpPr>
        <p:sp>
          <p:nvSpPr>
            <p:cNvPr id="11923" name="Google Shape;11923;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77"/>
          <p:cNvGrpSpPr/>
          <p:nvPr/>
        </p:nvGrpSpPr>
        <p:grpSpPr>
          <a:xfrm>
            <a:off x="5823294" y="2309751"/>
            <a:ext cx="315327" cy="314978"/>
            <a:chOff x="5823294" y="2309751"/>
            <a:chExt cx="315327" cy="314978"/>
          </a:xfrm>
        </p:grpSpPr>
        <p:sp>
          <p:nvSpPr>
            <p:cNvPr id="11930" name="Google Shape;11930;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7"/>
          <p:cNvGrpSpPr/>
          <p:nvPr/>
        </p:nvGrpSpPr>
        <p:grpSpPr>
          <a:xfrm>
            <a:off x="2497275" y="2744159"/>
            <a:ext cx="370930" cy="370549"/>
            <a:chOff x="2497275" y="2744159"/>
            <a:chExt cx="370930" cy="370549"/>
          </a:xfrm>
        </p:grpSpPr>
        <p:sp>
          <p:nvSpPr>
            <p:cNvPr id="11948" name="Google Shape;11948;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77"/>
          <p:cNvGrpSpPr/>
          <p:nvPr/>
        </p:nvGrpSpPr>
        <p:grpSpPr>
          <a:xfrm>
            <a:off x="860940" y="2746477"/>
            <a:ext cx="371883" cy="365691"/>
            <a:chOff x="860940" y="2746477"/>
            <a:chExt cx="371883" cy="365691"/>
          </a:xfrm>
        </p:grpSpPr>
        <p:sp>
          <p:nvSpPr>
            <p:cNvPr id="11955" name="Google Shape;11955;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77"/>
          <p:cNvGrpSpPr/>
          <p:nvPr/>
        </p:nvGrpSpPr>
        <p:grpSpPr>
          <a:xfrm>
            <a:off x="1450836" y="2766258"/>
            <a:ext cx="283985" cy="341080"/>
            <a:chOff x="1493849" y="2775533"/>
            <a:chExt cx="283985" cy="341080"/>
          </a:xfrm>
        </p:grpSpPr>
        <p:sp>
          <p:nvSpPr>
            <p:cNvPr id="11961" name="Google Shape;11961;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7"/>
          <p:cNvGrpSpPr/>
          <p:nvPr/>
        </p:nvGrpSpPr>
        <p:grpSpPr>
          <a:xfrm>
            <a:off x="1952836" y="2774422"/>
            <a:ext cx="372835" cy="342573"/>
            <a:chOff x="1952836" y="2774422"/>
            <a:chExt cx="372835" cy="342573"/>
          </a:xfrm>
        </p:grpSpPr>
        <p:sp>
          <p:nvSpPr>
            <p:cNvPr id="11964" name="Google Shape;11964;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7"/>
          <p:cNvGrpSpPr/>
          <p:nvPr/>
        </p:nvGrpSpPr>
        <p:grpSpPr>
          <a:xfrm>
            <a:off x="3079916" y="2744477"/>
            <a:ext cx="332729" cy="372518"/>
            <a:chOff x="3079916" y="2744477"/>
            <a:chExt cx="332729" cy="372518"/>
          </a:xfrm>
        </p:grpSpPr>
        <p:sp>
          <p:nvSpPr>
            <p:cNvPr id="11968" name="Google Shape;11968;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77"/>
          <p:cNvGrpSpPr/>
          <p:nvPr/>
        </p:nvGrpSpPr>
        <p:grpSpPr>
          <a:xfrm>
            <a:off x="3620576" y="2745525"/>
            <a:ext cx="336889" cy="355592"/>
            <a:chOff x="3620576" y="2745525"/>
            <a:chExt cx="336889" cy="355592"/>
          </a:xfrm>
        </p:grpSpPr>
        <p:sp>
          <p:nvSpPr>
            <p:cNvPr id="11972" name="Google Shape;11972;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77"/>
          <p:cNvGrpSpPr/>
          <p:nvPr/>
        </p:nvGrpSpPr>
        <p:grpSpPr>
          <a:xfrm>
            <a:off x="4126815" y="2760704"/>
            <a:ext cx="380393" cy="363118"/>
            <a:chOff x="4126815" y="2760704"/>
            <a:chExt cx="380393" cy="363118"/>
          </a:xfrm>
        </p:grpSpPr>
        <p:sp>
          <p:nvSpPr>
            <p:cNvPr id="11975" name="Google Shape;11975;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77"/>
          <p:cNvGrpSpPr/>
          <p:nvPr/>
        </p:nvGrpSpPr>
        <p:grpSpPr>
          <a:xfrm>
            <a:off x="4675986" y="2745684"/>
            <a:ext cx="381346" cy="368644"/>
            <a:chOff x="4675986" y="2745684"/>
            <a:chExt cx="381346" cy="368644"/>
          </a:xfrm>
        </p:grpSpPr>
        <p:sp>
          <p:nvSpPr>
            <p:cNvPr id="11980" name="Google Shape;11980;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7"/>
          <p:cNvGrpSpPr/>
          <p:nvPr/>
        </p:nvGrpSpPr>
        <p:grpSpPr>
          <a:xfrm>
            <a:off x="5220616" y="2791061"/>
            <a:ext cx="373185" cy="302466"/>
            <a:chOff x="5220616" y="2791061"/>
            <a:chExt cx="373185" cy="302466"/>
          </a:xfrm>
        </p:grpSpPr>
        <p:sp>
          <p:nvSpPr>
            <p:cNvPr id="11983" name="Google Shape;11983;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7"/>
          <p:cNvGrpSpPr/>
          <p:nvPr/>
        </p:nvGrpSpPr>
        <p:grpSpPr>
          <a:xfrm>
            <a:off x="5788661" y="2772517"/>
            <a:ext cx="284366" cy="344097"/>
            <a:chOff x="5864861" y="2772517"/>
            <a:chExt cx="284366" cy="344097"/>
          </a:xfrm>
        </p:grpSpPr>
        <p:sp>
          <p:nvSpPr>
            <p:cNvPr id="12002" name="Google Shape;12002;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7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9" name="Google Shape;12009;p77"/>
          <p:cNvGrpSpPr/>
          <p:nvPr/>
        </p:nvGrpSpPr>
        <p:grpSpPr>
          <a:xfrm>
            <a:off x="6974158" y="2789537"/>
            <a:ext cx="255247" cy="327458"/>
            <a:chOff x="6974158" y="2789537"/>
            <a:chExt cx="255247" cy="327458"/>
          </a:xfrm>
        </p:grpSpPr>
        <p:sp>
          <p:nvSpPr>
            <p:cNvPr id="12010" name="Google Shape;12010;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7"/>
          <p:cNvGrpSpPr/>
          <p:nvPr/>
        </p:nvGrpSpPr>
        <p:grpSpPr>
          <a:xfrm>
            <a:off x="7530697" y="2790299"/>
            <a:ext cx="244291" cy="326314"/>
            <a:chOff x="7530697" y="2790299"/>
            <a:chExt cx="244291" cy="326314"/>
          </a:xfrm>
        </p:grpSpPr>
        <p:sp>
          <p:nvSpPr>
            <p:cNvPr id="12017" name="Google Shape;12017;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7"/>
          <p:cNvGrpSpPr/>
          <p:nvPr/>
        </p:nvGrpSpPr>
        <p:grpSpPr>
          <a:xfrm>
            <a:off x="7988191" y="2832248"/>
            <a:ext cx="332348" cy="283985"/>
            <a:chOff x="7988191" y="2832248"/>
            <a:chExt cx="332348" cy="283985"/>
          </a:xfrm>
        </p:grpSpPr>
        <p:sp>
          <p:nvSpPr>
            <p:cNvPr id="12024" name="Google Shape;12024;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7" name="Google Shape;12027;p7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8" name="Google Shape;12028;p77"/>
          <p:cNvGrpSpPr/>
          <p:nvPr/>
        </p:nvGrpSpPr>
        <p:grpSpPr>
          <a:xfrm>
            <a:off x="3588440" y="3258368"/>
            <a:ext cx="364484" cy="262423"/>
            <a:chOff x="3588440" y="3258368"/>
            <a:chExt cx="364484" cy="262423"/>
          </a:xfrm>
        </p:grpSpPr>
        <p:sp>
          <p:nvSpPr>
            <p:cNvPr id="12029" name="Google Shape;12029;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7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77"/>
          <p:cNvGrpSpPr/>
          <p:nvPr/>
        </p:nvGrpSpPr>
        <p:grpSpPr>
          <a:xfrm>
            <a:off x="5765817" y="3227724"/>
            <a:ext cx="364865" cy="324822"/>
            <a:chOff x="5765817" y="3227724"/>
            <a:chExt cx="364865" cy="324822"/>
          </a:xfrm>
        </p:grpSpPr>
        <p:sp>
          <p:nvSpPr>
            <p:cNvPr id="12037" name="Google Shape;12037;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7"/>
          <p:cNvGrpSpPr/>
          <p:nvPr/>
        </p:nvGrpSpPr>
        <p:grpSpPr>
          <a:xfrm>
            <a:off x="6228583" y="3237664"/>
            <a:ext cx="446539" cy="303895"/>
            <a:chOff x="6228583" y="3237664"/>
            <a:chExt cx="446539" cy="303895"/>
          </a:xfrm>
        </p:grpSpPr>
        <p:sp>
          <p:nvSpPr>
            <p:cNvPr id="12041" name="Google Shape;12041;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77"/>
          <p:cNvGrpSpPr/>
          <p:nvPr/>
        </p:nvGrpSpPr>
        <p:grpSpPr>
          <a:xfrm>
            <a:off x="865862" y="3207306"/>
            <a:ext cx="364484" cy="364897"/>
            <a:chOff x="865862" y="3207306"/>
            <a:chExt cx="364484" cy="364897"/>
          </a:xfrm>
        </p:grpSpPr>
        <p:sp>
          <p:nvSpPr>
            <p:cNvPr id="12059" name="Google Shape;12059;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77"/>
          <p:cNvGrpSpPr/>
          <p:nvPr/>
        </p:nvGrpSpPr>
        <p:grpSpPr>
          <a:xfrm>
            <a:off x="1404617" y="3226962"/>
            <a:ext cx="370168" cy="325965"/>
            <a:chOff x="1404617" y="3226962"/>
            <a:chExt cx="370168" cy="325965"/>
          </a:xfrm>
        </p:grpSpPr>
        <p:sp>
          <p:nvSpPr>
            <p:cNvPr id="12074" name="Google Shape;12074;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77"/>
          <p:cNvGrpSpPr/>
          <p:nvPr/>
        </p:nvGrpSpPr>
        <p:grpSpPr>
          <a:xfrm>
            <a:off x="1953403" y="3216094"/>
            <a:ext cx="366389" cy="354481"/>
            <a:chOff x="1954741" y="3212419"/>
            <a:chExt cx="366389" cy="354481"/>
          </a:xfrm>
        </p:grpSpPr>
        <p:sp>
          <p:nvSpPr>
            <p:cNvPr id="12084" name="Google Shape;12084;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77"/>
          <p:cNvGrpSpPr/>
          <p:nvPr/>
        </p:nvGrpSpPr>
        <p:grpSpPr>
          <a:xfrm>
            <a:off x="3043239" y="3215626"/>
            <a:ext cx="366008" cy="348670"/>
            <a:chOff x="3043239" y="3215626"/>
            <a:chExt cx="366008" cy="348670"/>
          </a:xfrm>
        </p:grpSpPr>
        <p:sp>
          <p:nvSpPr>
            <p:cNvPr id="12092" name="Google Shape;12092;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77"/>
          <p:cNvGrpSpPr/>
          <p:nvPr/>
        </p:nvGrpSpPr>
        <p:grpSpPr>
          <a:xfrm>
            <a:off x="4218333" y="3184982"/>
            <a:ext cx="209107" cy="383442"/>
            <a:chOff x="4218333" y="3184982"/>
            <a:chExt cx="209107" cy="383442"/>
          </a:xfrm>
        </p:grpSpPr>
        <p:sp>
          <p:nvSpPr>
            <p:cNvPr id="12095" name="Google Shape;12095;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7" name="Google Shape;12097;p7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77"/>
          <p:cNvGrpSpPr/>
          <p:nvPr/>
        </p:nvGrpSpPr>
        <p:grpSpPr>
          <a:xfrm>
            <a:off x="6896644" y="3216007"/>
            <a:ext cx="322917" cy="347876"/>
            <a:chOff x="6896644" y="3216007"/>
            <a:chExt cx="322917" cy="347876"/>
          </a:xfrm>
        </p:grpSpPr>
        <p:sp>
          <p:nvSpPr>
            <p:cNvPr id="12099" name="Google Shape;12099;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77"/>
          <p:cNvGrpSpPr/>
          <p:nvPr/>
        </p:nvGrpSpPr>
        <p:grpSpPr>
          <a:xfrm>
            <a:off x="7429366" y="3223183"/>
            <a:ext cx="334634" cy="333904"/>
            <a:chOff x="7429366" y="3223183"/>
            <a:chExt cx="334634" cy="333904"/>
          </a:xfrm>
        </p:grpSpPr>
        <p:sp>
          <p:nvSpPr>
            <p:cNvPr id="12107" name="Google Shape;12107;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9" name="Google Shape;12109;p7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0" name="Google Shape;12110;p77"/>
          <p:cNvGrpSpPr/>
          <p:nvPr/>
        </p:nvGrpSpPr>
        <p:grpSpPr>
          <a:xfrm>
            <a:off x="5216456" y="3725484"/>
            <a:ext cx="356196" cy="265631"/>
            <a:chOff x="5216456" y="3725484"/>
            <a:chExt cx="356196" cy="265631"/>
          </a:xfrm>
        </p:grpSpPr>
        <p:sp>
          <p:nvSpPr>
            <p:cNvPr id="12111" name="Google Shape;12111;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77"/>
          <p:cNvGrpSpPr/>
          <p:nvPr/>
        </p:nvGrpSpPr>
        <p:grpSpPr>
          <a:xfrm>
            <a:off x="6849393" y="3733994"/>
            <a:ext cx="355053" cy="248038"/>
            <a:chOff x="6849393" y="3733994"/>
            <a:chExt cx="355053" cy="248038"/>
          </a:xfrm>
        </p:grpSpPr>
        <p:sp>
          <p:nvSpPr>
            <p:cNvPr id="12114" name="Google Shape;12114;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77"/>
          <p:cNvGrpSpPr/>
          <p:nvPr/>
        </p:nvGrpSpPr>
        <p:grpSpPr>
          <a:xfrm>
            <a:off x="7918997" y="3714687"/>
            <a:ext cx="392111" cy="280206"/>
            <a:chOff x="7918997" y="3714687"/>
            <a:chExt cx="392111" cy="280206"/>
          </a:xfrm>
        </p:grpSpPr>
        <p:sp>
          <p:nvSpPr>
            <p:cNvPr id="12120" name="Google Shape;12120;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5" name="Google Shape;12125;p7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6" name="Google Shape;12126;p77"/>
          <p:cNvGrpSpPr/>
          <p:nvPr/>
        </p:nvGrpSpPr>
        <p:grpSpPr>
          <a:xfrm>
            <a:off x="1408777" y="3680964"/>
            <a:ext cx="357720" cy="355148"/>
            <a:chOff x="1408777" y="3680964"/>
            <a:chExt cx="357720" cy="355148"/>
          </a:xfrm>
        </p:grpSpPr>
        <p:sp>
          <p:nvSpPr>
            <p:cNvPr id="12127" name="Google Shape;12127;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7"/>
          <p:cNvGrpSpPr/>
          <p:nvPr/>
        </p:nvGrpSpPr>
        <p:grpSpPr>
          <a:xfrm>
            <a:off x="1952836" y="3680964"/>
            <a:ext cx="357720" cy="355148"/>
            <a:chOff x="1952836" y="3680964"/>
            <a:chExt cx="357720" cy="355148"/>
          </a:xfrm>
        </p:grpSpPr>
        <p:sp>
          <p:nvSpPr>
            <p:cNvPr id="12133" name="Google Shape;12133;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7"/>
          <p:cNvGrpSpPr/>
          <p:nvPr/>
        </p:nvGrpSpPr>
        <p:grpSpPr>
          <a:xfrm>
            <a:off x="2496894" y="3680964"/>
            <a:ext cx="357720" cy="355148"/>
            <a:chOff x="2496894" y="3680964"/>
            <a:chExt cx="357720" cy="355148"/>
          </a:xfrm>
        </p:grpSpPr>
        <p:sp>
          <p:nvSpPr>
            <p:cNvPr id="12139" name="Google Shape;12139;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7"/>
          <p:cNvGrpSpPr/>
          <p:nvPr/>
        </p:nvGrpSpPr>
        <p:grpSpPr>
          <a:xfrm>
            <a:off x="3040984" y="3681059"/>
            <a:ext cx="356164" cy="355815"/>
            <a:chOff x="3040984" y="3681059"/>
            <a:chExt cx="356164" cy="355815"/>
          </a:xfrm>
        </p:grpSpPr>
        <p:sp>
          <p:nvSpPr>
            <p:cNvPr id="12145" name="Google Shape;12145;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7"/>
          <p:cNvGrpSpPr/>
          <p:nvPr/>
        </p:nvGrpSpPr>
        <p:grpSpPr>
          <a:xfrm>
            <a:off x="3584280" y="3699191"/>
            <a:ext cx="358069" cy="317995"/>
            <a:chOff x="3584280" y="3699191"/>
            <a:chExt cx="358069" cy="317995"/>
          </a:xfrm>
        </p:grpSpPr>
        <p:sp>
          <p:nvSpPr>
            <p:cNvPr id="12149" name="Google Shape;12149;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7"/>
          <p:cNvGrpSpPr/>
          <p:nvPr/>
        </p:nvGrpSpPr>
        <p:grpSpPr>
          <a:xfrm>
            <a:off x="4129482" y="3681059"/>
            <a:ext cx="355402" cy="354291"/>
            <a:chOff x="4129482" y="3681059"/>
            <a:chExt cx="355402" cy="354291"/>
          </a:xfrm>
        </p:grpSpPr>
        <p:sp>
          <p:nvSpPr>
            <p:cNvPr id="12154" name="Google Shape;12154;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77"/>
          <p:cNvGrpSpPr/>
          <p:nvPr/>
        </p:nvGrpSpPr>
        <p:grpSpPr>
          <a:xfrm>
            <a:off x="4673540" y="3680297"/>
            <a:ext cx="355434" cy="355815"/>
            <a:chOff x="4673540" y="3680297"/>
            <a:chExt cx="355434" cy="355815"/>
          </a:xfrm>
        </p:grpSpPr>
        <p:sp>
          <p:nvSpPr>
            <p:cNvPr id="12159" name="Google Shape;12159;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7"/>
          <p:cNvGrpSpPr/>
          <p:nvPr/>
        </p:nvGrpSpPr>
        <p:grpSpPr>
          <a:xfrm>
            <a:off x="5779408" y="3699191"/>
            <a:ext cx="317645" cy="318757"/>
            <a:chOff x="5779408" y="3699191"/>
            <a:chExt cx="317645" cy="318757"/>
          </a:xfrm>
        </p:grpSpPr>
        <p:sp>
          <p:nvSpPr>
            <p:cNvPr id="12163" name="Google Shape;12163;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5" name="Google Shape;12165;p7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6" name="Google Shape;12166;p77"/>
          <p:cNvGrpSpPr/>
          <p:nvPr/>
        </p:nvGrpSpPr>
        <p:grpSpPr>
          <a:xfrm>
            <a:off x="7390435" y="3680868"/>
            <a:ext cx="372073" cy="355243"/>
            <a:chOff x="7390435" y="3680868"/>
            <a:chExt cx="372073" cy="355243"/>
          </a:xfrm>
        </p:grpSpPr>
        <p:sp>
          <p:nvSpPr>
            <p:cNvPr id="12167" name="Google Shape;12167;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77"/>
          <p:cNvGrpSpPr/>
          <p:nvPr/>
        </p:nvGrpSpPr>
        <p:grpSpPr>
          <a:xfrm>
            <a:off x="1421638" y="4125629"/>
            <a:ext cx="374709" cy="374010"/>
            <a:chOff x="1421638" y="4125629"/>
            <a:chExt cx="374709" cy="374010"/>
          </a:xfrm>
        </p:grpSpPr>
        <p:sp>
          <p:nvSpPr>
            <p:cNvPr id="12174" name="Google Shape;12174;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77"/>
          <p:cNvGrpSpPr/>
          <p:nvPr/>
        </p:nvGrpSpPr>
        <p:grpSpPr>
          <a:xfrm>
            <a:off x="1973254" y="4156304"/>
            <a:ext cx="357720" cy="342192"/>
            <a:chOff x="1973254" y="4156304"/>
            <a:chExt cx="357720" cy="342192"/>
          </a:xfrm>
        </p:grpSpPr>
        <p:sp>
          <p:nvSpPr>
            <p:cNvPr id="12177" name="Google Shape;12177;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7"/>
          <p:cNvGrpSpPr/>
          <p:nvPr/>
        </p:nvGrpSpPr>
        <p:grpSpPr>
          <a:xfrm>
            <a:off x="2523759" y="4135505"/>
            <a:ext cx="341049" cy="340318"/>
            <a:chOff x="2523759" y="4135505"/>
            <a:chExt cx="341049" cy="340318"/>
          </a:xfrm>
        </p:grpSpPr>
        <p:sp>
          <p:nvSpPr>
            <p:cNvPr id="12184" name="Google Shape;12184;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77"/>
          <p:cNvGrpSpPr/>
          <p:nvPr/>
        </p:nvGrpSpPr>
        <p:grpSpPr>
          <a:xfrm>
            <a:off x="3040603" y="4130360"/>
            <a:ext cx="392079" cy="350353"/>
            <a:chOff x="3040603" y="4130360"/>
            <a:chExt cx="392079" cy="350353"/>
          </a:xfrm>
        </p:grpSpPr>
        <p:sp>
          <p:nvSpPr>
            <p:cNvPr id="12187" name="Google Shape;12187;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77"/>
          <p:cNvGrpSpPr/>
          <p:nvPr/>
        </p:nvGrpSpPr>
        <p:grpSpPr>
          <a:xfrm>
            <a:off x="3662144" y="4135505"/>
            <a:ext cx="232955" cy="340318"/>
            <a:chOff x="3662144" y="4135505"/>
            <a:chExt cx="232955" cy="340318"/>
          </a:xfrm>
        </p:grpSpPr>
        <p:sp>
          <p:nvSpPr>
            <p:cNvPr id="12198" name="Google Shape;12198;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77"/>
          <p:cNvGrpSpPr/>
          <p:nvPr/>
        </p:nvGrpSpPr>
        <p:grpSpPr>
          <a:xfrm>
            <a:off x="4149138" y="4121151"/>
            <a:ext cx="344065" cy="368644"/>
            <a:chOff x="4149138" y="4121151"/>
            <a:chExt cx="344065" cy="368644"/>
          </a:xfrm>
        </p:grpSpPr>
        <p:sp>
          <p:nvSpPr>
            <p:cNvPr id="12203" name="Google Shape;12203;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5" name="Google Shape;12215;p7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6" name="Google Shape;12216;p77"/>
          <p:cNvGrpSpPr/>
          <p:nvPr/>
        </p:nvGrpSpPr>
        <p:grpSpPr>
          <a:xfrm>
            <a:off x="5206262" y="4174817"/>
            <a:ext cx="397763" cy="262804"/>
            <a:chOff x="5206262" y="4174817"/>
            <a:chExt cx="397763" cy="262804"/>
          </a:xfrm>
        </p:grpSpPr>
        <p:sp>
          <p:nvSpPr>
            <p:cNvPr id="12217" name="Google Shape;12217;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7"/>
          <p:cNvGrpSpPr/>
          <p:nvPr/>
        </p:nvGrpSpPr>
        <p:grpSpPr>
          <a:xfrm>
            <a:off x="5727616" y="4204699"/>
            <a:ext cx="440505" cy="290018"/>
            <a:chOff x="5727616" y="4204699"/>
            <a:chExt cx="440505" cy="290018"/>
          </a:xfrm>
        </p:grpSpPr>
        <p:sp>
          <p:nvSpPr>
            <p:cNvPr id="12225" name="Google Shape;12225;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7"/>
          <p:cNvGrpSpPr/>
          <p:nvPr/>
        </p:nvGrpSpPr>
        <p:grpSpPr>
          <a:xfrm>
            <a:off x="6410063" y="4135124"/>
            <a:ext cx="159950" cy="364516"/>
            <a:chOff x="6410063" y="4135124"/>
            <a:chExt cx="159950" cy="364516"/>
          </a:xfrm>
        </p:grpSpPr>
        <p:sp>
          <p:nvSpPr>
            <p:cNvPr id="12234" name="Google Shape;12234;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77"/>
          <p:cNvGrpSpPr/>
          <p:nvPr/>
        </p:nvGrpSpPr>
        <p:grpSpPr>
          <a:xfrm>
            <a:off x="6924652" y="4135505"/>
            <a:ext cx="214378" cy="364135"/>
            <a:chOff x="6924652" y="4135505"/>
            <a:chExt cx="214378" cy="364135"/>
          </a:xfrm>
        </p:grpSpPr>
        <p:sp>
          <p:nvSpPr>
            <p:cNvPr id="12239" name="Google Shape;12239;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7"/>
          <p:cNvGrpSpPr/>
          <p:nvPr/>
        </p:nvGrpSpPr>
        <p:grpSpPr>
          <a:xfrm>
            <a:off x="7384751" y="4147984"/>
            <a:ext cx="380012" cy="351274"/>
            <a:chOff x="7384751" y="4147984"/>
            <a:chExt cx="380012" cy="351274"/>
          </a:xfrm>
        </p:grpSpPr>
        <p:sp>
          <p:nvSpPr>
            <p:cNvPr id="12244" name="Google Shape;12244;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9" name="Google Shape;12249;p77"/>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2250" name="Google Shape;12250;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Shape 12254"/>
        <p:cNvGrpSpPr/>
        <p:nvPr/>
      </p:nvGrpSpPr>
      <p:grpSpPr>
        <a:xfrm>
          <a:off x="0" y="0"/>
          <a:ext cx="0" cy="0"/>
          <a:chOff x="0" y="0"/>
          <a:chExt cx="0" cy="0"/>
        </a:xfrm>
      </p:grpSpPr>
      <p:grpSp>
        <p:nvGrpSpPr>
          <p:cNvPr id="12255" name="Google Shape;12255;p78"/>
          <p:cNvGrpSpPr/>
          <p:nvPr/>
        </p:nvGrpSpPr>
        <p:grpSpPr>
          <a:xfrm>
            <a:off x="1989449" y="4101269"/>
            <a:ext cx="374774" cy="346073"/>
            <a:chOff x="1989449" y="4282269"/>
            <a:chExt cx="374774" cy="346073"/>
          </a:xfrm>
        </p:grpSpPr>
        <p:sp>
          <p:nvSpPr>
            <p:cNvPr id="12256" name="Google Shape;12256;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78"/>
          <p:cNvGrpSpPr/>
          <p:nvPr/>
        </p:nvGrpSpPr>
        <p:grpSpPr>
          <a:xfrm>
            <a:off x="2487439" y="4099740"/>
            <a:ext cx="198775" cy="348972"/>
            <a:chOff x="2487439" y="4280740"/>
            <a:chExt cx="198775" cy="348972"/>
          </a:xfrm>
        </p:grpSpPr>
        <p:sp>
          <p:nvSpPr>
            <p:cNvPr id="12262" name="Google Shape;12262;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78"/>
          <p:cNvGrpSpPr/>
          <p:nvPr/>
        </p:nvGrpSpPr>
        <p:grpSpPr>
          <a:xfrm>
            <a:off x="2810958" y="4092923"/>
            <a:ext cx="353145" cy="361873"/>
            <a:chOff x="2810958" y="4273923"/>
            <a:chExt cx="353145" cy="361873"/>
          </a:xfrm>
        </p:grpSpPr>
        <p:sp>
          <p:nvSpPr>
            <p:cNvPr id="12267" name="Google Shape;12267;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78"/>
          <p:cNvGrpSpPr/>
          <p:nvPr/>
        </p:nvGrpSpPr>
        <p:grpSpPr>
          <a:xfrm>
            <a:off x="6275635" y="4101651"/>
            <a:ext cx="209383" cy="366778"/>
            <a:chOff x="6275635" y="4282651"/>
            <a:chExt cx="209383" cy="366778"/>
          </a:xfrm>
        </p:grpSpPr>
        <p:sp>
          <p:nvSpPr>
            <p:cNvPr id="12275" name="Google Shape;12275;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78"/>
          <p:cNvGrpSpPr/>
          <p:nvPr/>
        </p:nvGrpSpPr>
        <p:grpSpPr>
          <a:xfrm>
            <a:off x="6701186" y="4102033"/>
            <a:ext cx="280292" cy="366396"/>
            <a:chOff x="6701186" y="4283033"/>
            <a:chExt cx="280292" cy="366396"/>
          </a:xfrm>
        </p:grpSpPr>
        <p:sp>
          <p:nvSpPr>
            <p:cNvPr id="12278" name="Google Shape;12278;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78"/>
          <p:cNvGrpSpPr/>
          <p:nvPr/>
        </p:nvGrpSpPr>
        <p:grpSpPr>
          <a:xfrm>
            <a:off x="2609571" y="3643958"/>
            <a:ext cx="373627" cy="347347"/>
            <a:chOff x="2609571" y="3824958"/>
            <a:chExt cx="373627" cy="347347"/>
          </a:xfrm>
        </p:grpSpPr>
        <p:sp>
          <p:nvSpPr>
            <p:cNvPr id="12281" name="Google Shape;12281;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3" name="Google Shape;12283;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4" name="Google Shape;12284;p78"/>
          <p:cNvGrpSpPr/>
          <p:nvPr/>
        </p:nvGrpSpPr>
        <p:grpSpPr>
          <a:xfrm>
            <a:off x="916127" y="3626056"/>
            <a:ext cx="221902" cy="380795"/>
            <a:chOff x="916127" y="3807056"/>
            <a:chExt cx="221902" cy="380795"/>
          </a:xfrm>
        </p:grpSpPr>
        <p:sp>
          <p:nvSpPr>
            <p:cNvPr id="12285" name="Google Shape;12285;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1" name="Google Shape;12291;p78"/>
          <p:cNvGrpSpPr/>
          <p:nvPr/>
        </p:nvGrpSpPr>
        <p:grpSpPr>
          <a:xfrm>
            <a:off x="3513010" y="3635134"/>
            <a:ext cx="362223" cy="361108"/>
            <a:chOff x="3513010" y="3816134"/>
            <a:chExt cx="362223" cy="361108"/>
          </a:xfrm>
        </p:grpSpPr>
        <p:sp>
          <p:nvSpPr>
            <p:cNvPr id="12292" name="Google Shape;12292;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78"/>
          <p:cNvGrpSpPr/>
          <p:nvPr/>
        </p:nvGrpSpPr>
        <p:grpSpPr>
          <a:xfrm>
            <a:off x="3950316" y="3639307"/>
            <a:ext cx="369805" cy="353782"/>
            <a:chOff x="3950316" y="3820307"/>
            <a:chExt cx="369805" cy="353782"/>
          </a:xfrm>
        </p:grpSpPr>
        <p:sp>
          <p:nvSpPr>
            <p:cNvPr id="12297" name="Google Shape;12297;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78"/>
          <p:cNvGrpSpPr/>
          <p:nvPr/>
        </p:nvGrpSpPr>
        <p:grpSpPr>
          <a:xfrm>
            <a:off x="1761909" y="3630961"/>
            <a:ext cx="307974" cy="371716"/>
            <a:chOff x="1761909" y="3811961"/>
            <a:chExt cx="307974" cy="371716"/>
          </a:xfrm>
        </p:grpSpPr>
        <p:sp>
          <p:nvSpPr>
            <p:cNvPr id="12302" name="Google Shape;12302;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78"/>
          <p:cNvGrpSpPr/>
          <p:nvPr/>
        </p:nvGrpSpPr>
        <p:grpSpPr>
          <a:xfrm>
            <a:off x="5373342" y="3627935"/>
            <a:ext cx="231395" cy="353145"/>
            <a:chOff x="5373342" y="3808935"/>
            <a:chExt cx="231395" cy="353145"/>
          </a:xfrm>
        </p:grpSpPr>
        <p:sp>
          <p:nvSpPr>
            <p:cNvPr id="12313" name="Google Shape;12313;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2" name="Google Shape;12322;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3" name="Google Shape;12323;p78"/>
          <p:cNvGrpSpPr/>
          <p:nvPr/>
        </p:nvGrpSpPr>
        <p:grpSpPr>
          <a:xfrm>
            <a:off x="5833775" y="3628445"/>
            <a:ext cx="235185" cy="352253"/>
            <a:chOff x="5833775" y="3809445"/>
            <a:chExt cx="235185" cy="352253"/>
          </a:xfrm>
        </p:grpSpPr>
        <p:sp>
          <p:nvSpPr>
            <p:cNvPr id="12324" name="Google Shape;12324;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8"/>
          <p:cNvGrpSpPr/>
          <p:nvPr/>
        </p:nvGrpSpPr>
        <p:grpSpPr>
          <a:xfrm>
            <a:off x="4942472" y="3628318"/>
            <a:ext cx="238976" cy="352762"/>
            <a:chOff x="4942472" y="3809318"/>
            <a:chExt cx="238976" cy="352762"/>
          </a:xfrm>
        </p:grpSpPr>
        <p:sp>
          <p:nvSpPr>
            <p:cNvPr id="12328" name="Google Shape;12328;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78"/>
          <p:cNvGrpSpPr/>
          <p:nvPr/>
        </p:nvGrpSpPr>
        <p:grpSpPr>
          <a:xfrm>
            <a:off x="6266525" y="3626788"/>
            <a:ext cx="260223" cy="353527"/>
            <a:chOff x="6266525" y="3807788"/>
            <a:chExt cx="260223" cy="353527"/>
          </a:xfrm>
        </p:grpSpPr>
        <p:sp>
          <p:nvSpPr>
            <p:cNvPr id="12336" name="Google Shape;12336;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0" name="Google Shape;12340;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1" name="Google Shape;12341;p78"/>
          <p:cNvGrpSpPr/>
          <p:nvPr/>
        </p:nvGrpSpPr>
        <p:grpSpPr>
          <a:xfrm>
            <a:off x="7184363" y="3628604"/>
            <a:ext cx="202184" cy="352762"/>
            <a:chOff x="7184363" y="3809604"/>
            <a:chExt cx="202184" cy="352762"/>
          </a:xfrm>
        </p:grpSpPr>
        <p:sp>
          <p:nvSpPr>
            <p:cNvPr id="12342" name="Google Shape;12342;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8"/>
          <p:cNvGrpSpPr/>
          <p:nvPr/>
        </p:nvGrpSpPr>
        <p:grpSpPr>
          <a:xfrm>
            <a:off x="7571624" y="3627935"/>
            <a:ext cx="292047" cy="352762"/>
            <a:chOff x="7571624" y="3808935"/>
            <a:chExt cx="292047" cy="352762"/>
          </a:xfrm>
        </p:grpSpPr>
        <p:sp>
          <p:nvSpPr>
            <p:cNvPr id="12345" name="Google Shape;12345;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8"/>
          <p:cNvGrpSpPr/>
          <p:nvPr/>
        </p:nvGrpSpPr>
        <p:grpSpPr>
          <a:xfrm>
            <a:off x="2174559" y="3175116"/>
            <a:ext cx="364135" cy="359930"/>
            <a:chOff x="2174559" y="3356116"/>
            <a:chExt cx="364135" cy="359930"/>
          </a:xfrm>
        </p:grpSpPr>
        <p:sp>
          <p:nvSpPr>
            <p:cNvPr id="12352" name="Google Shape;12352;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8"/>
          <p:cNvGrpSpPr/>
          <p:nvPr/>
        </p:nvGrpSpPr>
        <p:grpSpPr>
          <a:xfrm>
            <a:off x="1731934" y="3174639"/>
            <a:ext cx="368371" cy="361554"/>
            <a:chOff x="1731934" y="3355639"/>
            <a:chExt cx="368371" cy="361554"/>
          </a:xfrm>
        </p:grpSpPr>
        <p:sp>
          <p:nvSpPr>
            <p:cNvPr id="12355" name="Google Shape;12355;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8"/>
          <p:cNvGrpSpPr/>
          <p:nvPr/>
        </p:nvGrpSpPr>
        <p:grpSpPr>
          <a:xfrm>
            <a:off x="3990517" y="3173173"/>
            <a:ext cx="279559" cy="363402"/>
            <a:chOff x="3990517" y="3354173"/>
            <a:chExt cx="279559" cy="363402"/>
          </a:xfrm>
        </p:grpSpPr>
        <p:sp>
          <p:nvSpPr>
            <p:cNvPr id="12358" name="Google Shape;12358;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78"/>
          <p:cNvGrpSpPr/>
          <p:nvPr/>
        </p:nvGrpSpPr>
        <p:grpSpPr>
          <a:xfrm>
            <a:off x="3497847" y="3236374"/>
            <a:ext cx="379680" cy="237606"/>
            <a:chOff x="3497847" y="3417374"/>
            <a:chExt cx="379680" cy="237606"/>
          </a:xfrm>
        </p:grpSpPr>
        <p:sp>
          <p:nvSpPr>
            <p:cNvPr id="12362" name="Google Shape;12362;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78"/>
          <p:cNvGrpSpPr/>
          <p:nvPr/>
        </p:nvGrpSpPr>
        <p:grpSpPr>
          <a:xfrm>
            <a:off x="2612597" y="3186075"/>
            <a:ext cx="376271" cy="337982"/>
            <a:chOff x="2612597" y="3367075"/>
            <a:chExt cx="376271" cy="337982"/>
          </a:xfrm>
        </p:grpSpPr>
        <p:sp>
          <p:nvSpPr>
            <p:cNvPr id="12367" name="Google Shape;12367;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78"/>
          <p:cNvGrpSpPr/>
          <p:nvPr/>
        </p:nvGrpSpPr>
        <p:grpSpPr>
          <a:xfrm>
            <a:off x="3071914" y="3183431"/>
            <a:ext cx="343652" cy="342505"/>
            <a:chOff x="3071914" y="3364431"/>
            <a:chExt cx="343652" cy="342505"/>
          </a:xfrm>
        </p:grpSpPr>
        <p:sp>
          <p:nvSpPr>
            <p:cNvPr id="12370" name="Google Shape;12370;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8"/>
          <p:cNvGrpSpPr/>
          <p:nvPr/>
        </p:nvGrpSpPr>
        <p:grpSpPr>
          <a:xfrm>
            <a:off x="897141" y="3178875"/>
            <a:ext cx="257962" cy="352762"/>
            <a:chOff x="897141" y="3359875"/>
            <a:chExt cx="257962" cy="352762"/>
          </a:xfrm>
        </p:grpSpPr>
        <p:sp>
          <p:nvSpPr>
            <p:cNvPr id="12376" name="Google Shape;12376;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78"/>
          <p:cNvGrpSpPr/>
          <p:nvPr/>
        </p:nvGrpSpPr>
        <p:grpSpPr>
          <a:xfrm>
            <a:off x="1333682" y="3163330"/>
            <a:ext cx="271213" cy="383088"/>
            <a:chOff x="1333682" y="3344330"/>
            <a:chExt cx="271213" cy="383088"/>
          </a:xfrm>
        </p:grpSpPr>
        <p:sp>
          <p:nvSpPr>
            <p:cNvPr id="12385" name="Google Shape;12385;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78"/>
          <p:cNvGrpSpPr/>
          <p:nvPr/>
        </p:nvGrpSpPr>
        <p:grpSpPr>
          <a:xfrm>
            <a:off x="6664394" y="3165974"/>
            <a:ext cx="353113" cy="351998"/>
            <a:chOff x="6664394" y="3346974"/>
            <a:chExt cx="353113" cy="351998"/>
          </a:xfrm>
        </p:grpSpPr>
        <p:sp>
          <p:nvSpPr>
            <p:cNvPr id="12397" name="Google Shape;12397;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78"/>
          <p:cNvGrpSpPr/>
          <p:nvPr/>
        </p:nvGrpSpPr>
        <p:grpSpPr>
          <a:xfrm>
            <a:off x="849741" y="1778307"/>
            <a:ext cx="399398" cy="375443"/>
            <a:chOff x="849741" y="1959307"/>
            <a:chExt cx="399398" cy="375443"/>
          </a:xfrm>
        </p:grpSpPr>
        <p:sp>
          <p:nvSpPr>
            <p:cNvPr id="12403" name="Google Shape;12403;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78"/>
          <p:cNvGrpSpPr/>
          <p:nvPr/>
        </p:nvGrpSpPr>
        <p:grpSpPr>
          <a:xfrm>
            <a:off x="1284212" y="1782766"/>
            <a:ext cx="379489" cy="366046"/>
            <a:chOff x="1284212" y="1963766"/>
            <a:chExt cx="379489" cy="366046"/>
          </a:xfrm>
        </p:grpSpPr>
        <p:sp>
          <p:nvSpPr>
            <p:cNvPr id="12406" name="Google Shape;12406;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78"/>
          <p:cNvGrpSpPr/>
          <p:nvPr/>
        </p:nvGrpSpPr>
        <p:grpSpPr>
          <a:xfrm>
            <a:off x="3037766" y="1788564"/>
            <a:ext cx="370219" cy="354928"/>
            <a:chOff x="3037766" y="1969564"/>
            <a:chExt cx="370219" cy="354928"/>
          </a:xfrm>
        </p:grpSpPr>
        <p:sp>
          <p:nvSpPr>
            <p:cNvPr id="12409" name="Google Shape;12409;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8"/>
          <p:cNvGrpSpPr/>
          <p:nvPr/>
        </p:nvGrpSpPr>
        <p:grpSpPr>
          <a:xfrm>
            <a:off x="3982553" y="1790730"/>
            <a:ext cx="304566" cy="350501"/>
            <a:chOff x="3982553" y="1971730"/>
            <a:chExt cx="304566" cy="350501"/>
          </a:xfrm>
        </p:grpSpPr>
        <p:sp>
          <p:nvSpPr>
            <p:cNvPr id="12414" name="Google Shape;12414;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8"/>
          <p:cNvGrpSpPr/>
          <p:nvPr/>
        </p:nvGrpSpPr>
        <p:grpSpPr>
          <a:xfrm>
            <a:off x="2567841" y="1813124"/>
            <a:ext cx="399812" cy="306477"/>
            <a:chOff x="2567841" y="1994124"/>
            <a:chExt cx="399812" cy="306477"/>
          </a:xfrm>
        </p:grpSpPr>
        <p:sp>
          <p:nvSpPr>
            <p:cNvPr id="12417" name="Google Shape;12417;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8"/>
          <p:cNvGrpSpPr/>
          <p:nvPr/>
        </p:nvGrpSpPr>
        <p:grpSpPr>
          <a:xfrm>
            <a:off x="2212084" y="1779358"/>
            <a:ext cx="324698" cy="372863"/>
            <a:chOff x="2212084" y="1960358"/>
            <a:chExt cx="324698" cy="372863"/>
          </a:xfrm>
        </p:grpSpPr>
        <p:sp>
          <p:nvSpPr>
            <p:cNvPr id="12421" name="Google Shape;12421;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8"/>
          <p:cNvGrpSpPr/>
          <p:nvPr/>
        </p:nvGrpSpPr>
        <p:grpSpPr>
          <a:xfrm>
            <a:off x="1805901" y="1779358"/>
            <a:ext cx="284847" cy="373627"/>
            <a:chOff x="1805901" y="1960358"/>
            <a:chExt cx="284847" cy="373627"/>
          </a:xfrm>
        </p:grpSpPr>
        <p:sp>
          <p:nvSpPr>
            <p:cNvPr id="12425" name="Google Shape;12425;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7" name="Google Shape;12427;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0" name="Google Shape;12430;p78"/>
          <p:cNvGrpSpPr/>
          <p:nvPr/>
        </p:nvGrpSpPr>
        <p:grpSpPr>
          <a:xfrm>
            <a:off x="6656812" y="1848388"/>
            <a:ext cx="368690" cy="245793"/>
            <a:chOff x="6656812" y="2029388"/>
            <a:chExt cx="368690" cy="245793"/>
          </a:xfrm>
        </p:grpSpPr>
        <p:sp>
          <p:nvSpPr>
            <p:cNvPr id="12431" name="Google Shape;12431;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8"/>
          <p:cNvGrpSpPr/>
          <p:nvPr/>
        </p:nvGrpSpPr>
        <p:grpSpPr>
          <a:xfrm>
            <a:off x="4869651" y="1831218"/>
            <a:ext cx="376654" cy="281566"/>
            <a:chOff x="4869651" y="2012218"/>
            <a:chExt cx="376654" cy="281566"/>
          </a:xfrm>
        </p:grpSpPr>
        <p:sp>
          <p:nvSpPr>
            <p:cNvPr id="12442" name="Google Shape;12442;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78"/>
          <p:cNvGrpSpPr/>
          <p:nvPr/>
        </p:nvGrpSpPr>
        <p:grpSpPr>
          <a:xfrm>
            <a:off x="5306224" y="1831313"/>
            <a:ext cx="367925" cy="281694"/>
            <a:chOff x="5306224" y="2012313"/>
            <a:chExt cx="367925" cy="281694"/>
          </a:xfrm>
        </p:grpSpPr>
        <p:sp>
          <p:nvSpPr>
            <p:cNvPr id="12447" name="Google Shape;12447;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9" name="Google Shape;12449;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0" name="Google Shape;12450;p78"/>
          <p:cNvGrpSpPr/>
          <p:nvPr/>
        </p:nvGrpSpPr>
        <p:grpSpPr>
          <a:xfrm>
            <a:off x="6195998" y="1802102"/>
            <a:ext cx="368308" cy="338746"/>
            <a:chOff x="6195998" y="1983102"/>
            <a:chExt cx="368308" cy="338746"/>
          </a:xfrm>
        </p:grpSpPr>
        <p:sp>
          <p:nvSpPr>
            <p:cNvPr id="12451" name="Google Shape;12451;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8"/>
          <p:cNvGrpSpPr/>
          <p:nvPr/>
        </p:nvGrpSpPr>
        <p:grpSpPr>
          <a:xfrm>
            <a:off x="7542031" y="1830835"/>
            <a:ext cx="369072" cy="280037"/>
            <a:chOff x="7542031" y="2011835"/>
            <a:chExt cx="369072" cy="280037"/>
          </a:xfrm>
        </p:grpSpPr>
        <p:sp>
          <p:nvSpPr>
            <p:cNvPr id="12455" name="Google Shape;12455;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78"/>
          <p:cNvGrpSpPr/>
          <p:nvPr/>
        </p:nvGrpSpPr>
        <p:grpSpPr>
          <a:xfrm>
            <a:off x="8010427" y="3167503"/>
            <a:ext cx="278795" cy="351615"/>
            <a:chOff x="8010427" y="3348503"/>
            <a:chExt cx="278795" cy="351615"/>
          </a:xfrm>
        </p:grpSpPr>
        <p:sp>
          <p:nvSpPr>
            <p:cNvPr id="12465" name="Google Shape;12465;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9" name="Google Shape;12469;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0" name="Google Shape;12470;p78"/>
          <p:cNvGrpSpPr/>
          <p:nvPr/>
        </p:nvGrpSpPr>
        <p:grpSpPr>
          <a:xfrm>
            <a:off x="7141900" y="3168204"/>
            <a:ext cx="281057" cy="351010"/>
            <a:chOff x="7141900" y="3349204"/>
            <a:chExt cx="281057" cy="351010"/>
          </a:xfrm>
        </p:grpSpPr>
        <p:sp>
          <p:nvSpPr>
            <p:cNvPr id="12471" name="Google Shape;12471;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78"/>
          <p:cNvGrpSpPr/>
          <p:nvPr/>
        </p:nvGrpSpPr>
        <p:grpSpPr>
          <a:xfrm>
            <a:off x="5314188" y="3169032"/>
            <a:ext cx="363752" cy="353113"/>
            <a:chOff x="5314188" y="3350032"/>
            <a:chExt cx="363752" cy="353113"/>
          </a:xfrm>
        </p:grpSpPr>
        <p:sp>
          <p:nvSpPr>
            <p:cNvPr id="12475" name="Google Shape;12475;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78"/>
          <p:cNvGrpSpPr/>
          <p:nvPr/>
        </p:nvGrpSpPr>
        <p:grpSpPr>
          <a:xfrm>
            <a:off x="5829984" y="3169032"/>
            <a:ext cx="220755" cy="352348"/>
            <a:chOff x="5829984" y="3350032"/>
            <a:chExt cx="220755" cy="352348"/>
          </a:xfrm>
        </p:grpSpPr>
        <p:sp>
          <p:nvSpPr>
            <p:cNvPr id="12478" name="Google Shape;12478;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8"/>
          <p:cNvGrpSpPr/>
          <p:nvPr/>
        </p:nvGrpSpPr>
        <p:grpSpPr>
          <a:xfrm>
            <a:off x="4882170" y="3168841"/>
            <a:ext cx="358464" cy="352316"/>
            <a:chOff x="4882170" y="3349841"/>
            <a:chExt cx="358464" cy="352316"/>
          </a:xfrm>
        </p:grpSpPr>
        <p:sp>
          <p:nvSpPr>
            <p:cNvPr id="12483" name="Google Shape;12483;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7" name="Google Shape;12487;p78"/>
          <p:cNvGrpSpPr/>
          <p:nvPr/>
        </p:nvGrpSpPr>
        <p:grpSpPr>
          <a:xfrm>
            <a:off x="3044965" y="2254220"/>
            <a:ext cx="400194" cy="324316"/>
            <a:chOff x="3044965" y="2435220"/>
            <a:chExt cx="400194" cy="324316"/>
          </a:xfrm>
        </p:grpSpPr>
        <p:sp>
          <p:nvSpPr>
            <p:cNvPr id="12488" name="Google Shape;12488;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78"/>
          <p:cNvGrpSpPr/>
          <p:nvPr/>
        </p:nvGrpSpPr>
        <p:grpSpPr>
          <a:xfrm>
            <a:off x="6203579" y="3167981"/>
            <a:ext cx="351615" cy="350373"/>
            <a:chOff x="6203579" y="3348981"/>
            <a:chExt cx="351615" cy="350373"/>
          </a:xfrm>
        </p:grpSpPr>
        <p:sp>
          <p:nvSpPr>
            <p:cNvPr id="12492" name="Google Shape;12492;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8"/>
          <p:cNvGrpSpPr/>
          <p:nvPr/>
        </p:nvGrpSpPr>
        <p:grpSpPr>
          <a:xfrm>
            <a:off x="4878379" y="2292892"/>
            <a:ext cx="367161" cy="287523"/>
            <a:chOff x="4878379" y="2473892"/>
            <a:chExt cx="367161" cy="287523"/>
          </a:xfrm>
        </p:grpSpPr>
        <p:sp>
          <p:nvSpPr>
            <p:cNvPr id="12498" name="Google Shape;12498;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8"/>
          <p:cNvGrpSpPr/>
          <p:nvPr/>
        </p:nvGrpSpPr>
        <p:grpSpPr>
          <a:xfrm>
            <a:off x="1325719" y="2706689"/>
            <a:ext cx="290581" cy="372481"/>
            <a:chOff x="1325719" y="2887689"/>
            <a:chExt cx="290581" cy="372481"/>
          </a:xfrm>
        </p:grpSpPr>
        <p:sp>
          <p:nvSpPr>
            <p:cNvPr id="12504" name="Google Shape;12504;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6" name="Google Shape;12506;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7" name="Google Shape;12507;p78"/>
          <p:cNvGrpSpPr/>
          <p:nvPr/>
        </p:nvGrpSpPr>
        <p:grpSpPr>
          <a:xfrm>
            <a:off x="3510335" y="2711499"/>
            <a:ext cx="360726" cy="361204"/>
            <a:chOff x="3510335" y="2892499"/>
            <a:chExt cx="360726" cy="361204"/>
          </a:xfrm>
        </p:grpSpPr>
        <p:sp>
          <p:nvSpPr>
            <p:cNvPr id="12508" name="Google Shape;12508;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78"/>
          <p:cNvGrpSpPr/>
          <p:nvPr/>
        </p:nvGrpSpPr>
        <p:grpSpPr>
          <a:xfrm>
            <a:off x="3086313" y="2696049"/>
            <a:ext cx="320143" cy="392581"/>
            <a:chOff x="3086313" y="2877049"/>
            <a:chExt cx="320143" cy="392581"/>
          </a:xfrm>
        </p:grpSpPr>
        <p:sp>
          <p:nvSpPr>
            <p:cNvPr id="12514" name="Google Shape;12514;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6" name="Google Shape;12526;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78"/>
          <p:cNvGrpSpPr/>
          <p:nvPr/>
        </p:nvGrpSpPr>
        <p:grpSpPr>
          <a:xfrm>
            <a:off x="861113" y="2704746"/>
            <a:ext cx="333809" cy="373277"/>
            <a:chOff x="861113" y="2885746"/>
            <a:chExt cx="333809" cy="373277"/>
          </a:xfrm>
        </p:grpSpPr>
        <p:sp>
          <p:nvSpPr>
            <p:cNvPr id="12528" name="Google Shape;12528;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1" name="Google Shape;12531;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3" name="Google Shape;12533;p78"/>
          <p:cNvGrpSpPr/>
          <p:nvPr/>
        </p:nvGrpSpPr>
        <p:grpSpPr>
          <a:xfrm>
            <a:off x="1297654" y="1323481"/>
            <a:ext cx="349354" cy="362223"/>
            <a:chOff x="1297654" y="1504481"/>
            <a:chExt cx="349354" cy="362223"/>
          </a:xfrm>
        </p:grpSpPr>
        <p:sp>
          <p:nvSpPr>
            <p:cNvPr id="12534" name="Google Shape;12534;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7" name="Google Shape;12537;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8" name="Google Shape;12538;p78"/>
          <p:cNvGrpSpPr/>
          <p:nvPr/>
        </p:nvGrpSpPr>
        <p:grpSpPr>
          <a:xfrm>
            <a:off x="852385" y="1329916"/>
            <a:ext cx="353145" cy="351998"/>
            <a:chOff x="852385" y="1510916"/>
            <a:chExt cx="353145" cy="351998"/>
          </a:xfrm>
        </p:grpSpPr>
        <p:sp>
          <p:nvSpPr>
            <p:cNvPr id="12539" name="Google Shape;12539;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78"/>
          <p:cNvGrpSpPr/>
          <p:nvPr/>
        </p:nvGrpSpPr>
        <p:grpSpPr>
          <a:xfrm>
            <a:off x="1745217" y="1334471"/>
            <a:ext cx="343269" cy="342505"/>
            <a:chOff x="1745217" y="1515471"/>
            <a:chExt cx="343269" cy="342505"/>
          </a:xfrm>
        </p:grpSpPr>
        <p:sp>
          <p:nvSpPr>
            <p:cNvPr id="12543" name="Google Shape;12543;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7" name="Google Shape;12547;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78"/>
          <p:cNvGrpSpPr/>
          <p:nvPr/>
        </p:nvGrpSpPr>
        <p:grpSpPr>
          <a:xfrm>
            <a:off x="3042703" y="1348137"/>
            <a:ext cx="411535" cy="315587"/>
            <a:chOff x="3042703" y="1529137"/>
            <a:chExt cx="411535" cy="315587"/>
          </a:xfrm>
        </p:grpSpPr>
        <p:sp>
          <p:nvSpPr>
            <p:cNvPr id="12549" name="Google Shape;12549;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78"/>
          <p:cNvGrpSpPr/>
          <p:nvPr/>
        </p:nvGrpSpPr>
        <p:grpSpPr>
          <a:xfrm>
            <a:off x="2629289" y="1363682"/>
            <a:ext cx="350501" cy="284497"/>
            <a:chOff x="2629289" y="1544682"/>
            <a:chExt cx="350501" cy="284497"/>
          </a:xfrm>
        </p:grpSpPr>
        <p:sp>
          <p:nvSpPr>
            <p:cNvPr id="12560" name="Google Shape;12560;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78"/>
          <p:cNvGrpSpPr/>
          <p:nvPr/>
        </p:nvGrpSpPr>
        <p:grpSpPr>
          <a:xfrm>
            <a:off x="5305077" y="1321633"/>
            <a:ext cx="367893" cy="365218"/>
            <a:chOff x="5305077" y="1502633"/>
            <a:chExt cx="367893" cy="365218"/>
          </a:xfrm>
        </p:grpSpPr>
        <p:sp>
          <p:nvSpPr>
            <p:cNvPr id="12566" name="Google Shape;12566;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78"/>
          <p:cNvGrpSpPr/>
          <p:nvPr/>
        </p:nvGrpSpPr>
        <p:grpSpPr>
          <a:xfrm>
            <a:off x="7100170" y="1319117"/>
            <a:ext cx="368308" cy="367033"/>
            <a:chOff x="7100170" y="1500117"/>
            <a:chExt cx="368308" cy="367033"/>
          </a:xfrm>
        </p:grpSpPr>
        <p:sp>
          <p:nvSpPr>
            <p:cNvPr id="12569" name="Google Shape;12569;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2" name="Google Shape;12582;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3" name="Google Shape;12583;p78"/>
          <p:cNvGrpSpPr/>
          <p:nvPr/>
        </p:nvGrpSpPr>
        <p:grpSpPr>
          <a:xfrm>
            <a:off x="6649231" y="1319021"/>
            <a:ext cx="390287" cy="367065"/>
            <a:chOff x="6649231" y="1500021"/>
            <a:chExt cx="390287" cy="367065"/>
          </a:xfrm>
        </p:grpSpPr>
        <p:sp>
          <p:nvSpPr>
            <p:cNvPr id="12584" name="Google Shape;12584;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78"/>
          <p:cNvGrpSpPr/>
          <p:nvPr/>
        </p:nvGrpSpPr>
        <p:grpSpPr>
          <a:xfrm>
            <a:off x="5746938" y="1362503"/>
            <a:ext cx="387261" cy="280356"/>
            <a:chOff x="5746938" y="1543503"/>
            <a:chExt cx="387261" cy="280356"/>
          </a:xfrm>
        </p:grpSpPr>
        <p:sp>
          <p:nvSpPr>
            <p:cNvPr id="12597" name="Google Shape;12597;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8"/>
          <p:cNvGrpSpPr/>
          <p:nvPr/>
        </p:nvGrpSpPr>
        <p:grpSpPr>
          <a:xfrm>
            <a:off x="6196730" y="1344346"/>
            <a:ext cx="369072" cy="317467"/>
            <a:chOff x="6196730" y="1525346"/>
            <a:chExt cx="369072" cy="317467"/>
          </a:xfrm>
        </p:grpSpPr>
        <p:sp>
          <p:nvSpPr>
            <p:cNvPr id="12600" name="Google Shape;12600;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78"/>
          <p:cNvGrpSpPr/>
          <p:nvPr/>
        </p:nvGrpSpPr>
        <p:grpSpPr>
          <a:xfrm>
            <a:off x="4940592" y="1319690"/>
            <a:ext cx="246558" cy="367161"/>
            <a:chOff x="4940592" y="1500690"/>
            <a:chExt cx="246558" cy="367161"/>
          </a:xfrm>
        </p:grpSpPr>
        <p:sp>
          <p:nvSpPr>
            <p:cNvPr id="12604" name="Google Shape;12604;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78"/>
          <p:cNvGrpSpPr/>
          <p:nvPr/>
        </p:nvGrpSpPr>
        <p:grpSpPr>
          <a:xfrm>
            <a:off x="7964906" y="1318894"/>
            <a:ext cx="380858" cy="367575"/>
            <a:chOff x="7964906" y="1499894"/>
            <a:chExt cx="380858" cy="367575"/>
          </a:xfrm>
        </p:grpSpPr>
        <p:sp>
          <p:nvSpPr>
            <p:cNvPr id="12609" name="Google Shape;12609;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2" name="Google Shape;12612;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3" name="Google Shape;12613;p78"/>
          <p:cNvGrpSpPr/>
          <p:nvPr/>
        </p:nvGrpSpPr>
        <p:grpSpPr>
          <a:xfrm>
            <a:off x="8007400" y="2721278"/>
            <a:ext cx="285230" cy="355597"/>
            <a:chOff x="8007400" y="2902278"/>
            <a:chExt cx="285230" cy="355597"/>
          </a:xfrm>
        </p:grpSpPr>
        <p:sp>
          <p:nvSpPr>
            <p:cNvPr id="12614" name="Google Shape;12614;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8"/>
          <p:cNvGrpSpPr/>
          <p:nvPr/>
        </p:nvGrpSpPr>
        <p:grpSpPr>
          <a:xfrm>
            <a:off x="6219124" y="2721788"/>
            <a:ext cx="318231" cy="355470"/>
            <a:chOff x="6219124" y="2902788"/>
            <a:chExt cx="318231" cy="355470"/>
          </a:xfrm>
        </p:grpSpPr>
        <p:sp>
          <p:nvSpPr>
            <p:cNvPr id="12617" name="Google Shape;12617;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78"/>
          <p:cNvGrpSpPr/>
          <p:nvPr/>
        </p:nvGrpSpPr>
        <p:grpSpPr>
          <a:xfrm>
            <a:off x="4969421" y="2721852"/>
            <a:ext cx="185109" cy="355406"/>
            <a:chOff x="4969421" y="2902852"/>
            <a:chExt cx="185109" cy="355406"/>
          </a:xfrm>
        </p:grpSpPr>
        <p:sp>
          <p:nvSpPr>
            <p:cNvPr id="12621" name="Google Shape;12621;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7" name="Google Shape;12627;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9" name="Google Shape;12629;p78"/>
          <p:cNvGrpSpPr/>
          <p:nvPr/>
        </p:nvGrpSpPr>
        <p:grpSpPr>
          <a:xfrm>
            <a:off x="6685259" y="2721852"/>
            <a:ext cx="311414" cy="355406"/>
            <a:chOff x="6685259" y="2902852"/>
            <a:chExt cx="311414" cy="355406"/>
          </a:xfrm>
        </p:grpSpPr>
        <p:sp>
          <p:nvSpPr>
            <p:cNvPr id="12630" name="Google Shape;12630;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78"/>
          <p:cNvGrpSpPr/>
          <p:nvPr/>
        </p:nvGrpSpPr>
        <p:grpSpPr>
          <a:xfrm>
            <a:off x="5309250" y="2722170"/>
            <a:ext cx="359579" cy="355852"/>
            <a:chOff x="5309250" y="2903170"/>
            <a:chExt cx="359579" cy="355852"/>
          </a:xfrm>
        </p:grpSpPr>
        <p:sp>
          <p:nvSpPr>
            <p:cNvPr id="12634" name="Google Shape;12634;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8"/>
          <p:cNvGrpSpPr/>
          <p:nvPr/>
        </p:nvGrpSpPr>
        <p:grpSpPr>
          <a:xfrm>
            <a:off x="2199565" y="2240172"/>
            <a:ext cx="312179" cy="353431"/>
            <a:chOff x="2199565" y="2421172"/>
            <a:chExt cx="312179" cy="353431"/>
          </a:xfrm>
        </p:grpSpPr>
        <p:sp>
          <p:nvSpPr>
            <p:cNvPr id="12638" name="Google Shape;12638;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78"/>
          <p:cNvGrpSpPr/>
          <p:nvPr/>
        </p:nvGrpSpPr>
        <p:grpSpPr>
          <a:xfrm>
            <a:off x="1750887" y="2244727"/>
            <a:ext cx="320143" cy="343269"/>
            <a:chOff x="1750887" y="2425727"/>
            <a:chExt cx="320143" cy="343269"/>
          </a:xfrm>
        </p:grpSpPr>
        <p:sp>
          <p:nvSpPr>
            <p:cNvPr id="12641" name="Google Shape;12641;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78"/>
          <p:cNvGrpSpPr/>
          <p:nvPr/>
        </p:nvGrpSpPr>
        <p:grpSpPr>
          <a:xfrm>
            <a:off x="1298037" y="2244727"/>
            <a:ext cx="338364" cy="342887"/>
            <a:chOff x="1298037" y="2425727"/>
            <a:chExt cx="338364" cy="342887"/>
          </a:xfrm>
        </p:grpSpPr>
        <p:sp>
          <p:nvSpPr>
            <p:cNvPr id="12644" name="Google Shape;12644;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8" name="Google Shape;12648;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9" name="Google Shape;12649;p78"/>
          <p:cNvGrpSpPr/>
          <p:nvPr/>
        </p:nvGrpSpPr>
        <p:grpSpPr>
          <a:xfrm>
            <a:off x="3974207" y="2248009"/>
            <a:ext cx="320143" cy="338491"/>
            <a:chOff x="3974207" y="2429009"/>
            <a:chExt cx="320143" cy="338491"/>
          </a:xfrm>
        </p:grpSpPr>
        <p:sp>
          <p:nvSpPr>
            <p:cNvPr id="12650" name="Google Shape;12650;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78"/>
          <p:cNvGrpSpPr/>
          <p:nvPr/>
        </p:nvGrpSpPr>
        <p:grpSpPr>
          <a:xfrm>
            <a:off x="2623237" y="2250047"/>
            <a:ext cx="355024" cy="332630"/>
            <a:chOff x="2623237" y="2431047"/>
            <a:chExt cx="355024" cy="332630"/>
          </a:xfrm>
        </p:grpSpPr>
        <p:sp>
          <p:nvSpPr>
            <p:cNvPr id="12653" name="Google Shape;12653;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8"/>
          <p:cNvGrpSpPr/>
          <p:nvPr/>
        </p:nvGrpSpPr>
        <p:grpSpPr>
          <a:xfrm>
            <a:off x="6657194" y="2253073"/>
            <a:ext cx="375507" cy="367925"/>
            <a:chOff x="6657194" y="2434073"/>
            <a:chExt cx="375507" cy="367925"/>
          </a:xfrm>
        </p:grpSpPr>
        <p:sp>
          <p:nvSpPr>
            <p:cNvPr id="12658" name="Google Shape;12658;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78"/>
          <p:cNvGrpSpPr/>
          <p:nvPr/>
        </p:nvGrpSpPr>
        <p:grpSpPr>
          <a:xfrm>
            <a:off x="7101317" y="2260655"/>
            <a:ext cx="367925" cy="352380"/>
            <a:chOff x="7101317" y="2441655"/>
            <a:chExt cx="367925" cy="352380"/>
          </a:xfrm>
        </p:grpSpPr>
        <p:sp>
          <p:nvSpPr>
            <p:cNvPr id="12662" name="Google Shape;12662;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8"/>
          <p:cNvGrpSpPr/>
          <p:nvPr/>
        </p:nvGrpSpPr>
        <p:grpSpPr>
          <a:xfrm>
            <a:off x="5756399" y="2253456"/>
            <a:ext cx="367925" cy="367161"/>
            <a:chOff x="5756399" y="2434456"/>
            <a:chExt cx="367925" cy="367161"/>
          </a:xfrm>
        </p:grpSpPr>
        <p:sp>
          <p:nvSpPr>
            <p:cNvPr id="12665" name="Google Shape;12665;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2" name="Google Shape;12672;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78"/>
          <p:cNvGrpSpPr/>
          <p:nvPr/>
        </p:nvGrpSpPr>
        <p:grpSpPr>
          <a:xfrm>
            <a:off x="7964906" y="2253073"/>
            <a:ext cx="373627" cy="367925"/>
            <a:chOff x="7964906" y="2434073"/>
            <a:chExt cx="373627" cy="367925"/>
          </a:xfrm>
        </p:grpSpPr>
        <p:sp>
          <p:nvSpPr>
            <p:cNvPr id="12675" name="Google Shape;12675;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78"/>
          <p:cNvGrpSpPr/>
          <p:nvPr/>
        </p:nvGrpSpPr>
        <p:grpSpPr>
          <a:xfrm>
            <a:off x="6194086" y="2256737"/>
            <a:ext cx="369837" cy="360471"/>
            <a:chOff x="6194086" y="2437737"/>
            <a:chExt cx="369837" cy="360471"/>
          </a:xfrm>
        </p:grpSpPr>
        <p:sp>
          <p:nvSpPr>
            <p:cNvPr id="12678" name="Google Shape;12678;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78"/>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681" name="Google Shape;12681;p78"/>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685"/>
        <p:cNvGrpSpPr/>
        <p:nvPr/>
      </p:nvGrpSpPr>
      <p:grpSpPr>
        <a:xfrm>
          <a:off x="0" y="0"/>
          <a:ext cx="0" cy="0"/>
          <a:chOff x="0" y="0"/>
          <a:chExt cx="0" cy="0"/>
        </a:xfrm>
      </p:grpSpPr>
      <p:grpSp>
        <p:nvGrpSpPr>
          <p:cNvPr id="12686" name="Google Shape;12686;p79"/>
          <p:cNvGrpSpPr/>
          <p:nvPr/>
        </p:nvGrpSpPr>
        <p:grpSpPr>
          <a:xfrm>
            <a:off x="3122257" y="1334344"/>
            <a:ext cx="294850" cy="349434"/>
            <a:chOff x="3122257" y="1508594"/>
            <a:chExt cx="294850" cy="349434"/>
          </a:xfrm>
        </p:grpSpPr>
        <p:sp>
          <p:nvSpPr>
            <p:cNvPr id="12687" name="Google Shape;12687;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79"/>
          <p:cNvGrpSpPr/>
          <p:nvPr/>
        </p:nvGrpSpPr>
        <p:grpSpPr>
          <a:xfrm>
            <a:off x="910723" y="1333962"/>
            <a:ext cx="251660" cy="350166"/>
            <a:chOff x="910723" y="1508212"/>
            <a:chExt cx="251660" cy="350166"/>
          </a:xfrm>
        </p:grpSpPr>
        <p:sp>
          <p:nvSpPr>
            <p:cNvPr id="12693" name="Google Shape;12693;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79"/>
          <p:cNvGrpSpPr/>
          <p:nvPr/>
        </p:nvGrpSpPr>
        <p:grpSpPr>
          <a:xfrm>
            <a:off x="1308631" y="1333580"/>
            <a:ext cx="350166" cy="350198"/>
            <a:chOff x="1308631" y="1507830"/>
            <a:chExt cx="350166" cy="350198"/>
          </a:xfrm>
        </p:grpSpPr>
        <p:sp>
          <p:nvSpPr>
            <p:cNvPr id="12711" name="Google Shape;12711;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79"/>
          <p:cNvGrpSpPr/>
          <p:nvPr/>
        </p:nvGrpSpPr>
        <p:grpSpPr>
          <a:xfrm>
            <a:off x="1756921" y="1335489"/>
            <a:ext cx="345997" cy="345997"/>
            <a:chOff x="1756921" y="1509739"/>
            <a:chExt cx="345997" cy="345997"/>
          </a:xfrm>
        </p:grpSpPr>
        <p:sp>
          <p:nvSpPr>
            <p:cNvPr id="12716" name="Google Shape;12716;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9"/>
          <p:cNvGrpSpPr/>
          <p:nvPr/>
        </p:nvGrpSpPr>
        <p:grpSpPr>
          <a:xfrm>
            <a:off x="2216956" y="1336253"/>
            <a:ext cx="318721" cy="345615"/>
            <a:chOff x="2216956" y="1510503"/>
            <a:chExt cx="318721" cy="345615"/>
          </a:xfrm>
        </p:grpSpPr>
        <p:sp>
          <p:nvSpPr>
            <p:cNvPr id="12734" name="Google Shape;12734;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9"/>
          <p:cNvGrpSpPr/>
          <p:nvPr/>
        </p:nvGrpSpPr>
        <p:grpSpPr>
          <a:xfrm>
            <a:off x="3988156" y="1394211"/>
            <a:ext cx="349052" cy="230049"/>
            <a:chOff x="3988156" y="1568461"/>
            <a:chExt cx="349052" cy="230049"/>
          </a:xfrm>
        </p:grpSpPr>
        <p:sp>
          <p:nvSpPr>
            <p:cNvPr id="12740" name="Google Shape;12740;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79"/>
          <p:cNvGrpSpPr/>
          <p:nvPr/>
        </p:nvGrpSpPr>
        <p:grpSpPr>
          <a:xfrm>
            <a:off x="2633037" y="1325623"/>
            <a:ext cx="379002" cy="366112"/>
            <a:chOff x="2633037" y="1499873"/>
            <a:chExt cx="379002" cy="366112"/>
          </a:xfrm>
        </p:grpSpPr>
        <p:sp>
          <p:nvSpPr>
            <p:cNvPr id="12748" name="Google Shape;12748;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79"/>
          <p:cNvGrpSpPr/>
          <p:nvPr/>
        </p:nvGrpSpPr>
        <p:grpSpPr>
          <a:xfrm>
            <a:off x="6675256" y="1341919"/>
            <a:ext cx="327823" cy="357009"/>
            <a:chOff x="6675256" y="1516169"/>
            <a:chExt cx="327823" cy="357009"/>
          </a:xfrm>
        </p:grpSpPr>
        <p:sp>
          <p:nvSpPr>
            <p:cNvPr id="12755" name="Google Shape;12755;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79"/>
          <p:cNvGrpSpPr/>
          <p:nvPr/>
        </p:nvGrpSpPr>
        <p:grpSpPr>
          <a:xfrm>
            <a:off x="8020159" y="1342301"/>
            <a:ext cx="300897" cy="356627"/>
            <a:chOff x="8020159" y="1516551"/>
            <a:chExt cx="300897" cy="356627"/>
          </a:xfrm>
        </p:grpSpPr>
        <p:sp>
          <p:nvSpPr>
            <p:cNvPr id="12765" name="Google Shape;12765;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79"/>
          <p:cNvGrpSpPr/>
          <p:nvPr/>
        </p:nvGrpSpPr>
        <p:grpSpPr>
          <a:xfrm>
            <a:off x="5377363" y="1341919"/>
            <a:ext cx="257357" cy="356627"/>
            <a:chOff x="5377363" y="1516169"/>
            <a:chExt cx="257357" cy="356627"/>
          </a:xfrm>
        </p:grpSpPr>
        <p:sp>
          <p:nvSpPr>
            <p:cNvPr id="12771" name="Google Shape;12771;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9"/>
          <p:cNvGrpSpPr/>
          <p:nvPr/>
        </p:nvGrpSpPr>
        <p:grpSpPr>
          <a:xfrm>
            <a:off x="4880567" y="1361620"/>
            <a:ext cx="356245" cy="317607"/>
            <a:chOff x="4880567" y="1535870"/>
            <a:chExt cx="356245" cy="317607"/>
          </a:xfrm>
        </p:grpSpPr>
        <p:sp>
          <p:nvSpPr>
            <p:cNvPr id="12789" name="Google Shape;12789;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79"/>
          <p:cNvGrpSpPr/>
          <p:nvPr/>
        </p:nvGrpSpPr>
        <p:grpSpPr>
          <a:xfrm>
            <a:off x="5771483" y="1341537"/>
            <a:ext cx="357359" cy="357391"/>
            <a:chOff x="5771483" y="1515787"/>
            <a:chExt cx="357359" cy="357391"/>
          </a:xfrm>
        </p:grpSpPr>
        <p:sp>
          <p:nvSpPr>
            <p:cNvPr id="12795" name="Google Shape;12795;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79"/>
          <p:cNvGrpSpPr/>
          <p:nvPr/>
        </p:nvGrpSpPr>
        <p:grpSpPr>
          <a:xfrm>
            <a:off x="7121669" y="1359360"/>
            <a:ext cx="321362" cy="321362"/>
            <a:chOff x="7121669" y="1533610"/>
            <a:chExt cx="321362" cy="321362"/>
          </a:xfrm>
        </p:grpSpPr>
        <p:sp>
          <p:nvSpPr>
            <p:cNvPr id="12800" name="Google Shape;12800;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9"/>
          <p:cNvGrpSpPr/>
          <p:nvPr/>
        </p:nvGrpSpPr>
        <p:grpSpPr>
          <a:xfrm>
            <a:off x="7562766" y="1340614"/>
            <a:ext cx="327059" cy="360192"/>
            <a:chOff x="7562766" y="1514864"/>
            <a:chExt cx="327059" cy="360192"/>
          </a:xfrm>
        </p:grpSpPr>
        <p:sp>
          <p:nvSpPr>
            <p:cNvPr id="12805" name="Google Shape;12805;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79"/>
          <p:cNvGrpSpPr/>
          <p:nvPr/>
        </p:nvGrpSpPr>
        <p:grpSpPr>
          <a:xfrm>
            <a:off x="6221229" y="1324423"/>
            <a:ext cx="361636" cy="362183"/>
            <a:chOff x="6259175" y="1559008"/>
            <a:chExt cx="271743" cy="272093"/>
          </a:xfrm>
        </p:grpSpPr>
        <p:sp>
          <p:nvSpPr>
            <p:cNvPr id="12810" name="Google Shape;12810;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79"/>
          <p:cNvGrpSpPr/>
          <p:nvPr/>
        </p:nvGrpSpPr>
        <p:grpSpPr>
          <a:xfrm>
            <a:off x="6671087" y="1835054"/>
            <a:ext cx="332757" cy="281833"/>
            <a:chOff x="6671087" y="2009304"/>
            <a:chExt cx="332757" cy="281833"/>
          </a:xfrm>
        </p:grpSpPr>
        <p:sp>
          <p:nvSpPr>
            <p:cNvPr id="12828" name="Google Shape;12828;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0" name="Google Shape;12830;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1" name="Google Shape;12831;p79"/>
          <p:cNvGrpSpPr/>
          <p:nvPr/>
        </p:nvGrpSpPr>
        <p:grpSpPr>
          <a:xfrm>
            <a:off x="2201806" y="1802335"/>
            <a:ext cx="349784" cy="349434"/>
            <a:chOff x="2201806" y="1976585"/>
            <a:chExt cx="349784" cy="349434"/>
          </a:xfrm>
        </p:grpSpPr>
        <p:sp>
          <p:nvSpPr>
            <p:cNvPr id="12832" name="Google Shape;12832;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79"/>
          <p:cNvGrpSpPr/>
          <p:nvPr/>
        </p:nvGrpSpPr>
        <p:grpSpPr>
          <a:xfrm>
            <a:off x="3094217" y="1802335"/>
            <a:ext cx="350198" cy="350548"/>
            <a:chOff x="3094217" y="1976585"/>
            <a:chExt cx="350198" cy="350548"/>
          </a:xfrm>
        </p:grpSpPr>
        <p:sp>
          <p:nvSpPr>
            <p:cNvPr id="12837" name="Google Shape;12837;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0" name="Google Shape;12850;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1" name="Google Shape;12851;p79"/>
          <p:cNvGrpSpPr/>
          <p:nvPr/>
        </p:nvGrpSpPr>
        <p:grpSpPr>
          <a:xfrm>
            <a:off x="3979435" y="1802335"/>
            <a:ext cx="345265" cy="349848"/>
            <a:chOff x="3979435" y="1976585"/>
            <a:chExt cx="345265" cy="349848"/>
          </a:xfrm>
        </p:grpSpPr>
        <p:sp>
          <p:nvSpPr>
            <p:cNvPr id="12852" name="Google Shape;12852;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79"/>
          <p:cNvGrpSpPr/>
          <p:nvPr/>
        </p:nvGrpSpPr>
        <p:grpSpPr>
          <a:xfrm>
            <a:off x="3541011" y="1334344"/>
            <a:ext cx="350166" cy="349434"/>
            <a:chOff x="3541011" y="1508594"/>
            <a:chExt cx="350166" cy="349434"/>
          </a:xfrm>
        </p:grpSpPr>
        <p:sp>
          <p:nvSpPr>
            <p:cNvPr id="12870" name="Google Shape;12870;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79"/>
          <p:cNvGrpSpPr/>
          <p:nvPr/>
        </p:nvGrpSpPr>
        <p:grpSpPr>
          <a:xfrm>
            <a:off x="3576626" y="1801571"/>
            <a:ext cx="284251" cy="351694"/>
            <a:chOff x="3576626" y="1975821"/>
            <a:chExt cx="284251" cy="351694"/>
          </a:xfrm>
        </p:grpSpPr>
        <p:sp>
          <p:nvSpPr>
            <p:cNvPr id="12884" name="Google Shape;12884;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79"/>
          <p:cNvGrpSpPr/>
          <p:nvPr/>
        </p:nvGrpSpPr>
        <p:grpSpPr>
          <a:xfrm>
            <a:off x="2722090" y="2715912"/>
            <a:ext cx="238770" cy="371841"/>
            <a:chOff x="2722090" y="2890162"/>
            <a:chExt cx="238770" cy="371841"/>
          </a:xfrm>
        </p:grpSpPr>
        <p:sp>
          <p:nvSpPr>
            <p:cNvPr id="12888" name="Google Shape;12888;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1" name="Google Shape;12891;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79"/>
          <p:cNvGrpSpPr/>
          <p:nvPr/>
        </p:nvGrpSpPr>
        <p:grpSpPr>
          <a:xfrm>
            <a:off x="6216367" y="1795906"/>
            <a:ext cx="361147" cy="361147"/>
            <a:chOff x="6216367" y="1970156"/>
            <a:chExt cx="361147" cy="361147"/>
          </a:xfrm>
        </p:grpSpPr>
        <p:sp>
          <p:nvSpPr>
            <p:cNvPr id="12893" name="Google Shape;12893;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79"/>
          <p:cNvGrpSpPr/>
          <p:nvPr/>
        </p:nvGrpSpPr>
        <p:grpSpPr>
          <a:xfrm>
            <a:off x="1289311" y="2751972"/>
            <a:ext cx="408156" cy="299783"/>
            <a:chOff x="1289311" y="2926222"/>
            <a:chExt cx="408156" cy="299783"/>
          </a:xfrm>
        </p:grpSpPr>
        <p:sp>
          <p:nvSpPr>
            <p:cNvPr id="12898" name="Google Shape;12898;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79"/>
          <p:cNvGrpSpPr/>
          <p:nvPr/>
        </p:nvGrpSpPr>
        <p:grpSpPr>
          <a:xfrm>
            <a:off x="7978465" y="1795142"/>
            <a:ext cx="361147" cy="360797"/>
            <a:chOff x="7978465" y="1969392"/>
            <a:chExt cx="361147" cy="360797"/>
          </a:xfrm>
        </p:grpSpPr>
        <p:sp>
          <p:nvSpPr>
            <p:cNvPr id="12901" name="Google Shape;12901;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0" name="Google Shape;12910;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1" name="Google Shape;12911;p79"/>
          <p:cNvGrpSpPr/>
          <p:nvPr/>
        </p:nvGrpSpPr>
        <p:grpSpPr>
          <a:xfrm>
            <a:off x="854261" y="2734563"/>
            <a:ext cx="377474" cy="335748"/>
            <a:chOff x="854261" y="2908813"/>
            <a:chExt cx="377474" cy="335748"/>
          </a:xfrm>
        </p:grpSpPr>
        <p:sp>
          <p:nvSpPr>
            <p:cNvPr id="12912" name="Google Shape;12912;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79"/>
          <p:cNvGrpSpPr/>
          <p:nvPr/>
        </p:nvGrpSpPr>
        <p:grpSpPr>
          <a:xfrm>
            <a:off x="1749728" y="2720527"/>
            <a:ext cx="386927" cy="363438"/>
            <a:chOff x="1749728" y="2894777"/>
            <a:chExt cx="386927" cy="363438"/>
          </a:xfrm>
        </p:grpSpPr>
        <p:sp>
          <p:nvSpPr>
            <p:cNvPr id="12918" name="Google Shape;12918;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9"/>
          <p:cNvGrpSpPr/>
          <p:nvPr/>
        </p:nvGrpSpPr>
        <p:grpSpPr>
          <a:xfrm>
            <a:off x="7098912" y="1795142"/>
            <a:ext cx="359651" cy="361560"/>
            <a:chOff x="7098912" y="1969392"/>
            <a:chExt cx="359651" cy="361560"/>
          </a:xfrm>
        </p:grpSpPr>
        <p:sp>
          <p:nvSpPr>
            <p:cNvPr id="12926" name="Google Shape;12926;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9" name="Google Shape;12939;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0" name="Google Shape;12940;p79"/>
          <p:cNvGrpSpPr/>
          <p:nvPr/>
        </p:nvGrpSpPr>
        <p:grpSpPr>
          <a:xfrm>
            <a:off x="5352728" y="1815989"/>
            <a:ext cx="327091" cy="322508"/>
            <a:chOff x="5352728" y="1990239"/>
            <a:chExt cx="327091" cy="322508"/>
          </a:xfrm>
        </p:grpSpPr>
        <p:sp>
          <p:nvSpPr>
            <p:cNvPr id="12941" name="Google Shape;12941;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79"/>
          <p:cNvGrpSpPr/>
          <p:nvPr/>
        </p:nvGrpSpPr>
        <p:grpSpPr>
          <a:xfrm>
            <a:off x="7538896" y="1795906"/>
            <a:ext cx="361147" cy="361529"/>
            <a:chOff x="7538896" y="1970156"/>
            <a:chExt cx="361147" cy="361529"/>
          </a:xfrm>
        </p:grpSpPr>
        <p:sp>
          <p:nvSpPr>
            <p:cNvPr id="12945" name="Google Shape;12945;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79"/>
          <p:cNvGrpSpPr/>
          <p:nvPr/>
        </p:nvGrpSpPr>
        <p:grpSpPr>
          <a:xfrm>
            <a:off x="4896099" y="1796670"/>
            <a:ext cx="358155" cy="358123"/>
            <a:chOff x="4896099" y="1970920"/>
            <a:chExt cx="358155" cy="358123"/>
          </a:xfrm>
        </p:grpSpPr>
        <p:sp>
          <p:nvSpPr>
            <p:cNvPr id="12952" name="Google Shape;12952;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9"/>
          <p:cNvGrpSpPr/>
          <p:nvPr/>
        </p:nvGrpSpPr>
        <p:grpSpPr>
          <a:xfrm>
            <a:off x="4048787" y="2802769"/>
            <a:ext cx="283488" cy="198604"/>
            <a:chOff x="4048787" y="2977019"/>
            <a:chExt cx="283488" cy="198604"/>
          </a:xfrm>
        </p:grpSpPr>
        <p:sp>
          <p:nvSpPr>
            <p:cNvPr id="12956" name="Google Shape;12956;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79"/>
          <p:cNvGrpSpPr/>
          <p:nvPr/>
        </p:nvGrpSpPr>
        <p:grpSpPr>
          <a:xfrm>
            <a:off x="4054103" y="2255941"/>
            <a:ext cx="218687" cy="349052"/>
            <a:chOff x="4054103" y="2430191"/>
            <a:chExt cx="218687" cy="349052"/>
          </a:xfrm>
        </p:grpSpPr>
        <p:sp>
          <p:nvSpPr>
            <p:cNvPr id="12963" name="Google Shape;12963;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79"/>
          <p:cNvGrpSpPr/>
          <p:nvPr/>
        </p:nvGrpSpPr>
        <p:grpSpPr>
          <a:xfrm>
            <a:off x="2185128" y="2253299"/>
            <a:ext cx="382758" cy="356595"/>
            <a:chOff x="2185128" y="2427549"/>
            <a:chExt cx="382758" cy="356595"/>
          </a:xfrm>
        </p:grpSpPr>
        <p:sp>
          <p:nvSpPr>
            <p:cNvPr id="12966" name="Google Shape;12966;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79"/>
          <p:cNvGrpSpPr/>
          <p:nvPr/>
        </p:nvGrpSpPr>
        <p:grpSpPr>
          <a:xfrm>
            <a:off x="2656907" y="2265043"/>
            <a:ext cx="332757" cy="332343"/>
            <a:chOff x="2656907" y="2439293"/>
            <a:chExt cx="332757" cy="332343"/>
          </a:xfrm>
        </p:grpSpPr>
        <p:sp>
          <p:nvSpPr>
            <p:cNvPr id="12971" name="Google Shape;12971;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79"/>
          <p:cNvGrpSpPr/>
          <p:nvPr/>
        </p:nvGrpSpPr>
        <p:grpSpPr>
          <a:xfrm>
            <a:off x="1731523" y="2248366"/>
            <a:ext cx="399435" cy="365698"/>
            <a:chOff x="1731523" y="2422616"/>
            <a:chExt cx="399435" cy="365698"/>
          </a:xfrm>
        </p:grpSpPr>
        <p:sp>
          <p:nvSpPr>
            <p:cNvPr id="12979" name="Google Shape;12979;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79"/>
          <p:cNvGrpSpPr/>
          <p:nvPr/>
        </p:nvGrpSpPr>
        <p:grpSpPr>
          <a:xfrm>
            <a:off x="3097241" y="2259314"/>
            <a:ext cx="344883" cy="343387"/>
            <a:chOff x="3097241" y="2433564"/>
            <a:chExt cx="344883" cy="343387"/>
          </a:xfrm>
        </p:grpSpPr>
        <p:sp>
          <p:nvSpPr>
            <p:cNvPr id="12983" name="Google Shape;12983;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79"/>
          <p:cNvGrpSpPr/>
          <p:nvPr/>
        </p:nvGrpSpPr>
        <p:grpSpPr>
          <a:xfrm>
            <a:off x="1278299" y="2265043"/>
            <a:ext cx="410829" cy="332343"/>
            <a:chOff x="1278299" y="2439293"/>
            <a:chExt cx="410829" cy="332343"/>
          </a:xfrm>
        </p:grpSpPr>
        <p:sp>
          <p:nvSpPr>
            <p:cNvPr id="12993" name="Google Shape;12993;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9"/>
          <p:cNvGrpSpPr/>
          <p:nvPr/>
        </p:nvGrpSpPr>
        <p:grpSpPr>
          <a:xfrm>
            <a:off x="2661459" y="1840751"/>
            <a:ext cx="322508" cy="273494"/>
            <a:chOff x="2661459" y="2015001"/>
            <a:chExt cx="322508" cy="273494"/>
          </a:xfrm>
        </p:grpSpPr>
        <p:sp>
          <p:nvSpPr>
            <p:cNvPr id="13002" name="Google Shape;13002;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79"/>
          <p:cNvGrpSpPr/>
          <p:nvPr/>
        </p:nvGrpSpPr>
        <p:grpSpPr>
          <a:xfrm>
            <a:off x="870939" y="2265043"/>
            <a:ext cx="331993" cy="331993"/>
            <a:chOff x="870939" y="2439293"/>
            <a:chExt cx="331993" cy="331993"/>
          </a:xfrm>
        </p:grpSpPr>
        <p:sp>
          <p:nvSpPr>
            <p:cNvPr id="13005" name="Google Shape;13005;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79"/>
          <p:cNvGrpSpPr/>
          <p:nvPr/>
        </p:nvGrpSpPr>
        <p:grpSpPr>
          <a:xfrm>
            <a:off x="6644957" y="2282103"/>
            <a:ext cx="371395" cy="278904"/>
            <a:chOff x="6644957" y="2456353"/>
            <a:chExt cx="371395" cy="278904"/>
          </a:xfrm>
        </p:grpSpPr>
        <p:sp>
          <p:nvSpPr>
            <p:cNvPr id="13022" name="Google Shape;13022;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79"/>
          <p:cNvGrpSpPr/>
          <p:nvPr/>
        </p:nvGrpSpPr>
        <p:grpSpPr>
          <a:xfrm>
            <a:off x="5388757" y="2240409"/>
            <a:ext cx="260349" cy="362292"/>
            <a:chOff x="5388757" y="2414659"/>
            <a:chExt cx="260349" cy="362292"/>
          </a:xfrm>
        </p:grpSpPr>
        <p:sp>
          <p:nvSpPr>
            <p:cNvPr id="13028" name="Google Shape;13028;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79"/>
          <p:cNvGrpSpPr/>
          <p:nvPr/>
        </p:nvGrpSpPr>
        <p:grpSpPr>
          <a:xfrm>
            <a:off x="3567142" y="2731507"/>
            <a:ext cx="348288" cy="340331"/>
            <a:chOff x="3567142" y="2905757"/>
            <a:chExt cx="348288" cy="340331"/>
          </a:xfrm>
        </p:grpSpPr>
        <p:sp>
          <p:nvSpPr>
            <p:cNvPr id="13049" name="Google Shape;13049;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79"/>
          <p:cNvGrpSpPr/>
          <p:nvPr/>
        </p:nvGrpSpPr>
        <p:grpSpPr>
          <a:xfrm>
            <a:off x="870939" y="1801571"/>
            <a:ext cx="332375" cy="350071"/>
            <a:chOff x="870939" y="1975821"/>
            <a:chExt cx="332375" cy="350071"/>
          </a:xfrm>
        </p:grpSpPr>
        <p:sp>
          <p:nvSpPr>
            <p:cNvPr id="13055" name="Google Shape;13055;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9"/>
          <p:cNvGrpSpPr/>
          <p:nvPr/>
        </p:nvGrpSpPr>
        <p:grpSpPr>
          <a:xfrm>
            <a:off x="7967103" y="2240791"/>
            <a:ext cx="355863" cy="361911"/>
            <a:chOff x="7967103" y="2415041"/>
            <a:chExt cx="355863" cy="361911"/>
          </a:xfrm>
        </p:grpSpPr>
        <p:sp>
          <p:nvSpPr>
            <p:cNvPr id="13060" name="Google Shape;13060;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9"/>
          <p:cNvGrpSpPr/>
          <p:nvPr/>
        </p:nvGrpSpPr>
        <p:grpSpPr>
          <a:xfrm>
            <a:off x="7529411" y="2240409"/>
            <a:ext cx="355863" cy="362292"/>
            <a:chOff x="7529411" y="2414659"/>
            <a:chExt cx="355863" cy="362292"/>
          </a:xfrm>
        </p:grpSpPr>
        <p:sp>
          <p:nvSpPr>
            <p:cNvPr id="13072" name="Google Shape;13072;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79"/>
          <p:cNvGrpSpPr/>
          <p:nvPr/>
        </p:nvGrpSpPr>
        <p:grpSpPr>
          <a:xfrm>
            <a:off x="5733194" y="2257468"/>
            <a:ext cx="446826" cy="327059"/>
            <a:chOff x="5733194" y="2431718"/>
            <a:chExt cx="446826" cy="327059"/>
          </a:xfrm>
        </p:grpSpPr>
        <p:sp>
          <p:nvSpPr>
            <p:cNvPr id="13085" name="Google Shape;13085;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9"/>
          <p:cNvGrpSpPr/>
          <p:nvPr/>
        </p:nvGrpSpPr>
        <p:grpSpPr>
          <a:xfrm>
            <a:off x="4876780" y="2243814"/>
            <a:ext cx="407774" cy="356627"/>
            <a:chOff x="4876780" y="2418064"/>
            <a:chExt cx="407774" cy="356627"/>
          </a:xfrm>
        </p:grpSpPr>
        <p:sp>
          <p:nvSpPr>
            <p:cNvPr id="13089" name="Google Shape;13089;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79"/>
          <p:cNvGrpSpPr/>
          <p:nvPr/>
        </p:nvGrpSpPr>
        <p:grpSpPr>
          <a:xfrm>
            <a:off x="7070872" y="2236621"/>
            <a:ext cx="398321" cy="371013"/>
            <a:chOff x="7070872" y="2410871"/>
            <a:chExt cx="398321" cy="371013"/>
          </a:xfrm>
        </p:grpSpPr>
        <p:sp>
          <p:nvSpPr>
            <p:cNvPr id="13098" name="Google Shape;13098;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2" name="Google Shape;13102;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3" name="Google Shape;13103;p79"/>
          <p:cNvGrpSpPr/>
          <p:nvPr/>
        </p:nvGrpSpPr>
        <p:grpSpPr>
          <a:xfrm>
            <a:off x="5318259" y="2807861"/>
            <a:ext cx="371013" cy="220787"/>
            <a:chOff x="5318259" y="2982111"/>
            <a:chExt cx="371013" cy="220787"/>
          </a:xfrm>
        </p:grpSpPr>
        <p:sp>
          <p:nvSpPr>
            <p:cNvPr id="13104" name="Google Shape;13104;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79"/>
          <p:cNvGrpSpPr/>
          <p:nvPr/>
        </p:nvGrpSpPr>
        <p:grpSpPr>
          <a:xfrm>
            <a:off x="7073928" y="2731507"/>
            <a:ext cx="371395" cy="371809"/>
            <a:chOff x="7073928" y="2905757"/>
            <a:chExt cx="371395" cy="371809"/>
          </a:xfrm>
        </p:grpSpPr>
        <p:sp>
          <p:nvSpPr>
            <p:cNvPr id="13113" name="Google Shape;13113;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79"/>
          <p:cNvGrpSpPr/>
          <p:nvPr/>
        </p:nvGrpSpPr>
        <p:grpSpPr>
          <a:xfrm>
            <a:off x="6188327" y="2781158"/>
            <a:ext cx="371395" cy="272857"/>
            <a:chOff x="6188327" y="2955408"/>
            <a:chExt cx="371395" cy="272857"/>
          </a:xfrm>
        </p:grpSpPr>
        <p:sp>
          <p:nvSpPr>
            <p:cNvPr id="13117" name="Google Shape;13117;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79"/>
          <p:cNvGrpSpPr/>
          <p:nvPr/>
        </p:nvGrpSpPr>
        <p:grpSpPr>
          <a:xfrm>
            <a:off x="7521454" y="2731889"/>
            <a:ext cx="359651" cy="371013"/>
            <a:chOff x="7521454" y="2906139"/>
            <a:chExt cx="359651" cy="371013"/>
          </a:xfrm>
        </p:grpSpPr>
        <p:sp>
          <p:nvSpPr>
            <p:cNvPr id="13120" name="Google Shape;13120;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79"/>
          <p:cNvGrpSpPr/>
          <p:nvPr/>
        </p:nvGrpSpPr>
        <p:grpSpPr>
          <a:xfrm>
            <a:off x="5782845" y="2732271"/>
            <a:ext cx="301661" cy="371013"/>
            <a:chOff x="5782845" y="2906521"/>
            <a:chExt cx="301661" cy="371013"/>
          </a:xfrm>
        </p:grpSpPr>
        <p:sp>
          <p:nvSpPr>
            <p:cNvPr id="13126" name="Google Shape;13126;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79"/>
          <p:cNvGrpSpPr/>
          <p:nvPr/>
        </p:nvGrpSpPr>
        <p:grpSpPr>
          <a:xfrm>
            <a:off x="3539102" y="2253299"/>
            <a:ext cx="355099" cy="355481"/>
            <a:chOff x="3539102" y="2427549"/>
            <a:chExt cx="355099" cy="355481"/>
          </a:xfrm>
        </p:grpSpPr>
        <p:sp>
          <p:nvSpPr>
            <p:cNvPr id="13130" name="Google Shape;13130;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79"/>
          <p:cNvGrpSpPr/>
          <p:nvPr/>
        </p:nvGrpSpPr>
        <p:grpSpPr>
          <a:xfrm>
            <a:off x="6630539" y="2743252"/>
            <a:ext cx="371777" cy="349434"/>
            <a:chOff x="6630539" y="2917502"/>
            <a:chExt cx="371777" cy="349434"/>
          </a:xfrm>
        </p:grpSpPr>
        <p:sp>
          <p:nvSpPr>
            <p:cNvPr id="13133" name="Google Shape;13133;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79"/>
          <p:cNvGrpSpPr/>
          <p:nvPr/>
        </p:nvGrpSpPr>
        <p:grpSpPr>
          <a:xfrm>
            <a:off x="2171474" y="3194979"/>
            <a:ext cx="408156" cy="343737"/>
            <a:chOff x="2171474" y="3369229"/>
            <a:chExt cx="408156" cy="343737"/>
          </a:xfrm>
        </p:grpSpPr>
        <p:sp>
          <p:nvSpPr>
            <p:cNvPr id="13141" name="Google Shape;13141;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79"/>
          <p:cNvGrpSpPr/>
          <p:nvPr/>
        </p:nvGrpSpPr>
        <p:grpSpPr>
          <a:xfrm>
            <a:off x="4891198" y="2750858"/>
            <a:ext cx="334634" cy="334634"/>
            <a:chOff x="4891198" y="2925108"/>
            <a:chExt cx="334634" cy="334634"/>
          </a:xfrm>
        </p:grpSpPr>
        <p:sp>
          <p:nvSpPr>
            <p:cNvPr id="13146" name="Google Shape;13146;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9"/>
          <p:cNvGrpSpPr/>
          <p:nvPr/>
        </p:nvGrpSpPr>
        <p:grpSpPr>
          <a:xfrm>
            <a:off x="7976174" y="2750858"/>
            <a:ext cx="334666" cy="334634"/>
            <a:chOff x="7976174" y="2925108"/>
            <a:chExt cx="334666" cy="334634"/>
          </a:xfrm>
        </p:grpSpPr>
        <p:sp>
          <p:nvSpPr>
            <p:cNvPr id="13155" name="Google Shape;13155;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79"/>
          <p:cNvGrpSpPr/>
          <p:nvPr/>
        </p:nvGrpSpPr>
        <p:grpSpPr>
          <a:xfrm>
            <a:off x="3091957" y="3199881"/>
            <a:ext cx="354717" cy="332757"/>
            <a:chOff x="3091957" y="3374131"/>
            <a:chExt cx="354717" cy="332757"/>
          </a:xfrm>
        </p:grpSpPr>
        <p:sp>
          <p:nvSpPr>
            <p:cNvPr id="13165" name="Google Shape;13165;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79"/>
          <p:cNvGrpSpPr/>
          <p:nvPr/>
        </p:nvGrpSpPr>
        <p:grpSpPr>
          <a:xfrm>
            <a:off x="3988156" y="3205960"/>
            <a:ext cx="353954" cy="318880"/>
            <a:chOff x="3988156" y="3380210"/>
            <a:chExt cx="353954" cy="318880"/>
          </a:xfrm>
        </p:grpSpPr>
        <p:sp>
          <p:nvSpPr>
            <p:cNvPr id="13172" name="Google Shape;13172;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79"/>
          <p:cNvGrpSpPr/>
          <p:nvPr/>
        </p:nvGrpSpPr>
        <p:grpSpPr>
          <a:xfrm>
            <a:off x="3541011" y="3193070"/>
            <a:ext cx="348257" cy="346188"/>
            <a:chOff x="3541011" y="3367320"/>
            <a:chExt cx="348257" cy="346188"/>
          </a:xfrm>
        </p:grpSpPr>
        <p:sp>
          <p:nvSpPr>
            <p:cNvPr id="13178" name="Google Shape;13178;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79"/>
          <p:cNvGrpSpPr/>
          <p:nvPr/>
        </p:nvGrpSpPr>
        <p:grpSpPr>
          <a:xfrm>
            <a:off x="1314678" y="3183967"/>
            <a:ext cx="334666" cy="365348"/>
            <a:chOff x="1314678" y="3358217"/>
            <a:chExt cx="334666" cy="365348"/>
          </a:xfrm>
        </p:grpSpPr>
        <p:sp>
          <p:nvSpPr>
            <p:cNvPr id="13183" name="Google Shape;13183;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79"/>
          <p:cNvGrpSpPr/>
          <p:nvPr/>
        </p:nvGrpSpPr>
        <p:grpSpPr>
          <a:xfrm>
            <a:off x="1748582" y="3198385"/>
            <a:ext cx="359269" cy="335780"/>
            <a:chOff x="1748582" y="3372635"/>
            <a:chExt cx="359269" cy="335780"/>
          </a:xfrm>
        </p:grpSpPr>
        <p:sp>
          <p:nvSpPr>
            <p:cNvPr id="13189" name="Google Shape;13189;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79"/>
            <p:cNvGrpSpPr/>
            <p:nvPr/>
          </p:nvGrpSpPr>
          <p:grpSpPr>
            <a:xfrm>
              <a:off x="1748582" y="3372635"/>
              <a:ext cx="333520" cy="335780"/>
              <a:chOff x="1748582" y="3372635"/>
              <a:chExt cx="333520" cy="335780"/>
            </a:xfrm>
          </p:grpSpPr>
          <p:sp>
            <p:nvSpPr>
              <p:cNvPr id="13191" name="Google Shape;13191;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4" name="Google Shape;13194;p79"/>
          <p:cNvGrpSpPr/>
          <p:nvPr/>
        </p:nvGrpSpPr>
        <p:grpSpPr>
          <a:xfrm>
            <a:off x="2640993" y="3183585"/>
            <a:ext cx="365348" cy="364966"/>
            <a:chOff x="2640993" y="3357835"/>
            <a:chExt cx="365348" cy="364966"/>
          </a:xfrm>
        </p:grpSpPr>
        <p:sp>
          <p:nvSpPr>
            <p:cNvPr id="13195" name="Google Shape;13195;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79"/>
          <p:cNvGrpSpPr/>
          <p:nvPr/>
        </p:nvGrpSpPr>
        <p:grpSpPr>
          <a:xfrm>
            <a:off x="4886264" y="3191924"/>
            <a:ext cx="350548" cy="350198"/>
            <a:chOff x="4886264" y="3366174"/>
            <a:chExt cx="350548" cy="350198"/>
          </a:xfrm>
        </p:grpSpPr>
        <p:sp>
          <p:nvSpPr>
            <p:cNvPr id="13206" name="Google Shape;13206;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79"/>
          <p:cNvGrpSpPr/>
          <p:nvPr/>
        </p:nvGrpSpPr>
        <p:grpSpPr>
          <a:xfrm>
            <a:off x="5331913" y="3239697"/>
            <a:ext cx="347143" cy="254684"/>
            <a:chOff x="5331913" y="3413947"/>
            <a:chExt cx="347143" cy="254684"/>
          </a:xfrm>
        </p:grpSpPr>
        <p:sp>
          <p:nvSpPr>
            <p:cNvPr id="13220" name="Google Shape;13220;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79"/>
          <p:cNvGrpSpPr/>
          <p:nvPr/>
        </p:nvGrpSpPr>
        <p:grpSpPr>
          <a:xfrm>
            <a:off x="5776798" y="3235528"/>
            <a:ext cx="346379" cy="264518"/>
            <a:chOff x="5776798" y="3409778"/>
            <a:chExt cx="346379" cy="264518"/>
          </a:xfrm>
        </p:grpSpPr>
        <p:sp>
          <p:nvSpPr>
            <p:cNvPr id="13227" name="Google Shape;13227;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79"/>
          <p:cNvGrpSpPr/>
          <p:nvPr/>
        </p:nvGrpSpPr>
        <p:grpSpPr>
          <a:xfrm>
            <a:off x="7108015" y="3222255"/>
            <a:ext cx="344883" cy="290299"/>
            <a:chOff x="7108015" y="3396505"/>
            <a:chExt cx="344883" cy="290299"/>
          </a:xfrm>
        </p:grpSpPr>
        <p:sp>
          <p:nvSpPr>
            <p:cNvPr id="13234" name="Google Shape;13234;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79"/>
          <p:cNvGrpSpPr/>
          <p:nvPr/>
        </p:nvGrpSpPr>
        <p:grpSpPr>
          <a:xfrm>
            <a:off x="7551754" y="3216558"/>
            <a:ext cx="344883" cy="301311"/>
            <a:chOff x="7551754" y="3390808"/>
            <a:chExt cx="344883" cy="301311"/>
          </a:xfrm>
        </p:grpSpPr>
        <p:sp>
          <p:nvSpPr>
            <p:cNvPr id="13239" name="Google Shape;13239;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9"/>
          <p:cNvGrpSpPr/>
          <p:nvPr/>
        </p:nvGrpSpPr>
        <p:grpSpPr>
          <a:xfrm>
            <a:off x="6707084" y="3213153"/>
            <a:ext cx="261145" cy="308504"/>
            <a:chOff x="6707084" y="3387403"/>
            <a:chExt cx="261145" cy="308504"/>
          </a:xfrm>
        </p:grpSpPr>
        <p:sp>
          <p:nvSpPr>
            <p:cNvPr id="13251" name="Google Shape;13251;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79"/>
          <p:cNvGrpSpPr/>
          <p:nvPr/>
        </p:nvGrpSpPr>
        <p:grpSpPr>
          <a:xfrm>
            <a:off x="848978" y="4123387"/>
            <a:ext cx="377824" cy="324418"/>
            <a:chOff x="848978" y="4297637"/>
            <a:chExt cx="377824" cy="324418"/>
          </a:xfrm>
        </p:grpSpPr>
        <p:sp>
          <p:nvSpPr>
            <p:cNvPr id="13256" name="Google Shape;13256;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79"/>
          <p:cNvGrpSpPr/>
          <p:nvPr/>
        </p:nvGrpSpPr>
        <p:grpSpPr>
          <a:xfrm>
            <a:off x="1754279" y="4112343"/>
            <a:ext cx="351439" cy="345965"/>
            <a:chOff x="1754279" y="4286593"/>
            <a:chExt cx="351439" cy="345965"/>
          </a:xfrm>
        </p:grpSpPr>
        <p:sp>
          <p:nvSpPr>
            <p:cNvPr id="13259" name="Google Shape;13259;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79"/>
          <p:cNvGrpSpPr/>
          <p:nvPr/>
        </p:nvGrpSpPr>
        <p:grpSpPr>
          <a:xfrm>
            <a:off x="3996113" y="4116926"/>
            <a:ext cx="336512" cy="335048"/>
            <a:chOff x="3996113" y="4291176"/>
            <a:chExt cx="336512" cy="335048"/>
          </a:xfrm>
        </p:grpSpPr>
        <p:sp>
          <p:nvSpPr>
            <p:cNvPr id="13265" name="Google Shape;13265;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8" name="Google Shape;13268;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9" name="Google Shape;13269;p79"/>
          <p:cNvGrpSpPr/>
          <p:nvPr/>
        </p:nvGrpSpPr>
        <p:grpSpPr>
          <a:xfrm>
            <a:off x="2179081" y="4111261"/>
            <a:ext cx="397525" cy="348670"/>
            <a:chOff x="2179081" y="4285511"/>
            <a:chExt cx="397525" cy="348670"/>
          </a:xfrm>
        </p:grpSpPr>
        <p:sp>
          <p:nvSpPr>
            <p:cNvPr id="13270" name="Google Shape;13270;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79"/>
          <p:cNvGrpSpPr/>
          <p:nvPr/>
        </p:nvGrpSpPr>
        <p:grpSpPr>
          <a:xfrm>
            <a:off x="3584201" y="4120746"/>
            <a:ext cx="267574" cy="329415"/>
            <a:chOff x="3584201" y="4294996"/>
            <a:chExt cx="267574" cy="329415"/>
          </a:xfrm>
        </p:grpSpPr>
        <p:sp>
          <p:nvSpPr>
            <p:cNvPr id="13273" name="Google Shape;13273;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79"/>
          <p:cNvGrpSpPr/>
          <p:nvPr/>
        </p:nvGrpSpPr>
        <p:grpSpPr>
          <a:xfrm>
            <a:off x="3082855" y="4121478"/>
            <a:ext cx="375946" cy="327823"/>
            <a:chOff x="3082855" y="4295728"/>
            <a:chExt cx="375946" cy="327823"/>
          </a:xfrm>
        </p:grpSpPr>
        <p:sp>
          <p:nvSpPr>
            <p:cNvPr id="13278" name="Google Shape;13278;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79"/>
          <p:cNvGrpSpPr/>
          <p:nvPr/>
        </p:nvGrpSpPr>
        <p:grpSpPr>
          <a:xfrm>
            <a:off x="2749016" y="4116926"/>
            <a:ext cx="150831" cy="336926"/>
            <a:chOff x="2749016" y="4291176"/>
            <a:chExt cx="150831" cy="336926"/>
          </a:xfrm>
        </p:grpSpPr>
        <p:sp>
          <p:nvSpPr>
            <p:cNvPr id="13290" name="Google Shape;13290;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79"/>
          <p:cNvGrpSpPr/>
          <p:nvPr/>
        </p:nvGrpSpPr>
        <p:grpSpPr>
          <a:xfrm>
            <a:off x="7127716" y="4105182"/>
            <a:ext cx="248254" cy="361942"/>
            <a:chOff x="7127716" y="4279432"/>
            <a:chExt cx="248254" cy="361942"/>
          </a:xfrm>
        </p:grpSpPr>
        <p:sp>
          <p:nvSpPr>
            <p:cNvPr id="13295" name="Google Shape;13295;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79"/>
          <p:cNvGrpSpPr/>
          <p:nvPr/>
        </p:nvGrpSpPr>
        <p:grpSpPr>
          <a:xfrm>
            <a:off x="7565408" y="4105182"/>
            <a:ext cx="248255" cy="361942"/>
            <a:chOff x="7565408" y="4279432"/>
            <a:chExt cx="248255" cy="361942"/>
          </a:xfrm>
        </p:grpSpPr>
        <p:sp>
          <p:nvSpPr>
            <p:cNvPr id="13305" name="Google Shape;13305;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79"/>
          <p:cNvGrpSpPr/>
          <p:nvPr/>
        </p:nvGrpSpPr>
        <p:grpSpPr>
          <a:xfrm>
            <a:off x="6264109" y="4105182"/>
            <a:ext cx="225498" cy="361560"/>
            <a:chOff x="6264109" y="4279432"/>
            <a:chExt cx="225498" cy="361560"/>
          </a:xfrm>
        </p:grpSpPr>
        <p:sp>
          <p:nvSpPr>
            <p:cNvPr id="13314" name="Google Shape;13314;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79"/>
          <p:cNvGrpSpPr/>
          <p:nvPr/>
        </p:nvGrpSpPr>
        <p:grpSpPr>
          <a:xfrm>
            <a:off x="7929578" y="4110115"/>
            <a:ext cx="395266" cy="351312"/>
            <a:chOff x="7929578" y="4284365"/>
            <a:chExt cx="395266" cy="351312"/>
          </a:xfrm>
        </p:grpSpPr>
        <p:sp>
          <p:nvSpPr>
            <p:cNvPr id="13317" name="Google Shape;13317;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79"/>
          <p:cNvGrpSpPr/>
          <p:nvPr/>
        </p:nvGrpSpPr>
        <p:grpSpPr>
          <a:xfrm>
            <a:off x="6595502" y="4149527"/>
            <a:ext cx="426315" cy="332826"/>
            <a:chOff x="6639652" y="4323777"/>
            <a:chExt cx="426315" cy="332826"/>
          </a:xfrm>
        </p:grpSpPr>
        <p:sp>
          <p:nvSpPr>
            <p:cNvPr id="13322" name="Google Shape;13322;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79"/>
          <p:cNvGrpSpPr/>
          <p:nvPr/>
        </p:nvGrpSpPr>
        <p:grpSpPr>
          <a:xfrm>
            <a:off x="5357662" y="4123387"/>
            <a:ext cx="287275" cy="326296"/>
            <a:chOff x="5357662" y="4297637"/>
            <a:chExt cx="287275" cy="326296"/>
          </a:xfrm>
        </p:grpSpPr>
        <p:sp>
          <p:nvSpPr>
            <p:cNvPr id="13333" name="Google Shape;13333;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79"/>
          <p:cNvGrpSpPr/>
          <p:nvPr/>
        </p:nvGrpSpPr>
        <p:grpSpPr>
          <a:xfrm>
            <a:off x="5774124" y="4120300"/>
            <a:ext cx="331611" cy="331674"/>
            <a:chOff x="5774124" y="4294550"/>
            <a:chExt cx="331611" cy="331674"/>
          </a:xfrm>
        </p:grpSpPr>
        <p:sp>
          <p:nvSpPr>
            <p:cNvPr id="13339" name="Google Shape;13339;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1" name="Google Shape;13341;p79"/>
          <p:cNvGrpSpPr/>
          <p:nvPr/>
        </p:nvGrpSpPr>
        <p:grpSpPr>
          <a:xfrm>
            <a:off x="4890434" y="4113139"/>
            <a:ext cx="345997" cy="346029"/>
            <a:chOff x="4890434" y="4287389"/>
            <a:chExt cx="345997" cy="346029"/>
          </a:xfrm>
        </p:grpSpPr>
        <p:sp>
          <p:nvSpPr>
            <p:cNvPr id="13342" name="Google Shape;13342;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79"/>
          <p:cNvGrpSpPr/>
          <p:nvPr/>
        </p:nvGrpSpPr>
        <p:grpSpPr>
          <a:xfrm>
            <a:off x="2165809" y="3636809"/>
            <a:ext cx="422542" cy="342973"/>
            <a:chOff x="2165809" y="3811059"/>
            <a:chExt cx="422542" cy="342973"/>
          </a:xfrm>
        </p:grpSpPr>
        <p:sp>
          <p:nvSpPr>
            <p:cNvPr id="13350" name="Google Shape;13350;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8" name="Google Shape;13368;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9" name="Google Shape;13369;p79"/>
          <p:cNvGrpSpPr/>
          <p:nvPr/>
        </p:nvGrpSpPr>
        <p:grpSpPr>
          <a:xfrm>
            <a:off x="903530" y="3631875"/>
            <a:ext cx="264550" cy="353222"/>
            <a:chOff x="903530" y="3806125"/>
            <a:chExt cx="264550" cy="353222"/>
          </a:xfrm>
        </p:grpSpPr>
        <p:sp>
          <p:nvSpPr>
            <p:cNvPr id="13370" name="Google Shape;13370;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79"/>
          <p:cNvGrpSpPr/>
          <p:nvPr/>
        </p:nvGrpSpPr>
        <p:grpSpPr>
          <a:xfrm>
            <a:off x="850092" y="3178684"/>
            <a:ext cx="369517" cy="375660"/>
            <a:chOff x="850092" y="3352934"/>
            <a:chExt cx="369517" cy="375660"/>
          </a:xfrm>
        </p:grpSpPr>
        <p:sp>
          <p:nvSpPr>
            <p:cNvPr id="13375" name="Google Shape;13375;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79"/>
          <p:cNvGrpSpPr/>
          <p:nvPr/>
        </p:nvGrpSpPr>
        <p:grpSpPr>
          <a:xfrm>
            <a:off x="2611458" y="3642124"/>
            <a:ext cx="426329" cy="332375"/>
            <a:chOff x="2611458" y="3816374"/>
            <a:chExt cx="426329" cy="332375"/>
          </a:xfrm>
        </p:grpSpPr>
        <p:sp>
          <p:nvSpPr>
            <p:cNvPr id="13381" name="Google Shape;13381;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1" name="Google Shape;13391;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2" name="Google Shape;13392;p79"/>
          <p:cNvGrpSpPr/>
          <p:nvPr/>
        </p:nvGrpSpPr>
        <p:grpSpPr>
          <a:xfrm>
            <a:off x="4019984" y="3631143"/>
            <a:ext cx="293704" cy="353954"/>
            <a:chOff x="4019984" y="3805393"/>
            <a:chExt cx="293704" cy="353954"/>
          </a:xfrm>
        </p:grpSpPr>
        <p:sp>
          <p:nvSpPr>
            <p:cNvPr id="13393" name="Google Shape;13393;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79"/>
          <p:cNvGrpSpPr/>
          <p:nvPr/>
        </p:nvGrpSpPr>
        <p:grpSpPr>
          <a:xfrm>
            <a:off x="8006505" y="3215794"/>
            <a:ext cx="323654" cy="303189"/>
            <a:chOff x="8006505" y="3390044"/>
            <a:chExt cx="323654" cy="303189"/>
          </a:xfrm>
        </p:grpSpPr>
        <p:sp>
          <p:nvSpPr>
            <p:cNvPr id="13396" name="Google Shape;13396;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79"/>
          <p:cNvGrpSpPr/>
          <p:nvPr/>
        </p:nvGrpSpPr>
        <p:grpSpPr>
          <a:xfrm>
            <a:off x="1299146" y="3632257"/>
            <a:ext cx="367990" cy="351312"/>
            <a:chOff x="1299146" y="3806507"/>
            <a:chExt cx="367990" cy="351312"/>
          </a:xfrm>
        </p:grpSpPr>
        <p:sp>
          <p:nvSpPr>
            <p:cNvPr id="13403" name="Google Shape;13403;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5" name="Google Shape;13405;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6" name="Google Shape;13406;p79"/>
          <p:cNvGrpSpPr/>
          <p:nvPr/>
        </p:nvGrpSpPr>
        <p:grpSpPr>
          <a:xfrm>
            <a:off x="7550258" y="3658420"/>
            <a:ext cx="371395" cy="301279"/>
            <a:chOff x="7550258" y="3832670"/>
            <a:chExt cx="371395" cy="301279"/>
          </a:xfrm>
        </p:grpSpPr>
        <p:sp>
          <p:nvSpPr>
            <p:cNvPr id="13407" name="Google Shape;13407;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5" name="Google Shape;13425;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6" name="Google Shape;13426;p79"/>
          <p:cNvGrpSpPr/>
          <p:nvPr/>
        </p:nvGrpSpPr>
        <p:grpSpPr>
          <a:xfrm>
            <a:off x="6659725" y="3633785"/>
            <a:ext cx="367608" cy="350548"/>
            <a:chOff x="6659725" y="3808035"/>
            <a:chExt cx="367608" cy="350548"/>
          </a:xfrm>
        </p:grpSpPr>
        <p:sp>
          <p:nvSpPr>
            <p:cNvPr id="13427" name="Google Shape;13427;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79"/>
          <p:cNvGrpSpPr/>
          <p:nvPr/>
        </p:nvGrpSpPr>
        <p:grpSpPr>
          <a:xfrm>
            <a:off x="6219391" y="3642506"/>
            <a:ext cx="356627" cy="334252"/>
            <a:chOff x="6219391" y="3816756"/>
            <a:chExt cx="356627" cy="334252"/>
          </a:xfrm>
        </p:grpSpPr>
        <p:sp>
          <p:nvSpPr>
            <p:cNvPr id="13430" name="Google Shape;13430;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79"/>
          <p:cNvGrpSpPr/>
          <p:nvPr/>
        </p:nvGrpSpPr>
        <p:grpSpPr>
          <a:xfrm>
            <a:off x="5778676" y="3652722"/>
            <a:ext cx="349052" cy="313055"/>
            <a:chOff x="5778676" y="3826972"/>
            <a:chExt cx="349052" cy="313055"/>
          </a:xfrm>
        </p:grpSpPr>
        <p:sp>
          <p:nvSpPr>
            <p:cNvPr id="13435" name="Google Shape;13435;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79"/>
          <p:cNvGrpSpPr/>
          <p:nvPr/>
        </p:nvGrpSpPr>
        <p:grpSpPr>
          <a:xfrm>
            <a:off x="5355784" y="3660297"/>
            <a:ext cx="299019" cy="297905"/>
            <a:chOff x="5355784" y="3834547"/>
            <a:chExt cx="299019" cy="297905"/>
          </a:xfrm>
        </p:grpSpPr>
        <p:sp>
          <p:nvSpPr>
            <p:cNvPr id="13441" name="Google Shape;13441;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79"/>
          <p:cNvGrpSpPr/>
          <p:nvPr/>
        </p:nvGrpSpPr>
        <p:grpSpPr>
          <a:xfrm>
            <a:off x="8036455" y="3633021"/>
            <a:ext cx="292176" cy="353985"/>
            <a:chOff x="8036455" y="3807271"/>
            <a:chExt cx="292176" cy="353985"/>
          </a:xfrm>
        </p:grpSpPr>
        <p:sp>
          <p:nvSpPr>
            <p:cNvPr id="13446" name="Google Shape;13446;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8" name="Google Shape;13448;p79"/>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449" name="Google Shape;13449;p79"/>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3450" name="Google Shape;13450;p79"/>
          <p:cNvGrpSpPr/>
          <p:nvPr/>
        </p:nvGrpSpPr>
        <p:grpSpPr>
          <a:xfrm>
            <a:off x="4874902" y="3634549"/>
            <a:ext cx="345615" cy="350835"/>
            <a:chOff x="4874902" y="3808799"/>
            <a:chExt cx="345615" cy="350835"/>
          </a:xfrm>
        </p:grpSpPr>
        <p:sp>
          <p:nvSpPr>
            <p:cNvPr id="13451" name="Google Shape;13451;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79"/>
          <p:cNvGrpSpPr/>
          <p:nvPr/>
        </p:nvGrpSpPr>
        <p:grpSpPr>
          <a:xfrm>
            <a:off x="3095745" y="3631143"/>
            <a:ext cx="352840" cy="354717"/>
            <a:chOff x="3095745" y="3805393"/>
            <a:chExt cx="352840" cy="354717"/>
          </a:xfrm>
        </p:grpSpPr>
        <p:sp>
          <p:nvSpPr>
            <p:cNvPr id="13469" name="Google Shape;13469;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2" name="Retângulo 1">
            <a:extLst>
              <a:ext uri="{FF2B5EF4-FFF2-40B4-BE49-F238E27FC236}">
                <a16:creationId xmlns:a16="http://schemas.microsoft.com/office/drawing/2014/main" id="{4F711A35-9D54-B87D-444D-C7C0997974C1}"/>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41" name="Google Shape;1341;p37"/>
          <p:cNvSpPr/>
          <p:nvPr/>
        </p:nvSpPr>
        <p:spPr>
          <a:xfrm rot="5400000">
            <a:off x="2720175" y="-1231525"/>
            <a:ext cx="818400" cy="6272700"/>
          </a:xfrm>
          <a:prstGeom prst="round2SameRect">
            <a:avLst>
              <a:gd name="adj1" fmla="val 47889"/>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7"/>
          <p:cNvSpPr txBox="1">
            <a:spLocks noGrp="1"/>
          </p:cNvSpPr>
          <p:nvPr>
            <p:ph type="title"/>
          </p:nvPr>
        </p:nvSpPr>
        <p:spPr>
          <a:xfrm>
            <a:off x="1423877" y="1556654"/>
            <a:ext cx="3358283" cy="8126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O QUE É ERP</a:t>
            </a:r>
            <a:endParaRPr dirty="0">
              <a:solidFill>
                <a:schemeClr val="lt1"/>
              </a:solidFill>
            </a:endParaRPr>
          </a:p>
        </p:txBody>
      </p:sp>
      <p:sp>
        <p:nvSpPr>
          <p:cNvPr id="1343" name="Google Shape;1343;p37"/>
          <p:cNvSpPr txBox="1">
            <a:spLocks noGrp="1"/>
          </p:cNvSpPr>
          <p:nvPr>
            <p:ph type="subTitle" idx="1"/>
          </p:nvPr>
        </p:nvSpPr>
        <p:spPr>
          <a:xfrm>
            <a:off x="1150300" y="2519963"/>
            <a:ext cx="4661100" cy="16054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434343"/>
              </a:buClr>
              <a:buSzPts val="1400"/>
              <a:buFont typeface="Open Sans"/>
              <a:buNone/>
              <a:tabLst/>
              <a:defRPr/>
            </a:pPr>
            <a:r>
              <a:rPr kumimoji="0" lang="pt-BR" sz="1400" b="0" i="0" u="none" strike="noStrike" kern="0" cap="none" spc="0" normalizeH="0" baseline="0" noProof="0" dirty="0">
                <a:ln>
                  <a:noFill/>
                </a:ln>
                <a:solidFill>
                  <a:srgbClr val="263238"/>
                </a:solidFill>
                <a:effectLst/>
                <a:uLnTx/>
                <a:uFillTx/>
                <a:latin typeface="Open Sans"/>
                <a:ea typeface="Open Sans"/>
                <a:cs typeface="Open Sans"/>
                <a:sym typeface="Open Sans"/>
              </a:rPr>
              <a:t>ERP </a:t>
            </a:r>
            <a:r>
              <a:rPr kumimoji="0" lang="pt-BR" sz="1400" b="1" i="1" u="none" strike="noStrike" kern="0" cap="none" spc="0" normalizeH="0" baseline="0" noProof="0" dirty="0">
                <a:ln>
                  <a:noFill/>
                </a:ln>
                <a:solidFill>
                  <a:srgbClr val="263238"/>
                </a:solidFill>
                <a:effectLst/>
                <a:uLnTx/>
                <a:uFillTx/>
                <a:latin typeface="Open Sans"/>
                <a:ea typeface="Open Sans"/>
                <a:cs typeface="Open Sans"/>
                <a:sym typeface="Open Sans"/>
              </a:rPr>
              <a:t>(Enterprise </a:t>
            </a:r>
            <a:r>
              <a:rPr kumimoji="0" lang="pt-BR" sz="1400" b="1" i="1" u="none" strike="noStrike" kern="0" cap="none" spc="0" normalizeH="0" baseline="0" noProof="0" dirty="0" err="1">
                <a:ln>
                  <a:noFill/>
                </a:ln>
                <a:solidFill>
                  <a:srgbClr val="263238"/>
                </a:solidFill>
                <a:effectLst/>
                <a:uLnTx/>
                <a:uFillTx/>
                <a:latin typeface="Open Sans"/>
                <a:ea typeface="Open Sans"/>
                <a:cs typeface="Open Sans"/>
                <a:sym typeface="Open Sans"/>
              </a:rPr>
              <a:t>Resource</a:t>
            </a:r>
            <a:r>
              <a:rPr kumimoji="0" lang="pt-BR" sz="1400" b="1" i="1" u="none" strike="noStrike" kern="0" cap="none" spc="0" normalizeH="0" baseline="0" noProof="0" dirty="0">
                <a:ln>
                  <a:noFill/>
                </a:ln>
                <a:solidFill>
                  <a:srgbClr val="263238"/>
                </a:solidFill>
                <a:effectLst/>
                <a:uLnTx/>
                <a:uFillTx/>
                <a:latin typeface="Open Sans"/>
                <a:ea typeface="Open Sans"/>
                <a:cs typeface="Open Sans"/>
                <a:sym typeface="Open Sans"/>
              </a:rPr>
              <a:t> Planning)  </a:t>
            </a:r>
            <a:r>
              <a:rPr kumimoji="0" lang="pt-BR" sz="1400" b="0" i="0" u="none" strike="noStrike" kern="0" cap="none" spc="0" normalizeH="0" baseline="0" noProof="0" dirty="0">
                <a:ln>
                  <a:noFill/>
                </a:ln>
                <a:solidFill>
                  <a:srgbClr val="263238"/>
                </a:solidFill>
                <a:effectLst/>
                <a:uLnTx/>
                <a:uFillTx/>
                <a:latin typeface="Open Sans"/>
                <a:ea typeface="Open Sans"/>
                <a:cs typeface="Open Sans"/>
                <a:sym typeface="Open Sans"/>
              </a:rPr>
              <a:t>é um </a:t>
            </a:r>
            <a:r>
              <a:rPr kumimoji="0" lang="pt-BR" sz="1400" b="0" i="0" u="none" strike="noStrike" kern="0" cap="none" spc="0" normalizeH="0" baseline="0" noProof="0" dirty="0">
                <a:ln>
                  <a:noFill/>
                </a:ln>
                <a:solidFill>
                  <a:srgbClr val="263238"/>
                </a:solidFill>
                <a:effectLst/>
                <a:highlight>
                  <a:srgbClr val="A3B1F7"/>
                </a:highlight>
                <a:uLnTx/>
                <a:uFillTx/>
                <a:latin typeface="Open Sans"/>
                <a:ea typeface="Open Sans"/>
                <a:cs typeface="Open Sans"/>
                <a:sym typeface="Open Sans"/>
              </a:rPr>
              <a:t>Sistema de Gestão Empresarial</a:t>
            </a:r>
            <a:r>
              <a:rPr kumimoji="0" lang="pt-BR" sz="1400" b="0" i="0" u="none" strike="noStrike" kern="0" cap="none" spc="0" normalizeH="0" baseline="0" noProof="0" dirty="0">
                <a:ln>
                  <a:noFill/>
                </a:ln>
                <a:solidFill>
                  <a:srgbClr val="263238"/>
                </a:solidFill>
                <a:effectLst/>
                <a:uLnTx/>
                <a:uFillTx/>
                <a:latin typeface="Open Sans"/>
                <a:ea typeface="Open Sans"/>
                <a:cs typeface="Open Sans"/>
                <a:sym typeface="Open Sans"/>
              </a:rPr>
              <a:t>, que auxilia nos processos internos, </a:t>
            </a:r>
            <a:r>
              <a:rPr kumimoji="0" lang="pt-BR" sz="1400" b="0" i="0" u="none" strike="noStrike" kern="0" cap="none" spc="0" normalizeH="0" baseline="0" noProof="0" dirty="0">
                <a:ln>
                  <a:noFill/>
                </a:ln>
                <a:solidFill>
                  <a:srgbClr val="263238"/>
                </a:solidFill>
                <a:effectLst/>
                <a:highlight>
                  <a:srgbClr val="A3B1F7"/>
                </a:highlight>
                <a:uLnTx/>
                <a:uFillTx/>
                <a:latin typeface="Open Sans"/>
                <a:ea typeface="Open Sans"/>
                <a:cs typeface="Open Sans"/>
                <a:sym typeface="Open Sans"/>
              </a:rPr>
              <a:t>automatizando operações manuais</a:t>
            </a:r>
            <a:r>
              <a:rPr kumimoji="0" lang="pt-BR" sz="1400" b="0" i="0" u="none" strike="noStrike" kern="0" cap="none" spc="0" normalizeH="0" baseline="0" noProof="0" dirty="0">
                <a:ln>
                  <a:noFill/>
                </a:ln>
                <a:solidFill>
                  <a:srgbClr val="263238"/>
                </a:solidFill>
                <a:effectLst/>
                <a:uLnTx/>
                <a:uFillTx/>
                <a:latin typeface="Open Sans"/>
                <a:ea typeface="Open Sans"/>
                <a:cs typeface="Open Sans"/>
                <a:sym typeface="Open Sans"/>
              </a:rPr>
              <a:t> e transformando-as em processos de software, garantindo a </a:t>
            </a:r>
            <a:r>
              <a:rPr kumimoji="0" lang="pt-BR" sz="1400" b="0" i="0" u="none" strike="noStrike" kern="0" cap="none" spc="0" normalizeH="0" baseline="0" noProof="0" dirty="0">
                <a:ln>
                  <a:noFill/>
                </a:ln>
                <a:solidFill>
                  <a:srgbClr val="263238"/>
                </a:solidFill>
                <a:effectLst/>
                <a:highlight>
                  <a:srgbClr val="A3B1F7"/>
                </a:highlight>
                <a:uLnTx/>
                <a:uFillTx/>
                <a:latin typeface="Open Sans"/>
                <a:ea typeface="Open Sans"/>
                <a:cs typeface="Open Sans"/>
                <a:sym typeface="Open Sans"/>
              </a:rPr>
              <a:t>guarda das informações em seu banco de dados.</a:t>
            </a:r>
            <a:endParaRPr kumimoji="0" lang="fr-FR" sz="1400" b="0" i="0" u="none" strike="noStrike" kern="0" cap="none" spc="0" normalizeH="0" baseline="0" noProof="0" dirty="0">
              <a:ln>
                <a:noFill/>
              </a:ln>
              <a:solidFill>
                <a:srgbClr val="263238"/>
              </a:solidFill>
              <a:effectLst/>
              <a:highlight>
                <a:srgbClr val="A3B1F7"/>
              </a:highlight>
              <a:uLnTx/>
              <a:uFillTx/>
              <a:latin typeface="Open Sans"/>
              <a:ea typeface="Open Sans"/>
              <a:cs typeface="Open Sans"/>
              <a:sym typeface="Open Sans"/>
            </a:endParaRPr>
          </a:p>
        </p:txBody>
      </p:sp>
      <p:sp>
        <p:nvSpPr>
          <p:cNvPr id="1344" name="Google Shape;1344;p37"/>
          <p:cNvSpPr/>
          <p:nvPr/>
        </p:nvSpPr>
        <p:spPr>
          <a:xfrm>
            <a:off x="6197568" y="3525765"/>
            <a:ext cx="68162" cy="35628"/>
          </a:xfrm>
          <a:custGeom>
            <a:avLst/>
            <a:gdLst/>
            <a:ahLst/>
            <a:cxnLst/>
            <a:rect l="l" t="t" r="r" b="b"/>
            <a:pathLst>
              <a:path w="727" h="380" extrusionOk="0">
                <a:moveTo>
                  <a:pt x="364" y="1"/>
                </a:moveTo>
                <a:cubicBezTo>
                  <a:pt x="284" y="1"/>
                  <a:pt x="205" y="18"/>
                  <a:pt x="134" y="54"/>
                </a:cubicBezTo>
                <a:cubicBezTo>
                  <a:pt x="0" y="131"/>
                  <a:pt x="7" y="251"/>
                  <a:pt x="134" y="321"/>
                </a:cubicBezTo>
                <a:cubicBezTo>
                  <a:pt x="205" y="360"/>
                  <a:pt x="284" y="380"/>
                  <a:pt x="364" y="380"/>
                </a:cubicBezTo>
                <a:cubicBezTo>
                  <a:pt x="444" y="380"/>
                  <a:pt x="526" y="360"/>
                  <a:pt x="600" y="321"/>
                </a:cubicBezTo>
                <a:cubicBezTo>
                  <a:pt x="726" y="251"/>
                  <a:pt x="726" y="131"/>
                  <a:pt x="600" y="54"/>
                </a:cubicBezTo>
                <a:cubicBezTo>
                  <a:pt x="526" y="18"/>
                  <a:pt x="444"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 name="Google Shape;1345;p37"/>
          <p:cNvGrpSpPr/>
          <p:nvPr/>
        </p:nvGrpSpPr>
        <p:grpSpPr>
          <a:xfrm>
            <a:off x="6305118" y="1228358"/>
            <a:ext cx="1963772" cy="3078018"/>
            <a:chOff x="6230350" y="1407238"/>
            <a:chExt cx="2042405" cy="3201266"/>
          </a:xfrm>
        </p:grpSpPr>
        <p:sp>
          <p:nvSpPr>
            <p:cNvPr id="1346" name="Google Shape;1346;p37"/>
            <p:cNvSpPr/>
            <p:nvPr/>
          </p:nvSpPr>
          <p:spPr>
            <a:xfrm>
              <a:off x="6230350" y="3435007"/>
              <a:ext cx="2042405" cy="1173497"/>
            </a:xfrm>
            <a:custGeom>
              <a:avLst/>
              <a:gdLst/>
              <a:ahLst/>
              <a:cxnLst/>
              <a:rect l="l" t="t" r="r" b="b"/>
              <a:pathLst>
                <a:path w="15798" h="9077" extrusionOk="0">
                  <a:moveTo>
                    <a:pt x="5179" y="1"/>
                  </a:moveTo>
                  <a:cubicBezTo>
                    <a:pt x="5051" y="1"/>
                    <a:pt x="4924" y="31"/>
                    <a:pt x="4808" y="91"/>
                  </a:cubicBezTo>
                  <a:lnTo>
                    <a:pt x="205" y="2763"/>
                  </a:lnTo>
                  <a:cubicBezTo>
                    <a:pt x="0" y="2882"/>
                    <a:pt x="0" y="3073"/>
                    <a:pt x="205" y="3193"/>
                  </a:cubicBezTo>
                  <a:lnTo>
                    <a:pt x="10243" y="8987"/>
                  </a:lnTo>
                  <a:cubicBezTo>
                    <a:pt x="10359" y="9047"/>
                    <a:pt x="10486" y="9077"/>
                    <a:pt x="10614" y="9077"/>
                  </a:cubicBezTo>
                  <a:cubicBezTo>
                    <a:pt x="10742" y="9077"/>
                    <a:pt x="10870" y="9047"/>
                    <a:pt x="10990" y="8987"/>
                  </a:cubicBezTo>
                  <a:lnTo>
                    <a:pt x="15593" y="6315"/>
                  </a:lnTo>
                  <a:cubicBezTo>
                    <a:pt x="15798" y="6196"/>
                    <a:pt x="15798" y="6005"/>
                    <a:pt x="15593" y="5885"/>
                  </a:cubicBezTo>
                  <a:lnTo>
                    <a:pt x="5555" y="91"/>
                  </a:lnTo>
                  <a:cubicBezTo>
                    <a:pt x="5435" y="31"/>
                    <a:pt x="5307" y="1"/>
                    <a:pt x="5179" y="1"/>
                  </a:cubicBezTo>
                  <a:close/>
                </a:path>
              </a:pathLst>
            </a:custGeom>
            <a:solidFill>
              <a:srgbClr val="1E1B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7"/>
            <p:cNvSpPr/>
            <p:nvPr/>
          </p:nvSpPr>
          <p:spPr>
            <a:xfrm>
              <a:off x="6443535" y="2712199"/>
              <a:ext cx="1790950" cy="1669683"/>
            </a:xfrm>
            <a:custGeom>
              <a:avLst/>
              <a:gdLst/>
              <a:ahLst/>
              <a:cxnLst/>
              <a:rect l="l" t="t" r="r" b="b"/>
              <a:pathLst>
                <a:path w="13853" h="12915" extrusionOk="0">
                  <a:moveTo>
                    <a:pt x="5471" y="0"/>
                  </a:moveTo>
                  <a:cubicBezTo>
                    <a:pt x="5429" y="0"/>
                    <a:pt x="5408" y="0"/>
                    <a:pt x="5387" y="7"/>
                  </a:cubicBezTo>
                  <a:lnTo>
                    <a:pt x="5316" y="14"/>
                  </a:lnTo>
                  <a:cubicBezTo>
                    <a:pt x="5281" y="21"/>
                    <a:pt x="5260" y="21"/>
                    <a:pt x="5239" y="28"/>
                  </a:cubicBezTo>
                  <a:cubicBezTo>
                    <a:pt x="5210" y="28"/>
                    <a:pt x="5175" y="35"/>
                    <a:pt x="5147" y="49"/>
                  </a:cubicBezTo>
                  <a:cubicBezTo>
                    <a:pt x="5105" y="57"/>
                    <a:pt x="5076" y="64"/>
                    <a:pt x="5055" y="78"/>
                  </a:cubicBezTo>
                  <a:cubicBezTo>
                    <a:pt x="4858" y="162"/>
                    <a:pt x="4844" y="169"/>
                    <a:pt x="4830" y="176"/>
                  </a:cubicBezTo>
                  <a:lnTo>
                    <a:pt x="1" y="2982"/>
                  </a:lnTo>
                  <a:lnTo>
                    <a:pt x="50" y="2961"/>
                  </a:lnTo>
                  <a:cubicBezTo>
                    <a:pt x="128" y="2919"/>
                    <a:pt x="220" y="2883"/>
                    <a:pt x="304" y="2855"/>
                  </a:cubicBezTo>
                  <a:cubicBezTo>
                    <a:pt x="346" y="2848"/>
                    <a:pt x="375" y="2841"/>
                    <a:pt x="403" y="2834"/>
                  </a:cubicBezTo>
                  <a:lnTo>
                    <a:pt x="473" y="2820"/>
                  </a:lnTo>
                  <a:lnTo>
                    <a:pt x="551" y="2813"/>
                  </a:lnTo>
                  <a:lnTo>
                    <a:pt x="621" y="2806"/>
                  </a:lnTo>
                  <a:lnTo>
                    <a:pt x="692" y="2806"/>
                  </a:lnTo>
                  <a:cubicBezTo>
                    <a:pt x="868" y="2813"/>
                    <a:pt x="903" y="2820"/>
                    <a:pt x="931" y="2820"/>
                  </a:cubicBezTo>
                  <a:cubicBezTo>
                    <a:pt x="988" y="2827"/>
                    <a:pt x="1023" y="2834"/>
                    <a:pt x="1051" y="2841"/>
                  </a:cubicBezTo>
                  <a:cubicBezTo>
                    <a:pt x="1101" y="2848"/>
                    <a:pt x="1136" y="2855"/>
                    <a:pt x="1171" y="2869"/>
                  </a:cubicBezTo>
                  <a:lnTo>
                    <a:pt x="1270" y="2890"/>
                  </a:lnTo>
                  <a:cubicBezTo>
                    <a:pt x="1319" y="2904"/>
                    <a:pt x="1347" y="2919"/>
                    <a:pt x="1376" y="2926"/>
                  </a:cubicBezTo>
                  <a:cubicBezTo>
                    <a:pt x="1432" y="2947"/>
                    <a:pt x="1460" y="2961"/>
                    <a:pt x="1495" y="2975"/>
                  </a:cubicBezTo>
                  <a:lnTo>
                    <a:pt x="1587" y="3010"/>
                  </a:lnTo>
                  <a:lnTo>
                    <a:pt x="1707" y="3067"/>
                  </a:lnTo>
                  <a:lnTo>
                    <a:pt x="1806" y="3123"/>
                  </a:lnTo>
                  <a:lnTo>
                    <a:pt x="1904" y="3172"/>
                  </a:lnTo>
                  <a:lnTo>
                    <a:pt x="6352" y="5738"/>
                  </a:lnTo>
                  <a:cubicBezTo>
                    <a:pt x="6395" y="5766"/>
                    <a:pt x="6444" y="5795"/>
                    <a:pt x="6479" y="5823"/>
                  </a:cubicBezTo>
                  <a:cubicBezTo>
                    <a:pt x="6522" y="5844"/>
                    <a:pt x="6578" y="5879"/>
                    <a:pt x="6620" y="5907"/>
                  </a:cubicBezTo>
                  <a:lnTo>
                    <a:pt x="6663" y="5943"/>
                  </a:lnTo>
                  <a:cubicBezTo>
                    <a:pt x="6691" y="5957"/>
                    <a:pt x="6719" y="5978"/>
                    <a:pt x="6747" y="5999"/>
                  </a:cubicBezTo>
                  <a:lnTo>
                    <a:pt x="6797" y="6041"/>
                  </a:lnTo>
                  <a:lnTo>
                    <a:pt x="6874" y="6098"/>
                  </a:lnTo>
                  <a:lnTo>
                    <a:pt x="6930" y="6147"/>
                  </a:lnTo>
                  <a:lnTo>
                    <a:pt x="6994" y="6203"/>
                  </a:lnTo>
                  <a:lnTo>
                    <a:pt x="7078" y="6274"/>
                  </a:lnTo>
                  <a:lnTo>
                    <a:pt x="7128" y="6323"/>
                  </a:lnTo>
                  <a:cubicBezTo>
                    <a:pt x="7170" y="6359"/>
                    <a:pt x="7205" y="6394"/>
                    <a:pt x="7241" y="6429"/>
                  </a:cubicBezTo>
                  <a:lnTo>
                    <a:pt x="7269" y="6457"/>
                  </a:lnTo>
                  <a:cubicBezTo>
                    <a:pt x="7318" y="6500"/>
                    <a:pt x="7346" y="6535"/>
                    <a:pt x="7382" y="6570"/>
                  </a:cubicBezTo>
                  <a:lnTo>
                    <a:pt x="7410" y="6598"/>
                  </a:lnTo>
                  <a:lnTo>
                    <a:pt x="7480" y="6676"/>
                  </a:lnTo>
                  <a:lnTo>
                    <a:pt x="7530" y="6732"/>
                  </a:lnTo>
                  <a:lnTo>
                    <a:pt x="7593" y="6803"/>
                  </a:lnTo>
                  <a:lnTo>
                    <a:pt x="7642" y="6866"/>
                  </a:lnTo>
                  <a:lnTo>
                    <a:pt x="7706" y="6944"/>
                  </a:lnTo>
                  <a:cubicBezTo>
                    <a:pt x="7720" y="6958"/>
                    <a:pt x="7734" y="6979"/>
                    <a:pt x="7748" y="7000"/>
                  </a:cubicBezTo>
                  <a:cubicBezTo>
                    <a:pt x="7769" y="7021"/>
                    <a:pt x="7790" y="7056"/>
                    <a:pt x="7812" y="7085"/>
                  </a:cubicBezTo>
                  <a:lnTo>
                    <a:pt x="7854" y="7141"/>
                  </a:lnTo>
                  <a:lnTo>
                    <a:pt x="7917" y="7226"/>
                  </a:lnTo>
                  <a:lnTo>
                    <a:pt x="7960" y="7282"/>
                  </a:lnTo>
                  <a:cubicBezTo>
                    <a:pt x="7981" y="7317"/>
                    <a:pt x="8009" y="7353"/>
                    <a:pt x="8030" y="7388"/>
                  </a:cubicBezTo>
                  <a:cubicBezTo>
                    <a:pt x="8037" y="7402"/>
                    <a:pt x="8044" y="7416"/>
                    <a:pt x="8058" y="7430"/>
                  </a:cubicBezTo>
                  <a:cubicBezTo>
                    <a:pt x="8087" y="7479"/>
                    <a:pt x="8122" y="7529"/>
                    <a:pt x="8150" y="7578"/>
                  </a:cubicBezTo>
                  <a:cubicBezTo>
                    <a:pt x="8192" y="7649"/>
                    <a:pt x="8220" y="7691"/>
                    <a:pt x="8242" y="7726"/>
                  </a:cubicBezTo>
                  <a:lnTo>
                    <a:pt x="8270" y="7783"/>
                  </a:lnTo>
                  <a:cubicBezTo>
                    <a:pt x="8291" y="7818"/>
                    <a:pt x="8305" y="7853"/>
                    <a:pt x="8326" y="7881"/>
                  </a:cubicBezTo>
                  <a:lnTo>
                    <a:pt x="8361" y="7945"/>
                  </a:lnTo>
                  <a:lnTo>
                    <a:pt x="8404" y="8036"/>
                  </a:lnTo>
                  <a:lnTo>
                    <a:pt x="8439" y="8107"/>
                  </a:lnTo>
                  <a:cubicBezTo>
                    <a:pt x="8453" y="8135"/>
                    <a:pt x="8467" y="8163"/>
                    <a:pt x="8481" y="8191"/>
                  </a:cubicBezTo>
                  <a:cubicBezTo>
                    <a:pt x="8495" y="8220"/>
                    <a:pt x="8502" y="8241"/>
                    <a:pt x="8517" y="8262"/>
                  </a:cubicBezTo>
                  <a:lnTo>
                    <a:pt x="8559" y="8354"/>
                  </a:lnTo>
                  <a:lnTo>
                    <a:pt x="8580" y="8396"/>
                  </a:lnTo>
                  <a:cubicBezTo>
                    <a:pt x="8594" y="8438"/>
                    <a:pt x="8608" y="8473"/>
                    <a:pt x="8622" y="8516"/>
                  </a:cubicBezTo>
                  <a:lnTo>
                    <a:pt x="8643" y="8551"/>
                  </a:lnTo>
                  <a:lnTo>
                    <a:pt x="8665" y="8607"/>
                  </a:lnTo>
                  <a:cubicBezTo>
                    <a:pt x="8679" y="8650"/>
                    <a:pt x="8700" y="8692"/>
                    <a:pt x="8714" y="8748"/>
                  </a:cubicBezTo>
                  <a:cubicBezTo>
                    <a:pt x="8721" y="8769"/>
                    <a:pt x="8735" y="8798"/>
                    <a:pt x="8742" y="8819"/>
                  </a:cubicBezTo>
                  <a:cubicBezTo>
                    <a:pt x="8749" y="8847"/>
                    <a:pt x="8763" y="8882"/>
                    <a:pt x="8770" y="8917"/>
                  </a:cubicBezTo>
                  <a:cubicBezTo>
                    <a:pt x="8784" y="8946"/>
                    <a:pt x="8791" y="8967"/>
                    <a:pt x="8799" y="8995"/>
                  </a:cubicBezTo>
                  <a:cubicBezTo>
                    <a:pt x="8806" y="9023"/>
                    <a:pt x="8820" y="9051"/>
                    <a:pt x="8827" y="9087"/>
                  </a:cubicBezTo>
                  <a:cubicBezTo>
                    <a:pt x="8834" y="9115"/>
                    <a:pt x="8841" y="9143"/>
                    <a:pt x="8848" y="9171"/>
                  </a:cubicBezTo>
                  <a:cubicBezTo>
                    <a:pt x="8855" y="9206"/>
                    <a:pt x="8862" y="9221"/>
                    <a:pt x="8869" y="9249"/>
                  </a:cubicBezTo>
                  <a:cubicBezTo>
                    <a:pt x="8876" y="9270"/>
                    <a:pt x="8883" y="9305"/>
                    <a:pt x="8890" y="9333"/>
                  </a:cubicBezTo>
                  <a:cubicBezTo>
                    <a:pt x="8897" y="9362"/>
                    <a:pt x="8904" y="9376"/>
                    <a:pt x="8904" y="9397"/>
                  </a:cubicBezTo>
                  <a:lnTo>
                    <a:pt x="8925" y="9503"/>
                  </a:lnTo>
                  <a:cubicBezTo>
                    <a:pt x="8925" y="9517"/>
                    <a:pt x="8939" y="9538"/>
                    <a:pt x="8939" y="9559"/>
                  </a:cubicBezTo>
                  <a:cubicBezTo>
                    <a:pt x="8947" y="9601"/>
                    <a:pt x="8961" y="9644"/>
                    <a:pt x="8968" y="9693"/>
                  </a:cubicBezTo>
                  <a:cubicBezTo>
                    <a:pt x="8975" y="9763"/>
                    <a:pt x="8982" y="9813"/>
                    <a:pt x="8989" y="9862"/>
                  </a:cubicBezTo>
                  <a:lnTo>
                    <a:pt x="8996" y="9904"/>
                  </a:lnTo>
                  <a:cubicBezTo>
                    <a:pt x="8996" y="9940"/>
                    <a:pt x="9003" y="9975"/>
                    <a:pt x="9003" y="10010"/>
                  </a:cubicBezTo>
                  <a:cubicBezTo>
                    <a:pt x="9003" y="10031"/>
                    <a:pt x="9003" y="10045"/>
                    <a:pt x="9010" y="10066"/>
                  </a:cubicBezTo>
                  <a:cubicBezTo>
                    <a:pt x="9010" y="10102"/>
                    <a:pt x="9010" y="10137"/>
                    <a:pt x="9017" y="10165"/>
                  </a:cubicBezTo>
                  <a:lnTo>
                    <a:pt x="9017" y="10215"/>
                  </a:lnTo>
                  <a:lnTo>
                    <a:pt x="9017" y="10363"/>
                  </a:lnTo>
                  <a:lnTo>
                    <a:pt x="9010" y="12914"/>
                  </a:lnTo>
                  <a:lnTo>
                    <a:pt x="13839" y="10109"/>
                  </a:lnTo>
                  <a:lnTo>
                    <a:pt x="13846" y="7550"/>
                  </a:lnTo>
                  <a:cubicBezTo>
                    <a:pt x="13853" y="7515"/>
                    <a:pt x="13853" y="7472"/>
                    <a:pt x="13853" y="7430"/>
                  </a:cubicBezTo>
                  <a:lnTo>
                    <a:pt x="13853" y="7360"/>
                  </a:lnTo>
                  <a:lnTo>
                    <a:pt x="13853" y="7303"/>
                  </a:lnTo>
                  <a:lnTo>
                    <a:pt x="13853" y="7261"/>
                  </a:lnTo>
                  <a:cubicBezTo>
                    <a:pt x="13853" y="7240"/>
                    <a:pt x="13853" y="7226"/>
                    <a:pt x="13846" y="7204"/>
                  </a:cubicBezTo>
                  <a:cubicBezTo>
                    <a:pt x="13846" y="7148"/>
                    <a:pt x="13839" y="7120"/>
                    <a:pt x="13839" y="7099"/>
                  </a:cubicBezTo>
                  <a:lnTo>
                    <a:pt x="13832" y="7056"/>
                  </a:lnTo>
                  <a:cubicBezTo>
                    <a:pt x="13825" y="6993"/>
                    <a:pt x="13818" y="6951"/>
                    <a:pt x="13811" y="6901"/>
                  </a:cubicBezTo>
                  <a:cubicBezTo>
                    <a:pt x="13804" y="6859"/>
                    <a:pt x="13796" y="6810"/>
                    <a:pt x="13789" y="6767"/>
                  </a:cubicBezTo>
                  <a:cubicBezTo>
                    <a:pt x="13782" y="6725"/>
                    <a:pt x="13775" y="6711"/>
                    <a:pt x="13775" y="6690"/>
                  </a:cubicBezTo>
                  <a:cubicBezTo>
                    <a:pt x="13768" y="6676"/>
                    <a:pt x="13768" y="6648"/>
                    <a:pt x="13761" y="6619"/>
                  </a:cubicBezTo>
                  <a:cubicBezTo>
                    <a:pt x="13747" y="6570"/>
                    <a:pt x="13740" y="6549"/>
                    <a:pt x="13740" y="6528"/>
                  </a:cubicBezTo>
                  <a:lnTo>
                    <a:pt x="13726" y="6471"/>
                  </a:lnTo>
                  <a:cubicBezTo>
                    <a:pt x="13726" y="6464"/>
                    <a:pt x="13719" y="6450"/>
                    <a:pt x="13712" y="6436"/>
                  </a:cubicBezTo>
                  <a:lnTo>
                    <a:pt x="13698" y="6359"/>
                  </a:lnTo>
                  <a:cubicBezTo>
                    <a:pt x="13691" y="6344"/>
                    <a:pt x="13684" y="6330"/>
                    <a:pt x="13684" y="6316"/>
                  </a:cubicBezTo>
                  <a:cubicBezTo>
                    <a:pt x="13677" y="6302"/>
                    <a:pt x="13677" y="6288"/>
                    <a:pt x="13670" y="6274"/>
                  </a:cubicBezTo>
                  <a:cubicBezTo>
                    <a:pt x="13663" y="6246"/>
                    <a:pt x="13655" y="6218"/>
                    <a:pt x="13641" y="6189"/>
                  </a:cubicBezTo>
                  <a:lnTo>
                    <a:pt x="13634" y="6147"/>
                  </a:lnTo>
                  <a:cubicBezTo>
                    <a:pt x="13634" y="6133"/>
                    <a:pt x="13620" y="6119"/>
                    <a:pt x="13620" y="6105"/>
                  </a:cubicBezTo>
                  <a:cubicBezTo>
                    <a:pt x="13606" y="6077"/>
                    <a:pt x="13599" y="6041"/>
                    <a:pt x="13585" y="6013"/>
                  </a:cubicBezTo>
                  <a:lnTo>
                    <a:pt x="13571" y="5964"/>
                  </a:lnTo>
                  <a:cubicBezTo>
                    <a:pt x="13543" y="5893"/>
                    <a:pt x="13529" y="5844"/>
                    <a:pt x="13507" y="5795"/>
                  </a:cubicBezTo>
                  <a:lnTo>
                    <a:pt x="13493" y="5759"/>
                  </a:lnTo>
                  <a:lnTo>
                    <a:pt x="13472" y="5703"/>
                  </a:lnTo>
                  <a:cubicBezTo>
                    <a:pt x="13458" y="5668"/>
                    <a:pt x="13437" y="5625"/>
                    <a:pt x="13423" y="5590"/>
                  </a:cubicBezTo>
                  <a:lnTo>
                    <a:pt x="13402" y="5548"/>
                  </a:lnTo>
                  <a:lnTo>
                    <a:pt x="13359" y="5456"/>
                  </a:lnTo>
                  <a:lnTo>
                    <a:pt x="13331" y="5379"/>
                  </a:lnTo>
                  <a:cubicBezTo>
                    <a:pt x="13317" y="5351"/>
                    <a:pt x="13303" y="5322"/>
                    <a:pt x="13289" y="5294"/>
                  </a:cubicBezTo>
                  <a:lnTo>
                    <a:pt x="13254" y="5224"/>
                  </a:lnTo>
                  <a:cubicBezTo>
                    <a:pt x="13233" y="5181"/>
                    <a:pt x="13218" y="5160"/>
                    <a:pt x="13204" y="5139"/>
                  </a:cubicBezTo>
                  <a:cubicBezTo>
                    <a:pt x="13190" y="5118"/>
                    <a:pt x="13183" y="5097"/>
                    <a:pt x="13169" y="5076"/>
                  </a:cubicBezTo>
                  <a:cubicBezTo>
                    <a:pt x="13155" y="5040"/>
                    <a:pt x="13134" y="5005"/>
                    <a:pt x="13113" y="4977"/>
                  </a:cubicBezTo>
                  <a:lnTo>
                    <a:pt x="13084" y="4921"/>
                  </a:lnTo>
                  <a:lnTo>
                    <a:pt x="13014" y="4801"/>
                  </a:lnTo>
                  <a:cubicBezTo>
                    <a:pt x="12965" y="4716"/>
                    <a:pt x="12929" y="4667"/>
                    <a:pt x="12901" y="4624"/>
                  </a:cubicBezTo>
                  <a:lnTo>
                    <a:pt x="12873" y="4582"/>
                  </a:lnTo>
                  <a:lnTo>
                    <a:pt x="12803" y="4476"/>
                  </a:lnTo>
                  <a:lnTo>
                    <a:pt x="12760" y="4420"/>
                  </a:lnTo>
                  <a:cubicBezTo>
                    <a:pt x="12739" y="4392"/>
                    <a:pt x="12718" y="4364"/>
                    <a:pt x="12697" y="4335"/>
                  </a:cubicBezTo>
                  <a:lnTo>
                    <a:pt x="12654" y="4279"/>
                  </a:lnTo>
                  <a:lnTo>
                    <a:pt x="12591" y="4194"/>
                  </a:lnTo>
                  <a:lnTo>
                    <a:pt x="12549" y="4138"/>
                  </a:lnTo>
                  <a:cubicBezTo>
                    <a:pt x="12535" y="4117"/>
                    <a:pt x="12513" y="4096"/>
                    <a:pt x="12499" y="4082"/>
                  </a:cubicBezTo>
                  <a:lnTo>
                    <a:pt x="12436" y="3997"/>
                  </a:lnTo>
                  <a:cubicBezTo>
                    <a:pt x="12415" y="3976"/>
                    <a:pt x="12394" y="3955"/>
                    <a:pt x="12372" y="3927"/>
                  </a:cubicBezTo>
                  <a:lnTo>
                    <a:pt x="12323" y="3870"/>
                  </a:lnTo>
                  <a:lnTo>
                    <a:pt x="12281" y="3821"/>
                  </a:lnTo>
                  <a:lnTo>
                    <a:pt x="12224" y="3764"/>
                  </a:lnTo>
                  <a:cubicBezTo>
                    <a:pt x="12189" y="3729"/>
                    <a:pt x="12161" y="3701"/>
                    <a:pt x="12126" y="3666"/>
                  </a:cubicBezTo>
                  <a:lnTo>
                    <a:pt x="12083" y="3623"/>
                  </a:lnTo>
                  <a:cubicBezTo>
                    <a:pt x="12048" y="3588"/>
                    <a:pt x="12013" y="3553"/>
                    <a:pt x="11971" y="3518"/>
                  </a:cubicBezTo>
                  <a:cubicBezTo>
                    <a:pt x="11935" y="3482"/>
                    <a:pt x="11928" y="3475"/>
                    <a:pt x="11921" y="3468"/>
                  </a:cubicBezTo>
                  <a:lnTo>
                    <a:pt x="11844" y="3398"/>
                  </a:lnTo>
                  <a:cubicBezTo>
                    <a:pt x="11802" y="3363"/>
                    <a:pt x="11787" y="3356"/>
                    <a:pt x="11773" y="3341"/>
                  </a:cubicBezTo>
                  <a:cubicBezTo>
                    <a:pt x="11759" y="3334"/>
                    <a:pt x="11738" y="3306"/>
                    <a:pt x="11717" y="3292"/>
                  </a:cubicBezTo>
                  <a:cubicBezTo>
                    <a:pt x="11675" y="3264"/>
                    <a:pt x="11661" y="3250"/>
                    <a:pt x="11639" y="3236"/>
                  </a:cubicBezTo>
                  <a:lnTo>
                    <a:pt x="11590" y="3193"/>
                  </a:lnTo>
                  <a:lnTo>
                    <a:pt x="11505" y="3137"/>
                  </a:lnTo>
                  <a:lnTo>
                    <a:pt x="11463" y="3102"/>
                  </a:lnTo>
                  <a:cubicBezTo>
                    <a:pt x="11414" y="3067"/>
                    <a:pt x="11371" y="3045"/>
                    <a:pt x="11336" y="3017"/>
                  </a:cubicBezTo>
                  <a:lnTo>
                    <a:pt x="11209" y="2947"/>
                  </a:lnTo>
                  <a:lnTo>
                    <a:pt x="6733" y="360"/>
                  </a:lnTo>
                  <a:lnTo>
                    <a:pt x="6656" y="317"/>
                  </a:lnTo>
                  <a:lnTo>
                    <a:pt x="6550" y="261"/>
                  </a:lnTo>
                  <a:cubicBezTo>
                    <a:pt x="6500" y="240"/>
                    <a:pt x="6472" y="226"/>
                    <a:pt x="6444" y="212"/>
                  </a:cubicBezTo>
                  <a:cubicBezTo>
                    <a:pt x="6388" y="183"/>
                    <a:pt x="6352" y="169"/>
                    <a:pt x="6324" y="162"/>
                  </a:cubicBezTo>
                  <a:cubicBezTo>
                    <a:pt x="6296" y="148"/>
                    <a:pt x="6261" y="134"/>
                    <a:pt x="6226" y="127"/>
                  </a:cubicBezTo>
                  <a:lnTo>
                    <a:pt x="6113" y="85"/>
                  </a:lnTo>
                  <a:cubicBezTo>
                    <a:pt x="6063" y="71"/>
                    <a:pt x="6035" y="64"/>
                    <a:pt x="6000" y="57"/>
                  </a:cubicBezTo>
                  <a:lnTo>
                    <a:pt x="5901" y="28"/>
                  </a:lnTo>
                  <a:cubicBezTo>
                    <a:pt x="5852" y="21"/>
                    <a:pt x="5817" y="14"/>
                    <a:pt x="5781" y="14"/>
                  </a:cubicBezTo>
                  <a:cubicBezTo>
                    <a:pt x="5732" y="7"/>
                    <a:pt x="5690" y="0"/>
                    <a:pt x="5662"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a:off x="6443535" y="2709354"/>
              <a:ext cx="1793665" cy="1675243"/>
            </a:xfrm>
            <a:custGeom>
              <a:avLst/>
              <a:gdLst/>
              <a:ahLst/>
              <a:cxnLst/>
              <a:rect l="l" t="t" r="r" b="b"/>
              <a:pathLst>
                <a:path w="13874" h="12958" extrusionOk="0">
                  <a:moveTo>
                    <a:pt x="5662" y="36"/>
                  </a:moveTo>
                  <a:cubicBezTo>
                    <a:pt x="5690" y="36"/>
                    <a:pt x="5732" y="36"/>
                    <a:pt x="5781" y="43"/>
                  </a:cubicBezTo>
                  <a:cubicBezTo>
                    <a:pt x="5817" y="50"/>
                    <a:pt x="5845" y="57"/>
                    <a:pt x="5894" y="64"/>
                  </a:cubicBezTo>
                  <a:cubicBezTo>
                    <a:pt x="5929" y="71"/>
                    <a:pt x="5965" y="79"/>
                    <a:pt x="6000" y="86"/>
                  </a:cubicBezTo>
                  <a:cubicBezTo>
                    <a:pt x="6028" y="100"/>
                    <a:pt x="6063" y="107"/>
                    <a:pt x="6113" y="121"/>
                  </a:cubicBezTo>
                  <a:cubicBezTo>
                    <a:pt x="6141" y="128"/>
                    <a:pt x="6169" y="142"/>
                    <a:pt x="6226" y="156"/>
                  </a:cubicBezTo>
                  <a:cubicBezTo>
                    <a:pt x="6254" y="170"/>
                    <a:pt x="6289" y="184"/>
                    <a:pt x="6317" y="191"/>
                  </a:cubicBezTo>
                  <a:cubicBezTo>
                    <a:pt x="6345" y="205"/>
                    <a:pt x="6381" y="220"/>
                    <a:pt x="6437" y="241"/>
                  </a:cubicBezTo>
                  <a:cubicBezTo>
                    <a:pt x="6465" y="255"/>
                    <a:pt x="6500" y="269"/>
                    <a:pt x="6543" y="297"/>
                  </a:cubicBezTo>
                  <a:lnTo>
                    <a:pt x="6648" y="346"/>
                  </a:lnTo>
                  <a:lnTo>
                    <a:pt x="6726" y="396"/>
                  </a:lnTo>
                  <a:cubicBezTo>
                    <a:pt x="6726" y="396"/>
                    <a:pt x="11167" y="2955"/>
                    <a:pt x="11202" y="2976"/>
                  </a:cubicBezTo>
                  <a:cubicBezTo>
                    <a:pt x="11238" y="2997"/>
                    <a:pt x="11280" y="3018"/>
                    <a:pt x="11315" y="3046"/>
                  </a:cubicBezTo>
                  <a:cubicBezTo>
                    <a:pt x="11350" y="3067"/>
                    <a:pt x="11393" y="3096"/>
                    <a:pt x="11463" y="3145"/>
                  </a:cubicBezTo>
                  <a:lnTo>
                    <a:pt x="11505" y="3173"/>
                  </a:lnTo>
                  <a:cubicBezTo>
                    <a:pt x="11520" y="3187"/>
                    <a:pt x="11534" y="3194"/>
                    <a:pt x="11569" y="3223"/>
                  </a:cubicBezTo>
                  <a:lnTo>
                    <a:pt x="11689" y="3314"/>
                  </a:lnTo>
                  <a:lnTo>
                    <a:pt x="11816" y="3420"/>
                  </a:lnTo>
                  <a:cubicBezTo>
                    <a:pt x="11844" y="3441"/>
                    <a:pt x="11872" y="3469"/>
                    <a:pt x="11950" y="3540"/>
                  </a:cubicBezTo>
                  <a:cubicBezTo>
                    <a:pt x="11985" y="3575"/>
                    <a:pt x="12020" y="3610"/>
                    <a:pt x="12105" y="3688"/>
                  </a:cubicBezTo>
                  <a:cubicBezTo>
                    <a:pt x="12133" y="3723"/>
                    <a:pt x="12168" y="3751"/>
                    <a:pt x="12196" y="3786"/>
                  </a:cubicBezTo>
                  <a:cubicBezTo>
                    <a:pt x="12196" y="3786"/>
                    <a:pt x="12253" y="3843"/>
                    <a:pt x="12302" y="3899"/>
                  </a:cubicBezTo>
                  <a:lnTo>
                    <a:pt x="12351" y="3949"/>
                  </a:lnTo>
                  <a:lnTo>
                    <a:pt x="12422" y="4040"/>
                  </a:lnTo>
                  <a:lnTo>
                    <a:pt x="12478" y="4104"/>
                  </a:lnTo>
                  <a:lnTo>
                    <a:pt x="12506" y="4139"/>
                  </a:lnTo>
                  <a:lnTo>
                    <a:pt x="12535" y="4181"/>
                  </a:lnTo>
                  <a:lnTo>
                    <a:pt x="12570" y="4224"/>
                  </a:lnTo>
                  <a:lnTo>
                    <a:pt x="12647" y="4322"/>
                  </a:lnTo>
                  <a:lnTo>
                    <a:pt x="12676" y="4364"/>
                  </a:lnTo>
                  <a:lnTo>
                    <a:pt x="12753" y="4470"/>
                  </a:lnTo>
                  <a:lnTo>
                    <a:pt x="12774" y="4505"/>
                  </a:lnTo>
                  <a:cubicBezTo>
                    <a:pt x="12795" y="4541"/>
                    <a:pt x="12824" y="4576"/>
                    <a:pt x="12873" y="4646"/>
                  </a:cubicBezTo>
                  <a:cubicBezTo>
                    <a:pt x="12901" y="4696"/>
                    <a:pt x="12936" y="4745"/>
                    <a:pt x="12986" y="4823"/>
                  </a:cubicBezTo>
                  <a:cubicBezTo>
                    <a:pt x="13007" y="4865"/>
                    <a:pt x="13035" y="4907"/>
                    <a:pt x="13092" y="5006"/>
                  </a:cubicBezTo>
                  <a:cubicBezTo>
                    <a:pt x="13113" y="5034"/>
                    <a:pt x="13127" y="5069"/>
                    <a:pt x="13141" y="5098"/>
                  </a:cubicBezTo>
                  <a:lnTo>
                    <a:pt x="13162" y="5140"/>
                  </a:lnTo>
                  <a:lnTo>
                    <a:pt x="13190" y="5182"/>
                  </a:lnTo>
                  <a:cubicBezTo>
                    <a:pt x="13197" y="5203"/>
                    <a:pt x="13204" y="5217"/>
                    <a:pt x="13225" y="5253"/>
                  </a:cubicBezTo>
                  <a:lnTo>
                    <a:pt x="13261" y="5330"/>
                  </a:lnTo>
                  <a:cubicBezTo>
                    <a:pt x="13275" y="5358"/>
                    <a:pt x="13289" y="5380"/>
                    <a:pt x="13303" y="5408"/>
                  </a:cubicBezTo>
                  <a:lnTo>
                    <a:pt x="13324" y="5464"/>
                  </a:lnTo>
                  <a:lnTo>
                    <a:pt x="13345" y="5506"/>
                  </a:lnTo>
                  <a:lnTo>
                    <a:pt x="13366" y="5542"/>
                  </a:lnTo>
                  <a:lnTo>
                    <a:pt x="13395" y="5612"/>
                  </a:lnTo>
                  <a:lnTo>
                    <a:pt x="13444" y="5732"/>
                  </a:lnTo>
                  <a:cubicBezTo>
                    <a:pt x="13444" y="5732"/>
                    <a:pt x="13465" y="5774"/>
                    <a:pt x="13479" y="5817"/>
                  </a:cubicBezTo>
                  <a:cubicBezTo>
                    <a:pt x="13500" y="5866"/>
                    <a:pt x="13514" y="5908"/>
                    <a:pt x="13557" y="6028"/>
                  </a:cubicBezTo>
                  <a:cubicBezTo>
                    <a:pt x="13571" y="6063"/>
                    <a:pt x="13578" y="6092"/>
                    <a:pt x="13613" y="6204"/>
                  </a:cubicBezTo>
                  <a:cubicBezTo>
                    <a:pt x="13627" y="6233"/>
                    <a:pt x="13634" y="6261"/>
                    <a:pt x="13663" y="6381"/>
                  </a:cubicBezTo>
                  <a:cubicBezTo>
                    <a:pt x="13670" y="6402"/>
                    <a:pt x="13677" y="6430"/>
                    <a:pt x="13712" y="6557"/>
                  </a:cubicBezTo>
                  <a:lnTo>
                    <a:pt x="13733" y="6641"/>
                  </a:lnTo>
                  <a:cubicBezTo>
                    <a:pt x="13733" y="6655"/>
                    <a:pt x="13740" y="6670"/>
                    <a:pt x="13740" y="6684"/>
                  </a:cubicBezTo>
                  <a:lnTo>
                    <a:pt x="13747" y="6726"/>
                  </a:lnTo>
                  <a:lnTo>
                    <a:pt x="13761" y="6789"/>
                  </a:lnTo>
                  <a:lnTo>
                    <a:pt x="13782" y="6923"/>
                  </a:lnTo>
                  <a:cubicBezTo>
                    <a:pt x="13789" y="6973"/>
                    <a:pt x="13796" y="7015"/>
                    <a:pt x="13804" y="7057"/>
                  </a:cubicBezTo>
                  <a:lnTo>
                    <a:pt x="13811" y="7135"/>
                  </a:lnTo>
                  <a:cubicBezTo>
                    <a:pt x="13811" y="7156"/>
                    <a:pt x="13818" y="7170"/>
                    <a:pt x="13818" y="7226"/>
                  </a:cubicBezTo>
                  <a:cubicBezTo>
                    <a:pt x="13825" y="7241"/>
                    <a:pt x="13825" y="7262"/>
                    <a:pt x="13832" y="7452"/>
                  </a:cubicBezTo>
                  <a:lnTo>
                    <a:pt x="13832" y="7572"/>
                  </a:lnTo>
                  <a:lnTo>
                    <a:pt x="13825" y="10117"/>
                  </a:lnTo>
                  <a:lnTo>
                    <a:pt x="9038" y="12901"/>
                  </a:lnTo>
                  <a:lnTo>
                    <a:pt x="9045" y="10378"/>
                  </a:lnTo>
                  <a:cubicBezTo>
                    <a:pt x="9045" y="10335"/>
                    <a:pt x="9038" y="10286"/>
                    <a:pt x="9038" y="10180"/>
                  </a:cubicBezTo>
                  <a:cubicBezTo>
                    <a:pt x="9038" y="10145"/>
                    <a:pt x="9031" y="10117"/>
                    <a:pt x="9031" y="10081"/>
                  </a:cubicBezTo>
                  <a:cubicBezTo>
                    <a:pt x="9031" y="10060"/>
                    <a:pt x="9031" y="10046"/>
                    <a:pt x="9031" y="10025"/>
                  </a:cubicBezTo>
                  <a:cubicBezTo>
                    <a:pt x="9024" y="9990"/>
                    <a:pt x="9024" y="9955"/>
                    <a:pt x="9010" y="9877"/>
                  </a:cubicBezTo>
                  <a:cubicBezTo>
                    <a:pt x="9003" y="9821"/>
                    <a:pt x="8996" y="9771"/>
                    <a:pt x="8989" y="9708"/>
                  </a:cubicBezTo>
                  <a:cubicBezTo>
                    <a:pt x="8982" y="9666"/>
                    <a:pt x="8975" y="9616"/>
                    <a:pt x="8961" y="9567"/>
                  </a:cubicBezTo>
                  <a:lnTo>
                    <a:pt x="8954" y="9510"/>
                  </a:lnTo>
                  <a:cubicBezTo>
                    <a:pt x="8947" y="9475"/>
                    <a:pt x="8932" y="9433"/>
                    <a:pt x="8932" y="9412"/>
                  </a:cubicBezTo>
                  <a:cubicBezTo>
                    <a:pt x="8925" y="9391"/>
                    <a:pt x="8925" y="9369"/>
                    <a:pt x="8918" y="9348"/>
                  </a:cubicBezTo>
                  <a:cubicBezTo>
                    <a:pt x="8911" y="9320"/>
                    <a:pt x="8897" y="9292"/>
                    <a:pt x="8890" y="9257"/>
                  </a:cubicBezTo>
                  <a:lnTo>
                    <a:pt x="8869" y="9179"/>
                  </a:lnTo>
                  <a:cubicBezTo>
                    <a:pt x="8862" y="9151"/>
                    <a:pt x="8855" y="9123"/>
                    <a:pt x="8848" y="9095"/>
                  </a:cubicBezTo>
                  <a:cubicBezTo>
                    <a:pt x="8841" y="9066"/>
                    <a:pt x="8827" y="9031"/>
                    <a:pt x="8820" y="9003"/>
                  </a:cubicBezTo>
                  <a:cubicBezTo>
                    <a:pt x="8813" y="8982"/>
                    <a:pt x="8806" y="8954"/>
                    <a:pt x="8799" y="8925"/>
                  </a:cubicBezTo>
                  <a:cubicBezTo>
                    <a:pt x="8784" y="8897"/>
                    <a:pt x="8777" y="8862"/>
                    <a:pt x="8763" y="8827"/>
                  </a:cubicBezTo>
                  <a:lnTo>
                    <a:pt x="8735" y="8756"/>
                  </a:lnTo>
                  <a:cubicBezTo>
                    <a:pt x="8721" y="8707"/>
                    <a:pt x="8700" y="8665"/>
                    <a:pt x="8665" y="8559"/>
                  </a:cubicBezTo>
                  <a:lnTo>
                    <a:pt x="8650" y="8524"/>
                  </a:lnTo>
                  <a:cubicBezTo>
                    <a:pt x="8629" y="8481"/>
                    <a:pt x="8615" y="8446"/>
                    <a:pt x="8601" y="8411"/>
                  </a:cubicBezTo>
                  <a:lnTo>
                    <a:pt x="8580" y="8361"/>
                  </a:lnTo>
                  <a:cubicBezTo>
                    <a:pt x="8566" y="8333"/>
                    <a:pt x="8552" y="8305"/>
                    <a:pt x="8531" y="8256"/>
                  </a:cubicBezTo>
                  <a:lnTo>
                    <a:pt x="8502" y="8199"/>
                  </a:lnTo>
                  <a:cubicBezTo>
                    <a:pt x="8495" y="8171"/>
                    <a:pt x="8481" y="8150"/>
                    <a:pt x="8453" y="8086"/>
                  </a:cubicBezTo>
                  <a:lnTo>
                    <a:pt x="8425" y="8037"/>
                  </a:lnTo>
                  <a:lnTo>
                    <a:pt x="8368" y="7924"/>
                  </a:lnTo>
                  <a:lnTo>
                    <a:pt x="8347" y="7882"/>
                  </a:lnTo>
                  <a:lnTo>
                    <a:pt x="8277" y="7762"/>
                  </a:lnTo>
                  <a:cubicBezTo>
                    <a:pt x="8270" y="7755"/>
                    <a:pt x="8263" y="7741"/>
                    <a:pt x="8263" y="7727"/>
                  </a:cubicBezTo>
                  <a:lnTo>
                    <a:pt x="8171" y="7579"/>
                  </a:lnTo>
                  <a:cubicBezTo>
                    <a:pt x="8136" y="7530"/>
                    <a:pt x="8108" y="7473"/>
                    <a:pt x="8051" y="7389"/>
                  </a:cubicBezTo>
                  <a:cubicBezTo>
                    <a:pt x="8023" y="7353"/>
                    <a:pt x="8002" y="7318"/>
                    <a:pt x="7981" y="7283"/>
                  </a:cubicBezTo>
                  <a:lnTo>
                    <a:pt x="7931" y="7219"/>
                  </a:lnTo>
                  <a:lnTo>
                    <a:pt x="7875" y="7142"/>
                  </a:lnTo>
                  <a:cubicBezTo>
                    <a:pt x="7868" y="7128"/>
                    <a:pt x="7854" y="7114"/>
                    <a:pt x="7826" y="7071"/>
                  </a:cubicBezTo>
                  <a:lnTo>
                    <a:pt x="7769" y="7001"/>
                  </a:lnTo>
                  <a:lnTo>
                    <a:pt x="7720" y="6937"/>
                  </a:lnTo>
                  <a:lnTo>
                    <a:pt x="7664" y="6867"/>
                  </a:lnTo>
                  <a:lnTo>
                    <a:pt x="7614" y="6804"/>
                  </a:lnTo>
                  <a:lnTo>
                    <a:pt x="7551" y="6733"/>
                  </a:lnTo>
                  <a:lnTo>
                    <a:pt x="7494" y="6670"/>
                  </a:lnTo>
                  <a:lnTo>
                    <a:pt x="7431" y="6599"/>
                  </a:lnTo>
                  <a:lnTo>
                    <a:pt x="7396" y="6564"/>
                  </a:lnTo>
                  <a:cubicBezTo>
                    <a:pt x="7368" y="6536"/>
                    <a:pt x="7339" y="6500"/>
                    <a:pt x="7262" y="6423"/>
                  </a:cubicBezTo>
                  <a:lnTo>
                    <a:pt x="7149" y="6317"/>
                  </a:lnTo>
                  <a:lnTo>
                    <a:pt x="7093" y="6268"/>
                  </a:lnTo>
                  <a:lnTo>
                    <a:pt x="7015" y="6197"/>
                  </a:lnTo>
                  <a:lnTo>
                    <a:pt x="6945" y="6141"/>
                  </a:lnTo>
                  <a:lnTo>
                    <a:pt x="6888" y="6092"/>
                  </a:lnTo>
                  <a:lnTo>
                    <a:pt x="6797" y="6028"/>
                  </a:lnTo>
                  <a:lnTo>
                    <a:pt x="6754" y="5993"/>
                  </a:lnTo>
                  <a:cubicBezTo>
                    <a:pt x="6733" y="5979"/>
                    <a:pt x="6705" y="5958"/>
                    <a:pt x="6627" y="5908"/>
                  </a:cubicBezTo>
                  <a:cubicBezTo>
                    <a:pt x="6578" y="5880"/>
                    <a:pt x="6543" y="5852"/>
                    <a:pt x="6493" y="5817"/>
                  </a:cubicBezTo>
                  <a:lnTo>
                    <a:pt x="6367" y="5739"/>
                  </a:lnTo>
                  <a:lnTo>
                    <a:pt x="1918" y="3173"/>
                  </a:lnTo>
                  <a:cubicBezTo>
                    <a:pt x="1890" y="3159"/>
                    <a:pt x="1862" y="3145"/>
                    <a:pt x="1820" y="3117"/>
                  </a:cubicBezTo>
                  <a:cubicBezTo>
                    <a:pt x="1792" y="3103"/>
                    <a:pt x="1742" y="3082"/>
                    <a:pt x="1714" y="3067"/>
                  </a:cubicBezTo>
                  <a:cubicBezTo>
                    <a:pt x="1686" y="3053"/>
                    <a:pt x="1651" y="3032"/>
                    <a:pt x="1601" y="3011"/>
                  </a:cubicBezTo>
                  <a:cubicBezTo>
                    <a:pt x="1566" y="2997"/>
                    <a:pt x="1531" y="2983"/>
                    <a:pt x="1502" y="2969"/>
                  </a:cubicBezTo>
                  <a:cubicBezTo>
                    <a:pt x="1474" y="2955"/>
                    <a:pt x="1439" y="2948"/>
                    <a:pt x="1383" y="2926"/>
                  </a:cubicBezTo>
                  <a:cubicBezTo>
                    <a:pt x="1354" y="2919"/>
                    <a:pt x="1319" y="2905"/>
                    <a:pt x="1277" y="2891"/>
                  </a:cubicBezTo>
                  <a:cubicBezTo>
                    <a:pt x="1242" y="2884"/>
                    <a:pt x="1206" y="2870"/>
                    <a:pt x="1171" y="2863"/>
                  </a:cubicBezTo>
                  <a:cubicBezTo>
                    <a:pt x="1136" y="2856"/>
                    <a:pt x="1108" y="2849"/>
                    <a:pt x="1058" y="2835"/>
                  </a:cubicBezTo>
                  <a:cubicBezTo>
                    <a:pt x="1023" y="2835"/>
                    <a:pt x="988" y="2828"/>
                    <a:pt x="939" y="2821"/>
                  </a:cubicBezTo>
                  <a:cubicBezTo>
                    <a:pt x="903" y="2814"/>
                    <a:pt x="868" y="2814"/>
                    <a:pt x="699" y="2807"/>
                  </a:cubicBezTo>
                  <a:lnTo>
                    <a:pt x="692" y="2800"/>
                  </a:lnTo>
                  <a:lnTo>
                    <a:pt x="551" y="2800"/>
                  </a:lnTo>
                  <a:cubicBezTo>
                    <a:pt x="530" y="2807"/>
                    <a:pt x="516" y="2807"/>
                    <a:pt x="473" y="2814"/>
                  </a:cubicBezTo>
                  <a:lnTo>
                    <a:pt x="403" y="2828"/>
                  </a:lnTo>
                  <a:cubicBezTo>
                    <a:pt x="375" y="2828"/>
                    <a:pt x="346" y="2835"/>
                    <a:pt x="290" y="2856"/>
                  </a:cubicBezTo>
                  <a:lnTo>
                    <a:pt x="4844" y="212"/>
                  </a:lnTo>
                  <a:cubicBezTo>
                    <a:pt x="4858" y="198"/>
                    <a:pt x="4879" y="191"/>
                    <a:pt x="5062" y="107"/>
                  </a:cubicBezTo>
                  <a:cubicBezTo>
                    <a:pt x="5091" y="100"/>
                    <a:pt x="5126" y="86"/>
                    <a:pt x="5154" y="79"/>
                  </a:cubicBezTo>
                  <a:cubicBezTo>
                    <a:pt x="5182" y="71"/>
                    <a:pt x="5210" y="64"/>
                    <a:pt x="5246" y="57"/>
                  </a:cubicBezTo>
                  <a:cubicBezTo>
                    <a:pt x="5267" y="57"/>
                    <a:pt x="5288" y="50"/>
                    <a:pt x="5323" y="43"/>
                  </a:cubicBezTo>
                  <a:lnTo>
                    <a:pt x="5394" y="36"/>
                  </a:lnTo>
                  <a:close/>
                  <a:moveTo>
                    <a:pt x="5457" y="1"/>
                  </a:moveTo>
                  <a:cubicBezTo>
                    <a:pt x="5436" y="8"/>
                    <a:pt x="5415" y="8"/>
                    <a:pt x="5380" y="8"/>
                  </a:cubicBezTo>
                  <a:lnTo>
                    <a:pt x="5302" y="15"/>
                  </a:lnTo>
                  <a:lnTo>
                    <a:pt x="5232" y="29"/>
                  </a:lnTo>
                  <a:cubicBezTo>
                    <a:pt x="5203" y="36"/>
                    <a:pt x="5175" y="43"/>
                    <a:pt x="5133" y="50"/>
                  </a:cubicBezTo>
                  <a:cubicBezTo>
                    <a:pt x="5105" y="57"/>
                    <a:pt x="5084" y="64"/>
                    <a:pt x="4879" y="156"/>
                  </a:cubicBezTo>
                  <a:lnTo>
                    <a:pt x="4823" y="184"/>
                  </a:lnTo>
                  <a:cubicBezTo>
                    <a:pt x="4823" y="184"/>
                    <a:pt x="1" y="2990"/>
                    <a:pt x="15" y="3025"/>
                  </a:cubicBezTo>
                  <a:cubicBezTo>
                    <a:pt x="86" y="2983"/>
                    <a:pt x="163" y="2955"/>
                    <a:pt x="234" y="2919"/>
                  </a:cubicBezTo>
                  <a:cubicBezTo>
                    <a:pt x="262" y="2912"/>
                    <a:pt x="297" y="2898"/>
                    <a:pt x="325" y="2891"/>
                  </a:cubicBezTo>
                  <a:cubicBezTo>
                    <a:pt x="353" y="2884"/>
                    <a:pt x="382" y="2877"/>
                    <a:pt x="417" y="2870"/>
                  </a:cubicBezTo>
                  <a:cubicBezTo>
                    <a:pt x="438" y="2870"/>
                    <a:pt x="452" y="2863"/>
                    <a:pt x="494" y="2856"/>
                  </a:cubicBezTo>
                  <a:lnTo>
                    <a:pt x="565" y="2849"/>
                  </a:lnTo>
                  <a:lnTo>
                    <a:pt x="642" y="2849"/>
                  </a:lnTo>
                  <a:cubicBezTo>
                    <a:pt x="652" y="2849"/>
                    <a:pt x="664" y="2846"/>
                    <a:pt x="718" y="2846"/>
                  </a:cubicBezTo>
                  <a:cubicBezTo>
                    <a:pt x="744" y="2846"/>
                    <a:pt x="781" y="2847"/>
                    <a:pt x="833" y="2849"/>
                  </a:cubicBezTo>
                  <a:cubicBezTo>
                    <a:pt x="861" y="2849"/>
                    <a:pt x="903" y="2849"/>
                    <a:pt x="953" y="2856"/>
                  </a:cubicBezTo>
                  <a:cubicBezTo>
                    <a:pt x="981" y="2863"/>
                    <a:pt x="1016" y="2870"/>
                    <a:pt x="1065" y="2877"/>
                  </a:cubicBezTo>
                  <a:lnTo>
                    <a:pt x="1171" y="2898"/>
                  </a:lnTo>
                  <a:cubicBezTo>
                    <a:pt x="1199" y="2912"/>
                    <a:pt x="1235" y="2919"/>
                    <a:pt x="1284" y="2933"/>
                  </a:cubicBezTo>
                  <a:cubicBezTo>
                    <a:pt x="1312" y="2941"/>
                    <a:pt x="1340" y="2955"/>
                    <a:pt x="1397" y="2969"/>
                  </a:cubicBezTo>
                  <a:cubicBezTo>
                    <a:pt x="1425" y="2983"/>
                    <a:pt x="1460" y="2990"/>
                    <a:pt x="1488" y="3004"/>
                  </a:cubicBezTo>
                  <a:lnTo>
                    <a:pt x="1608" y="3053"/>
                  </a:lnTo>
                  <a:lnTo>
                    <a:pt x="1728" y="3096"/>
                  </a:lnTo>
                  <a:lnTo>
                    <a:pt x="1834" y="3152"/>
                  </a:lnTo>
                  <a:lnTo>
                    <a:pt x="1911" y="3194"/>
                  </a:lnTo>
                  <a:lnTo>
                    <a:pt x="6359" y="5767"/>
                  </a:lnTo>
                  <a:cubicBezTo>
                    <a:pt x="6395" y="5795"/>
                    <a:pt x="6437" y="5817"/>
                    <a:pt x="6493" y="5852"/>
                  </a:cubicBezTo>
                  <a:cubicBezTo>
                    <a:pt x="6536" y="5880"/>
                    <a:pt x="6578" y="5908"/>
                    <a:pt x="6663" y="5972"/>
                  </a:cubicBezTo>
                  <a:lnTo>
                    <a:pt x="6747" y="6028"/>
                  </a:lnTo>
                  <a:lnTo>
                    <a:pt x="6804" y="6070"/>
                  </a:lnTo>
                  <a:lnTo>
                    <a:pt x="6874" y="6127"/>
                  </a:lnTo>
                  <a:lnTo>
                    <a:pt x="6937" y="6176"/>
                  </a:lnTo>
                  <a:lnTo>
                    <a:pt x="7001" y="6233"/>
                  </a:lnTo>
                  <a:cubicBezTo>
                    <a:pt x="7022" y="6254"/>
                    <a:pt x="7050" y="6275"/>
                    <a:pt x="7086" y="6310"/>
                  </a:cubicBezTo>
                  <a:lnTo>
                    <a:pt x="7128" y="6345"/>
                  </a:lnTo>
                  <a:cubicBezTo>
                    <a:pt x="7163" y="6381"/>
                    <a:pt x="7205" y="6416"/>
                    <a:pt x="7283" y="6500"/>
                  </a:cubicBezTo>
                  <a:lnTo>
                    <a:pt x="7375" y="6592"/>
                  </a:lnTo>
                  <a:lnTo>
                    <a:pt x="7403" y="6627"/>
                  </a:lnTo>
                  <a:lnTo>
                    <a:pt x="7473" y="6705"/>
                  </a:lnTo>
                  <a:lnTo>
                    <a:pt x="7523" y="6761"/>
                  </a:lnTo>
                  <a:lnTo>
                    <a:pt x="7593" y="6846"/>
                  </a:lnTo>
                  <a:cubicBezTo>
                    <a:pt x="7607" y="6867"/>
                    <a:pt x="7621" y="6881"/>
                    <a:pt x="7635" y="6895"/>
                  </a:cubicBezTo>
                  <a:lnTo>
                    <a:pt x="7706" y="6987"/>
                  </a:lnTo>
                  <a:cubicBezTo>
                    <a:pt x="7720" y="7001"/>
                    <a:pt x="7734" y="7015"/>
                    <a:pt x="7741" y="7029"/>
                  </a:cubicBezTo>
                  <a:lnTo>
                    <a:pt x="7819" y="7128"/>
                  </a:lnTo>
                  <a:lnTo>
                    <a:pt x="7847" y="7163"/>
                  </a:lnTo>
                  <a:lnTo>
                    <a:pt x="7924" y="7276"/>
                  </a:lnTo>
                  <a:lnTo>
                    <a:pt x="7953" y="7311"/>
                  </a:lnTo>
                  <a:cubicBezTo>
                    <a:pt x="7974" y="7339"/>
                    <a:pt x="7995" y="7375"/>
                    <a:pt x="8051" y="7452"/>
                  </a:cubicBezTo>
                  <a:cubicBezTo>
                    <a:pt x="8079" y="7501"/>
                    <a:pt x="8115" y="7551"/>
                    <a:pt x="8157" y="7628"/>
                  </a:cubicBezTo>
                  <a:cubicBezTo>
                    <a:pt x="8178" y="7671"/>
                    <a:pt x="8206" y="7713"/>
                    <a:pt x="8270" y="7819"/>
                  </a:cubicBezTo>
                  <a:lnTo>
                    <a:pt x="8319" y="7903"/>
                  </a:lnTo>
                  <a:lnTo>
                    <a:pt x="8354" y="7974"/>
                  </a:lnTo>
                  <a:lnTo>
                    <a:pt x="8397" y="8058"/>
                  </a:lnTo>
                  <a:lnTo>
                    <a:pt x="8439" y="8136"/>
                  </a:lnTo>
                  <a:cubicBezTo>
                    <a:pt x="8453" y="8164"/>
                    <a:pt x="8467" y="8199"/>
                    <a:pt x="8474" y="8213"/>
                  </a:cubicBezTo>
                  <a:cubicBezTo>
                    <a:pt x="8488" y="8235"/>
                    <a:pt x="8495" y="8263"/>
                    <a:pt x="8509" y="8291"/>
                  </a:cubicBezTo>
                  <a:cubicBezTo>
                    <a:pt x="8524" y="8319"/>
                    <a:pt x="8538" y="8347"/>
                    <a:pt x="8552" y="8383"/>
                  </a:cubicBezTo>
                  <a:lnTo>
                    <a:pt x="8573" y="8425"/>
                  </a:lnTo>
                  <a:lnTo>
                    <a:pt x="8615" y="8538"/>
                  </a:lnTo>
                  <a:lnTo>
                    <a:pt x="8658" y="8629"/>
                  </a:lnTo>
                  <a:cubicBezTo>
                    <a:pt x="8672" y="8679"/>
                    <a:pt x="8693" y="8721"/>
                    <a:pt x="8707" y="8770"/>
                  </a:cubicBezTo>
                  <a:cubicBezTo>
                    <a:pt x="8714" y="8791"/>
                    <a:pt x="8721" y="8813"/>
                    <a:pt x="8735" y="8841"/>
                  </a:cubicBezTo>
                  <a:cubicBezTo>
                    <a:pt x="8742" y="8876"/>
                    <a:pt x="8756" y="8911"/>
                    <a:pt x="8763" y="8939"/>
                  </a:cubicBezTo>
                  <a:cubicBezTo>
                    <a:pt x="8777" y="8968"/>
                    <a:pt x="8784" y="8989"/>
                    <a:pt x="8791" y="9017"/>
                  </a:cubicBezTo>
                  <a:cubicBezTo>
                    <a:pt x="8799" y="9052"/>
                    <a:pt x="8806" y="9080"/>
                    <a:pt x="8820" y="9109"/>
                  </a:cubicBezTo>
                  <a:lnTo>
                    <a:pt x="8841" y="9193"/>
                  </a:lnTo>
                  <a:cubicBezTo>
                    <a:pt x="8848" y="9221"/>
                    <a:pt x="8855" y="9236"/>
                    <a:pt x="8862" y="9271"/>
                  </a:cubicBezTo>
                  <a:cubicBezTo>
                    <a:pt x="8869" y="9299"/>
                    <a:pt x="8883" y="9341"/>
                    <a:pt x="8883" y="9362"/>
                  </a:cubicBezTo>
                  <a:cubicBezTo>
                    <a:pt x="8890" y="9384"/>
                    <a:pt x="8897" y="9405"/>
                    <a:pt x="8897" y="9426"/>
                  </a:cubicBezTo>
                  <a:cubicBezTo>
                    <a:pt x="8904" y="9461"/>
                    <a:pt x="8911" y="9489"/>
                    <a:pt x="8925" y="9546"/>
                  </a:cubicBezTo>
                  <a:cubicBezTo>
                    <a:pt x="8925" y="9553"/>
                    <a:pt x="8932" y="9567"/>
                    <a:pt x="8932" y="9581"/>
                  </a:cubicBezTo>
                  <a:cubicBezTo>
                    <a:pt x="8939" y="9630"/>
                    <a:pt x="8954" y="9687"/>
                    <a:pt x="8961" y="9736"/>
                  </a:cubicBezTo>
                  <a:cubicBezTo>
                    <a:pt x="8968" y="9785"/>
                    <a:pt x="8975" y="9835"/>
                    <a:pt x="8982" y="9926"/>
                  </a:cubicBezTo>
                  <a:cubicBezTo>
                    <a:pt x="8989" y="9962"/>
                    <a:pt x="8996" y="10004"/>
                    <a:pt x="8996" y="10039"/>
                  </a:cubicBezTo>
                  <a:lnTo>
                    <a:pt x="8996" y="10088"/>
                  </a:lnTo>
                  <a:cubicBezTo>
                    <a:pt x="8996" y="10124"/>
                    <a:pt x="9003" y="10159"/>
                    <a:pt x="9003" y="10237"/>
                  </a:cubicBezTo>
                  <a:lnTo>
                    <a:pt x="9003" y="10378"/>
                  </a:lnTo>
                  <a:cubicBezTo>
                    <a:pt x="9003" y="10378"/>
                    <a:pt x="8996" y="12936"/>
                    <a:pt x="9017" y="12958"/>
                  </a:cubicBezTo>
                  <a:lnTo>
                    <a:pt x="9031" y="12958"/>
                  </a:lnTo>
                  <a:cubicBezTo>
                    <a:pt x="9031" y="12958"/>
                    <a:pt x="13860" y="10152"/>
                    <a:pt x="13867" y="10138"/>
                  </a:cubicBezTo>
                  <a:lnTo>
                    <a:pt x="13874" y="7579"/>
                  </a:lnTo>
                  <a:cubicBezTo>
                    <a:pt x="13874" y="7544"/>
                    <a:pt x="13874" y="7501"/>
                    <a:pt x="13867" y="7283"/>
                  </a:cubicBezTo>
                  <a:cubicBezTo>
                    <a:pt x="13860" y="7269"/>
                    <a:pt x="13860" y="7248"/>
                    <a:pt x="13860" y="7198"/>
                  </a:cubicBezTo>
                  <a:cubicBezTo>
                    <a:pt x="13853" y="7177"/>
                    <a:pt x="13853" y="7163"/>
                    <a:pt x="13846" y="7064"/>
                  </a:cubicBezTo>
                  <a:cubicBezTo>
                    <a:pt x="13839" y="7022"/>
                    <a:pt x="13832" y="6973"/>
                    <a:pt x="13818" y="6909"/>
                  </a:cubicBezTo>
                  <a:cubicBezTo>
                    <a:pt x="13818" y="6874"/>
                    <a:pt x="13811" y="6832"/>
                    <a:pt x="13796" y="6775"/>
                  </a:cubicBezTo>
                  <a:lnTo>
                    <a:pt x="13789" y="6733"/>
                  </a:lnTo>
                  <a:lnTo>
                    <a:pt x="13782" y="6691"/>
                  </a:lnTo>
                  <a:cubicBezTo>
                    <a:pt x="13775" y="6677"/>
                    <a:pt x="13775" y="6663"/>
                    <a:pt x="13761" y="6613"/>
                  </a:cubicBezTo>
                  <a:cubicBezTo>
                    <a:pt x="13761" y="6599"/>
                    <a:pt x="13754" y="6578"/>
                    <a:pt x="13726" y="6458"/>
                  </a:cubicBezTo>
                  <a:cubicBezTo>
                    <a:pt x="13719" y="6437"/>
                    <a:pt x="13712" y="6409"/>
                    <a:pt x="13677" y="6296"/>
                  </a:cubicBezTo>
                  <a:cubicBezTo>
                    <a:pt x="13670" y="6268"/>
                    <a:pt x="13663" y="6240"/>
                    <a:pt x="13627" y="6134"/>
                  </a:cubicBezTo>
                  <a:cubicBezTo>
                    <a:pt x="13620" y="6099"/>
                    <a:pt x="13606" y="6070"/>
                    <a:pt x="13571" y="5965"/>
                  </a:cubicBezTo>
                  <a:lnTo>
                    <a:pt x="13500" y="5788"/>
                  </a:lnTo>
                  <a:lnTo>
                    <a:pt x="13479" y="5732"/>
                  </a:lnTo>
                  <a:cubicBezTo>
                    <a:pt x="13465" y="5697"/>
                    <a:pt x="13451" y="5655"/>
                    <a:pt x="13430" y="5619"/>
                  </a:cubicBezTo>
                  <a:lnTo>
                    <a:pt x="13402" y="5542"/>
                  </a:lnTo>
                  <a:lnTo>
                    <a:pt x="13381" y="5506"/>
                  </a:lnTo>
                  <a:lnTo>
                    <a:pt x="13366" y="5464"/>
                  </a:lnTo>
                  <a:lnTo>
                    <a:pt x="13338" y="5408"/>
                  </a:lnTo>
                  <a:cubicBezTo>
                    <a:pt x="13324" y="5380"/>
                    <a:pt x="13310" y="5358"/>
                    <a:pt x="13282" y="5302"/>
                  </a:cubicBezTo>
                  <a:cubicBezTo>
                    <a:pt x="13275" y="5281"/>
                    <a:pt x="13268" y="5267"/>
                    <a:pt x="13254" y="5232"/>
                  </a:cubicBezTo>
                  <a:cubicBezTo>
                    <a:pt x="13247" y="5217"/>
                    <a:pt x="13233" y="5203"/>
                    <a:pt x="13225" y="5182"/>
                  </a:cubicBezTo>
                  <a:lnTo>
                    <a:pt x="13204" y="5140"/>
                  </a:lnTo>
                  <a:cubicBezTo>
                    <a:pt x="13197" y="5126"/>
                    <a:pt x="13183" y="5112"/>
                    <a:pt x="13176" y="5098"/>
                  </a:cubicBezTo>
                  <a:lnTo>
                    <a:pt x="13113" y="4978"/>
                  </a:lnTo>
                  <a:cubicBezTo>
                    <a:pt x="13106" y="4964"/>
                    <a:pt x="13099" y="4950"/>
                    <a:pt x="13092" y="4943"/>
                  </a:cubicBezTo>
                  <a:lnTo>
                    <a:pt x="13007" y="4787"/>
                  </a:lnTo>
                  <a:cubicBezTo>
                    <a:pt x="12972" y="4738"/>
                    <a:pt x="12943" y="4689"/>
                    <a:pt x="12880" y="4597"/>
                  </a:cubicBezTo>
                  <a:lnTo>
                    <a:pt x="12810" y="4491"/>
                  </a:lnTo>
                  <a:cubicBezTo>
                    <a:pt x="12803" y="4477"/>
                    <a:pt x="12788" y="4456"/>
                    <a:pt x="12767" y="4428"/>
                  </a:cubicBezTo>
                  <a:cubicBezTo>
                    <a:pt x="12746" y="4407"/>
                    <a:pt x="12732" y="4379"/>
                    <a:pt x="12711" y="4350"/>
                  </a:cubicBezTo>
                  <a:lnTo>
                    <a:pt x="12662" y="4280"/>
                  </a:lnTo>
                  <a:lnTo>
                    <a:pt x="12605" y="4209"/>
                  </a:lnTo>
                  <a:cubicBezTo>
                    <a:pt x="12591" y="4195"/>
                    <a:pt x="12577" y="4181"/>
                    <a:pt x="12570" y="4167"/>
                  </a:cubicBezTo>
                  <a:lnTo>
                    <a:pt x="12542" y="4132"/>
                  </a:lnTo>
                  <a:lnTo>
                    <a:pt x="12492" y="4075"/>
                  </a:lnTo>
                  <a:lnTo>
                    <a:pt x="12443" y="4012"/>
                  </a:lnTo>
                  <a:lnTo>
                    <a:pt x="12380" y="3942"/>
                  </a:lnTo>
                  <a:lnTo>
                    <a:pt x="12288" y="3836"/>
                  </a:lnTo>
                  <a:lnTo>
                    <a:pt x="12232" y="3772"/>
                  </a:lnTo>
                  <a:cubicBezTo>
                    <a:pt x="12196" y="3744"/>
                    <a:pt x="12168" y="3709"/>
                    <a:pt x="12091" y="3631"/>
                  </a:cubicBezTo>
                  <a:cubicBezTo>
                    <a:pt x="12055" y="3596"/>
                    <a:pt x="12020" y="3568"/>
                    <a:pt x="11921" y="3476"/>
                  </a:cubicBezTo>
                  <a:cubicBezTo>
                    <a:pt x="11900" y="3455"/>
                    <a:pt x="11872" y="3434"/>
                    <a:pt x="11780" y="3356"/>
                  </a:cubicBezTo>
                  <a:cubicBezTo>
                    <a:pt x="11759" y="3335"/>
                    <a:pt x="11738" y="3321"/>
                    <a:pt x="11639" y="3237"/>
                  </a:cubicBezTo>
                  <a:lnTo>
                    <a:pt x="11576" y="3187"/>
                  </a:lnTo>
                  <a:cubicBezTo>
                    <a:pt x="11562" y="3180"/>
                    <a:pt x="11548" y="3166"/>
                    <a:pt x="11534" y="3159"/>
                  </a:cubicBezTo>
                  <a:lnTo>
                    <a:pt x="11456" y="3103"/>
                  </a:lnTo>
                  <a:cubicBezTo>
                    <a:pt x="11421" y="3074"/>
                    <a:pt x="11379" y="3046"/>
                    <a:pt x="11329" y="3018"/>
                  </a:cubicBezTo>
                  <a:lnTo>
                    <a:pt x="11223" y="2955"/>
                  </a:lnTo>
                  <a:lnTo>
                    <a:pt x="6754" y="368"/>
                  </a:lnTo>
                  <a:cubicBezTo>
                    <a:pt x="6726" y="353"/>
                    <a:pt x="6698" y="339"/>
                    <a:pt x="6656" y="318"/>
                  </a:cubicBezTo>
                  <a:lnTo>
                    <a:pt x="6550" y="262"/>
                  </a:lnTo>
                  <a:lnTo>
                    <a:pt x="6437" y="212"/>
                  </a:lnTo>
                  <a:lnTo>
                    <a:pt x="6338" y="170"/>
                  </a:lnTo>
                  <a:lnTo>
                    <a:pt x="6218" y="128"/>
                  </a:lnTo>
                  <a:cubicBezTo>
                    <a:pt x="6190" y="114"/>
                    <a:pt x="6155" y="107"/>
                    <a:pt x="6113" y="93"/>
                  </a:cubicBezTo>
                  <a:cubicBezTo>
                    <a:pt x="6077" y="79"/>
                    <a:pt x="6042" y="71"/>
                    <a:pt x="6007" y="64"/>
                  </a:cubicBezTo>
                  <a:cubicBezTo>
                    <a:pt x="5972" y="50"/>
                    <a:pt x="5944" y="43"/>
                    <a:pt x="5894" y="36"/>
                  </a:cubicBezTo>
                  <a:cubicBezTo>
                    <a:pt x="5859" y="29"/>
                    <a:pt x="5824" y="22"/>
                    <a:pt x="5774" y="15"/>
                  </a:cubicBezTo>
                  <a:cubicBezTo>
                    <a:pt x="5739" y="15"/>
                    <a:pt x="5697" y="8"/>
                    <a:pt x="5521"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7"/>
            <p:cNvSpPr/>
            <p:nvPr/>
          </p:nvSpPr>
          <p:spPr>
            <a:xfrm>
              <a:off x="6341532" y="3073926"/>
              <a:ext cx="1269683" cy="1307951"/>
            </a:xfrm>
            <a:custGeom>
              <a:avLst/>
              <a:gdLst/>
              <a:ahLst/>
              <a:cxnLst/>
              <a:rect l="l" t="t" r="r" b="b"/>
              <a:pathLst>
                <a:path w="9821" h="10117" extrusionOk="0">
                  <a:moveTo>
                    <a:pt x="1491" y="0"/>
                  </a:moveTo>
                  <a:cubicBezTo>
                    <a:pt x="615" y="0"/>
                    <a:pt x="13" y="694"/>
                    <a:pt x="8" y="1897"/>
                  </a:cubicBezTo>
                  <a:lnTo>
                    <a:pt x="0" y="4456"/>
                  </a:lnTo>
                  <a:lnTo>
                    <a:pt x="9806" y="10116"/>
                  </a:lnTo>
                  <a:lnTo>
                    <a:pt x="9813" y="7558"/>
                  </a:lnTo>
                  <a:cubicBezTo>
                    <a:pt x="9820" y="5859"/>
                    <a:pt x="8622" y="3793"/>
                    <a:pt x="7141" y="2940"/>
                  </a:cubicBezTo>
                  <a:lnTo>
                    <a:pt x="2693" y="367"/>
                  </a:lnTo>
                  <a:cubicBezTo>
                    <a:pt x="2261" y="118"/>
                    <a:pt x="1853" y="0"/>
                    <a:pt x="149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7"/>
            <p:cNvSpPr/>
            <p:nvPr/>
          </p:nvSpPr>
          <p:spPr>
            <a:xfrm>
              <a:off x="6338817" y="3071599"/>
              <a:ext cx="1274208" cy="1312993"/>
            </a:xfrm>
            <a:custGeom>
              <a:avLst/>
              <a:gdLst/>
              <a:ahLst/>
              <a:cxnLst/>
              <a:rect l="l" t="t" r="r" b="b"/>
              <a:pathLst>
                <a:path w="9856" h="10156" extrusionOk="0">
                  <a:moveTo>
                    <a:pt x="1514" y="40"/>
                  </a:moveTo>
                  <a:cubicBezTo>
                    <a:pt x="1880" y="40"/>
                    <a:pt x="2285" y="164"/>
                    <a:pt x="2707" y="406"/>
                  </a:cubicBezTo>
                  <a:lnTo>
                    <a:pt x="7155" y="2972"/>
                  </a:lnTo>
                  <a:cubicBezTo>
                    <a:pt x="8629" y="3825"/>
                    <a:pt x="9820" y="5891"/>
                    <a:pt x="9820" y="7583"/>
                  </a:cubicBezTo>
                  <a:lnTo>
                    <a:pt x="9813" y="10106"/>
                  </a:lnTo>
                  <a:lnTo>
                    <a:pt x="43" y="4467"/>
                  </a:lnTo>
                  <a:lnTo>
                    <a:pt x="50" y="1922"/>
                  </a:lnTo>
                  <a:cubicBezTo>
                    <a:pt x="57" y="1104"/>
                    <a:pt x="325" y="505"/>
                    <a:pt x="825" y="216"/>
                  </a:cubicBezTo>
                  <a:cubicBezTo>
                    <a:pt x="1032" y="98"/>
                    <a:pt x="1264" y="40"/>
                    <a:pt x="1514" y="40"/>
                  </a:cubicBezTo>
                  <a:close/>
                  <a:moveTo>
                    <a:pt x="1508" y="0"/>
                  </a:moveTo>
                  <a:cubicBezTo>
                    <a:pt x="1249" y="0"/>
                    <a:pt x="1011" y="60"/>
                    <a:pt x="804" y="181"/>
                  </a:cubicBezTo>
                  <a:cubicBezTo>
                    <a:pt x="296" y="477"/>
                    <a:pt x="14" y="1090"/>
                    <a:pt x="14" y="1915"/>
                  </a:cubicBezTo>
                  <a:cubicBezTo>
                    <a:pt x="14" y="1915"/>
                    <a:pt x="0" y="4474"/>
                    <a:pt x="14" y="4495"/>
                  </a:cubicBezTo>
                  <a:cubicBezTo>
                    <a:pt x="14" y="4495"/>
                    <a:pt x="9813" y="10156"/>
                    <a:pt x="9827" y="10156"/>
                  </a:cubicBezTo>
                  <a:cubicBezTo>
                    <a:pt x="9827" y="10156"/>
                    <a:pt x="9834" y="10156"/>
                    <a:pt x="9848" y="10134"/>
                  </a:cubicBezTo>
                  <a:lnTo>
                    <a:pt x="9855" y="7583"/>
                  </a:lnTo>
                  <a:cubicBezTo>
                    <a:pt x="9855" y="5877"/>
                    <a:pt x="8657" y="3797"/>
                    <a:pt x="7177" y="2937"/>
                  </a:cubicBezTo>
                  <a:lnTo>
                    <a:pt x="2728" y="371"/>
                  </a:lnTo>
                  <a:cubicBezTo>
                    <a:pt x="2299" y="125"/>
                    <a:pt x="1882" y="0"/>
                    <a:pt x="1508"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6953033" y="2932234"/>
              <a:ext cx="692696" cy="365611"/>
            </a:xfrm>
            <a:custGeom>
              <a:avLst/>
              <a:gdLst/>
              <a:ahLst/>
              <a:cxnLst/>
              <a:rect l="l" t="t" r="r" b="b"/>
              <a:pathLst>
                <a:path w="5358" h="2828" extrusionOk="0">
                  <a:moveTo>
                    <a:pt x="2670" y="1"/>
                  </a:moveTo>
                  <a:cubicBezTo>
                    <a:pt x="2047" y="1"/>
                    <a:pt x="1425" y="138"/>
                    <a:pt x="952" y="413"/>
                  </a:cubicBezTo>
                  <a:cubicBezTo>
                    <a:pt x="1" y="963"/>
                    <a:pt x="8" y="1858"/>
                    <a:pt x="959" y="2415"/>
                  </a:cubicBezTo>
                  <a:cubicBezTo>
                    <a:pt x="1439" y="2690"/>
                    <a:pt x="2064" y="2827"/>
                    <a:pt x="2689" y="2827"/>
                  </a:cubicBezTo>
                  <a:cubicBezTo>
                    <a:pt x="3314" y="2827"/>
                    <a:pt x="3938" y="2690"/>
                    <a:pt x="4413" y="2415"/>
                  </a:cubicBezTo>
                  <a:cubicBezTo>
                    <a:pt x="5358" y="1858"/>
                    <a:pt x="5358" y="963"/>
                    <a:pt x="4399" y="413"/>
                  </a:cubicBezTo>
                  <a:cubicBezTo>
                    <a:pt x="3920" y="138"/>
                    <a:pt x="3294" y="1"/>
                    <a:pt x="267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7"/>
            <p:cNvSpPr/>
            <p:nvPr/>
          </p:nvSpPr>
          <p:spPr>
            <a:xfrm>
              <a:off x="6919290" y="2549046"/>
              <a:ext cx="727473" cy="693342"/>
            </a:xfrm>
            <a:custGeom>
              <a:avLst/>
              <a:gdLst/>
              <a:ahLst/>
              <a:cxnLst/>
              <a:rect l="l" t="t" r="r" b="b"/>
              <a:pathLst>
                <a:path w="5627" h="5363" extrusionOk="0">
                  <a:moveTo>
                    <a:pt x="2938" y="1"/>
                  </a:moveTo>
                  <a:cubicBezTo>
                    <a:pt x="2572" y="1"/>
                    <a:pt x="2200" y="76"/>
                    <a:pt x="1848" y="233"/>
                  </a:cubicBezTo>
                  <a:cubicBezTo>
                    <a:pt x="628" y="776"/>
                    <a:pt x="1" y="2136"/>
                    <a:pt x="367" y="3419"/>
                  </a:cubicBezTo>
                  <a:cubicBezTo>
                    <a:pt x="699" y="4587"/>
                    <a:pt x="1765" y="5362"/>
                    <a:pt x="2942" y="5362"/>
                  </a:cubicBezTo>
                  <a:cubicBezTo>
                    <a:pt x="3065" y="5362"/>
                    <a:pt x="3189" y="5354"/>
                    <a:pt x="3314" y="5337"/>
                  </a:cubicBezTo>
                  <a:cubicBezTo>
                    <a:pt x="4639" y="5153"/>
                    <a:pt x="5626" y="4018"/>
                    <a:pt x="5626" y="2686"/>
                  </a:cubicBezTo>
                  <a:cubicBezTo>
                    <a:pt x="5626" y="2179"/>
                    <a:pt x="5485" y="1685"/>
                    <a:pt x="5217" y="1255"/>
                  </a:cubicBezTo>
                  <a:cubicBezTo>
                    <a:pt x="4711" y="454"/>
                    <a:pt x="3839" y="1"/>
                    <a:pt x="2938"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7"/>
            <p:cNvSpPr/>
            <p:nvPr/>
          </p:nvSpPr>
          <p:spPr>
            <a:xfrm>
              <a:off x="6921100" y="2546719"/>
              <a:ext cx="760181" cy="698643"/>
            </a:xfrm>
            <a:custGeom>
              <a:avLst/>
              <a:gdLst/>
              <a:ahLst/>
              <a:cxnLst/>
              <a:rect l="l" t="t" r="r" b="b"/>
              <a:pathLst>
                <a:path w="5880" h="5404" extrusionOk="0">
                  <a:moveTo>
                    <a:pt x="2926" y="39"/>
                  </a:moveTo>
                  <a:cubicBezTo>
                    <a:pt x="3843" y="39"/>
                    <a:pt x="4696" y="505"/>
                    <a:pt x="5182" y="1287"/>
                  </a:cubicBezTo>
                  <a:cubicBezTo>
                    <a:pt x="5831" y="2309"/>
                    <a:pt x="5697" y="3649"/>
                    <a:pt x="4865" y="4530"/>
                  </a:cubicBezTo>
                  <a:cubicBezTo>
                    <a:pt x="4345" y="5076"/>
                    <a:pt x="3639" y="5365"/>
                    <a:pt x="2923" y="5365"/>
                  </a:cubicBezTo>
                  <a:cubicBezTo>
                    <a:pt x="2484" y="5365"/>
                    <a:pt x="2041" y="5256"/>
                    <a:pt x="1636" y="5030"/>
                  </a:cubicBezTo>
                  <a:cubicBezTo>
                    <a:pt x="579" y="4445"/>
                    <a:pt x="43" y="3212"/>
                    <a:pt x="346" y="2034"/>
                  </a:cubicBezTo>
                  <a:cubicBezTo>
                    <a:pt x="649" y="857"/>
                    <a:pt x="1714" y="39"/>
                    <a:pt x="2926" y="39"/>
                  </a:cubicBezTo>
                  <a:close/>
                  <a:moveTo>
                    <a:pt x="2932" y="0"/>
                  </a:moveTo>
                  <a:cubicBezTo>
                    <a:pt x="2458" y="0"/>
                    <a:pt x="1981" y="124"/>
                    <a:pt x="1552" y="378"/>
                  </a:cubicBezTo>
                  <a:cubicBezTo>
                    <a:pt x="501" y="998"/>
                    <a:pt x="1" y="2239"/>
                    <a:pt x="325" y="3416"/>
                  </a:cubicBezTo>
                  <a:cubicBezTo>
                    <a:pt x="642" y="4586"/>
                    <a:pt x="1707" y="5404"/>
                    <a:pt x="2926" y="5404"/>
                  </a:cubicBezTo>
                  <a:cubicBezTo>
                    <a:pt x="3913" y="5404"/>
                    <a:pt x="4823" y="4868"/>
                    <a:pt x="5295" y="4001"/>
                  </a:cubicBezTo>
                  <a:cubicBezTo>
                    <a:pt x="5880" y="2930"/>
                    <a:pt x="5683" y="1604"/>
                    <a:pt x="4808" y="758"/>
                  </a:cubicBezTo>
                  <a:cubicBezTo>
                    <a:pt x="4292" y="259"/>
                    <a:pt x="3615" y="0"/>
                    <a:pt x="293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7113471" y="2711294"/>
              <a:ext cx="533290" cy="351002"/>
            </a:xfrm>
            <a:custGeom>
              <a:avLst/>
              <a:gdLst/>
              <a:ahLst/>
              <a:cxnLst/>
              <a:rect l="l" t="t" r="r" b="b"/>
              <a:pathLst>
                <a:path w="4125" h="2715" extrusionOk="0">
                  <a:moveTo>
                    <a:pt x="3708" y="0"/>
                  </a:moveTo>
                  <a:lnTo>
                    <a:pt x="0" y="839"/>
                  </a:lnTo>
                  <a:lnTo>
                    <a:pt x="324" y="1614"/>
                  </a:lnTo>
                  <a:cubicBezTo>
                    <a:pt x="324" y="1614"/>
                    <a:pt x="453" y="1607"/>
                    <a:pt x="662" y="1607"/>
                  </a:cubicBezTo>
                  <a:cubicBezTo>
                    <a:pt x="1444" y="1607"/>
                    <a:pt x="3348" y="1712"/>
                    <a:pt x="3793" y="2714"/>
                  </a:cubicBezTo>
                  <a:cubicBezTo>
                    <a:pt x="4011" y="2319"/>
                    <a:pt x="4124" y="1875"/>
                    <a:pt x="4124" y="1431"/>
                  </a:cubicBezTo>
                  <a:cubicBezTo>
                    <a:pt x="4124" y="924"/>
                    <a:pt x="3983" y="430"/>
                    <a:pt x="370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7110756" y="2708449"/>
              <a:ext cx="551390" cy="356561"/>
            </a:xfrm>
            <a:custGeom>
              <a:avLst/>
              <a:gdLst/>
              <a:ahLst/>
              <a:cxnLst/>
              <a:rect l="l" t="t" r="r" b="b"/>
              <a:pathLst>
                <a:path w="4265" h="2758" extrusionOk="0">
                  <a:moveTo>
                    <a:pt x="3729" y="50"/>
                  </a:moveTo>
                  <a:cubicBezTo>
                    <a:pt x="4230" y="854"/>
                    <a:pt x="4265" y="1862"/>
                    <a:pt x="3821" y="2701"/>
                  </a:cubicBezTo>
                  <a:cubicBezTo>
                    <a:pt x="3348" y="1721"/>
                    <a:pt x="1530" y="1615"/>
                    <a:pt x="726" y="1615"/>
                  </a:cubicBezTo>
                  <a:lnTo>
                    <a:pt x="726" y="1608"/>
                  </a:lnTo>
                  <a:cubicBezTo>
                    <a:pt x="536" y="1608"/>
                    <a:pt x="409" y="1615"/>
                    <a:pt x="367" y="1622"/>
                  </a:cubicBezTo>
                  <a:lnTo>
                    <a:pt x="56" y="875"/>
                  </a:lnTo>
                  <a:lnTo>
                    <a:pt x="3729" y="50"/>
                  </a:lnTo>
                  <a:close/>
                  <a:moveTo>
                    <a:pt x="3729" y="1"/>
                  </a:moveTo>
                  <a:cubicBezTo>
                    <a:pt x="3729" y="1"/>
                    <a:pt x="14" y="840"/>
                    <a:pt x="0" y="868"/>
                  </a:cubicBezTo>
                  <a:cubicBezTo>
                    <a:pt x="0" y="868"/>
                    <a:pt x="331" y="1643"/>
                    <a:pt x="345" y="1658"/>
                  </a:cubicBezTo>
                  <a:cubicBezTo>
                    <a:pt x="351" y="1658"/>
                    <a:pt x="476" y="1651"/>
                    <a:pt x="676" y="1651"/>
                  </a:cubicBezTo>
                  <a:cubicBezTo>
                    <a:pt x="1453" y="1651"/>
                    <a:pt x="3365" y="1753"/>
                    <a:pt x="3814" y="2757"/>
                  </a:cubicBezTo>
                  <a:cubicBezTo>
                    <a:pt x="3821" y="2757"/>
                    <a:pt x="3828" y="2750"/>
                    <a:pt x="3828" y="2750"/>
                  </a:cubicBezTo>
                  <a:cubicBezTo>
                    <a:pt x="4046" y="2348"/>
                    <a:pt x="4159" y="1904"/>
                    <a:pt x="4166" y="1446"/>
                  </a:cubicBezTo>
                  <a:cubicBezTo>
                    <a:pt x="4166" y="931"/>
                    <a:pt x="4011" y="431"/>
                    <a:pt x="372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7"/>
            <p:cNvSpPr/>
            <p:nvPr/>
          </p:nvSpPr>
          <p:spPr>
            <a:xfrm>
              <a:off x="6626726" y="1410341"/>
              <a:ext cx="1490239" cy="1510020"/>
            </a:xfrm>
            <a:custGeom>
              <a:avLst/>
              <a:gdLst/>
              <a:ahLst/>
              <a:cxnLst/>
              <a:rect l="l" t="t" r="r" b="b"/>
              <a:pathLst>
                <a:path w="11527" h="11680" extrusionOk="0">
                  <a:moveTo>
                    <a:pt x="5787" y="1"/>
                  </a:moveTo>
                  <a:cubicBezTo>
                    <a:pt x="5200" y="1"/>
                    <a:pt x="4607" y="91"/>
                    <a:pt x="4026" y="279"/>
                  </a:cubicBezTo>
                  <a:cubicBezTo>
                    <a:pt x="3822" y="342"/>
                    <a:pt x="3624" y="420"/>
                    <a:pt x="3427" y="511"/>
                  </a:cubicBezTo>
                  <a:cubicBezTo>
                    <a:pt x="3307" y="568"/>
                    <a:pt x="3187" y="631"/>
                    <a:pt x="3067" y="695"/>
                  </a:cubicBezTo>
                  <a:cubicBezTo>
                    <a:pt x="2510" y="1005"/>
                    <a:pt x="2010" y="1407"/>
                    <a:pt x="1594" y="1886"/>
                  </a:cubicBezTo>
                  <a:cubicBezTo>
                    <a:pt x="551" y="3077"/>
                    <a:pt x="1" y="4720"/>
                    <a:pt x="128" y="6433"/>
                  </a:cubicBezTo>
                  <a:cubicBezTo>
                    <a:pt x="135" y="6538"/>
                    <a:pt x="142" y="6637"/>
                    <a:pt x="156" y="6743"/>
                  </a:cubicBezTo>
                  <a:cubicBezTo>
                    <a:pt x="205" y="7194"/>
                    <a:pt x="269" y="7617"/>
                    <a:pt x="353" y="8019"/>
                  </a:cubicBezTo>
                  <a:cubicBezTo>
                    <a:pt x="762" y="10042"/>
                    <a:pt x="1594" y="11374"/>
                    <a:pt x="3603" y="11635"/>
                  </a:cubicBezTo>
                  <a:cubicBezTo>
                    <a:pt x="3838" y="11665"/>
                    <a:pt x="4088" y="11680"/>
                    <a:pt x="4357" y="11680"/>
                  </a:cubicBezTo>
                  <a:cubicBezTo>
                    <a:pt x="5049" y="11680"/>
                    <a:pt x="5859" y="11579"/>
                    <a:pt x="6803" y="11360"/>
                  </a:cubicBezTo>
                  <a:cubicBezTo>
                    <a:pt x="7572" y="11184"/>
                    <a:pt x="8305" y="10867"/>
                    <a:pt x="8961" y="10423"/>
                  </a:cubicBezTo>
                  <a:cubicBezTo>
                    <a:pt x="9285" y="10204"/>
                    <a:pt x="9588" y="9950"/>
                    <a:pt x="9870" y="9668"/>
                  </a:cubicBezTo>
                  <a:cubicBezTo>
                    <a:pt x="10871" y="8674"/>
                    <a:pt x="11456" y="7335"/>
                    <a:pt x="11512" y="5918"/>
                  </a:cubicBezTo>
                  <a:cubicBezTo>
                    <a:pt x="11526" y="5601"/>
                    <a:pt x="11512" y="5291"/>
                    <a:pt x="11470" y="4974"/>
                  </a:cubicBezTo>
                  <a:cubicBezTo>
                    <a:pt x="11456" y="4889"/>
                    <a:pt x="11442" y="4797"/>
                    <a:pt x="11428" y="4713"/>
                  </a:cubicBezTo>
                  <a:cubicBezTo>
                    <a:pt x="11322" y="4114"/>
                    <a:pt x="11125" y="3543"/>
                    <a:pt x="10836" y="3007"/>
                  </a:cubicBezTo>
                  <a:cubicBezTo>
                    <a:pt x="10800" y="2950"/>
                    <a:pt x="10765" y="2894"/>
                    <a:pt x="10737" y="2831"/>
                  </a:cubicBezTo>
                  <a:cubicBezTo>
                    <a:pt x="10709" y="2795"/>
                    <a:pt x="10688" y="2760"/>
                    <a:pt x="10666" y="2718"/>
                  </a:cubicBezTo>
                  <a:cubicBezTo>
                    <a:pt x="9599" y="995"/>
                    <a:pt x="7733" y="1"/>
                    <a:pt x="578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7"/>
            <p:cNvSpPr/>
            <p:nvPr/>
          </p:nvSpPr>
          <p:spPr>
            <a:xfrm>
              <a:off x="6624917" y="1407368"/>
              <a:ext cx="1517518" cy="1515449"/>
            </a:xfrm>
            <a:custGeom>
              <a:avLst/>
              <a:gdLst/>
              <a:ahLst/>
              <a:cxnLst/>
              <a:rect l="l" t="t" r="r" b="b"/>
              <a:pathLst>
                <a:path w="11738" h="11722" extrusionOk="0">
                  <a:moveTo>
                    <a:pt x="5824" y="34"/>
                  </a:moveTo>
                  <a:cubicBezTo>
                    <a:pt x="7797" y="34"/>
                    <a:pt x="9630" y="1063"/>
                    <a:pt x="10666" y="2748"/>
                  </a:cubicBezTo>
                  <a:cubicBezTo>
                    <a:pt x="10688" y="2783"/>
                    <a:pt x="10709" y="2818"/>
                    <a:pt x="10730" y="2861"/>
                  </a:cubicBezTo>
                  <a:cubicBezTo>
                    <a:pt x="10765" y="2910"/>
                    <a:pt x="10800" y="2973"/>
                    <a:pt x="10836" y="3037"/>
                  </a:cubicBezTo>
                  <a:cubicBezTo>
                    <a:pt x="11118" y="3566"/>
                    <a:pt x="11315" y="4137"/>
                    <a:pt x="11421" y="4729"/>
                  </a:cubicBezTo>
                  <a:cubicBezTo>
                    <a:pt x="11442" y="4820"/>
                    <a:pt x="11456" y="4905"/>
                    <a:pt x="11463" y="4997"/>
                  </a:cubicBezTo>
                  <a:cubicBezTo>
                    <a:pt x="11696" y="6717"/>
                    <a:pt x="11103" y="8451"/>
                    <a:pt x="9870" y="9677"/>
                  </a:cubicBezTo>
                  <a:cubicBezTo>
                    <a:pt x="9588" y="9952"/>
                    <a:pt x="9292" y="10206"/>
                    <a:pt x="8967" y="10424"/>
                  </a:cubicBezTo>
                  <a:cubicBezTo>
                    <a:pt x="8312" y="10869"/>
                    <a:pt x="7586" y="11186"/>
                    <a:pt x="6810" y="11362"/>
                  </a:cubicBezTo>
                  <a:cubicBezTo>
                    <a:pt x="5878" y="11577"/>
                    <a:pt x="5073" y="11681"/>
                    <a:pt x="4370" y="11681"/>
                  </a:cubicBezTo>
                  <a:cubicBezTo>
                    <a:pt x="4105" y="11681"/>
                    <a:pt x="3854" y="11666"/>
                    <a:pt x="3617" y="11637"/>
                  </a:cubicBezTo>
                  <a:cubicBezTo>
                    <a:pt x="1812" y="11397"/>
                    <a:pt x="847" y="10319"/>
                    <a:pt x="381" y="8028"/>
                  </a:cubicBezTo>
                  <a:cubicBezTo>
                    <a:pt x="311" y="7654"/>
                    <a:pt x="248" y="7231"/>
                    <a:pt x="184" y="6752"/>
                  </a:cubicBezTo>
                  <a:cubicBezTo>
                    <a:pt x="177" y="6646"/>
                    <a:pt x="163" y="6547"/>
                    <a:pt x="156" y="6449"/>
                  </a:cubicBezTo>
                  <a:cubicBezTo>
                    <a:pt x="36" y="4764"/>
                    <a:pt x="572" y="3114"/>
                    <a:pt x="1622" y="1916"/>
                  </a:cubicBezTo>
                  <a:cubicBezTo>
                    <a:pt x="2038" y="1437"/>
                    <a:pt x="2539" y="1035"/>
                    <a:pt x="3095" y="725"/>
                  </a:cubicBezTo>
                  <a:cubicBezTo>
                    <a:pt x="3208" y="661"/>
                    <a:pt x="3328" y="605"/>
                    <a:pt x="3448" y="541"/>
                  </a:cubicBezTo>
                  <a:cubicBezTo>
                    <a:pt x="3645" y="457"/>
                    <a:pt x="3843" y="379"/>
                    <a:pt x="4047" y="316"/>
                  </a:cubicBezTo>
                  <a:cubicBezTo>
                    <a:pt x="4294" y="231"/>
                    <a:pt x="4541" y="168"/>
                    <a:pt x="4794" y="125"/>
                  </a:cubicBezTo>
                  <a:cubicBezTo>
                    <a:pt x="5133" y="62"/>
                    <a:pt x="5478" y="34"/>
                    <a:pt x="5824" y="34"/>
                  </a:cubicBezTo>
                  <a:close/>
                  <a:moveTo>
                    <a:pt x="5800" y="0"/>
                  </a:moveTo>
                  <a:cubicBezTo>
                    <a:pt x="5465" y="0"/>
                    <a:pt x="5126" y="30"/>
                    <a:pt x="4787" y="90"/>
                  </a:cubicBezTo>
                  <a:cubicBezTo>
                    <a:pt x="4533" y="133"/>
                    <a:pt x="4280" y="196"/>
                    <a:pt x="4033" y="281"/>
                  </a:cubicBezTo>
                  <a:cubicBezTo>
                    <a:pt x="3829" y="344"/>
                    <a:pt x="3631" y="422"/>
                    <a:pt x="3434" y="513"/>
                  </a:cubicBezTo>
                  <a:cubicBezTo>
                    <a:pt x="3307" y="570"/>
                    <a:pt x="3187" y="633"/>
                    <a:pt x="3074" y="696"/>
                  </a:cubicBezTo>
                  <a:cubicBezTo>
                    <a:pt x="2517" y="1007"/>
                    <a:pt x="2017" y="1408"/>
                    <a:pt x="1594" y="1895"/>
                  </a:cubicBezTo>
                  <a:cubicBezTo>
                    <a:pt x="537" y="3100"/>
                    <a:pt x="1" y="4764"/>
                    <a:pt x="121" y="6456"/>
                  </a:cubicBezTo>
                  <a:cubicBezTo>
                    <a:pt x="128" y="6554"/>
                    <a:pt x="135" y="6660"/>
                    <a:pt x="149" y="6759"/>
                  </a:cubicBezTo>
                  <a:cubicBezTo>
                    <a:pt x="205" y="7245"/>
                    <a:pt x="269" y="7661"/>
                    <a:pt x="346" y="8042"/>
                  </a:cubicBezTo>
                  <a:cubicBezTo>
                    <a:pt x="572" y="9156"/>
                    <a:pt x="896" y="9945"/>
                    <a:pt x="1375" y="10523"/>
                  </a:cubicBezTo>
                  <a:cubicBezTo>
                    <a:pt x="1911" y="11172"/>
                    <a:pt x="2644" y="11552"/>
                    <a:pt x="3617" y="11672"/>
                  </a:cubicBezTo>
                  <a:cubicBezTo>
                    <a:pt x="3864" y="11707"/>
                    <a:pt x="4125" y="11722"/>
                    <a:pt x="4378" y="11722"/>
                  </a:cubicBezTo>
                  <a:cubicBezTo>
                    <a:pt x="5203" y="11707"/>
                    <a:pt x="6021" y="11602"/>
                    <a:pt x="6825" y="11404"/>
                  </a:cubicBezTo>
                  <a:cubicBezTo>
                    <a:pt x="7600" y="11228"/>
                    <a:pt x="8333" y="10911"/>
                    <a:pt x="8989" y="10460"/>
                  </a:cubicBezTo>
                  <a:cubicBezTo>
                    <a:pt x="9313" y="10241"/>
                    <a:pt x="9616" y="9987"/>
                    <a:pt x="9898" y="9705"/>
                  </a:cubicBezTo>
                  <a:cubicBezTo>
                    <a:pt x="11139" y="8479"/>
                    <a:pt x="11738" y="6731"/>
                    <a:pt x="11505" y="4997"/>
                  </a:cubicBezTo>
                  <a:cubicBezTo>
                    <a:pt x="11491" y="4905"/>
                    <a:pt x="11477" y="4820"/>
                    <a:pt x="11463" y="4729"/>
                  </a:cubicBezTo>
                  <a:cubicBezTo>
                    <a:pt x="11357" y="4129"/>
                    <a:pt x="11153" y="3558"/>
                    <a:pt x="10864" y="3023"/>
                  </a:cubicBezTo>
                  <a:cubicBezTo>
                    <a:pt x="10836" y="2966"/>
                    <a:pt x="10800" y="2903"/>
                    <a:pt x="10765" y="2846"/>
                  </a:cubicBezTo>
                  <a:cubicBezTo>
                    <a:pt x="10744" y="2811"/>
                    <a:pt x="10723" y="2769"/>
                    <a:pt x="10695" y="2734"/>
                  </a:cubicBezTo>
                  <a:cubicBezTo>
                    <a:pt x="9640" y="1017"/>
                    <a:pt x="7773" y="0"/>
                    <a:pt x="5800"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7"/>
            <p:cNvSpPr/>
            <p:nvPr/>
          </p:nvSpPr>
          <p:spPr>
            <a:xfrm>
              <a:off x="7006814" y="1407238"/>
              <a:ext cx="1001681" cy="511312"/>
            </a:xfrm>
            <a:custGeom>
              <a:avLst/>
              <a:gdLst/>
              <a:ahLst/>
              <a:cxnLst/>
              <a:rect l="l" t="t" r="r" b="b"/>
              <a:pathLst>
                <a:path w="7748" h="3955" extrusionOk="0">
                  <a:moveTo>
                    <a:pt x="2867" y="40"/>
                  </a:moveTo>
                  <a:cubicBezTo>
                    <a:pt x="4815" y="40"/>
                    <a:pt x="6661" y="1044"/>
                    <a:pt x="7705" y="2749"/>
                  </a:cubicBezTo>
                  <a:cubicBezTo>
                    <a:pt x="7600" y="3080"/>
                    <a:pt x="7247" y="3841"/>
                    <a:pt x="6274" y="3912"/>
                  </a:cubicBezTo>
                  <a:lnTo>
                    <a:pt x="6049" y="3912"/>
                  </a:lnTo>
                  <a:cubicBezTo>
                    <a:pt x="4604" y="3856"/>
                    <a:pt x="663" y="1980"/>
                    <a:pt x="198" y="1459"/>
                  </a:cubicBezTo>
                  <a:cubicBezTo>
                    <a:pt x="57" y="1304"/>
                    <a:pt x="43" y="1057"/>
                    <a:pt x="141" y="726"/>
                  </a:cubicBezTo>
                  <a:lnTo>
                    <a:pt x="148" y="726"/>
                  </a:lnTo>
                  <a:cubicBezTo>
                    <a:pt x="261" y="662"/>
                    <a:pt x="374" y="606"/>
                    <a:pt x="494" y="549"/>
                  </a:cubicBezTo>
                  <a:cubicBezTo>
                    <a:pt x="691" y="465"/>
                    <a:pt x="889" y="387"/>
                    <a:pt x="1086" y="324"/>
                  </a:cubicBezTo>
                  <a:cubicBezTo>
                    <a:pt x="1333" y="239"/>
                    <a:pt x="1587" y="176"/>
                    <a:pt x="1840" y="134"/>
                  </a:cubicBezTo>
                  <a:cubicBezTo>
                    <a:pt x="2183" y="71"/>
                    <a:pt x="2526" y="40"/>
                    <a:pt x="2867" y="40"/>
                  </a:cubicBezTo>
                  <a:close/>
                  <a:moveTo>
                    <a:pt x="2850" y="1"/>
                  </a:moveTo>
                  <a:cubicBezTo>
                    <a:pt x="2513" y="1"/>
                    <a:pt x="2173" y="30"/>
                    <a:pt x="1833" y="91"/>
                  </a:cubicBezTo>
                  <a:cubicBezTo>
                    <a:pt x="1579" y="134"/>
                    <a:pt x="1326" y="197"/>
                    <a:pt x="1079" y="282"/>
                  </a:cubicBezTo>
                  <a:cubicBezTo>
                    <a:pt x="875" y="345"/>
                    <a:pt x="677" y="423"/>
                    <a:pt x="480" y="514"/>
                  </a:cubicBezTo>
                  <a:cubicBezTo>
                    <a:pt x="353" y="571"/>
                    <a:pt x="233" y="634"/>
                    <a:pt x="113" y="705"/>
                  </a:cubicBezTo>
                  <a:cubicBezTo>
                    <a:pt x="0" y="1057"/>
                    <a:pt x="22" y="1318"/>
                    <a:pt x="170" y="1487"/>
                  </a:cubicBezTo>
                  <a:cubicBezTo>
                    <a:pt x="635" y="2016"/>
                    <a:pt x="4597" y="3891"/>
                    <a:pt x="6049" y="3954"/>
                  </a:cubicBezTo>
                  <a:lnTo>
                    <a:pt x="6140" y="3954"/>
                  </a:lnTo>
                  <a:cubicBezTo>
                    <a:pt x="6183" y="3954"/>
                    <a:pt x="6239" y="3947"/>
                    <a:pt x="6281" y="3947"/>
                  </a:cubicBezTo>
                  <a:cubicBezTo>
                    <a:pt x="7275" y="3877"/>
                    <a:pt x="7635" y="3087"/>
                    <a:pt x="7748" y="2735"/>
                  </a:cubicBezTo>
                  <a:cubicBezTo>
                    <a:pt x="6688" y="1013"/>
                    <a:pt x="4822" y="1"/>
                    <a:pt x="2850"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7"/>
            <p:cNvSpPr/>
            <p:nvPr/>
          </p:nvSpPr>
          <p:spPr>
            <a:xfrm>
              <a:off x="7042366" y="1434646"/>
              <a:ext cx="951519" cy="351778"/>
            </a:xfrm>
            <a:custGeom>
              <a:avLst/>
              <a:gdLst/>
              <a:ahLst/>
              <a:cxnLst/>
              <a:rect l="l" t="t" r="r" b="b"/>
              <a:pathLst>
                <a:path w="7360" h="2721" extrusionOk="0">
                  <a:moveTo>
                    <a:pt x="2486" y="0"/>
                  </a:moveTo>
                  <a:cubicBezTo>
                    <a:pt x="2150" y="0"/>
                    <a:pt x="1812" y="30"/>
                    <a:pt x="1474" y="91"/>
                  </a:cubicBezTo>
                  <a:cubicBezTo>
                    <a:pt x="1220" y="133"/>
                    <a:pt x="966" y="196"/>
                    <a:pt x="719" y="274"/>
                  </a:cubicBezTo>
                  <a:lnTo>
                    <a:pt x="677" y="288"/>
                  </a:lnTo>
                  <a:cubicBezTo>
                    <a:pt x="261" y="422"/>
                    <a:pt x="0" y="824"/>
                    <a:pt x="43" y="1261"/>
                  </a:cubicBezTo>
                  <a:cubicBezTo>
                    <a:pt x="43" y="1331"/>
                    <a:pt x="64" y="1395"/>
                    <a:pt x="106" y="1451"/>
                  </a:cubicBezTo>
                  <a:lnTo>
                    <a:pt x="7360" y="2720"/>
                  </a:lnTo>
                  <a:cubicBezTo>
                    <a:pt x="6307" y="1011"/>
                    <a:pt x="4446" y="0"/>
                    <a:pt x="248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7"/>
            <p:cNvSpPr/>
            <p:nvPr/>
          </p:nvSpPr>
          <p:spPr>
            <a:xfrm>
              <a:off x="7182636" y="1632187"/>
              <a:ext cx="64900" cy="24822"/>
            </a:xfrm>
            <a:custGeom>
              <a:avLst/>
              <a:gdLst/>
              <a:ahLst/>
              <a:cxnLst/>
              <a:rect l="l" t="t" r="r" b="b"/>
              <a:pathLst>
                <a:path w="502" h="192" extrusionOk="0">
                  <a:moveTo>
                    <a:pt x="501" y="1"/>
                  </a:moveTo>
                  <a:lnTo>
                    <a:pt x="276" y="29"/>
                  </a:lnTo>
                  <a:lnTo>
                    <a:pt x="1" y="191"/>
                  </a:lnTo>
                  <a:lnTo>
                    <a:pt x="227" y="163"/>
                  </a:lnTo>
                  <a:lnTo>
                    <a:pt x="50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7"/>
            <p:cNvSpPr/>
            <p:nvPr/>
          </p:nvSpPr>
          <p:spPr>
            <a:xfrm>
              <a:off x="7181731" y="1630377"/>
              <a:ext cx="67615" cy="28442"/>
            </a:xfrm>
            <a:custGeom>
              <a:avLst/>
              <a:gdLst/>
              <a:ahLst/>
              <a:cxnLst/>
              <a:rect l="l" t="t" r="r" b="b"/>
              <a:pathLst>
                <a:path w="523" h="220" extrusionOk="0">
                  <a:moveTo>
                    <a:pt x="417" y="50"/>
                  </a:moveTo>
                  <a:lnTo>
                    <a:pt x="226" y="156"/>
                  </a:lnTo>
                  <a:lnTo>
                    <a:pt x="100" y="170"/>
                  </a:lnTo>
                  <a:lnTo>
                    <a:pt x="290" y="64"/>
                  </a:lnTo>
                  <a:lnTo>
                    <a:pt x="417" y="50"/>
                  </a:lnTo>
                  <a:close/>
                  <a:moveTo>
                    <a:pt x="508" y="1"/>
                  </a:moveTo>
                  <a:lnTo>
                    <a:pt x="276" y="29"/>
                  </a:lnTo>
                  <a:cubicBezTo>
                    <a:pt x="276" y="29"/>
                    <a:pt x="1" y="184"/>
                    <a:pt x="8" y="219"/>
                  </a:cubicBezTo>
                  <a:lnTo>
                    <a:pt x="241" y="191"/>
                  </a:lnTo>
                  <a:cubicBezTo>
                    <a:pt x="241" y="191"/>
                    <a:pt x="523" y="36"/>
                    <a:pt x="5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7"/>
            <p:cNvSpPr/>
            <p:nvPr/>
          </p:nvSpPr>
          <p:spPr>
            <a:xfrm>
              <a:off x="7230082" y="1643176"/>
              <a:ext cx="35682" cy="119457"/>
            </a:xfrm>
            <a:custGeom>
              <a:avLst/>
              <a:gdLst/>
              <a:ahLst/>
              <a:cxnLst/>
              <a:rect l="l" t="t" r="r" b="b"/>
              <a:pathLst>
                <a:path w="276" h="924" extrusionOk="0">
                  <a:moveTo>
                    <a:pt x="275" y="0"/>
                  </a:moveTo>
                  <a:lnTo>
                    <a:pt x="1" y="155"/>
                  </a:lnTo>
                  <a:lnTo>
                    <a:pt x="1" y="924"/>
                  </a:lnTo>
                  <a:lnTo>
                    <a:pt x="268" y="769"/>
                  </a:lnTo>
                  <a:lnTo>
                    <a:pt x="275"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7"/>
            <p:cNvSpPr/>
            <p:nvPr/>
          </p:nvSpPr>
          <p:spPr>
            <a:xfrm>
              <a:off x="7227367" y="1640461"/>
              <a:ext cx="40207" cy="124887"/>
            </a:xfrm>
            <a:custGeom>
              <a:avLst/>
              <a:gdLst/>
              <a:ahLst/>
              <a:cxnLst/>
              <a:rect l="l" t="t" r="r" b="b"/>
              <a:pathLst>
                <a:path w="311" h="966" extrusionOk="0">
                  <a:moveTo>
                    <a:pt x="275" y="57"/>
                  </a:moveTo>
                  <a:lnTo>
                    <a:pt x="275" y="776"/>
                  </a:lnTo>
                  <a:lnTo>
                    <a:pt x="43" y="910"/>
                  </a:lnTo>
                  <a:lnTo>
                    <a:pt x="43" y="191"/>
                  </a:lnTo>
                  <a:lnTo>
                    <a:pt x="275" y="57"/>
                  </a:lnTo>
                  <a:close/>
                  <a:moveTo>
                    <a:pt x="282" y="0"/>
                  </a:moveTo>
                  <a:cubicBezTo>
                    <a:pt x="282" y="0"/>
                    <a:pt x="14" y="162"/>
                    <a:pt x="0" y="176"/>
                  </a:cubicBezTo>
                  <a:cubicBezTo>
                    <a:pt x="0" y="176"/>
                    <a:pt x="0" y="945"/>
                    <a:pt x="22" y="966"/>
                  </a:cubicBezTo>
                  <a:lnTo>
                    <a:pt x="29" y="966"/>
                  </a:lnTo>
                  <a:cubicBezTo>
                    <a:pt x="29" y="966"/>
                    <a:pt x="304" y="804"/>
                    <a:pt x="311" y="790"/>
                  </a:cubicBezTo>
                  <a:cubicBezTo>
                    <a:pt x="311" y="790"/>
                    <a:pt x="311" y="21"/>
                    <a:pt x="282"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7"/>
            <p:cNvSpPr/>
            <p:nvPr/>
          </p:nvSpPr>
          <p:spPr>
            <a:xfrm>
              <a:off x="7211854" y="1632187"/>
              <a:ext cx="53911" cy="31157"/>
            </a:xfrm>
            <a:custGeom>
              <a:avLst/>
              <a:gdLst/>
              <a:ahLst/>
              <a:cxnLst/>
              <a:rect l="l" t="t" r="r" b="b"/>
              <a:pathLst>
                <a:path w="417" h="241" extrusionOk="0">
                  <a:moveTo>
                    <a:pt x="275" y="1"/>
                  </a:moveTo>
                  <a:lnTo>
                    <a:pt x="1" y="163"/>
                  </a:lnTo>
                  <a:lnTo>
                    <a:pt x="142" y="240"/>
                  </a:lnTo>
                  <a:lnTo>
                    <a:pt x="416" y="85"/>
                  </a:lnTo>
                  <a:lnTo>
                    <a:pt x="275"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7"/>
            <p:cNvSpPr/>
            <p:nvPr/>
          </p:nvSpPr>
          <p:spPr>
            <a:xfrm>
              <a:off x="7210949" y="1630377"/>
              <a:ext cx="55721" cy="35682"/>
            </a:xfrm>
            <a:custGeom>
              <a:avLst/>
              <a:gdLst/>
              <a:ahLst/>
              <a:cxnLst/>
              <a:rect l="l" t="t" r="r" b="b"/>
              <a:pathLst>
                <a:path w="431" h="276" extrusionOk="0">
                  <a:moveTo>
                    <a:pt x="282" y="43"/>
                  </a:moveTo>
                  <a:lnTo>
                    <a:pt x="381" y="99"/>
                  </a:lnTo>
                  <a:lnTo>
                    <a:pt x="149" y="233"/>
                  </a:lnTo>
                  <a:lnTo>
                    <a:pt x="50" y="177"/>
                  </a:lnTo>
                  <a:lnTo>
                    <a:pt x="282" y="43"/>
                  </a:lnTo>
                  <a:close/>
                  <a:moveTo>
                    <a:pt x="275" y="1"/>
                  </a:moveTo>
                  <a:cubicBezTo>
                    <a:pt x="275" y="1"/>
                    <a:pt x="0" y="163"/>
                    <a:pt x="0" y="191"/>
                  </a:cubicBezTo>
                  <a:cubicBezTo>
                    <a:pt x="0" y="191"/>
                    <a:pt x="141" y="276"/>
                    <a:pt x="149" y="276"/>
                  </a:cubicBezTo>
                  <a:lnTo>
                    <a:pt x="156" y="276"/>
                  </a:lnTo>
                  <a:cubicBezTo>
                    <a:pt x="156" y="276"/>
                    <a:pt x="431" y="113"/>
                    <a:pt x="431" y="78"/>
                  </a:cubicBezTo>
                  <a:cubicBezTo>
                    <a:pt x="381" y="50"/>
                    <a:pt x="325" y="22"/>
                    <a:pt x="275"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7"/>
            <p:cNvSpPr/>
            <p:nvPr/>
          </p:nvSpPr>
          <p:spPr>
            <a:xfrm>
              <a:off x="7182636" y="1653130"/>
              <a:ext cx="47576" cy="109502"/>
            </a:xfrm>
            <a:custGeom>
              <a:avLst/>
              <a:gdLst/>
              <a:ahLst/>
              <a:cxnLst/>
              <a:rect l="l" t="t" r="r" b="b"/>
              <a:pathLst>
                <a:path w="368" h="847" extrusionOk="0">
                  <a:moveTo>
                    <a:pt x="227" y="1"/>
                  </a:moveTo>
                  <a:lnTo>
                    <a:pt x="1" y="29"/>
                  </a:lnTo>
                  <a:lnTo>
                    <a:pt x="71" y="184"/>
                  </a:lnTo>
                  <a:lnTo>
                    <a:pt x="212" y="170"/>
                  </a:lnTo>
                  <a:lnTo>
                    <a:pt x="212" y="762"/>
                  </a:lnTo>
                  <a:lnTo>
                    <a:pt x="368" y="847"/>
                  </a:lnTo>
                  <a:lnTo>
                    <a:pt x="368" y="78"/>
                  </a:lnTo>
                  <a:lnTo>
                    <a:pt x="227"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7"/>
            <p:cNvSpPr/>
            <p:nvPr/>
          </p:nvSpPr>
          <p:spPr>
            <a:xfrm>
              <a:off x="7180826" y="1651321"/>
              <a:ext cx="52101" cy="114027"/>
            </a:xfrm>
            <a:custGeom>
              <a:avLst/>
              <a:gdLst/>
              <a:ahLst/>
              <a:cxnLst/>
              <a:rect l="l" t="t" r="r" b="b"/>
              <a:pathLst>
                <a:path w="403" h="882" extrusionOk="0">
                  <a:moveTo>
                    <a:pt x="233" y="36"/>
                  </a:moveTo>
                  <a:lnTo>
                    <a:pt x="360" y="107"/>
                  </a:lnTo>
                  <a:lnTo>
                    <a:pt x="360" y="826"/>
                  </a:lnTo>
                  <a:lnTo>
                    <a:pt x="248" y="762"/>
                  </a:lnTo>
                  <a:cubicBezTo>
                    <a:pt x="248" y="762"/>
                    <a:pt x="248" y="184"/>
                    <a:pt x="226" y="163"/>
                  </a:cubicBezTo>
                  <a:lnTo>
                    <a:pt x="93" y="177"/>
                  </a:lnTo>
                  <a:lnTo>
                    <a:pt x="43" y="57"/>
                  </a:lnTo>
                  <a:lnTo>
                    <a:pt x="233" y="36"/>
                  </a:lnTo>
                  <a:close/>
                  <a:moveTo>
                    <a:pt x="241" y="1"/>
                  </a:moveTo>
                  <a:cubicBezTo>
                    <a:pt x="241" y="1"/>
                    <a:pt x="15" y="22"/>
                    <a:pt x="1" y="50"/>
                  </a:cubicBezTo>
                  <a:cubicBezTo>
                    <a:pt x="22" y="114"/>
                    <a:pt x="50" y="170"/>
                    <a:pt x="85" y="219"/>
                  </a:cubicBezTo>
                  <a:lnTo>
                    <a:pt x="205" y="205"/>
                  </a:lnTo>
                  <a:cubicBezTo>
                    <a:pt x="205" y="205"/>
                    <a:pt x="205" y="776"/>
                    <a:pt x="219" y="797"/>
                  </a:cubicBezTo>
                  <a:cubicBezTo>
                    <a:pt x="219" y="797"/>
                    <a:pt x="367" y="882"/>
                    <a:pt x="382" y="882"/>
                  </a:cubicBezTo>
                  <a:cubicBezTo>
                    <a:pt x="382" y="882"/>
                    <a:pt x="382" y="882"/>
                    <a:pt x="396" y="868"/>
                  </a:cubicBezTo>
                  <a:cubicBezTo>
                    <a:pt x="396" y="868"/>
                    <a:pt x="403" y="99"/>
                    <a:pt x="389" y="78"/>
                  </a:cubicBezTo>
                  <a:lnTo>
                    <a:pt x="24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7"/>
            <p:cNvSpPr/>
            <p:nvPr/>
          </p:nvSpPr>
          <p:spPr>
            <a:xfrm>
              <a:off x="7190005" y="1491271"/>
              <a:ext cx="89463" cy="111054"/>
            </a:xfrm>
            <a:custGeom>
              <a:avLst/>
              <a:gdLst/>
              <a:ahLst/>
              <a:cxnLst/>
              <a:rect l="l" t="t" r="r" b="b"/>
              <a:pathLst>
                <a:path w="692" h="859" extrusionOk="0">
                  <a:moveTo>
                    <a:pt x="346" y="294"/>
                  </a:moveTo>
                  <a:cubicBezTo>
                    <a:pt x="360" y="322"/>
                    <a:pt x="360" y="329"/>
                    <a:pt x="367" y="344"/>
                  </a:cubicBezTo>
                  <a:cubicBezTo>
                    <a:pt x="374" y="351"/>
                    <a:pt x="374" y="372"/>
                    <a:pt x="381" y="379"/>
                  </a:cubicBezTo>
                  <a:cubicBezTo>
                    <a:pt x="388" y="393"/>
                    <a:pt x="388" y="407"/>
                    <a:pt x="395" y="421"/>
                  </a:cubicBezTo>
                  <a:cubicBezTo>
                    <a:pt x="395" y="435"/>
                    <a:pt x="395" y="449"/>
                    <a:pt x="402" y="456"/>
                  </a:cubicBezTo>
                  <a:cubicBezTo>
                    <a:pt x="402" y="470"/>
                    <a:pt x="409" y="485"/>
                    <a:pt x="409" y="499"/>
                  </a:cubicBezTo>
                  <a:cubicBezTo>
                    <a:pt x="409" y="513"/>
                    <a:pt x="409" y="534"/>
                    <a:pt x="416" y="548"/>
                  </a:cubicBezTo>
                  <a:cubicBezTo>
                    <a:pt x="416" y="562"/>
                    <a:pt x="416" y="576"/>
                    <a:pt x="416" y="590"/>
                  </a:cubicBezTo>
                  <a:cubicBezTo>
                    <a:pt x="381" y="513"/>
                    <a:pt x="360" y="428"/>
                    <a:pt x="346" y="351"/>
                  </a:cubicBezTo>
                  <a:cubicBezTo>
                    <a:pt x="346" y="322"/>
                    <a:pt x="346" y="308"/>
                    <a:pt x="346" y="294"/>
                  </a:cubicBezTo>
                  <a:close/>
                  <a:moveTo>
                    <a:pt x="311" y="0"/>
                  </a:moveTo>
                  <a:cubicBezTo>
                    <a:pt x="204" y="0"/>
                    <a:pt x="98" y="25"/>
                    <a:pt x="0" y="76"/>
                  </a:cubicBezTo>
                  <a:cubicBezTo>
                    <a:pt x="240" y="153"/>
                    <a:pt x="113" y="224"/>
                    <a:pt x="113" y="224"/>
                  </a:cubicBezTo>
                  <a:cubicBezTo>
                    <a:pt x="92" y="294"/>
                    <a:pt x="78" y="372"/>
                    <a:pt x="71" y="442"/>
                  </a:cubicBezTo>
                  <a:lnTo>
                    <a:pt x="71" y="499"/>
                  </a:lnTo>
                  <a:lnTo>
                    <a:pt x="71" y="548"/>
                  </a:lnTo>
                  <a:cubicBezTo>
                    <a:pt x="113" y="724"/>
                    <a:pt x="120" y="724"/>
                    <a:pt x="120" y="738"/>
                  </a:cubicBezTo>
                  <a:cubicBezTo>
                    <a:pt x="134" y="745"/>
                    <a:pt x="150" y="747"/>
                    <a:pt x="168" y="747"/>
                  </a:cubicBezTo>
                  <a:cubicBezTo>
                    <a:pt x="269" y="747"/>
                    <a:pt x="416" y="661"/>
                    <a:pt x="416" y="661"/>
                  </a:cubicBezTo>
                  <a:lnTo>
                    <a:pt x="416" y="661"/>
                  </a:lnTo>
                  <a:cubicBezTo>
                    <a:pt x="416" y="717"/>
                    <a:pt x="416" y="738"/>
                    <a:pt x="409" y="745"/>
                  </a:cubicBezTo>
                  <a:cubicBezTo>
                    <a:pt x="402" y="759"/>
                    <a:pt x="409" y="774"/>
                    <a:pt x="402" y="788"/>
                  </a:cubicBezTo>
                  <a:cubicBezTo>
                    <a:pt x="402" y="802"/>
                    <a:pt x="395" y="816"/>
                    <a:pt x="395" y="830"/>
                  </a:cubicBezTo>
                  <a:cubicBezTo>
                    <a:pt x="379" y="851"/>
                    <a:pt x="381" y="859"/>
                    <a:pt x="393" y="859"/>
                  </a:cubicBezTo>
                  <a:cubicBezTo>
                    <a:pt x="436" y="859"/>
                    <a:pt x="600" y="766"/>
                    <a:pt x="600" y="766"/>
                  </a:cubicBezTo>
                  <a:cubicBezTo>
                    <a:pt x="635" y="675"/>
                    <a:pt x="663" y="583"/>
                    <a:pt x="684" y="492"/>
                  </a:cubicBezTo>
                  <a:lnTo>
                    <a:pt x="691" y="449"/>
                  </a:lnTo>
                  <a:cubicBezTo>
                    <a:pt x="684" y="372"/>
                    <a:pt x="684" y="365"/>
                    <a:pt x="684" y="358"/>
                  </a:cubicBezTo>
                  <a:cubicBezTo>
                    <a:pt x="656" y="266"/>
                    <a:pt x="628" y="174"/>
                    <a:pt x="585" y="90"/>
                  </a:cubicBezTo>
                  <a:cubicBezTo>
                    <a:pt x="578" y="76"/>
                    <a:pt x="571" y="62"/>
                    <a:pt x="564" y="47"/>
                  </a:cubicBezTo>
                  <a:cubicBezTo>
                    <a:pt x="483" y="16"/>
                    <a:pt x="397" y="0"/>
                    <a:pt x="311"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7"/>
            <p:cNvSpPr/>
            <p:nvPr/>
          </p:nvSpPr>
          <p:spPr>
            <a:xfrm>
              <a:off x="7196340" y="1477309"/>
              <a:ext cx="84939" cy="135876"/>
            </a:xfrm>
            <a:custGeom>
              <a:avLst/>
              <a:gdLst/>
              <a:ahLst/>
              <a:cxnLst/>
              <a:rect l="l" t="t" r="r" b="b"/>
              <a:pathLst>
                <a:path w="657" h="1051" extrusionOk="0">
                  <a:moveTo>
                    <a:pt x="77" y="130"/>
                  </a:moveTo>
                  <a:cubicBezTo>
                    <a:pt x="57" y="141"/>
                    <a:pt x="43" y="148"/>
                    <a:pt x="43" y="148"/>
                  </a:cubicBezTo>
                  <a:cubicBezTo>
                    <a:pt x="53" y="156"/>
                    <a:pt x="62" y="164"/>
                    <a:pt x="69" y="172"/>
                  </a:cubicBezTo>
                  <a:lnTo>
                    <a:pt x="69" y="172"/>
                  </a:lnTo>
                  <a:cubicBezTo>
                    <a:pt x="67" y="158"/>
                    <a:pt x="71" y="144"/>
                    <a:pt x="77" y="130"/>
                  </a:cubicBezTo>
                  <a:close/>
                  <a:moveTo>
                    <a:pt x="69" y="172"/>
                  </a:moveTo>
                  <a:lnTo>
                    <a:pt x="69" y="172"/>
                  </a:lnTo>
                  <a:cubicBezTo>
                    <a:pt x="72" y="192"/>
                    <a:pt x="85" y="211"/>
                    <a:pt x="112" y="229"/>
                  </a:cubicBezTo>
                  <a:lnTo>
                    <a:pt x="112" y="229"/>
                  </a:lnTo>
                  <a:cubicBezTo>
                    <a:pt x="104" y="212"/>
                    <a:pt x="90" y="193"/>
                    <a:pt x="69" y="172"/>
                  </a:cubicBezTo>
                  <a:close/>
                  <a:moveTo>
                    <a:pt x="112" y="229"/>
                  </a:moveTo>
                  <a:cubicBezTo>
                    <a:pt x="119" y="242"/>
                    <a:pt x="122" y="255"/>
                    <a:pt x="122" y="266"/>
                  </a:cubicBezTo>
                  <a:lnTo>
                    <a:pt x="122" y="266"/>
                  </a:lnTo>
                  <a:cubicBezTo>
                    <a:pt x="131" y="260"/>
                    <a:pt x="140" y="253"/>
                    <a:pt x="149" y="247"/>
                  </a:cubicBezTo>
                  <a:cubicBezTo>
                    <a:pt x="134" y="241"/>
                    <a:pt x="122" y="235"/>
                    <a:pt x="112" y="229"/>
                  </a:cubicBezTo>
                  <a:close/>
                  <a:moveTo>
                    <a:pt x="325" y="536"/>
                  </a:moveTo>
                  <a:lnTo>
                    <a:pt x="332" y="571"/>
                  </a:lnTo>
                  <a:cubicBezTo>
                    <a:pt x="332" y="574"/>
                    <a:pt x="332" y="576"/>
                    <a:pt x="333" y="578"/>
                  </a:cubicBezTo>
                  <a:lnTo>
                    <a:pt x="333" y="578"/>
                  </a:lnTo>
                  <a:cubicBezTo>
                    <a:pt x="331" y="573"/>
                    <a:pt x="329" y="564"/>
                    <a:pt x="325" y="550"/>
                  </a:cubicBezTo>
                  <a:cubicBezTo>
                    <a:pt x="325" y="550"/>
                    <a:pt x="304" y="550"/>
                    <a:pt x="325" y="536"/>
                  </a:cubicBezTo>
                  <a:close/>
                  <a:moveTo>
                    <a:pt x="276" y="402"/>
                  </a:moveTo>
                  <a:lnTo>
                    <a:pt x="276" y="459"/>
                  </a:lnTo>
                  <a:cubicBezTo>
                    <a:pt x="283" y="529"/>
                    <a:pt x="297" y="600"/>
                    <a:pt x="311" y="670"/>
                  </a:cubicBezTo>
                  <a:cubicBezTo>
                    <a:pt x="318" y="677"/>
                    <a:pt x="325" y="684"/>
                    <a:pt x="367" y="719"/>
                  </a:cubicBezTo>
                  <a:cubicBezTo>
                    <a:pt x="367" y="719"/>
                    <a:pt x="374" y="719"/>
                    <a:pt x="381" y="691"/>
                  </a:cubicBezTo>
                  <a:cubicBezTo>
                    <a:pt x="381" y="684"/>
                    <a:pt x="381" y="663"/>
                    <a:pt x="381" y="649"/>
                  </a:cubicBezTo>
                  <a:cubicBezTo>
                    <a:pt x="381" y="642"/>
                    <a:pt x="381" y="621"/>
                    <a:pt x="374" y="607"/>
                  </a:cubicBezTo>
                  <a:cubicBezTo>
                    <a:pt x="367" y="593"/>
                    <a:pt x="374" y="578"/>
                    <a:pt x="367" y="564"/>
                  </a:cubicBezTo>
                  <a:cubicBezTo>
                    <a:pt x="367" y="550"/>
                    <a:pt x="367" y="536"/>
                    <a:pt x="360" y="522"/>
                  </a:cubicBezTo>
                  <a:cubicBezTo>
                    <a:pt x="360" y="508"/>
                    <a:pt x="353" y="494"/>
                    <a:pt x="346" y="480"/>
                  </a:cubicBezTo>
                  <a:cubicBezTo>
                    <a:pt x="346" y="473"/>
                    <a:pt x="339" y="459"/>
                    <a:pt x="276" y="402"/>
                  </a:cubicBezTo>
                  <a:close/>
                  <a:moveTo>
                    <a:pt x="212" y="0"/>
                  </a:moveTo>
                  <a:cubicBezTo>
                    <a:pt x="212" y="0"/>
                    <a:pt x="107" y="62"/>
                    <a:pt x="77" y="130"/>
                  </a:cubicBezTo>
                  <a:lnTo>
                    <a:pt x="77" y="130"/>
                  </a:lnTo>
                  <a:cubicBezTo>
                    <a:pt x="135" y="98"/>
                    <a:pt x="247" y="36"/>
                    <a:pt x="247" y="36"/>
                  </a:cubicBezTo>
                  <a:cubicBezTo>
                    <a:pt x="249" y="34"/>
                    <a:pt x="250" y="33"/>
                    <a:pt x="252" y="33"/>
                  </a:cubicBezTo>
                  <a:cubicBezTo>
                    <a:pt x="262" y="33"/>
                    <a:pt x="300" y="57"/>
                    <a:pt x="522" y="198"/>
                  </a:cubicBezTo>
                  <a:cubicBezTo>
                    <a:pt x="558" y="268"/>
                    <a:pt x="586" y="339"/>
                    <a:pt x="607" y="416"/>
                  </a:cubicBezTo>
                  <a:cubicBezTo>
                    <a:pt x="607" y="423"/>
                    <a:pt x="607" y="430"/>
                    <a:pt x="621" y="494"/>
                  </a:cubicBezTo>
                  <a:lnTo>
                    <a:pt x="621" y="593"/>
                  </a:lnTo>
                  <a:cubicBezTo>
                    <a:pt x="605" y="660"/>
                    <a:pt x="586" y="724"/>
                    <a:pt x="563" y="786"/>
                  </a:cubicBezTo>
                  <a:lnTo>
                    <a:pt x="563" y="786"/>
                  </a:lnTo>
                  <a:cubicBezTo>
                    <a:pt x="599" y="736"/>
                    <a:pt x="631" y="683"/>
                    <a:pt x="656" y="628"/>
                  </a:cubicBezTo>
                  <a:lnTo>
                    <a:pt x="656" y="550"/>
                  </a:lnTo>
                  <a:cubicBezTo>
                    <a:pt x="635" y="437"/>
                    <a:pt x="607" y="325"/>
                    <a:pt x="579" y="219"/>
                  </a:cubicBezTo>
                  <a:cubicBezTo>
                    <a:pt x="572" y="205"/>
                    <a:pt x="558" y="184"/>
                    <a:pt x="551" y="170"/>
                  </a:cubicBezTo>
                  <a:cubicBezTo>
                    <a:pt x="544" y="155"/>
                    <a:pt x="536" y="148"/>
                    <a:pt x="212" y="0"/>
                  </a:cubicBezTo>
                  <a:close/>
                  <a:moveTo>
                    <a:pt x="563" y="786"/>
                  </a:moveTo>
                  <a:cubicBezTo>
                    <a:pt x="538" y="821"/>
                    <a:pt x="510" y="854"/>
                    <a:pt x="480" y="885"/>
                  </a:cubicBezTo>
                  <a:lnTo>
                    <a:pt x="480" y="885"/>
                  </a:lnTo>
                  <a:cubicBezTo>
                    <a:pt x="511" y="868"/>
                    <a:pt x="536" y="853"/>
                    <a:pt x="536" y="853"/>
                  </a:cubicBezTo>
                  <a:cubicBezTo>
                    <a:pt x="546" y="831"/>
                    <a:pt x="555" y="809"/>
                    <a:pt x="563" y="786"/>
                  </a:cubicBezTo>
                  <a:close/>
                  <a:moveTo>
                    <a:pt x="122" y="266"/>
                  </a:moveTo>
                  <a:cubicBezTo>
                    <a:pt x="72" y="306"/>
                    <a:pt x="32" y="356"/>
                    <a:pt x="8" y="416"/>
                  </a:cubicBezTo>
                  <a:lnTo>
                    <a:pt x="1" y="501"/>
                  </a:lnTo>
                  <a:lnTo>
                    <a:pt x="1" y="550"/>
                  </a:lnTo>
                  <a:lnTo>
                    <a:pt x="1" y="614"/>
                  </a:lnTo>
                  <a:cubicBezTo>
                    <a:pt x="1" y="663"/>
                    <a:pt x="8" y="712"/>
                    <a:pt x="15" y="762"/>
                  </a:cubicBezTo>
                  <a:cubicBezTo>
                    <a:pt x="15" y="762"/>
                    <a:pt x="22" y="776"/>
                    <a:pt x="36" y="825"/>
                  </a:cubicBezTo>
                  <a:cubicBezTo>
                    <a:pt x="50" y="846"/>
                    <a:pt x="71" y="867"/>
                    <a:pt x="92" y="882"/>
                  </a:cubicBezTo>
                  <a:cubicBezTo>
                    <a:pt x="99" y="889"/>
                    <a:pt x="113" y="896"/>
                    <a:pt x="128" y="903"/>
                  </a:cubicBezTo>
                  <a:cubicBezTo>
                    <a:pt x="142" y="903"/>
                    <a:pt x="156" y="903"/>
                    <a:pt x="170" y="896"/>
                  </a:cubicBezTo>
                  <a:cubicBezTo>
                    <a:pt x="226" y="860"/>
                    <a:pt x="283" y="832"/>
                    <a:pt x="339" y="811"/>
                  </a:cubicBezTo>
                  <a:lnTo>
                    <a:pt x="339" y="846"/>
                  </a:lnTo>
                  <a:cubicBezTo>
                    <a:pt x="325" y="917"/>
                    <a:pt x="304" y="980"/>
                    <a:pt x="276" y="1051"/>
                  </a:cubicBezTo>
                  <a:lnTo>
                    <a:pt x="283" y="1044"/>
                  </a:lnTo>
                  <a:cubicBezTo>
                    <a:pt x="355" y="1000"/>
                    <a:pt x="421" y="946"/>
                    <a:pt x="480" y="885"/>
                  </a:cubicBezTo>
                  <a:lnTo>
                    <a:pt x="480" y="885"/>
                  </a:lnTo>
                  <a:cubicBezTo>
                    <a:pt x="434" y="910"/>
                    <a:pt x="376" y="941"/>
                    <a:pt x="363" y="941"/>
                  </a:cubicBezTo>
                  <a:cubicBezTo>
                    <a:pt x="361" y="941"/>
                    <a:pt x="360" y="940"/>
                    <a:pt x="360" y="938"/>
                  </a:cubicBezTo>
                  <a:cubicBezTo>
                    <a:pt x="367" y="924"/>
                    <a:pt x="367" y="910"/>
                    <a:pt x="374" y="896"/>
                  </a:cubicBezTo>
                  <a:cubicBezTo>
                    <a:pt x="374" y="882"/>
                    <a:pt x="381" y="867"/>
                    <a:pt x="381" y="853"/>
                  </a:cubicBezTo>
                  <a:cubicBezTo>
                    <a:pt x="381" y="839"/>
                    <a:pt x="381" y="825"/>
                    <a:pt x="360" y="748"/>
                  </a:cubicBezTo>
                  <a:cubicBezTo>
                    <a:pt x="325" y="770"/>
                    <a:pt x="286" y="780"/>
                    <a:pt x="247" y="780"/>
                  </a:cubicBezTo>
                  <a:cubicBezTo>
                    <a:pt x="163" y="780"/>
                    <a:pt x="82" y="731"/>
                    <a:pt x="43" y="649"/>
                  </a:cubicBezTo>
                  <a:lnTo>
                    <a:pt x="43" y="607"/>
                  </a:lnTo>
                  <a:lnTo>
                    <a:pt x="43" y="543"/>
                  </a:lnTo>
                  <a:lnTo>
                    <a:pt x="43" y="508"/>
                  </a:lnTo>
                  <a:cubicBezTo>
                    <a:pt x="50" y="452"/>
                    <a:pt x="57" y="395"/>
                    <a:pt x="78" y="346"/>
                  </a:cubicBezTo>
                  <a:cubicBezTo>
                    <a:pt x="78" y="346"/>
                    <a:pt x="125" y="318"/>
                    <a:pt x="122" y="266"/>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7"/>
            <p:cNvSpPr/>
            <p:nvPr/>
          </p:nvSpPr>
          <p:spPr>
            <a:xfrm>
              <a:off x="7178111" y="1498898"/>
              <a:ext cx="65805" cy="113251"/>
            </a:xfrm>
            <a:custGeom>
              <a:avLst/>
              <a:gdLst/>
              <a:ahLst/>
              <a:cxnLst/>
              <a:rect l="l" t="t" r="r" b="b"/>
              <a:pathLst>
                <a:path w="509" h="876" extrusionOk="0">
                  <a:moveTo>
                    <a:pt x="225" y="158"/>
                  </a:moveTo>
                  <a:cubicBezTo>
                    <a:pt x="236" y="158"/>
                    <a:pt x="248" y="163"/>
                    <a:pt x="262" y="172"/>
                  </a:cubicBezTo>
                  <a:cubicBezTo>
                    <a:pt x="318" y="207"/>
                    <a:pt x="346" y="277"/>
                    <a:pt x="346" y="489"/>
                  </a:cubicBezTo>
                  <a:cubicBezTo>
                    <a:pt x="346" y="658"/>
                    <a:pt x="328" y="719"/>
                    <a:pt x="289" y="719"/>
                  </a:cubicBezTo>
                  <a:cubicBezTo>
                    <a:pt x="279" y="719"/>
                    <a:pt x="267" y="715"/>
                    <a:pt x="254" y="707"/>
                  </a:cubicBezTo>
                  <a:lnTo>
                    <a:pt x="262" y="707"/>
                  </a:lnTo>
                  <a:cubicBezTo>
                    <a:pt x="191" y="665"/>
                    <a:pt x="170" y="588"/>
                    <a:pt x="170" y="383"/>
                  </a:cubicBezTo>
                  <a:cubicBezTo>
                    <a:pt x="170" y="223"/>
                    <a:pt x="187" y="158"/>
                    <a:pt x="225" y="158"/>
                  </a:cubicBezTo>
                  <a:close/>
                  <a:moveTo>
                    <a:pt x="148" y="0"/>
                  </a:moveTo>
                  <a:cubicBezTo>
                    <a:pt x="54" y="0"/>
                    <a:pt x="6" y="103"/>
                    <a:pt x="1" y="292"/>
                  </a:cubicBezTo>
                  <a:cubicBezTo>
                    <a:pt x="1" y="545"/>
                    <a:pt x="92" y="743"/>
                    <a:pt x="254" y="841"/>
                  </a:cubicBezTo>
                  <a:cubicBezTo>
                    <a:pt x="295" y="865"/>
                    <a:pt x="332" y="876"/>
                    <a:pt x="363" y="876"/>
                  </a:cubicBezTo>
                  <a:cubicBezTo>
                    <a:pt x="457" y="876"/>
                    <a:pt x="508" y="776"/>
                    <a:pt x="508" y="581"/>
                  </a:cubicBezTo>
                  <a:cubicBezTo>
                    <a:pt x="508" y="327"/>
                    <a:pt x="424" y="129"/>
                    <a:pt x="262" y="38"/>
                  </a:cubicBezTo>
                  <a:cubicBezTo>
                    <a:pt x="218" y="12"/>
                    <a:pt x="180" y="0"/>
                    <a:pt x="148"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7"/>
            <p:cNvSpPr/>
            <p:nvPr/>
          </p:nvSpPr>
          <p:spPr>
            <a:xfrm>
              <a:off x="7175396" y="1496313"/>
              <a:ext cx="71235" cy="118681"/>
            </a:xfrm>
            <a:custGeom>
              <a:avLst/>
              <a:gdLst/>
              <a:ahLst/>
              <a:cxnLst/>
              <a:rect l="l" t="t" r="r" b="b"/>
              <a:pathLst>
                <a:path w="551" h="918" extrusionOk="0">
                  <a:moveTo>
                    <a:pt x="268" y="206"/>
                  </a:moveTo>
                  <a:cubicBezTo>
                    <a:pt x="318" y="234"/>
                    <a:pt x="346" y="297"/>
                    <a:pt x="346" y="509"/>
                  </a:cubicBezTo>
                  <a:cubicBezTo>
                    <a:pt x="346" y="664"/>
                    <a:pt x="332" y="706"/>
                    <a:pt x="283" y="706"/>
                  </a:cubicBezTo>
                  <a:cubicBezTo>
                    <a:pt x="233" y="678"/>
                    <a:pt x="205" y="622"/>
                    <a:pt x="205" y="403"/>
                  </a:cubicBezTo>
                  <a:cubicBezTo>
                    <a:pt x="205" y="248"/>
                    <a:pt x="219" y="206"/>
                    <a:pt x="268" y="206"/>
                  </a:cubicBezTo>
                  <a:close/>
                  <a:moveTo>
                    <a:pt x="248" y="159"/>
                  </a:moveTo>
                  <a:cubicBezTo>
                    <a:pt x="238" y="159"/>
                    <a:pt x="228" y="161"/>
                    <a:pt x="219" y="164"/>
                  </a:cubicBezTo>
                  <a:cubicBezTo>
                    <a:pt x="177" y="185"/>
                    <a:pt x="163" y="255"/>
                    <a:pt x="163" y="403"/>
                  </a:cubicBezTo>
                  <a:cubicBezTo>
                    <a:pt x="163" y="608"/>
                    <a:pt x="191" y="699"/>
                    <a:pt x="268" y="742"/>
                  </a:cubicBezTo>
                  <a:cubicBezTo>
                    <a:pt x="283" y="749"/>
                    <a:pt x="297" y="756"/>
                    <a:pt x="311" y="756"/>
                  </a:cubicBezTo>
                  <a:cubicBezTo>
                    <a:pt x="318" y="756"/>
                    <a:pt x="332" y="756"/>
                    <a:pt x="339" y="749"/>
                  </a:cubicBezTo>
                  <a:cubicBezTo>
                    <a:pt x="374" y="727"/>
                    <a:pt x="388" y="664"/>
                    <a:pt x="388" y="509"/>
                  </a:cubicBezTo>
                  <a:cubicBezTo>
                    <a:pt x="388" y="305"/>
                    <a:pt x="360" y="213"/>
                    <a:pt x="290" y="171"/>
                  </a:cubicBezTo>
                  <a:cubicBezTo>
                    <a:pt x="277" y="162"/>
                    <a:pt x="262" y="159"/>
                    <a:pt x="248" y="159"/>
                  </a:cubicBezTo>
                  <a:close/>
                  <a:moveTo>
                    <a:pt x="170" y="37"/>
                  </a:moveTo>
                  <a:cubicBezTo>
                    <a:pt x="205" y="44"/>
                    <a:pt x="240" y="51"/>
                    <a:pt x="268" y="72"/>
                  </a:cubicBezTo>
                  <a:cubicBezTo>
                    <a:pt x="424" y="156"/>
                    <a:pt x="508" y="347"/>
                    <a:pt x="508" y="601"/>
                  </a:cubicBezTo>
                  <a:cubicBezTo>
                    <a:pt x="508" y="742"/>
                    <a:pt x="480" y="833"/>
                    <a:pt x="431" y="861"/>
                  </a:cubicBezTo>
                  <a:cubicBezTo>
                    <a:pt x="414" y="868"/>
                    <a:pt x="397" y="872"/>
                    <a:pt x="380" y="872"/>
                  </a:cubicBezTo>
                  <a:cubicBezTo>
                    <a:pt x="345" y="872"/>
                    <a:pt x="311" y="859"/>
                    <a:pt x="283" y="840"/>
                  </a:cubicBezTo>
                  <a:cubicBezTo>
                    <a:pt x="135" y="749"/>
                    <a:pt x="43" y="565"/>
                    <a:pt x="43" y="312"/>
                  </a:cubicBezTo>
                  <a:cubicBezTo>
                    <a:pt x="43" y="171"/>
                    <a:pt x="71" y="79"/>
                    <a:pt x="120" y="51"/>
                  </a:cubicBezTo>
                  <a:cubicBezTo>
                    <a:pt x="135" y="44"/>
                    <a:pt x="149" y="37"/>
                    <a:pt x="170" y="37"/>
                  </a:cubicBezTo>
                  <a:close/>
                  <a:moveTo>
                    <a:pt x="171" y="1"/>
                  </a:moveTo>
                  <a:cubicBezTo>
                    <a:pt x="147" y="1"/>
                    <a:pt x="123" y="5"/>
                    <a:pt x="99" y="16"/>
                  </a:cubicBezTo>
                  <a:cubicBezTo>
                    <a:pt x="36" y="51"/>
                    <a:pt x="1" y="156"/>
                    <a:pt x="1" y="312"/>
                  </a:cubicBezTo>
                  <a:cubicBezTo>
                    <a:pt x="1" y="579"/>
                    <a:pt x="99" y="777"/>
                    <a:pt x="268" y="876"/>
                  </a:cubicBezTo>
                  <a:cubicBezTo>
                    <a:pt x="304" y="897"/>
                    <a:pt x="346" y="911"/>
                    <a:pt x="388" y="918"/>
                  </a:cubicBezTo>
                  <a:cubicBezTo>
                    <a:pt x="409" y="911"/>
                    <a:pt x="431" y="911"/>
                    <a:pt x="445" y="897"/>
                  </a:cubicBezTo>
                  <a:cubicBezTo>
                    <a:pt x="508" y="861"/>
                    <a:pt x="543" y="763"/>
                    <a:pt x="543" y="601"/>
                  </a:cubicBezTo>
                  <a:cubicBezTo>
                    <a:pt x="550" y="340"/>
                    <a:pt x="452" y="135"/>
                    <a:pt x="283" y="37"/>
                  </a:cubicBezTo>
                  <a:cubicBezTo>
                    <a:pt x="251" y="14"/>
                    <a:pt x="212" y="1"/>
                    <a:pt x="17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7"/>
            <p:cNvSpPr/>
            <p:nvPr/>
          </p:nvSpPr>
          <p:spPr>
            <a:xfrm>
              <a:off x="7332215" y="1491012"/>
              <a:ext cx="64771" cy="23788"/>
            </a:xfrm>
            <a:custGeom>
              <a:avLst/>
              <a:gdLst/>
              <a:ahLst/>
              <a:cxnLst/>
              <a:rect l="l" t="t" r="r" b="b"/>
              <a:pathLst>
                <a:path w="501" h="184" extrusionOk="0">
                  <a:moveTo>
                    <a:pt x="501" y="0"/>
                  </a:moveTo>
                  <a:lnTo>
                    <a:pt x="275" y="28"/>
                  </a:lnTo>
                  <a:lnTo>
                    <a:pt x="0" y="183"/>
                  </a:lnTo>
                  <a:lnTo>
                    <a:pt x="226" y="155"/>
                  </a:lnTo>
                  <a:lnTo>
                    <a:pt x="50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7"/>
            <p:cNvSpPr/>
            <p:nvPr/>
          </p:nvSpPr>
          <p:spPr>
            <a:xfrm>
              <a:off x="7331310" y="1488168"/>
              <a:ext cx="67485" cy="29347"/>
            </a:xfrm>
            <a:custGeom>
              <a:avLst/>
              <a:gdLst/>
              <a:ahLst/>
              <a:cxnLst/>
              <a:rect l="l" t="t" r="r" b="b"/>
              <a:pathLst>
                <a:path w="522" h="227" extrusionOk="0">
                  <a:moveTo>
                    <a:pt x="416" y="50"/>
                  </a:moveTo>
                  <a:lnTo>
                    <a:pt x="226" y="163"/>
                  </a:lnTo>
                  <a:lnTo>
                    <a:pt x="99" y="177"/>
                  </a:lnTo>
                  <a:lnTo>
                    <a:pt x="289" y="64"/>
                  </a:lnTo>
                  <a:lnTo>
                    <a:pt x="416" y="50"/>
                  </a:lnTo>
                  <a:close/>
                  <a:moveTo>
                    <a:pt x="508" y="1"/>
                  </a:moveTo>
                  <a:lnTo>
                    <a:pt x="275" y="29"/>
                  </a:lnTo>
                  <a:cubicBezTo>
                    <a:pt x="275" y="29"/>
                    <a:pt x="0" y="191"/>
                    <a:pt x="7" y="227"/>
                  </a:cubicBezTo>
                  <a:lnTo>
                    <a:pt x="240" y="198"/>
                  </a:lnTo>
                  <a:cubicBezTo>
                    <a:pt x="240" y="198"/>
                    <a:pt x="522" y="36"/>
                    <a:pt x="5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7"/>
            <p:cNvSpPr/>
            <p:nvPr/>
          </p:nvSpPr>
          <p:spPr>
            <a:xfrm>
              <a:off x="7379532" y="1500967"/>
              <a:ext cx="35682" cy="120491"/>
            </a:xfrm>
            <a:custGeom>
              <a:avLst/>
              <a:gdLst/>
              <a:ahLst/>
              <a:cxnLst/>
              <a:rect l="l" t="t" r="r" b="b"/>
              <a:pathLst>
                <a:path w="276" h="932" extrusionOk="0">
                  <a:moveTo>
                    <a:pt x="276" y="1"/>
                  </a:moveTo>
                  <a:lnTo>
                    <a:pt x="1" y="163"/>
                  </a:lnTo>
                  <a:lnTo>
                    <a:pt x="1" y="931"/>
                  </a:lnTo>
                  <a:lnTo>
                    <a:pt x="268" y="769"/>
                  </a:lnTo>
                  <a:lnTo>
                    <a:pt x="27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7"/>
            <p:cNvSpPr/>
            <p:nvPr/>
          </p:nvSpPr>
          <p:spPr>
            <a:xfrm>
              <a:off x="7376817" y="1499157"/>
              <a:ext cx="40207" cy="124111"/>
            </a:xfrm>
            <a:custGeom>
              <a:avLst/>
              <a:gdLst/>
              <a:ahLst/>
              <a:cxnLst/>
              <a:rect l="l" t="t" r="r" b="b"/>
              <a:pathLst>
                <a:path w="311" h="960" extrusionOk="0">
                  <a:moveTo>
                    <a:pt x="275" y="50"/>
                  </a:moveTo>
                  <a:lnTo>
                    <a:pt x="275" y="769"/>
                  </a:lnTo>
                  <a:lnTo>
                    <a:pt x="43" y="910"/>
                  </a:lnTo>
                  <a:lnTo>
                    <a:pt x="43" y="184"/>
                  </a:lnTo>
                  <a:lnTo>
                    <a:pt x="275" y="50"/>
                  </a:lnTo>
                  <a:close/>
                  <a:moveTo>
                    <a:pt x="282" y="1"/>
                  </a:moveTo>
                  <a:cubicBezTo>
                    <a:pt x="282" y="1"/>
                    <a:pt x="15" y="156"/>
                    <a:pt x="0" y="177"/>
                  </a:cubicBezTo>
                  <a:cubicBezTo>
                    <a:pt x="0" y="177"/>
                    <a:pt x="0" y="938"/>
                    <a:pt x="22" y="959"/>
                  </a:cubicBezTo>
                  <a:lnTo>
                    <a:pt x="29" y="959"/>
                  </a:lnTo>
                  <a:cubicBezTo>
                    <a:pt x="29" y="959"/>
                    <a:pt x="304" y="797"/>
                    <a:pt x="311" y="783"/>
                  </a:cubicBezTo>
                  <a:cubicBezTo>
                    <a:pt x="311" y="783"/>
                    <a:pt x="311" y="15"/>
                    <a:pt x="282"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7"/>
            <p:cNvSpPr/>
            <p:nvPr/>
          </p:nvSpPr>
          <p:spPr>
            <a:xfrm>
              <a:off x="7361303" y="1491012"/>
              <a:ext cx="53911" cy="31028"/>
            </a:xfrm>
            <a:custGeom>
              <a:avLst/>
              <a:gdLst/>
              <a:ahLst/>
              <a:cxnLst/>
              <a:rect l="l" t="t" r="r" b="b"/>
              <a:pathLst>
                <a:path w="417" h="240" extrusionOk="0">
                  <a:moveTo>
                    <a:pt x="276" y="0"/>
                  </a:moveTo>
                  <a:lnTo>
                    <a:pt x="1" y="155"/>
                  </a:lnTo>
                  <a:lnTo>
                    <a:pt x="142" y="240"/>
                  </a:lnTo>
                  <a:lnTo>
                    <a:pt x="417" y="78"/>
                  </a:lnTo>
                  <a:lnTo>
                    <a:pt x="276"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7"/>
            <p:cNvSpPr/>
            <p:nvPr/>
          </p:nvSpPr>
          <p:spPr>
            <a:xfrm>
              <a:off x="7360398" y="1489202"/>
              <a:ext cx="55721" cy="35553"/>
            </a:xfrm>
            <a:custGeom>
              <a:avLst/>
              <a:gdLst/>
              <a:ahLst/>
              <a:cxnLst/>
              <a:rect l="l" t="t" r="r" b="b"/>
              <a:pathLst>
                <a:path w="431" h="275" extrusionOk="0">
                  <a:moveTo>
                    <a:pt x="283" y="35"/>
                  </a:moveTo>
                  <a:lnTo>
                    <a:pt x="381" y="92"/>
                  </a:lnTo>
                  <a:lnTo>
                    <a:pt x="149" y="233"/>
                  </a:lnTo>
                  <a:lnTo>
                    <a:pt x="50" y="169"/>
                  </a:lnTo>
                  <a:lnTo>
                    <a:pt x="283" y="35"/>
                  </a:lnTo>
                  <a:close/>
                  <a:moveTo>
                    <a:pt x="276" y="0"/>
                  </a:moveTo>
                  <a:cubicBezTo>
                    <a:pt x="276" y="0"/>
                    <a:pt x="1" y="155"/>
                    <a:pt x="1" y="190"/>
                  </a:cubicBezTo>
                  <a:cubicBezTo>
                    <a:pt x="1" y="190"/>
                    <a:pt x="135" y="275"/>
                    <a:pt x="149" y="275"/>
                  </a:cubicBezTo>
                  <a:cubicBezTo>
                    <a:pt x="149" y="275"/>
                    <a:pt x="156" y="268"/>
                    <a:pt x="156" y="268"/>
                  </a:cubicBezTo>
                  <a:cubicBezTo>
                    <a:pt x="156" y="268"/>
                    <a:pt x="431" y="113"/>
                    <a:pt x="431" y="78"/>
                  </a:cubicBezTo>
                  <a:cubicBezTo>
                    <a:pt x="381" y="49"/>
                    <a:pt x="325" y="21"/>
                    <a:pt x="276"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7"/>
            <p:cNvSpPr/>
            <p:nvPr/>
          </p:nvSpPr>
          <p:spPr>
            <a:xfrm>
              <a:off x="7332215" y="1511051"/>
              <a:ext cx="47447" cy="110407"/>
            </a:xfrm>
            <a:custGeom>
              <a:avLst/>
              <a:gdLst/>
              <a:ahLst/>
              <a:cxnLst/>
              <a:rect l="l" t="t" r="r" b="b"/>
              <a:pathLst>
                <a:path w="367" h="854" extrusionOk="0">
                  <a:moveTo>
                    <a:pt x="226" y="0"/>
                  </a:moveTo>
                  <a:lnTo>
                    <a:pt x="0" y="28"/>
                  </a:lnTo>
                  <a:lnTo>
                    <a:pt x="71" y="191"/>
                  </a:lnTo>
                  <a:lnTo>
                    <a:pt x="212" y="169"/>
                  </a:lnTo>
                  <a:lnTo>
                    <a:pt x="212" y="762"/>
                  </a:lnTo>
                  <a:lnTo>
                    <a:pt x="367" y="853"/>
                  </a:lnTo>
                  <a:lnTo>
                    <a:pt x="367" y="85"/>
                  </a:lnTo>
                  <a:lnTo>
                    <a:pt x="226"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7"/>
            <p:cNvSpPr/>
            <p:nvPr/>
          </p:nvSpPr>
          <p:spPr>
            <a:xfrm>
              <a:off x="7330275" y="1509241"/>
              <a:ext cx="52101" cy="114027"/>
            </a:xfrm>
            <a:custGeom>
              <a:avLst/>
              <a:gdLst/>
              <a:ahLst/>
              <a:cxnLst/>
              <a:rect l="l" t="t" r="r" b="b"/>
              <a:pathLst>
                <a:path w="403" h="882" extrusionOk="0">
                  <a:moveTo>
                    <a:pt x="234" y="35"/>
                  </a:moveTo>
                  <a:lnTo>
                    <a:pt x="360" y="106"/>
                  </a:lnTo>
                  <a:lnTo>
                    <a:pt x="360" y="832"/>
                  </a:lnTo>
                  <a:lnTo>
                    <a:pt x="248" y="761"/>
                  </a:lnTo>
                  <a:lnTo>
                    <a:pt x="248" y="768"/>
                  </a:lnTo>
                  <a:cubicBezTo>
                    <a:pt x="248" y="768"/>
                    <a:pt x="248" y="183"/>
                    <a:pt x="227" y="162"/>
                  </a:cubicBezTo>
                  <a:lnTo>
                    <a:pt x="93" y="176"/>
                  </a:lnTo>
                  <a:lnTo>
                    <a:pt x="43" y="56"/>
                  </a:lnTo>
                  <a:lnTo>
                    <a:pt x="234" y="35"/>
                  </a:lnTo>
                  <a:close/>
                  <a:moveTo>
                    <a:pt x="241" y="0"/>
                  </a:moveTo>
                  <a:cubicBezTo>
                    <a:pt x="241" y="0"/>
                    <a:pt x="15" y="28"/>
                    <a:pt x="1" y="49"/>
                  </a:cubicBezTo>
                  <a:cubicBezTo>
                    <a:pt x="22" y="113"/>
                    <a:pt x="50" y="169"/>
                    <a:pt x="86" y="226"/>
                  </a:cubicBezTo>
                  <a:lnTo>
                    <a:pt x="205" y="205"/>
                  </a:lnTo>
                  <a:cubicBezTo>
                    <a:pt x="205" y="205"/>
                    <a:pt x="205" y="776"/>
                    <a:pt x="219" y="797"/>
                  </a:cubicBezTo>
                  <a:cubicBezTo>
                    <a:pt x="219" y="797"/>
                    <a:pt x="368" y="881"/>
                    <a:pt x="382" y="881"/>
                  </a:cubicBezTo>
                  <a:cubicBezTo>
                    <a:pt x="389" y="881"/>
                    <a:pt x="389" y="881"/>
                    <a:pt x="396" y="867"/>
                  </a:cubicBezTo>
                  <a:cubicBezTo>
                    <a:pt x="396" y="867"/>
                    <a:pt x="403" y="99"/>
                    <a:pt x="389" y="85"/>
                  </a:cubicBezTo>
                  <a:lnTo>
                    <a:pt x="241"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7"/>
            <p:cNvSpPr/>
            <p:nvPr/>
          </p:nvSpPr>
          <p:spPr>
            <a:xfrm>
              <a:off x="7482569" y="1778016"/>
              <a:ext cx="64771" cy="23788"/>
            </a:xfrm>
            <a:custGeom>
              <a:avLst/>
              <a:gdLst/>
              <a:ahLst/>
              <a:cxnLst/>
              <a:rect l="l" t="t" r="r" b="b"/>
              <a:pathLst>
                <a:path w="501" h="184" extrusionOk="0">
                  <a:moveTo>
                    <a:pt x="501" y="1"/>
                  </a:moveTo>
                  <a:lnTo>
                    <a:pt x="275" y="29"/>
                  </a:lnTo>
                  <a:lnTo>
                    <a:pt x="0" y="184"/>
                  </a:lnTo>
                  <a:lnTo>
                    <a:pt x="226" y="163"/>
                  </a:lnTo>
                  <a:lnTo>
                    <a:pt x="50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7"/>
            <p:cNvSpPr/>
            <p:nvPr/>
          </p:nvSpPr>
          <p:spPr>
            <a:xfrm>
              <a:off x="7481664" y="1775301"/>
              <a:ext cx="66580" cy="29347"/>
            </a:xfrm>
            <a:custGeom>
              <a:avLst/>
              <a:gdLst/>
              <a:ahLst/>
              <a:cxnLst/>
              <a:rect l="l" t="t" r="r" b="b"/>
              <a:pathLst>
                <a:path w="515" h="227" extrusionOk="0">
                  <a:moveTo>
                    <a:pt x="416" y="50"/>
                  </a:moveTo>
                  <a:lnTo>
                    <a:pt x="226" y="163"/>
                  </a:lnTo>
                  <a:lnTo>
                    <a:pt x="99" y="177"/>
                  </a:lnTo>
                  <a:lnTo>
                    <a:pt x="289" y="71"/>
                  </a:lnTo>
                  <a:lnTo>
                    <a:pt x="416" y="50"/>
                  </a:lnTo>
                  <a:close/>
                  <a:moveTo>
                    <a:pt x="508" y="0"/>
                  </a:moveTo>
                  <a:lnTo>
                    <a:pt x="275" y="36"/>
                  </a:lnTo>
                  <a:cubicBezTo>
                    <a:pt x="275" y="36"/>
                    <a:pt x="0" y="191"/>
                    <a:pt x="7" y="226"/>
                  </a:cubicBezTo>
                  <a:lnTo>
                    <a:pt x="240" y="198"/>
                  </a:lnTo>
                  <a:cubicBezTo>
                    <a:pt x="240" y="198"/>
                    <a:pt x="515" y="43"/>
                    <a:pt x="508"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7"/>
            <p:cNvSpPr/>
            <p:nvPr/>
          </p:nvSpPr>
          <p:spPr>
            <a:xfrm>
              <a:off x="7529886" y="1788100"/>
              <a:ext cx="35682" cy="120362"/>
            </a:xfrm>
            <a:custGeom>
              <a:avLst/>
              <a:gdLst/>
              <a:ahLst/>
              <a:cxnLst/>
              <a:rect l="l" t="t" r="r" b="b"/>
              <a:pathLst>
                <a:path w="276" h="931" extrusionOk="0">
                  <a:moveTo>
                    <a:pt x="276" y="0"/>
                  </a:moveTo>
                  <a:lnTo>
                    <a:pt x="1" y="162"/>
                  </a:lnTo>
                  <a:lnTo>
                    <a:pt x="1" y="931"/>
                  </a:lnTo>
                  <a:lnTo>
                    <a:pt x="269" y="769"/>
                  </a:lnTo>
                  <a:lnTo>
                    <a:pt x="276"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7"/>
            <p:cNvSpPr/>
            <p:nvPr/>
          </p:nvSpPr>
          <p:spPr>
            <a:xfrm>
              <a:off x="7527171" y="1786290"/>
              <a:ext cx="40207" cy="124887"/>
            </a:xfrm>
            <a:custGeom>
              <a:avLst/>
              <a:gdLst/>
              <a:ahLst/>
              <a:cxnLst/>
              <a:rect l="l" t="t" r="r" b="b"/>
              <a:pathLst>
                <a:path w="311" h="966" extrusionOk="0">
                  <a:moveTo>
                    <a:pt x="276" y="49"/>
                  </a:moveTo>
                  <a:lnTo>
                    <a:pt x="276" y="776"/>
                  </a:lnTo>
                  <a:lnTo>
                    <a:pt x="43" y="909"/>
                  </a:lnTo>
                  <a:lnTo>
                    <a:pt x="43" y="190"/>
                  </a:lnTo>
                  <a:lnTo>
                    <a:pt x="276" y="49"/>
                  </a:lnTo>
                  <a:close/>
                  <a:moveTo>
                    <a:pt x="283" y="0"/>
                  </a:moveTo>
                  <a:cubicBezTo>
                    <a:pt x="283" y="0"/>
                    <a:pt x="15" y="162"/>
                    <a:pt x="1" y="176"/>
                  </a:cubicBezTo>
                  <a:cubicBezTo>
                    <a:pt x="1" y="176"/>
                    <a:pt x="1" y="945"/>
                    <a:pt x="22" y="966"/>
                  </a:cubicBezTo>
                  <a:lnTo>
                    <a:pt x="29" y="959"/>
                  </a:lnTo>
                  <a:cubicBezTo>
                    <a:pt x="29" y="959"/>
                    <a:pt x="304" y="804"/>
                    <a:pt x="311" y="783"/>
                  </a:cubicBezTo>
                  <a:cubicBezTo>
                    <a:pt x="311" y="783"/>
                    <a:pt x="311" y="21"/>
                    <a:pt x="2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7"/>
            <p:cNvSpPr/>
            <p:nvPr/>
          </p:nvSpPr>
          <p:spPr>
            <a:xfrm>
              <a:off x="7511657" y="1778016"/>
              <a:ext cx="53911" cy="31157"/>
            </a:xfrm>
            <a:custGeom>
              <a:avLst/>
              <a:gdLst/>
              <a:ahLst/>
              <a:cxnLst/>
              <a:rect l="l" t="t" r="r" b="b"/>
              <a:pathLst>
                <a:path w="417" h="241" extrusionOk="0">
                  <a:moveTo>
                    <a:pt x="276" y="1"/>
                  </a:moveTo>
                  <a:lnTo>
                    <a:pt x="1" y="163"/>
                  </a:lnTo>
                  <a:lnTo>
                    <a:pt x="142" y="240"/>
                  </a:lnTo>
                  <a:lnTo>
                    <a:pt x="417" y="78"/>
                  </a:lnTo>
                  <a:lnTo>
                    <a:pt x="27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7"/>
            <p:cNvSpPr/>
            <p:nvPr/>
          </p:nvSpPr>
          <p:spPr>
            <a:xfrm>
              <a:off x="7510752" y="1776206"/>
              <a:ext cx="55721" cy="35682"/>
            </a:xfrm>
            <a:custGeom>
              <a:avLst/>
              <a:gdLst/>
              <a:ahLst/>
              <a:cxnLst/>
              <a:rect l="l" t="t" r="r" b="b"/>
              <a:pathLst>
                <a:path w="431" h="276" extrusionOk="0">
                  <a:moveTo>
                    <a:pt x="283" y="36"/>
                  </a:moveTo>
                  <a:lnTo>
                    <a:pt x="381" y="99"/>
                  </a:lnTo>
                  <a:lnTo>
                    <a:pt x="149" y="233"/>
                  </a:lnTo>
                  <a:lnTo>
                    <a:pt x="50" y="177"/>
                  </a:lnTo>
                  <a:lnTo>
                    <a:pt x="283" y="36"/>
                  </a:lnTo>
                  <a:close/>
                  <a:moveTo>
                    <a:pt x="276" y="1"/>
                  </a:moveTo>
                  <a:cubicBezTo>
                    <a:pt x="276" y="1"/>
                    <a:pt x="1" y="156"/>
                    <a:pt x="1" y="191"/>
                  </a:cubicBezTo>
                  <a:cubicBezTo>
                    <a:pt x="1" y="191"/>
                    <a:pt x="135" y="275"/>
                    <a:pt x="149" y="275"/>
                  </a:cubicBezTo>
                  <a:cubicBezTo>
                    <a:pt x="149" y="275"/>
                    <a:pt x="156" y="275"/>
                    <a:pt x="156" y="268"/>
                  </a:cubicBezTo>
                  <a:cubicBezTo>
                    <a:pt x="156" y="268"/>
                    <a:pt x="431" y="113"/>
                    <a:pt x="431" y="78"/>
                  </a:cubicBezTo>
                  <a:cubicBezTo>
                    <a:pt x="381" y="50"/>
                    <a:pt x="325" y="22"/>
                    <a:pt x="276"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7"/>
            <p:cNvSpPr/>
            <p:nvPr/>
          </p:nvSpPr>
          <p:spPr>
            <a:xfrm>
              <a:off x="7482569" y="1798959"/>
              <a:ext cx="47447" cy="109502"/>
            </a:xfrm>
            <a:custGeom>
              <a:avLst/>
              <a:gdLst/>
              <a:ahLst/>
              <a:cxnLst/>
              <a:rect l="l" t="t" r="r" b="b"/>
              <a:pathLst>
                <a:path w="367" h="847" extrusionOk="0">
                  <a:moveTo>
                    <a:pt x="226" y="1"/>
                  </a:moveTo>
                  <a:lnTo>
                    <a:pt x="0" y="22"/>
                  </a:lnTo>
                  <a:lnTo>
                    <a:pt x="71" y="184"/>
                  </a:lnTo>
                  <a:lnTo>
                    <a:pt x="212" y="163"/>
                  </a:lnTo>
                  <a:lnTo>
                    <a:pt x="212" y="755"/>
                  </a:lnTo>
                  <a:lnTo>
                    <a:pt x="367" y="847"/>
                  </a:lnTo>
                  <a:lnTo>
                    <a:pt x="367" y="78"/>
                  </a:lnTo>
                  <a:lnTo>
                    <a:pt x="22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7"/>
            <p:cNvSpPr/>
            <p:nvPr/>
          </p:nvSpPr>
          <p:spPr>
            <a:xfrm>
              <a:off x="7480759" y="1796244"/>
              <a:ext cx="51972" cy="114932"/>
            </a:xfrm>
            <a:custGeom>
              <a:avLst/>
              <a:gdLst/>
              <a:ahLst/>
              <a:cxnLst/>
              <a:rect l="l" t="t" r="r" b="b"/>
              <a:pathLst>
                <a:path w="402" h="889" extrusionOk="0">
                  <a:moveTo>
                    <a:pt x="233" y="43"/>
                  </a:moveTo>
                  <a:lnTo>
                    <a:pt x="360" y="113"/>
                  </a:lnTo>
                  <a:lnTo>
                    <a:pt x="360" y="832"/>
                  </a:lnTo>
                  <a:lnTo>
                    <a:pt x="247" y="769"/>
                  </a:lnTo>
                  <a:cubicBezTo>
                    <a:pt x="247" y="769"/>
                    <a:pt x="247" y="184"/>
                    <a:pt x="226" y="170"/>
                  </a:cubicBezTo>
                  <a:lnTo>
                    <a:pt x="92" y="184"/>
                  </a:lnTo>
                  <a:lnTo>
                    <a:pt x="42" y="64"/>
                  </a:lnTo>
                  <a:lnTo>
                    <a:pt x="233" y="43"/>
                  </a:lnTo>
                  <a:close/>
                  <a:moveTo>
                    <a:pt x="240" y="1"/>
                  </a:moveTo>
                  <a:cubicBezTo>
                    <a:pt x="240" y="1"/>
                    <a:pt x="14" y="29"/>
                    <a:pt x="0" y="57"/>
                  </a:cubicBezTo>
                  <a:cubicBezTo>
                    <a:pt x="21" y="113"/>
                    <a:pt x="49" y="170"/>
                    <a:pt x="85" y="226"/>
                  </a:cubicBezTo>
                  <a:lnTo>
                    <a:pt x="205" y="212"/>
                  </a:lnTo>
                  <a:cubicBezTo>
                    <a:pt x="205" y="212"/>
                    <a:pt x="205" y="783"/>
                    <a:pt x="219" y="797"/>
                  </a:cubicBezTo>
                  <a:cubicBezTo>
                    <a:pt x="219" y="797"/>
                    <a:pt x="367" y="889"/>
                    <a:pt x="381" y="889"/>
                  </a:cubicBezTo>
                  <a:cubicBezTo>
                    <a:pt x="381" y="889"/>
                    <a:pt x="388" y="889"/>
                    <a:pt x="395" y="868"/>
                  </a:cubicBezTo>
                  <a:cubicBezTo>
                    <a:pt x="395" y="868"/>
                    <a:pt x="402" y="99"/>
                    <a:pt x="388" y="85"/>
                  </a:cubicBezTo>
                  <a:lnTo>
                    <a:pt x="24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7"/>
            <p:cNvSpPr/>
            <p:nvPr/>
          </p:nvSpPr>
          <p:spPr>
            <a:xfrm>
              <a:off x="7489808" y="1636712"/>
              <a:ext cx="89463" cy="111054"/>
            </a:xfrm>
            <a:custGeom>
              <a:avLst/>
              <a:gdLst/>
              <a:ahLst/>
              <a:cxnLst/>
              <a:rect l="l" t="t" r="r" b="b"/>
              <a:pathLst>
                <a:path w="692" h="859" extrusionOk="0">
                  <a:moveTo>
                    <a:pt x="346" y="290"/>
                  </a:moveTo>
                  <a:cubicBezTo>
                    <a:pt x="360" y="318"/>
                    <a:pt x="360" y="332"/>
                    <a:pt x="367" y="339"/>
                  </a:cubicBezTo>
                  <a:cubicBezTo>
                    <a:pt x="374" y="353"/>
                    <a:pt x="374" y="368"/>
                    <a:pt x="381" y="382"/>
                  </a:cubicBezTo>
                  <a:lnTo>
                    <a:pt x="395" y="417"/>
                  </a:lnTo>
                  <a:cubicBezTo>
                    <a:pt x="395" y="431"/>
                    <a:pt x="395" y="445"/>
                    <a:pt x="402" y="459"/>
                  </a:cubicBezTo>
                  <a:cubicBezTo>
                    <a:pt x="402" y="473"/>
                    <a:pt x="402" y="487"/>
                    <a:pt x="409" y="502"/>
                  </a:cubicBezTo>
                  <a:cubicBezTo>
                    <a:pt x="416" y="516"/>
                    <a:pt x="409" y="530"/>
                    <a:pt x="409" y="544"/>
                  </a:cubicBezTo>
                  <a:cubicBezTo>
                    <a:pt x="416" y="558"/>
                    <a:pt x="409" y="579"/>
                    <a:pt x="409" y="586"/>
                  </a:cubicBezTo>
                  <a:cubicBezTo>
                    <a:pt x="381" y="509"/>
                    <a:pt x="360" y="431"/>
                    <a:pt x="346" y="346"/>
                  </a:cubicBezTo>
                  <a:cubicBezTo>
                    <a:pt x="346" y="325"/>
                    <a:pt x="346" y="311"/>
                    <a:pt x="346" y="290"/>
                  </a:cubicBezTo>
                  <a:close/>
                  <a:moveTo>
                    <a:pt x="316" y="0"/>
                  </a:moveTo>
                  <a:cubicBezTo>
                    <a:pt x="208" y="0"/>
                    <a:pt x="100" y="27"/>
                    <a:pt x="1" y="79"/>
                  </a:cubicBezTo>
                  <a:cubicBezTo>
                    <a:pt x="240" y="156"/>
                    <a:pt x="113" y="227"/>
                    <a:pt x="113" y="227"/>
                  </a:cubicBezTo>
                  <a:cubicBezTo>
                    <a:pt x="92" y="297"/>
                    <a:pt x="78" y="368"/>
                    <a:pt x="71" y="445"/>
                  </a:cubicBezTo>
                  <a:lnTo>
                    <a:pt x="71" y="502"/>
                  </a:lnTo>
                  <a:lnTo>
                    <a:pt x="71" y="551"/>
                  </a:lnTo>
                  <a:cubicBezTo>
                    <a:pt x="78" y="614"/>
                    <a:pt x="99" y="678"/>
                    <a:pt x="120" y="734"/>
                  </a:cubicBezTo>
                  <a:cubicBezTo>
                    <a:pt x="135" y="741"/>
                    <a:pt x="152" y="744"/>
                    <a:pt x="171" y="744"/>
                  </a:cubicBezTo>
                  <a:cubicBezTo>
                    <a:pt x="271" y="744"/>
                    <a:pt x="416" y="664"/>
                    <a:pt x="416" y="664"/>
                  </a:cubicBezTo>
                  <a:lnTo>
                    <a:pt x="416" y="664"/>
                  </a:lnTo>
                  <a:cubicBezTo>
                    <a:pt x="416" y="720"/>
                    <a:pt x="416" y="734"/>
                    <a:pt x="409" y="748"/>
                  </a:cubicBezTo>
                  <a:cubicBezTo>
                    <a:pt x="402" y="762"/>
                    <a:pt x="409" y="776"/>
                    <a:pt x="402" y="791"/>
                  </a:cubicBezTo>
                  <a:cubicBezTo>
                    <a:pt x="402" y="805"/>
                    <a:pt x="395" y="812"/>
                    <a:pt x="388" y="826"/>
                  </a:cubicBezTo>
                  <a:cubicBezTo>
                    <a:pt x="373" y="850"/>
                    <a:pt x="377" y="859"/>
                    <a:pt x="393" y="859"/>
                  </a:cubicBezTo>
                  <a:cubicBezTo>
                    <a:pt x="442" y="859"/>
                    <a:pt x="600" y="769"/>
                    <a:pt x="600" y="769"/>
                  </a:cubicBezTo>
                  <a:cubicBezTo>
                    <a:pt x="635" y="678"/>
                    <a:pt x="663" y="586"/>
                    <a:pt x="684" y="494"/>
                  </a:cubicBezTo>
                  <a:cubicBezTo>
                    <a:pt x="691" y="473"/>
                    <a:pt x="691" y="459"/>
                    <a:pt x="691" y="445"/>
                  </a:cubicBezTo>
                  <a:cubicBezTo>
                    <a:pt x="684" y="375"/>
                    <a:pt x="684" y="361"/>
                    <a:pt x="684" y="361"/>
                  </a:cubicBezTo>
                  <a:cubicBezTo>
                    <a:pt x="656" y="269"/>
                    <a:pt x="628" y="177"/>
                    <a:pt x="593" y="86"/>
                  </a:cubicBezTo>
                  <a:cubicBezTo>
                    <a:pt x="579" y="71"/>
                    <a:pt x="572" y="64"/>
                    <a:pt x="565" y="50"/>
                  </a:cubicBezTo>
                  <a:cubicBezTo>
                    <a:pt x="484" y="16"/>
                    <a:pt x="400" y="0"/>
                    <a:pt x="316"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7"/>
            <p:cNvSpPr/>
            <p:nvPr/>
          </p:nvSpPr>
          <p:spPr>
            <a:xfrm>
              <a:off x="7497048" y="1623137"/>
              <a:ext cx="84034" cy="134971"/>
            </a:xfrm>
            <a:custGeom>
              <a:avLst/>
              <a:gdLst/>
              <a:ahLst/>
              <a:cxnLst/>
              <a:rect l="l" t="t" r="r" b="b"/>
              <a:pathLst>
                <a:path w="650" h="1044" extrusionOk="0">
                  <a:moveTo>
                    <a:pt x="80" y="120"/>
                  </a:moveTo>
                  <a:cubicBezTo>
                    <a:pt x="50" y="136"/>
                    <a:pt x="29" y="148"/>
                    <a:pt x="29" y="148"/>
                  </a:cubicBezTo>
                  <a:cubicBezTo>
                    <a:pt x="47" y="161"/>
                    <a:pt x="61" y="174"/>
                    <a:pt x="72" y="185"/>
                  </a:cubicBezTo>
                  <a:lnTo>
                    <a:pt x="72" y="185"/>
                  </a:lnTo>
                  <a:cubicBezTo>
                    <a:pt x="64" y="164"/>
                    <a:pt x="68" y="141"/>
                    <a:pt x="80" y="120"/>
                  </a:cubicBezTo>
                  <a:close/>
                  <a:moveTo>
                    <a:pt x="72" y="185"/>
                  </a:moveTo>
                  <a:cubicBezTo>
                    <a:pt x="77" y="197"/>
                    <a:pt x="85" y="208"/>
                    <a:pt x="98" y="218"/>
                  </a:cubicBezTo>
                  <a:lnTo>
                    <a:pt x="98" y="218"/>
                  </a:lnTo>
                  <a:cubicBezTo>
                    <a:pt x="92" y="208"/>
                    <a:pt x="83" y="197"/>
                    <a:pt x="72" y="185"/>
                  </a:cubicBezTo>
                  <a:close/>
                  <a:moveTo>
                    <a:pt x="98" y="218"/>
                  </a:moveTo>
                  <a:lnTo>
                    <a:pt x="98" y="218"/>
                  </a:lnTo>
                  <a:cubicBezTo>
                    <a:pt x="110" y="240"/>
                    <a:pt x="113" y="259"/>
                    <a:pt x="111" y="276"/>
                  </a:cubicBezTo>
                  <a:lnTo>
                    <a:pt x="111" y="276"/>
                  </a:lnTo>
                  <a:cubicBezTo>
                    <a:pt x="123" y="265"/>
                    <a:pt x="136" y="256"/>
                    <a:pt x="149" y="247"/>
                  </a:cubicBezTo>
                  <a:cubicBezTo>
                    <a:pt x="127" y="238"/>
                    <a:pt x="110" y="229"/>
                    <a:pt x="98" y="218"/>
                  </a:cubicBezTo>
                  <a:close/>
                  <a:moveTo>
                    <a:pt x="318" y="529"/>
                  </a:moveTo>
                  <a:lnTo>
                    <a:pt x="325" y="571"/>
                  </a:lnTo>
                  <a:cubicBezTo>
                    <a:pt x="325" y="572"/>
                    <a:pt x="325" y="573"/>
                    <a:pt x="325" y="573"/>
                  </a:cubicBezTo>
                  <a:lnTo>
                    <a:pt x="325" y="573"/>
                  </a:lnTo>
                  <a:cubicBezTo>
                    <a:pt x="324" y="568"/>
                    <a:pt x="322" y="561"/>
                    <a:pt x="318" y="550"/>
                  </a:cubicBezTo>
                  <a:cubicBezTo>
                    <a:pt x="318" y="550"/>
                    <a:pt x="297" y="550"/>
                    <a:pt x="318" y="529"/>
                  </a:cubicBezTo>
                  <a:close/>
                  <a:moveTo>
                    <a:pt x="269" y="395"/>
                  </a:moveTo>
                  <a:lnTo>
                    <a:pt x="269" y="458"/>
                  </a:lnTo>
                  <a:cubicBezTo>
                    <a:pt x="276" y="522"/>
                    <a:pt x="290" y="592"/>
                    <a:pt x="311" y="663"/>
                  </a:cubicBezTo>
                  <a:cubicBezTo>
                    <a:pt x="318" y="677"/>
                    <a:pt x="318" y="684"/>
                    <a:pt x="360" y="719"/>
                  </a:cubicBezTo>
                  <a:cubicBezTo>
                    <a:pt x="360" y="719"/>
                    <a:pt x="368" y="719"/>
                    <a:pt x="375" y="691"/>
                  </a:cubicBezTo>
                  <a:cubicBezTo>
                    <a:pt x="375" y="677"/>
                    <a:pt x="375" y="663"/>
                    <a:pt x="375" y="649"/>
                  </a:cubicBezTo>
                  <a:cubicBezTo>
                    <a:pt x="375" y="635"/>
                    <a:pt x="368" y="621"/>
                    <a:pt x="368" y="599"/>
                  </a:cubicBezTo>
                  <a:cubicBezTo>
                    <a:pt x="368" y="585"/>
                    <a:pt x="368" y="571"/>
                    <a:pt x="368" y="564"/>
                  </a:cubicBezTo>
                  <a:cubicBezTo>
                    <a:pt x="360" y="550"/>
                    <a:pt x="353" y="536"/>
                    <a:pt x="353" y="522"/>
                  </a:cubicBezTo>
                  <a:cubicBezTo>
                    <a:pt x="353" y="508"/>
                    <a:pt x="346" y="494"/>
                    <a:pt x="346" y="480"/>
                  </a:cubicBezTo>
                  <a:cubicBezTo>
                    <a:pt x="339" y="466"/>
                    <a:pt x="332" y="458"/>
                    <a:pt x="269" y="395"/>
                  </a:cubicBezTo>
                  <a:close/>
                  <a:moveTo>
                    <a:pt x="205" y="0"/>
                  </a:moveTo>
                  <a:cubicBezTo>
                    <a:pt x="205" y="0"/>
                    <a:pt x="113" y="56"/>
                    <a:pt x="80" y="120"/>
                  </a:cubicBezTo>
                  <a:lnTo>
                    <a:pt x="80" y="120"/>
                  </a:lnTo>
                  <a:cubicBezTo>
                    <a:pt x="139" y="86"/>
                    <a:pt x="231" y="33"/>
                    <a:pt x="241" y="28"/>
                  </a:cubicBezTo>
                  <a:cubicBezTo>
                    <a:pt x="332" y="71"/>
                    <a:pt x="424" y="127"/>
                    <a:pt x="516" y="191"/>
                  </a:cubicBezTo>
                  <a:cubicBezTo>
                    <a:pt x="558" y="289"/>
                    <a:pt x="586" y="388"/>
                    <a:pt x="607" y="487"/>
                  </a:cubicBezTo>
                  <a:cubicBezTo>
                    <a:pt x="607" y="487"/>
                    <a:pt x="614" y="550"/>
                    <a:pt x="614" y="585"/>
                  </a:cubicBezTo>
                  <a:cubicBezTo>
                    <a:pt x="599" y="652"/>
                    <a:pt x="580" y="718"/>
                    <a:pt x="560" y="781"/>
                  </a:cubicBezTo>
                  <a:lnTo>
                    <a:pt x="560" y="781"/>
                  </a:lnTo>
                  <a:cubicBezTo>
                    <a:pt x="595" y="733"/>
                    <a:pt x="625" y="682"/>
                    <a:pt x="650" y="628"/>
                  </a:cubicBezTo>
                  <a:lnTo>
                    <a:pt x="650" y="550"/>
                  </a:lnTo>
                  <a:cubicBezTo>
                    <a:pt x="635" y="437"/>
                    <a:pt x="607" y="325"/>
                    <a:pt x="572" y="219"/>
                  </a:cubicBezTo>
                  <a:cubicBezTo>
                    <a:pt x="565" y="205"/>
                    <a:pt x="551" y="184"/>
                    <a:pt x="544" y="169"/>
                  </a:cubicBezTo>
                  <a:cubicBezTo>
                    <a:pt x="537" y="155"/>
                    <a:pt x="530" y="148"/>
                    <a:pt x="205" y="0"/>
                  </a:cubicBezTo>
                  <a:close/>
                  <a:moveTo>
                    <a:pt x="560" y="781"/>
                  </a:moveTo>
                  <a:cubicBezTo>
                    <a:pt x="532" y="820"/>
                    <a:pt x="502" y="856"/>
                    <a:pt x="469" y="890"/>
                  </a:cubicBezTo>
                  <a:lnTo>
                    <a:pt x="469" y="890"/>
                  </a:lnTo>
                  <a:cubicBezTo>
                    <a:pt x="505" y="871"/>
                    <a:pt x="537" y="853"/>
                    <a:pt x="537" y="853"/>
                  </a:cubicBezTo>
                  <a:cubicBezTo>
                    <a:pt x="545" y="830"/>
                    <a:pt x="552" y="806"/>
                    <a:pt x="560" y="781"/>
                  </a:cubicBezTo>
                  <a:close/>
                  <a:moveTo>
                    <a:pt x="111" y="276"/>
                  </a:moveTo>
                  <a:cubicBezTo>
                    <a:pt x="65" y="314"/>
                    <a:pt x="29" y="361"/>
                    <a:pt x="1" y="416"/>
                  </a:cubicBezTo>
                  <a:lnTo>
                    <a:pt x="1" y="501"/>
                  </a:lnTo>
                  <a:lnTo>
                    <a:pt x="1" y="550"/>
                  </a:lnTo>
                  <a:lnTo>
                    <a:pt x="1" y="614"/>
                  </a:lnTo>
                  <a:cubicBezTo>
                    <a:pt x="8" y="684"/>
                    <a:pt x="22" y="755"/>
                    <a:pt x="36" y="818"/>
                  </a:cubicBezTo>
                  <a:cubicBezTo>
                    <a:pt x="43" y="832"/>
                    <a:pt x="50" y="839"/>
                    <a:pt x="100" y="888"/>
                  </a:cubicBezTo>
                  <a:cubicBezTo>
                    <a:pt x="121" y="896"/>
                    <a:pt x="149" y="896"/>
                    <a:pt x="170" y="896"/>
                  </a:cubicBezTo>
                  <a:cubicBezTo>
                    <a:pt x="227" y="860"/>
                    <a:pt x="283" y="832"/>
                    <a:pt x="339" y="804"/>
                  </a:cubicBezTo>
                  <a:lnTo>
                    <a:pt x="339" y="804"/>
                  </a:lnTo>
                  <a:cubicBezTo>
                    <a:pt x="332" y="818"/>
                    <a:pt x="332" y="832"/>
                    <a:pt x="332" y="846"/>
                  </a:cubicBezTo>
                  <a:cubicBezTo>
                    <a:pt x="318" y="917"/>
                    <a:pt x="297" y="980"/>
                    <a:pt x="269" y="1044"/>
                  </a:cubicBezTo>
                  <a:cubicBezTo>
                    <a:pt x="276" y="1044"/>
                    <a:pt x="276" y="1044"/>
                    <a:pt x="283" y="1037"/>
                  </a:cubicBezTo>
                  <a:cubicBezTo>
                    <a:pt x="352" y="995"/>
                    <a:pt x="414" y="945"/>
                    <a:pt x="469" y="890"/>
                  </a:cubicBezTo>
                  <a:lnTo>
                    <a:pt x="469" y="890"/>
                  </a:lnTo>
                  <a:cubicBezTo>
                    <a:pt x="426" y="912"/>
                    <a:pt x="377" y="936"/>
                    <a:pt x="363" y="936"/>
                  </a:cubicBezTo>
                  <a:cubicBezTo>
                    <a:pt x="360" y="936"/>
                    <a:pt x="359" y="934"/>
                    <a:pt x="360" y="931"/>
                  </a:cubicBezTo>
                  <a:cubicBezTo>
                    <a:pt x="360" y="924"/>
                    <a:pt x="360" y="903"/>
                    <a:pt x="368" y="896"/>
                  </a:cubicBezTo>
                  <a:cubicBezTo>
                    <a:pt x="375" y="881"/>
                    <a:pt x="375" y="867"/>
                    <a:pt x="375" y="853"/>
                  </a:cubicBezTo>
                  <a:lnTo>
                    <a:pt x="368" y="846"/>
                  </a:lnTo>
                  <a:cubicBezTo>
                    <a:pt x="375" y="832"/>
                    <a:pt x="375" y="818"/>
                    <a:pt x="346" y="740"/>
                  </a:cubicBezTo>
                  <a:cubicBezTo>
                    <a:pt x="311" y="763"/>
                    <a:pt x="272" y="773"/>
                    <a:pt x="234" y="773"/>
                  </a:cubicBezTo>
                  <a:cubicBezTo>
                    <a:pt x="153" y="773"/>
                    <a:pt x="75" y="726"/>
                    <a:pt x="36" y="649"/>
                  </a:cubicBezTo>
                  <a:lnTo>
                    <a:pt x="36" y="599"/>
                  </a:lnTo>
                  <a:lnTo>
                    <a:pt x="36" y="543"/>
                  </a:lnTo>
                  <a:lnTo>
                    <a:pt x="36" y="501"/>
                  </a:lnTo>
                  <a:cubicBezTo>
                    <a:pt x="43" y="444"/>
                    <a:pt x="50" y="388"/>
                    <a:pt x="64" y="339"/>
                  </a:cubicBezTo>
                  <a:cubicBezTo>
                    <a:pt x="64" y="339"/>
                    <a:pt x="105" y="316"/>
                    <a:pt x="111" y="276"/>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7"/>
            <p:cNvSpPr/>
            <p:nvPr/>
          </p:nvSpPr>
          <p:spPr>
            <a:xfrm>
              <a:off x="7478820" y="1644598"/>
              <a:ext cx="64900" cy="112864"/>
            </a:xfrm>
            <a:custGeom>
              <a:avLst/>
              <a:gdLst/>
              <a:ahLst/>
              <a:cxnLst/>
              <a:rect l="l" t="t" r="r" b="b"/>
              <a:pathLst>
                <a:path w="502" h="873" extrusionOk="0">
                  <a:moveTo>
                    <a:pt x="222" y="155"/>
                  </a:moveTo>
                  <a:cubicBezTo>
                    <a:pt x="232" y="155"/>
                    <a:pt x="243" y="159"/>
                    <a:pt x="255" y="166"/>
                  </a:cubicBezTo>
                  <a:cubicBezTo>
                    <a:pt x="318" y="208"/>
                    <a:pt x="346" y="278"/>
                    <a:pt x="346" y="490"/>
                  </a:cubicBezTo>
                  <a:cubicBezTo>
                    <a:pt x="346" y="655"/>
                    <a:pt x="323" y="719"/>
                    <a:pt x="281" y="719"/>
                  </a:cubicBezTo>
                  <a:cubicBezTo>
                    <a:pt x="271" y="719"/>
                    <a:pt x="260" y="715"/>
                    <a:pt x="248" y="708"/>
                  </a:cubicBezTo>
                  <a:cubicBezTo>
                    <a:pt x="184" y="666"/>
                    <a:pt x="163" y="589"/>
                    <a:pt x="163" y="384"/>
                  </a:cubicBezTo>
                  <a:cubicBezTo>
                    <a:pt x="163" y="219"/>
                    <a:pt x="181" y="155"/>
                    <a:pt x="222" y="155"/>
                  </a:cubicBezTo>
                  <a:close/>
                  <a:moveTo>
                    <a:pt x="138" y="1"/>
                  </a:moveTo>
                  <a:cubicBezTo>
                    <a:pt x="48" y="1"/>
                    <a:pt x="1" y="104"/>
                    <a:pt x="1" y="292"/>
                  </a:cubicBezTo>
                  <a:cubicBezTo>
                    <a:pt x="1" y="546"/>
                    <a:pt x="86" y="744"/>
                    <a:pt x="248" y="835"/>
                  </a:cubicBezTo>
                  <a:cubicBezTo>
                    <a:pt x="289" y="861"/>
                    <a:pt x="326" y="873"/>
                    <a:pt x="358" y="873"/>
                  </a:cubicBezTo>
                  <a:cubicBezTo>
                    <a:pt x="451" y="873"/>
                    <a:pt x="501" y="770"/>
                    <a:pt x="501" y="581"/>
                  </a:cubicBezTo>
                  <a:cubicBezTo>
                    <a:pt x="501" y="321"/>
                    <a:pt x="417" y="130"/>
                    <a:pt x="248" y="39"/>
                  </a:cubicBezTo>
                  <a:cubicBezTo>
                    <a:pt x="206" y="13"/>
                    <a:pt x="169" y="1"/>
                    <a:pt x="138"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7"/>
            <p:cNvSpPr/>
            <p:nvPr/>
          </p:nvSpPr>
          <p:spPr>
            <a:xfrm>
              <a:off x="7475200" y="1641883"/>
              <a:ext cx="71235" cy="118035"/>
            </a:xfrm>
            <a:custGeom>
              <a:avLst/>
              <a:gdLst/>
              <a:ahLst/>
              <a:cxnLst/>
              <a:rect l="l" t="t" r="r" b="b"/>
              <a:pathLst>
                <a:path w="551" h="913" extrusionOk="0">
                  <a:moveTo>
                    <a:pt x="248" y="194"/>
                  </a:moveTo>
                  <a:cubicBezTo>
                    <a:pt x="255" y="194"/>
                    <a:pt x="262" y="201"/>
                    <a:pt x="269" y="208"/>
                  </a:cubicBezTo>
                  <a:cubicBezTo>
                    <a:pt x="318" y="236"/>
                    <a:pt x="353" y="292"/>
                    <a:pt x="353" y="511"/>
                  </a:cubicBezTo>
                  <a:cubicBezTo>
                    <a:pt x="353" y="666"/>
                    <a:pt x="332" y="708"/>
                    <a:pt x="290" y="708"/>
                  </a:cubicBezTo>
                  <a:cubicBezTo>
                    <a:pt x="233" y="680"/>
                    <a:pt x="205" y="617"/>
                    <a:pt x="205" y="405"/>
                  </a:cubicBezTo>
                  <a:cubicBezTo>
                    <a:pt x="205" y="250"/>
                    <a:pt x="226" y="208"/>
                    <a:pt x="248" y="194"/>
                  </a:cubicBezTo>
                  <a:close/>
                  <a:moveTo>
                    <a:pt x="246" y="158"/>
                  </a:moveTo>
                  <a:cubicBezTo>
                    <a:pt x="237" y="158"/>
                    <a:pt x="227" y="160"/>
                    <a:pt x="219" y="165"/>
                  </a:cubicBezTo>
                  <a:cubicBezTo>
                    <a:pt x="184" y="187"/>
                    <a:pt x="163" y="250"/>
                    <a:pt x="163" y="405"/>
                  </a:cubicBezTo>
                  <a:cubicBezTo>
                    <a:pt x="163" y="610"/>
                    <a:pt x="191" y="701"/>
                    <a:pt x="269" y="743"/>
                  </a:cubicBezTo>
                  <a:cubicBezTo>
                    <a:pt x="283" y="751"/>
                    <a:pt x="297" y="758"/>
                    <a:pt x="311" y="758"/>
                  </a:cubicBezTo>
                  <a:cubicBezTo>
                    <a:pt x="318" y="758"/>
                    <a:pt x="332" y="758"/>
                    <a:pt x="339" y="751"/>
                  </a:cubicBezTo>
                  <a:cubicBezTo>
                    <a:pt x="374" y="729"/>
                    <a:pt x="388" y="659"/>
                    <a:pt x="388" y="511"/>
                  </a:cubicBezTo>
                  <a:cubicBezTo>
                    <a:pt x="388" y="306"/>
                    <a:pt x="360" y="215"/>
                    <a:pt x="290" y="172"/>
                  </a:cubicBezTo>
                  <a:cubicBezTo>
                    <a:pt x="277" y="164"/>
                    <a:pt x="261" y="158"/>
                    <a:pt x="246" y="158"/>
                  </a:cubicBezTo>
                  <a:close/>
                  <a:moveTo>
                    <a:pt x="170" y="39"/>
                  </a:moveTo>
                  <a:cubicBezTo>
                    <a:pt x="205" y="39"/>
                    <a:pt x="240" y="53"/>
                    <a:pt x="269" y="74"/>
                  </a:cubicBezTo>
                  <a:cubicBezTo>
                    <a:pt x="424" y="158"/>
                    <a:pt x="508" y="349"/>
                    <a:pt x="508" y="602"/>
                  </a:cubicBezTo>
                  <a:cubicBezTo>
                    <a:pt x="508" y="743"/>
                    <a:pt x="480" y="835"/>
                    <a:pt x="431" y="863"/>
                  </a:cubicBezTo>
                  <a:cubicBezTo>
                    <a:pt x="412" y="871"/>
                    <a:pt x="393" y="875"/>
                    <a:pt x="374" y="875"/>
                  </a:cubicBezTo>
                  <a:cubicBezTo>
                    <a:pt x="342" y="875"/>
                    <a:pt x="312" y="864"/>
                    <a:pt x="290" y="842"/>
                  </a:cubicBezTo>
                  <a:cubicBezTo>
                    <a:pt x="135" y="758"/>
                    <a:pt x="43" y="567"/>
                    <a:pt x="43" y="313"/>
                  </a:cubicBezTo>
                  <a:cubicBezTo>
                    <a:pt x="43" y="172"/>
                    <a:pt x="71" y="81"/>
                    <a:pt x="121" y="53"/>
                  </a:cubicBezTo>
                  <a:cubicBezTo>
                    <a:pt x="135" y="46"/>
                    <a:pt x="149" y="39"/>
                    <a:pt x="170" y="39"/>
                  </a:cubicBezTo>
                  <a:close/>
                  <a:moveTo>
                    <a:pt x="177" y="0"/>
                  </a:moveTo>
                  <a:cubicBezTo>
                    <a:pt x="151" y="0"/>
                    <a:pt x="125" y="6"/>
                    <a:pt x="99" y="17"/>
                  </a:cubicBezTo>
                  <a:cubicBezTo>
                    <a:pt x="36" y="53"/>
                    <a:pt x="1" y="151"/>
                    <a:pt x="1" y="313"/>
                  </a:cubicBezTo>
                  <a:cubicBezTo>
                    <a:pt x="1" y="574"/>
                    <a:pt x="99" y="779"/>
                    <a:pt x="269" y="877"/>
                  </a:cubicBezTo>
                  <a:cubicBezTo>
                    <a:pt x="304" y="899"/>
                    <a:pt x="346" y="913"/>
                    <a:pt x="388" y="913"/>
                  </a:cubicBezTo>
                  <a:cubicBezTo>
                    <a:pt x="410" y="913"/>
                    <a:pt x="431" y="906"/>
                    <a:pt x="452" y="899"/>
                  </a:cubicBezTo>
                  <a:cubicBezTo>
                    <a:pt x="515" y="863"/>
                    <a:pt x="551" y="765"/>
                    <a:pt x="551" y="602"/>
                  </a:cubicBezTo>
                  <a:cubicBezTo>
                    <a:pt x="551" y="335"/>
                    <a:pt x="452" y="137"/>
                    <a:pt x="283" y="39"/>
                  </a:cubicBezTo>
                  <a:cubicBezTo>
                    <a:pt x="253" y="13"/>
                    <a:pt x="216" y="0"/>
                    <a:pt x="177"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7"/>
            <p:cNvSpPr/>
            <p:nvPr/>
          </p:nvSpPr>
          <p:spPr>
            <a:xfrm>
              <a:off x="7483474" y="1484548"/>
              <a:ext cx="64771" cy="23917"/>
            </a:xfrm>
            <a:custGeom>
              <a:avLst/>
              <a:gdLst/>
              <a:ahLst/>
              <a:cxnLst/>
              <a:rect l="l" t="t" r="r" b="b"/>
              <a:pathLst>
                <a:path w="501" h="185" extrusionOk="0">
                  <a:moveTo>
                    <a:pt x="501" y="1"/>
                  </a:moveTo>
                  <a:lnTo>
                    <a:pt x="275" y="29"/>
                  </a:lnTo>
                  <a:lnTo>
                    <a:pt x="0" y="184"/>
                  </a:lnTo>
                  <a:lnTo>
                    <a:pt x="226" y="156"/>
                  </a:lnTo>
                  <a:lnTo>
                    <a:pt x="501"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7"/>
            <p:cNvSpPr/>
            <p:nvPr/>
          </p:nvSpPr>
          <p:spPr>
            <a:xfrm>
              <a:off x="7482569" y="1481833"/>
              <a:ext cx="67485" cy="29347"/>
            </a:xfrm>
            <a:custGeom>
              <a:avLst/>
              <a:gdLst/>
              <a:ahLst/>
              <a:cxnLst/>
              <a:rect l="l" t="t" r="r" b="b"/>
              <a:pathLst>
                <a:path w="522" h="227" extrusionOk="0">
                  <a:moveTo>
                    <a:pt x="416" y="50"/>
                  </a:moveTo>
                  <a:lnTo>
                    <a:pt x="226" y="163"/>
                  </a:lnTo>
                  <a:lnTo>
                    <a:pt x="99" y="177"/>
                  </a:lnTo>
                  <a:lnTo>
                    <a:pt x="99" y="177"/>
                  </a:lnTo>
                  <a:lnTo>
                    <a:pt x="289" y="64"/>
                  </a:lnTo>
                  <a:lnTo>
                    <a:pt x="416" y="50"/>
                  </a:lnTo>
                  <a:close/>
                  <a:moveTo>
                    <a:pt x="508" y="1"/>
                  </a:moveTo>
                  <a:lnTo>
                    <a:pt x="275" y="29"/>
                  </a:lnTo>
                  <a:cubicBezTo>
                    <a:pt x="275" y="29"/>
                    <a:pt x="0" y="191"/>
                    <a:pt x="7" y="226"/>
                  </a:cubicBezTo>
                  <a:lnTo>
                    <a:pt x="240" y="198"/>
                  </a:lnTo>
                  <a:cubicBezTo>
                    <a:pt x="240" y="198"/>
                    <a:pt x="522" y="36"/>
                    <a:pt x="5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7"/>
            <p:cNvSpPr/>
            <p:nvPr/>
          </p:nvSpPr>
          <p:spPr>
            <a:xfrm>
              <a:off x="7530791" y="1494632"/>
              <a:ext cx="35682" cy="119457"/>
            </a:xfrm>
            <a:custGeom>
              <a:avLst/>
              <a:gdLst/>
              <a:ahLst/>
              <a:cxnLst/>
              <a:rect l="l" t="t" r="r" b="b"/>
              <a:pathLst>
                <a:path w="276" h="924" extrusionOk="0">
                  <a:moveTo>
                    <a:pt x="276" y="0"/>
                  </a:moveTo>
                  <a:lnTo>
                    <a:pt x="1" y="162"/>
                  </a:lnTo>
                  <a:lnTo>
                    <a:pt x="1" y="924"/>
                  </a:lnTo>
                  <a:lnTo>
                    <a:pt x="269" y="769"/>
                  </a:lnTo>
                  <a:lnTo>
                    <a:pt x="276"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7"/>
            <p:cNvSpPr/>
            <p:nvPr/>
          </p:nvSpPr>
          <p:spPr>
            <a:xfrm>
              <a:off x="7528076" y="1492822"/>
              <a:ext cx="40207" cy="123982"/>
            </a:xfrm>
            <a:custGeom>
              <a:avLst/>
              <a:gdLst/>
              <a:ahLst/>
              <a:cxnLst/>
              <a:rect l="l" t="t" r="r" b="b"/>
              <a:pathLst>
                <a:path w="311" h="959" extrusionOk="0">
                  <a:moveTo>
                    <a:pt x="276" y="50"/>
                  </a:moveTo>
                  <a:lnTo>
                    <a:pt x="276" y="769"/>
                  </a:lnTo>
                  <a:lnTo>
                    <a:pt x="36" y="910"/>
                  </a:lnTo>
                  <a:lnTo>
                    <a:pt x="36" y="183"/>
                  </a:lnTo>
                  <a:lnTo>
                    <a:pt x="276" y="50"/>
                  </a:lnTo>
                  <a:close/>
                  <a:moveTo>
                    <a:pt x="283" y="0"/>
                  </a:moveTo>
                  <a:cubicBezTo>
                    <a:pt x="283" y="0"/>
                    <a:pt x="8" y="155"/>
                    <a:pt x="1" y="176"/>
                  </a:cubicBezTo>
                  <a:cubicBezTo>
                    <a:pt x="1" y="176"/>
                    <a:pt x="1" y="945"/>
                    <a:pt x="22" y="959"/>
                  </a:cubicBezTo>
                  <a:lnTo>
                    <a:pt x="29" y="959"/>
                  </a:lnTo>
                  <a:cubicBezTo>
                    <a:pt x="29" y="959"/>
                    <a:pt x="304" y="797"/>
                    <a:pt x="311" y="783"/>
                  </a:cubicBezTo>
                  <a:cubicBezTo>
                    <a:pt x="311" y="783"/>
                    <a:pt x="311" y="14"/>
                    <a:pt x="283"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7"/>
            <p:cNvSpPr/>
            <p:nvPr/>
          </p:nvSpPr>
          <p:spPr>
            <a:xfrm>
              <a:off x="7512562" y="1484548"/>
              <a:ext cx="53911" cy="31157"/>
            </a:xfrm>
            <a:custGeom>
              <a:avLst/>
              <a:gdLst/>
              <a:ahLst/>
              <a:cxnLst/>
              <a:rect l="l" t="t" r="r" b="b"/>
              <a:pathLst>
                <a:path w="417" h="241" extrusionOk="0">
                  <a:moveTo>
                    <a:pt x="276" y="1"/>
                  </a:moveTo>
                  <a:lnTo>
                    <a:pt x="1" y="156"/>
                  </a:lnTo>
                  <a:lnTo>
                    <a:pt x="142" y="240"/>
                  </a:lnTo>
                  <a:lnTo>
                    <a:pt x="417" y="78"/>
                  </a:lnTo>
                  <a:lnTo>
                    <a:pt x="27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7"/>
            <p:cNvSpPr/>
            <p:nvPr/>
          </p:nvSpPr>
          <p:spPr>
            <a:xfrm>
              <a:off x="7511657" y="1481833"/>
              <a:ext cx="55721" cy="35682"/>
            </a:xfrm>
            <a:custGeom>
              <a:avLst/>
              <a:gdLst/>
              <a:ahLst/>
              <a:cxnLst/>
              <a:rect l="l" t="t" r="r" b="b"/>
              <a:pathLst>
                <a:path w="431" h="276" extrusionOk="0">
                  <a:moveTo>
                    <a:pt x="283" y="43"/>
                  </a:moveTo>
                  <a:lnTo>
                    <a:pt x="381" y="99"/>
                  </a:lnTo>
                  <a:lnTo>
                    <a:pt x="149" y="233"/>
                  </a:lnTo>
                  <a:lnTo>
                    <a:pt x="50" y="177"/>
                  </a:lnTo>
                  <a:lnTo>
                    <a:pt x="283" y="43"/>
                  </a:lnTo>
                  <a:close/>
                  <a:moveTo>
                    <a:pt x="269" y="1"/>
                  </a:moveTo>
                  <a:cubicBezTo>
                    <a:pt x="269" y="1"/>
                    <a:pt x="1" y="163"/>
                    <a:pt x="1" y="198"/>
                  </a:cubicBezTo>
                  <a:cubicBezTo>
                    <a:pt x="1" y="198"/>
                    <a:pt x="135" y="276"/>
                    <a:pt x="149" y="276"/>
                  </a:cubicBezTo>
                  <a:lnTo>
                    <a:pt x="156" y="276"/>
                  </a:lnTo>
                  <a:cubicBezTo>
                    <a:pt x="156" y="276"/>
                    <a:pt x="431" y="120"/>
                    <a:pt x="431" y="85"/>
                  </a:cubicBezTo>
                  <a:cubicBezTo>
                    <a:pt x="381" y="50"/>
                    <a:pt x="325" y="29"/>
                    <a:pt x="26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7"/>
            <p:cNvSpPr/>
            <p:nvPr/>
          </p:nvSpPr>
          <p:spPr>
            <a:xfrm>
              <a:off x="7483474" y="1504587"/>
              <a:ext cx="47447" cy="109502"/>
            </a:xfrm>
            <a:custGeom>
              <a:avLst/>
              <a:gdLst/>
              <a:ahLst/>
              <a:cxnLst/>
              <a:rect l="l" t="t" r="r" b="b"/>
              <a:pathLst>
                <a:path w="367" h="847" extrusionOk="0">
                  <a:moveTo>
                    <a:pt x="226" y="1"/>
                  </a:moveTo>
                  <a:lnTo>
                    <a:pt x="0" y="29"/>
                  </a:lnTo>
                  <a:lnTo>
                    <a:pt x="71" y="184"/>
                  </a:lnTo>
                  <a:lnTo>
                    <a:pt x="212" y="170"/>
                  </a:lnTo>
                  <a:lnTo>
                    <a:pt x="212" y="762"/>
                  </a:lnTo>
                  <a:lnTo>
                    <a:pt x="367" y="847"/>
                  </a:lnTo>
                  <a:lnTo>
                    <a:pt x="367" y="85"/>
                  </a:lnTo>
                  <a:lnTo>
                    <a:pt x="226" y="1"/>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7"/>
            <p:cNvSpPr/>
            <p:nvPr/>
          </p:nvSpPr>
          <p:spPr>
            <a:xfrm>
              <a:off x="7481664" y="1502777"/>
              <a:ext cx="51067" cy="114027"/>
            </a:xfrm>
            <a:custGeom>
              <a:avLst/>
              <a:gdLst/>
              <a:ahLst/>
              <a:cxnLst/>
              <a:rect l="l" t="t" r="r" b="b"/>
              <a:pathLst>
                <a:path w="395" h="882" extrusionOk="0">
                  <a:moveTo>
                    <a:pt x="233" y="36"/>
                  </a:moveTo>
                  <a:lnTo>
                    <a:pt x="360" y="106"/>
                  </a:lnTo>
                  <a:lnTo>
                    <a:pt x="360" y="833"/>
                  </a:lnTo>
                  <a:lnTo>
                    <a:pt x="247" y="769"/>
                  </a:lnTo>
                  <a:cubicBezTo>
                    <a:pt x="247" y="769"/>
                    <a:pt x="247" y="184"/>
                    <a:pt x="219" y="163"/>
                  </a:cubicBezTo>
                  <a:lnTo>
                    <a:pt x="92" y="184"/>
                  </a:lnTo>
                  <a:lnTo>
                    <a:pt x="42" y="57"/>
                  </a:lnTo>
                  <a:lnTo>
                    <a:pt x="233" y="36"/>
                  </a:lnTo>
                  <a:close/>
                  <a:moveTo>
                    <a:pt x="240" y="1"/>
                  </a:moveTo>
                  <a:cubicBezTo>
                    <a:pt x="240" y="1"/>
                    <a:pt x="14" y="29"/>
                    <a:pt x="0" y="57"/>
                  </a:cubicBezTo>
                  <a:cubicBezTo>
                    <a:pt x="21" y="114"/>
                    <a:pt x="49" y="170"/>
                    <a:pt x="85" y="226"/>
                  </a:cubicBezTo>
                  <a:lnTo>
                    <a:pt x="205" y="212"/>
                  </a:lnTo>
                  <a:cubicBezTo>
                    <a:pt x="205" y="212"/>
                    <a:pt x="205" y="776"/>
                    <a:pt x="219" y="797"/>
                  </a:cubicBezTo>
                  <a:cubicBezTo>
                    <a:pt x="219" y="797"/>
                    <a:pt x="367" y="882"/>
                    <a:pt x="381" y="882"/>
                  </a:cubicBezTo>
                  <a:cubicBezTo>
                    <a:pt x="381" y="882"/>
                    <a:pt x="381" y="882"/>
                    <a:pt x="395" y="868"/>
                  </a:cubicBezTo>
                  <a:cubicBezTo>
                    <a:pt x="395" y="868"/>
                    <a:pt x="395" y="99"/>
                    <a:pt x="388" y="85"/>
                  </a:cubicBezTo>
                  <a:lnTo>
                    <a:pt x="24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7"/>
            <p:cNvSpPr/>
            <p:nvPr/>
          </p:nvSpPr>
          <p:spPr>
            <a:xfrm>
              <a:off x="7742295" y="1729794"/>
              <a:ext cx="64771" cy="23788"/>
            </a:xfrm>
            <a:custGeom>
              <a:avLst/>
              <a:gdLst/>
              <a:ahLst/>
              <a:cxnLst/>
              <a:rect l="l" t="t" r="r" b="b"/>
              <a:pathLst>
                <a:path w="501" h="184" extrusionOk="0">
                  <a:moveTo>
                    <a:pt x="501" y="0"/>
                  </a:moveTo>
                  <a:lnTo>
                    <a:pt x="275" y="28"/>
                  </a:lnTo>
                  <a:lnTo>
                    <a:pt x="0" y="183"/>
                  </a:lnTo>
                  <a:lnTo>
                    <a:pt x="226" y="162"/>
                  </a:lnTo>
                  <a:lnTo>
                    <a:pt x="501"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7"/>
            <p:cNvSpPr/>
            <p:nvPr/>
          </p:nvSpPr>
          <p:spPr>
            <a:xfrm>
              <a:off x="7741390" y="1726950"/>
              <a:ext cx="66580" cy="29347"/>
            </a:xfrm>
            <a:custGeom>
              <a:avLst/>
              <a:gdLst/>
              <a:ahLst/>
              <a:cxnLst/>
              <a:rect l="l" t="t" r="r" b="b"/>
              <a:pathLst>
                <a:path w="515" h="227" extrusionOk="0">
                  <a:moveTo>
                    <a:pt x="416" y="50"/>
                  </a:moveTo>
                  <a:lnTo>
                    <a:pt x="226" y="163"/>
                  </a:lnTo>
                  <a:lnTo>
                    <a:pt x="99" y="177"/>
                  </a:lnTo>
                  <a:lnTo>
                    <a:pt x="289" y="71"/>
                  </a:lnTo>
                  <a:lnTo>
                    <a:pt x="416" y="50"/>
                  </a:lnTo>
                  <a:close/>
                  <a:moveTo>
                    <a:pt x="508" y="1"/>
                  </a:moveTo>
                  <a:lnTo>
                    <a:pt x="268" y="36"/>
                  </a:lnTo>
                  <a:cubicBezTo>
                    <a:pt x="268" y="36"/>
                    <a:pt x="0" y="191"/>
                    <a:pt x="7" y="226"/>
                  </a:cubicBezTo>
                  <a:lnTo>
                    <a:pt x="240" y="198"/>
                  </a:lnTo>
                  <a:cubicBezTo>
                    <a:pt x="240" y="198"/>
                    <a:pt x="515" y="43"/>
                    <a:pt x="508"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7"/>
            <p:cNvSpPr/>
            <p:nvPr/>
          </p:nvSpPr>
          <p:spPr>
            <a:xfrm>
              <a:off x="7771383" y="1729794"/>
              <a:ext cx="53006" cy="31028"/>
            </a:xfrm>
            <a:custGeom>
              <a:avLst/>
              <a:gdLst/>
              <a:ahLst/>
              <a:cxnLst/>
              <a:rect l="l" t="t" r="r" b="b"/>
              <a:pathLst>
                <a:path w="410" h="240" extrusionOk="0">
                  <a:moveTo>
                    <a:pt x="276" y="0"/>
                  </a:moveTo>
                  <a:lnTo>
                    <a:pt x="1" y="162"/>
                  </a:lnTo>
                  <a:lnTo>
                    <a:pt x="142" y="240"/>
                  </a:lnTo>
                  <a:lnTo>
                    <a:pt x="410" y="85"/>
                  </a:lnTo>
                  <a:lnTo>
                    <a:pt x="276" y="0"/>
                  </a:ln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7"/>
            <p:cNvSpPr/>
            <p:nvPr/>
          </p:nvSpPr>
          <p:spPr>
            <a:xfrm>
              <a:off x="7770478" y="1727855"/>
              <a:ext cx="55721" cy="35682"/>
            </a:xfrm>
            <a:custGeom>
              <a:avLst/>
              <a:gdLst/>
              <a:ahLst/>
              <a:cxnLst/>
              <a:rect l="l" t="t" r="r" b="b"/>
              <a:pathLst>
                <a:path w="431" h="276" extrusionOk="0">
                  <a:moveTo>
                    <a:pt x="283" y="36"/>
                  </a:moveTo>
                  <a:lnTo>
                    <a:pt x="381" y="100"/>
                  </a:lnTo>
                  <a:lnTo>
                    <a:pt x="149" y="234"/>
                  </a:lnTo>
                  <a:lnTo>
                    <a:pt x="50" y="177"/>
                  </a:lnTo>
                  <a:lnTo>
                    <a:pt x="283" y="36"/>
                  </a:lnTo>
                  <a:close/>
                  <a:moveTo>
                    <a:pt x="269" y="1"/>
                  </a:moveTo>
                  <a:cubicBezTo>
                    <a:pt x="269" y="1"/>
                    <a:pt x="1" y="156"/>
                    <a:pt x="1" y="191"/>
                  </a:cubicBezTo>
                  <a:cubicBezTo>
                    <a:pt x="1" y="191"/>
                    <a:pt x="135" y="276"/>
                    <a:pt x="149" y="276"/>
                  </a:cubicBezTo>
                  <a:cubicBezTo>
                    <a:pt x="149" y="276"/>
                    <a:pt x="156" y="276"/>
                    <a:pt x="156" y="269"/>
                  </a:cubicBezTo>
                  <a:cubicBezTo>
                    <a:pt x="156" y="269"/>
                    <a:pt x="431" y="114"/>
                    <a:pt x="431" y="78"/>
                  </a:cubicBezTo>
                  <a:cubicBezTo>
                    <a:pt x="381" y="50"/>
                    <a:pt x="325" y="22"/>
                    <a:pt x="26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7"/>
            <p:cNvSpPr/>
            <p:nvPr/>
          </p:nvSpPr>
          <p:spPr>
            <a:xfrm>
              <a:off x="7749535" y="1588361"/>
              <a:ext cx="89463" cy="111054"/>
            </a:xfrm>
            <a:custGeom>
              <a:avLst/>
              <a:gdLst/>
              <a:ahLst/>
              <a:cxnLst/>
              <a:rect l="l" t="t" r="r" b="b"/>
              <a:pathLst>
                <a:path w="692" h="859" extrusionOk="0">
                  <a:moveTo>
                    <a:pt x="346" y="290"/>
                  </a:moveTo>
                  <a:lnTo>
                    <a:pt x="367" y="340"/>
                  </a:lnTo>
                  <a:cubicBezTo>
                    <a:pt x="374" y="361"/>
                    <a:pt x="374" y="368"/>
                    <a:pt x="381" y="382"/>
                  </a:cubicBezTo>
                  <a:lnTo>
                    <a:pt x="388" y="417"/>
                  </a:lnTo>
                  <a:cubicBezTo>
                    <a:pt x="388" y="431"/>
                    <a:pt x="395" y="445"/>
                    <a:pt x="395" y="460"/>
                  </a:cubicBezTo>
                  <a:cubicBezTo>
                    <a:pt x="402" y="474"/>
                    <a:pt x="402" y="488"/>
                    <a:pt x="402" y="502"/>
                  </a:cubicBezTo>
                  <a:cubicBezTo>
                    <a:pt x="409" y="509"/>
                    <a:pt x="409" y="530"/>
                    <a:pt x="409" y="544"/>
                  </a:cubicBezTo>
                  <a:cubicBezTo>
                    <a:pt x="409" y="558"/>
                    <a:pt x="409" y="579"/>
                    <a:pt x="409" y="586"/>
                  </a:cubicBezTo>
                  <a:cubicBezTo>
                    <a:pt x="381" y="509"/>
                    <a:pt x="353" y="431"/>
                    <a:pt x="339" y="347"/>
                  </a:cubicBezTo>
                  <a:cubicBezTo>
                    <a:pt x="346" y="326"/>
                    <a:pt x="346" y="312"/>
                    <a:pt x="346" y="290"/>
                  </a:cubicBezTo>
                  <a:close/>
                  <a:moveTo>
                    <a:pt x="316" y="0"/>
                  </a:moveTo>
                  <a:cubicBezTo>
                    <a:pt x="208" y="0"/>
                    <a:pt x="100" y="27"/>
                    <a:pt x="1" y="79"/>
                  </a:cubicBezTo>
                  <a:cubicBezTo>
                    <a:pt x="240" y="156"/>
                    <a:pt x="120" y="227"/>
                    <a:pt x="120" y="227"/>
                  </a:cubicBezTo>
                  <a:cubicBezTo>
                    <a:pt x="99" y="297"/>
                    <a:pt x="85" y="368"/>
                    <a:pt x="78" y="445"/>
                  </a:cubicBezTo>
                  <a:lnTo>
                    <a:pt x="78" y="502"/>
                  </a:lnTo>
                  <a:lnTo>
                    <a:pt x="78" y="551"/>
                  </a:lnTo>
                  <a:cubicBezTo>
                    <a:pt x="85" y="615"/>
                    <a:pt x="99" y="678"/>
                    <a:pt x="128" y="735"/>
                  </a:cubicBezTo>
                  <a:cubicBezTo>
                    <a:pt x="141" y="741"/>
                    <a:pt x="157" y="744"/>
                    <a:pt x="175" y="744"/>
                  </a:cubicBezTo>
                  <a:cubicBezTo>
                    <a:pt x="272" y="744"/>
                    <a:pt x="416" y="664"/>
                    <a:pt x="417" y="664"/>
                  </a:cubicBezTo>
                  <a:lnTo>
                    <a:pt x="417" y="664"/>
                  </a:lnTo>
                  <a:cubicBezTo>
                    <a:pt x="417" y="692"/>
                    <a:pt x="417" y="720"/>
                    <a:pt x="409" y="749"/>
                  </a:cubicBezTo>
                  <a:cubicBezTo>
                    <a:pt x="409" y="763"/>
                    <a:pt x="409" y="777"/>
                    <a:pt x="402" y="791"/>
                  </a:cubicBezTo>
                  <a:cubicBezTo>
                    <a:pt x="395" y="798"/>
                    <a:pt x="395" y="819"/>
                    <a:pt x="395" y="826"/>
                  </a:cubicBezTo>
                  <a:cubicBezTo>
                    <a:pt x="378" y="850"/>
                    <a:pt x="381" y="859"/>
                    <a:pt x="396" y="859"/>
                  </a:cubicBezTo>
                  <a:cubicBezTo>
                    <a:pt x="442" y="859"/>
                    <a:pt x="600" y="770"/>
                    <a:pt x="600" y="770"/>
                  </a:cubicBezTo>
                  <a:cubicBezTo>
                    <a:pt x="642" y="678"/>
                    <a:pt x="670" y="586"/>
                    <a:pt x="691" y="488"/>
                  </a:cubicBezTo>
                  <a:cubicBezTo>
                    <a:pt x="691" y="474"/>
                    <a:pt x="684" y="460"/>
                    <a:pt x="684" y="445"/>
                  </a:cubicBezTo>
                  <a:cubicBezTo>
                    <a:pt x="684" y="375"/>
                    <a:pt x="677" y="361"/>
                    <a:pt x="677" y="361"/>
                  </a:cubicBezTo>
                  <a:cubicBezTo>
                    <a:pt x="656" y="269"/>
                    <a:pt x="628" y="178"/>
                    <a:pt x="593" y="86"/>
                  </a:cubicBezTo>
                  <a:lnTo>
                    <a:pt x="565" y="51"/>
                  </a:lnTo>
                  <a:cubicBezTo>
                    <a:pt x="484" y="17"/>
                    <a:pt x="400" y="0"/>
                    <a:pt x="316"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7"/>
            <p:cNvSpPr/>
            <p:nvPr/>
          </p:nvSpPr>
          <p:spPr>
            <a:xfrm>
              <a:off x="7755869" y="1574786"/>
              <a:ext cx="84939" cy="134971"/>
            </a:xfrm>
            <a:custGeom>
              <a:avLst/>
              <a:gdLst/>
              <a:ahLst/>
              <a:cxnLst/>
              <a:rect l="l" t="t" r="r" b="b"/>
              <a:pathLst>
                <a:path w="657" h="1044" extrusionOk="0">
                  <a:moveTo>
                    <a:pt x="73" y="134"/>
                  </a:moveTo>
                  <a:cubicBezTo>
                    <a:pt x="51" y="147"/>
                    <a:pt x="36" y="156"/>
                    <a:pt x="36" y="156"/>
                  </a:cubicBezTo>
                  <a:cubicBezTo>
                    <a:pt x="50" y="166"/>
                    <a:pt x="62" y="176"/>
                    <a:pt x="72" y="186"/>
                  </a:cubicBezTo>
                  <a:lnTo>
                    <a:pt x="72" y="186"/>
                  </a:lnTo>
                  <a:cubicBezTo>
                    <a:pt x="65" y="169"/>
                    <a:pt x="67" y="151"/>
                    <a:pt x="73" y="134"/>
                  </a:cubicBezTo>
                  <a:close/>
                  <a:moveTo>
                    <a:pt x="72" y="186"/>
                  </a:moveTo>
                  <a:cubicBezTo>
                    <a:pt x="77" y="199"/>
                    <a:pt x="87" y="211"/>
                    <a:pt x="103" y="223"/>
                  </a:cubicBezTo>
                  <a:lnTo>
                    <a:pt x="103" y="223"/>
                  </a:lnTo>
                  <a:cubicBezTo>
                    <a:pt x="96" y="211"/>
                    <a:pt x="86" y="199"/>
                    <a:pt x="72" y="186"/>
                  </a:cubicBezTo>
                  <a:close/>
                  <a:moveTo>
                    <a:pt x="103" y="223"/>
                  </a:moveTo>
                  <a:cubicBezTo>
                    <a:pt x="115" y="242"/>
                    <a:pt x="119" y="260"/>
                    <a:pt x="119" y="275"/>
                  </a:cubicBezTo>
                  <a:lnTo>
                    <a:pt x="119" y="275"/>
                  </a:lnTo>
                  <a:cubicBezTo>
                    <a:pt x="128" y="265"/>
                    <a:pt x="138" y="256"/>
                    <a:pt x="149" y="247"/>
                  </a:cubicBezTo>
                  <a:cubicBezTo>
                    <a:pt x="130" y="240"/>
                    <a:pt x="115" y="231"/>
                    <a:pt x="103" y="223"/>
                  </a:cubicBezTo>
                  <a:close/>
                  <a:moveTo>
                    <a:pt x="325" y="529"/>
                  </a:moveTo>
                  <a:cubicBezTo>
                    <a:pt x="325" y="543"/>
                    <a:pt x="325" y="558"/>
                    <a:pt x="325" y="572"/>
                  </a:cubicBezTo>
                  <a:cubicBezTo>
                    <a:pt x="325" y="572"/>
                    <a:pt x="304" y="572"/>
                    <a:pt x="325" y="529"/>
                  </a:cubicBezTo>
                  <a:close/>
                  <a:moveTo>
                    <a:pt x="276" y="395"/>
                  </a:moveTo>
                  <a:lnTo>
                    <a:pt x="276" y="459"/>
                  </a:lnTo>
                  <a:cubicBezTo>
                    <a:pt x="283" y="522"/>
                    <a:pt x="297" y="593"/>
                    <a:pt x="311" y="663"/>
                  </a:cubicBezTo>
                  <a:cubicBezTo>
                    <a:pt x="318" y="677"/>
                    <a:pt x="325" y="684"/>
                    <a:pt x="368" y="720"/>
                  </a:cubicBezTo>
                  <a:cubicBezTo>
                    <a:pt x="368" y="720"/>
                    <a:pt x="368" y="720"/>
                    <a:pt x="382" y="691"/>
                  </a:cubicBezTo>
                  <a:cubicBezTo>
                    <a:pt x="382" y="677"/>
                    <a:pt x="382" y="663"/>
                    <a:pt x="382" y="649"/>
                  </a:cubicBezTo>
                  <a:cubicBezTo>
                    <a:pt x="382" y="635"/>
                    <a:pt x="375" y="614"/>
                    <a:pt x="375" y="600"/>
                  </a:cubicBezTo>
                  <a:cubicBezTo>
                    <a:pt x="375" y="593"/>
                    <a:pt x="375" y="572"/>
                    <a:pt x="368" y="565"/>
                  </a:cubicBezTo>
                  <a:cubicBezTo>
                    <a:pt x="368" y="550"/>
                    <a:pt x="360" y="536"/>
                    <a:pt x="360" y="522"/>
                  </a:cubicBezTo>
                  <a:cubicBezTo>
                    <a:pt x="360" y="508"/>
                    <a:pt x="353" y="494"/>
                    <a:pt x="346" y="480"/>
                  </a:cubicBezTo>
                  <a:cubicBezTo>
                    <a:pt x="346" y="466"/>
                    <a:pt x="339" y="459"/>
                    <a:pt x="276" y="395"/>
                  </a:cubicBezTo>
                  <a:close/>
                  <a:moveTo>
                    <a:pt x="205" y="1"/>
                  </a:moveTo>
                  <a:cubicBezTo>
                    <a:pt x="205" y="1"/>
                    <a:pt x="99" y="65"/>
                    <a:pt x="73" y="134"/>
                  </a:cubicBezTo>
                  <a:lnTo>
                    <a:pt x="73" y="134"/>
                  </a:lnTo>
                  <a:cubicBezTo>
                    <a:pt x="132" y="100"/>
                    <a:pt x="241" y="36"/>
                    <a:pt x="241" y="36"/>
                  </a:cubicBezTo>
                  <a:cubicBezTo>
                    <a:pt x="241" y="36"/>
                    <a:pt x="242" y="36"/>
                    <a:pt x="242" y="36"/>
                  </a:cubicBezTo>
                  <a:cubicBezTo>
                    <a:pt x="250" y="36"/>
                    <a:pt x="275" y="42"/>
                    <a:pt x="523" y="205"/>
                  </a:cubicBezTo>
                  <a:cubicBezTo>
                    <a:pt x="551" y="269"/>
                    <a:pt x="579" y="346"/>
                    <a:pt x="600" y="417"/>
                  </a:cubicBezTo>
                  <a:cubicBezTo>
                    <a:pt x="607" y="417"/>
                    <a:pt x="607" y="431"/>
                    <a:pt x="614" y="508"/>
                  </a:cubicBezTo>
                  <a:cubicBezTo>
                    <a:pt x="603" y="601"/>
                    <a:pt x="581" y="699"/>
                    <a:pt x="554" y="794"/>
                  </a:cubicBezTo>
                  <a:lnTo>
                    <a:pt x="554" y="794"/>
                  </a:lnTo>
                  <a:cubicBezTo>
                    <a:pt x="593" y="742"/>
                    <a:pt x="627" y="686"/>
                    <a:pt x="657" y="628"/>
                  </a:cubicBezTo>
                  <a:lnTo>
                    <a:pt x="657" y="550"/>
                  </a:lnTo>
                  <a:cubicBezTo>
                    <a:pt x="635" y="438"/>
                    <a:pt x="607" y="325"/>
                    <a:pt x="572" y="219"/>
                  </a:cubicBezTo>
                  <a:cubicBezTo>
                    <a:pt x="565" y="205"/>
                    <a:pt x="558" y="191"/>
                    <a:pt x="544" y="170"/>
                  </a:cubicBezTo>
                  <a:cubicBezTo>
                    <a:pt x="530" y="149"/>
                    <a:pt x="516" y="128"/>
                    <a:pt x="501" y="113"/>
                  </a:cubicBezTo>
                  <a:cubicBezTo>
                    <a:pt x="494" y="106"/>
                    <a:pt x="487" y="99"/>
                    <a:pt x="205" y="1"/>
                  </a:cubicBezTo>
                  <a:close/>
                  <a:moveTo>
                    <a:pt x="554" y="794"/>
                  </a:moveTo>
                  <a:lnTo>
                    <a:pt x="554" y="794"/>
                  </a:lnTo>
                  <a:cubicBezTo>
                    <a:pt x="530" y="827"/>
                    <a:pt x="504" y="858"/>
                    <a:pt x="476" y="887"/>
                  </a:cubicBezTo>
                  <a:lnTo>
                    <a:pt x="476" y="887"/>
                  </a:lnTo>
                  <a:cubicBezTo>
                    <a:pt x="509" y="869"/>
                    <a:pt x="537" y="854"/>
                    <a:pt x="537" y="854"/>
                  </a:cubicBezTo>
                  <a:cubicBezTo>
                    <a:pt x="543" y="834"/>
                    <a:pt x="549" y="814"/>
                    <a:pt x="554" y="794"/>
                  </a:cubicBezTo>
                  <a:close/>
                  <a:moveTo>
                    <a:pt x="119" y="275"/>
                  </a:moveTo>
                  <a:cubicBezTo>
                    <a:pt x="57" y="336"/>
                    <a:pt x="13" y="416"/>
                    <a:pt x="1" y="501"/>
                  </a:cubicBezTo>
                  <a:lnTo>
                    <a:pt x="1" y="550"/>
                  </a:lnTo>
                  <a:lnTo>
                    <a:pt x="1" y="614"/>
                  </a:lnTo>
                  <a:cubicBezTo>
                    <a:pt x="22" y="706"/>
                    <a:pt x="57" y="797"/>
                    <a:pt x="100" y="889"/>
                  </a:cubicBezTo>
                  <a:cubicBezTo>
                    <a:pt x="121" y="896"/>
                    <a:pt x="149" y="896"/>
                    <a:pt x="170" y="896"/>
                  </a:cubicBezTo>
                  <a:cubicBezTo>
                    <a:pt x="227" y="861"/>
                    <a:pt x="283" y="832"/>
                    <a:pt x="339" y="804"/>
                  </a:cubicBezTo>
                  <a:lnTo>
                    <a:pt x="339" y="847"/>
                  </a:lnTo>
                  <a:cubicBezTo>
                    <a:pt x="325" y="917"/>
                    <a:pt x="304" y="981"/>
                    <a:pt x="276" y="1044"/>
                  </a:cubicBezTo>
                  <a:lnTo>
                    <a:pt x="283" y="1044"/>
                  </a:lnTo>
                  <a:cubicBezTo>
                    <a:pt x="354" y="1000"/>
                    <a:pt x="419" y="947"/>
                    <a:pt x="476" y="887"/>
                  </a:cubicBezTo>
                  <a:lnTo>
                    <a:pt x="476" y="887"/>
                  </a:lnTo>
                  <a:cubicBezTo>
                    <a:pt x="434" y="910"/>
                    <a:pt x="381" y="936"/>
                    <a:pt x="365" y="936"/>
                  </a:cubicBezTo>
                  <a:cubicBezTo>
                    <a:pt x="361" y="936"/>
                    <a:pt x="360" y="934"/>
                    <a:pt x="360" y="931"/>
                  </a:cubicBezTo>
                  <a:cubicBezTo>
                    <a:pt x="368" y="924"/>
                    <a:pt x="368" y="903"/>
                    <a:pt x="375" y="896"/>
                  </a:cubicBezTo>
                  <a:cubicBezTo>
                    <a:pt x="382" y="882"/>
                    <a:pt x="382" y="868"/>
                    <a:pt x="382" y="854"/>
                  </a:cubicBezTo>
                  <a:lnTo>
                    <a:pt x="375" y="854"/>
                  </a:lnTo>
                  <a:cubicBezTo>
                    <a:pt x="375" y="840"/>
                    <a:pt x="382" y="825"/>
                    <a:pt x="353" y="748"/>
                  </a:cubicBezTo>
                  <a:cubicBezTo>
                    <a:pt x="318" y="770"/>
                    <a:pt x="278" y="781"/>
                    <a:pt x="239" y="781"/>
                  </a:cubicBezTo>
                  <a:cubicBezTo>
                    <a:pt x="156" y="781"/>
                    <a:pt x="75" y="733"/>
                    <a:pt x="36" y="656"/>
                  </a:cubicBezTo>
                  <a:lnTo>
                    <a:pt x="36" y="607"/>
                  </a:lnTo>
                  <a:lnTo>
                    <a:pt x="36" y="550"/>
                  </a:lnTo>
                  <a:cubicBezTo>
                    <a:pt x="43" y="480"/>
                    <a:pt x="57" y="417"/>
                    <a:pt x="71" y="346"/>
                  </a:cubicBezTo>
                  <a:cubicBezTo>
                    <a:pt x="71" y="346"/>
                    <a:pt x="117" y="321"/>
                    <a:pt x="119" y="275"/>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7"/>
            <p:cNvSpPr/>
            <p:nvPr/>
          </p:nvSpPr>
          <p:spPr>
            <a:xfrm>
              <a:off x="7737641" y="1595859"/>
              <a:ext cx="65805" cy="113381"/>
            </a:xfrm>
            <a:custGeom>
              <a:avLst/>
              <a:gdLst/>
              <a:ahLst/>
              <a:cxnLst/>
              <a:rect l="l" t="t" r="r" b="b"/>
              <a:pathLst>
                <a:path w="509" h="877" extrusionOk="0">
                  <a:moveTo>
                    <a:pt x="229" y="159"/>
                  </a:moveTo>
                  <a:cubicBezTo>
                    <a:pt x="239" y="159"/>
                    <a:pt x="250" y="162"/>
                    <a:pt x="262" y="169"/>
                  </a:cubicBezTo>
                  <a:cubicBezTo>
                    <a:pt x="325" y="204"/>
                    <a:pt x="346" y="282"/>
                    <a:pt x="346" y="493"/>
                  </a:cubicBezTo>
                  <a:cubicBezTo>
                    <a:pt x="346" y="661"/>
                    <a:pt x="327" y="720"/>
                    <a:pt x="286" y="720"/>
                  </a:cubicBezTo>
                  <a:cubicBezTo>
                    <a:pt x="276" y="720"/>
                    <a:pt x="266" y="717"/>
                    <a:pt x="255" y="712"/>
                  </a:cubicBezTo>
                  <a:lnTo>
                    <a:pt x="255" y="705"/>
                  </a:lnTo>
                  <a:cubicBezTo>
                    <a:pt x="191" y="669"/>
                    <a:pt x="170" y="585"/>
                    <a:pt x="170" y="387"/>
                  </a:cubicBezTo>
                  <a:cubicBezTo>
                    <a:pt x="170" y="222"/>
                    <a:pt x="189" y="159"/>
                    <a:pt x="229" y="159"/>
                  </a:cubicBezTo>
                  <a:close/>
                  <a:moveTo>
                    <a:pt x="145" y="0"/>
                  </a:moveTo>
                  <a:cubicBezTo>
                    <a:pt x="52" y="0"/>
                    <a:pt x="1" y="99"/>
                    <a:pt x="1" y="289"/>
                  </a:cubicBezTo>
                  <a:cubicBezTo>
                    <a:pt x="1" y="550"/>
                    <a:pt x="93" y="747"/>
                    <a:pt x="255" y="839"/>
                  </a:cubicBezTo>
                  <a:cubicBezTo>
                    <a:pt x="296" y="864"/>
                    <a:pt x="333" y="876"/>
                    <a:pt x="365" y="876"/>
                  </a:cubicBezTo>
                  <a:cubicBezTo>
                    <a:pt x="458" y="876"/>
                    <a:pt x="509" y="773"/>
                    <a:pt x="509" y="585"/>
                  </a:cubicBezTo>
                  <a:cubicBezTo>
                    <a:pt x="509" y="324"/>
                    <a:pt x="417" y="134"/>
                    <a:pt x="255" y="35"/>
                  </a:cubicBezTo>
                  <a:cubicBezTo>
                    <a:pt x="214" y="12"/>
                    <a:pt x="177" y="0"/>
                    <a:pt x="145" y="0"/>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7"/>
            <p:cNvSpPr/>
            <p:nvPr/>
          </p:nvSpPr>
          <p:spPr>
            <a:xfrm>
              <a:off x="7734926" y="1593532"/>
              <a:ext cx="71235" cy="118164"/>
            </a:xfrm>
            <a:custGeom>
              <a:avLst/>
              <a:gdLst/>
              <a:ahLst/>
              <a:cxnLst/>
              <a:rect l="l" t="t" r="r" b="b"/>
              <a:pathLst>
                <a:path w="551" h="914" extrusionOk="0">
                  <a:moveTo>
                    <a:pt x="241" y="194"/>
                  </a:moveTo>
                  <a:cubicBezTo>
                    <a:pt x="248" y="201"/>
                    <a:pt x="262" y="201"/>
                    <a:pt x="269" y="208"/>
                  </a:cubicBezTo>
                  <a:cubicBezTo>
                    <a:pt x="318" y="236"/>
                    <a:pt x="346" y="293"/>
                    <a:pt x="346" y="511"/>
                  </a:cubicBezTo>
                  <a:cubicBezTo>
                    <a:pt x="346" y="666"/>
                    <a:pt x="332" y="709"/>
                    <a:pt x="283" y="709"/>
                  </a:cubicBezTo>
                  <a:cubicBezTo>
                    <a:pt x="233" y="680"/>
                    <a:pt x="205" y="617"/>
                    <a:pt x="205" y="405"/>
                  </a:cubicBezTo>
                  <a:cubicBezTo>
                    <a:pt x="205" y="250"/>
                    <a:pt x="219" y="208"/>
                    <a:pt x="241" y="194"/>
                  </a:cubicBezTo>
                  <a:close/>
                  <a:moveTo>
                    <a:pt x="246" y="158"/>
                  </a:moveTo>
                  <a:cubicBezTo>
                    <a:pt x="237" y="158"/>
                    <a:pt x="227" y="160"/>
                    <a:pt x="219" y="166"/>
                  </a:cubicBezTo>
                  <a:cubicBezTo>
                    <a:pt x="177" y="187"/>
                    <a:pt x="163" y="250"/>
                    <a:pt x="163" y="405"/>
                  </a:cubicBezTo>
                  <a:cubicBezTo>
                    <a:pt x="163" y="610"/>
                    <a:pt x="191" y="702"/>
                    <a:pt x="269" y="744"/>
                  </a:cubicBezTo>
                  <a:cubicBezTo>
                    <a:pt x="276" y="751"/>
                    <a:pt x="297" y="758"/>
                    <a:pt x="311" y="758"/>
                  </a:cubicBezTo>
                  <a:cubicBezTo>
                    <a:pt x="318" y="758"/>
                    <a:pt x="325" y="758"/>
                    <a:pt x="339" y="751"/>
                  </a:cubicBezTo>
                  <a:cubicBezTo>
                    <a:pt x="374" y="730"/>
                    <a:pt x="389" y="659"/>
                    <a:pt x="389" y="511"/>
                  </a:cubicBezTo>
                  <a:cubicBezTo>
                    <a:pt x="389" y="307"/>
                    <a:pt x="360" y="215"/>
                    <a:pt x="290" y="173"/>
                  </a:cubicBezTo>
                  <a:cubicBezTo>
                    <a:pt x="277" y="164"/>
                    <a:pt x="261" y="158"/>
                    <a:pt x="246" y="158"/>
                  </a:cubicBezTo>
                  <a:close/>
                  <a:moveTo>
                    <a:pt x="163" y="39"/>
                  </a:moveTo>
                  <a:cubicBezTo>
                    <a:pt x="198" y="39"/>
                    <a:pt x="233" y="53"/>
                    <a:pt x="269" y="74"/>
                  </a:cubicBezTo>
                  <a:cubicBezTo>
                    <a:pt x="424" y="159"/>
                    <a:pt x="508" y="349"/>
                    <a:pt x="508" y="603"/>
                  </a:cubicBezTo>
                  <a:cubicBezTo>
                    <a:pt x="508" y="744"/>
                    <a:pt x="480" y="836"/>
                    <a:pt x="431" y="864"/>
                  </a:cubicBezTo>
                  <a:cubicBezTo>
                    <a:pt x="412" y="872"/>
                    <a:pt x="393" y="876"/>
                    <a:pt x="373" y="876"/>
                  </a:cubicBezTo>
                  <a:cubicBezTo>
                    <a:pt x="341" y="876"/>
                    <a:pt x="309" y="865"/>
                    <a:pt x="283" y="843"/>
                  </a:cubicBezTo>
                  <a:cubicBezTo>
                    <a:pt x="135" y="758"/>
                    <a:pt x="43" y="568"/>
                    <a:pt x="43" y="314"/>
                  </a:cubicBezTo>
                  <a:cubicBezTo>
                    <a:pt x="43" y="173"/>
                    <a:pt x="71" y="81"/>
                    <a:pt x="121" y="53"/>
                  </a:cubicBezTo>
                  <a:cubicBezTo>
                    <a:pt x="135" y="46"/>
                    <a:pt x="149" y="39"/>
                    <a:pt x="163" y="39"/>
                  </a:cubicBezTo>
                  <a:close/>
                  <a:moveTo>
                    <a:pt x="174" y="1"/>
                  </a:moveTo>
                  <a:cubicBezTo>
                    <a:pt x="148" y="1"/>
                    <a:pt x="122" y="7"/>
                    <a:pt x="100" y="18"/>
                  </a:cubicBezTo>
                  <a:cubicBezTo>
                    <a:pt x="36" y="53"/>
                    <a:pt x="1" y="152"/>
                    <a:pt x="1" y="314"/>
                  </a:cubicBezTo>
                  <a:cubicBezTo>
                    <a:pt x="1" y="582"/>
                    <a:pt x="100" y="779"/>
                    <a:pt x="262" y="878"/>
                  </a:cubicBezTo>
                  <a:cubicBezTo>
                    <a:pt x="304" y="899"/>
                    <a:pt x="339" y="913"/>
                    <a:pt x="389" y="913"/>
                  </a:cubicBezTo>
                  <a:cubicBezTo>
                    <a:pt x="410" y="913"/>
                    <a:pt x="431" y="913"/>
                    <a:pt x="452" y="899"/>
                  </a:cubicBezTo>
                  <a:cubicBezTo>
                    <a:pt x="515" y="864"/>
                    <a:pt x="551" y="765"/>
                    <a:pt x="551" y="603"/>
                  </a:cubicBezTo>
                  <a:cubicBezTo>
                    <a:pt x="551" y="335"/>
                    <a:pt x="452" y="138"/>
                    <a:pt x="283" y="39"/>
                  </a:cubicBezTo>
                  <a:cubicBezTo>
                    <a:pt x="253" y="14"/>
                    <a:pt x="213" y="1"/>
                    <a:pt x="174"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7"/>
            <p:cNvSpPr/>
            <p:nvPr/>
          </p:nvSpPr>
          <p:spPr>
            <a:xfrm>
              <a:off x="6626726" y="1499157"/>
              <a:ext cx="1512993" cy="1420298"/>
            </a:xfrm>
            <a:custGeom>
              <a:avLst/>
              <a:gdLst/>
              <a:ahLst/>
              <a:cxnLst/>
              <a:rect l="l" t="t" r="r" b="b"/>
              <a:pathLst>
                <a:path w="11703" h="10986" extrusionOk="0">
                  <a:moveTo>
                    <a:pt x="3067" y="1"/>
                  </a:moveTo>
                  <a:lnTo>
                    <a:pt x="3067" y="1"/>
                  </a:lnTo>
                  <a:cubicBezTo>
                    <a:pt x="2510" y="311"/>
                    <a:pt x="2010" y="713"/>
                    <a:pt x="1594" y="1192"/>
                  </a:cubicBezTo>
                  <a:cubicBezTo>
                    <a:pt x="544" y="2383"/>
                    <a:pt x="1" y="4026"/>
                    <a:pt x="121" y="5739"/>
                  </a:cubicBezTo>
                  <a:cubicBezTo>
                    <a:pt x="128" y="5844"/>
                    <a:pt x="142" y="5943"/>
                    <a:pt x="149" y="6049"/>
                  </a:cubicBezTo>
                  <a:cubicBezTo>
                    <a:pt x="205" y="6500"/>
                    <a:pt x="269" y="6930"/>
                    <a:pt x="353" y="7325"/>
                  </a:cubicBezTo>
                  <a:cubicBezTo>
                    <a:pt x="755" y="9355"/>
                    <a:pt x="1594" y="10687"/>
                    <a:pt x="3603" y="10941"/>
                  </a:cubicBezTo>
                  <a:cubicBezTo>
                    <a:pt x="3838" y="10971"/>
                    <a:pt x="4088" y="10986"/>
                    <a:pt x="4357" y="10986"/>
                  </a:cubicBezTo>
                  <a:cubicBezTo>
                    <a:pt x="5049" y="10986"/>
                    <a:pt x="5859" y="10885"/>
                    <a:pt x="6803" y="10666"/>
                  </a:cubicBezTo>
                  <a:cubicBezTo>
                    <a:pt x="7572" y="10490"/>
                    <a:pt x="8305" y="10173"/>
                    <a:pt x="8961" y="9729"/>
                  </a:cubicBezTo>
                  <a:cubicBezTo>
                    <a:pt x="9285" y="9510"/>
                    <a:pt x="9588" y="9256"/>
                    <a:pt x="9863" y="8981"/>
                  </a:cubicBezTo>
                  <a:cubicBezTo>
                    <a:pt x="11104" y="7748"/>
                    <a:pt x="11703" y="6014"/>
                    <a:pt x="11470" y="4279"/>
                  </a:cubicBezTo>
                  <a:lnTo>
                    <a:pt x="11470" y="4279"/>
                  </a:lnTo>
                  <a:lnTo>
                    <a:pt x="11470" y="4287"/>
                  </a:lnTo>
                  <a:cubicBezTo>
                    <a:pt x="11456" y="4202"/>
                    <a:pt x="11442" y="4110"/>
                    <a:pt x="11428" y="4026"/>
                  </a:cubicBezTo>
                  <a:cubicBezTo>
                    <a:pt x="11322" y="3427"/>
                    <a:pt x="11118" y="2848"/>
                    <a:pt x="10836" y="2320"/>
                  </a:cubicBezTo>
                  <a:cubicBezTo>
                    <a:pt x="10800" y="2256"/>
                    <a:pt x="10765" y="2200"/>
                    <a:pt x="10730" y="2144"/>
                  </a:cubicBezTo>
                  <a:cubicBezTo>
                    <a:pt x="10709" y="2101"/>
                    <a:pt x="10688" y="2066"/>
                    <a:pt x="10666" y="2031"/>
                  </a:cubicBezTo>
                  <a:cubicBezTo>
                    <a:pt x="10554" y="2376"/>
                    <a:pt x="10201" y="3152"/>
                    <a:pt x="9214" y="3215"/>
                  </a:cubicBezTo>
                  <a:cubicBezTo>
                    <a:pt x="9179" y="3219"/>
                    <a:pt x="9142" y="3220"/>
                    <a:pt x="9104" y="3220"/>
                  </a:cubicBezTo>
                  <a:cubicBezTo>
                    <a:pt x="9066" y="3220"/>
                    <a:pt x="9028" y="3219"/>
                    <a:pt x="8989" y="3215"/>
                  </a:cubicBezTo>
                  <a:cubicBezTo>
                    <a:pt x="7515" y="3159"/>
                    <a:pt x="3589" y="1276"/>
                    <a:pt x="3124" y="762"/>
                  </a:cubicBezTo>
                  <a:cubicBezTo>
                    <a:pt x="2962" y="579"/>
                    <a:pt x="2976" y="290"/>
                    <a:pt x="3067" y="1"/>
                  </a:cubicBezTo>
                  <a:close/>
                </a:path>
              </a:pathLst>
            </a:custGeom>
            <a:solidFill>
              <a:srgbClr val="F4EE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7"/>
            <p:cNvSpPr/>
            <p:nvPr/>
          </p:nvSpPr>
          <p:spPr>
            <a:xfrm>
              <a:off x="6624917" y="1497347"/>
              <a:ext cx="1517518" cy="1425469"/>
            </a:xfrm>
            <a:custGeom>
              <a:avLst/>
              <a:gdLst/>
              <a:ahLst/>
              <a:cxnLst/>
              <a:rect l="l" t="t" r="r" b="b"/>
              <a:pathLst>
                <a:path w="11738" h="11026" extrusionOk="0">
                  <a:moveTo>
                    <a:pt x="3053" y="57"/>
                  </a:moveTo>
                  <a:lnTo>
                    <a:pt x="3053" y="57"/>
                  </a:lnTo>
                  <a:cubicBezTo>
                    <a:pt x="2954" y="381"/>
                    <a:pt x="2983" y="628"/>
                    <a:pt x="3124" y="783"/>
                  </a:cubicBezTo>
                  <a:cubicBezTo>
                    <a:pt x="3589" y="1312"/>
                    <a:pt x="7551" y="3194"/>
                    <a:pt x="9003" y="3250"/>
                  </a:cubicBezTo>
                  <a:cubicBezTo>
                    <a:pt x="9042" y="3254"/>
                    <a:pt x="9080" y="3255"/>
                    <a:pt x="9119" y="3255"/>
                  </a:cubicBezTo>
                  <a:cubicBezTo>
                    <a:pt x="9158" y="3255"/>
                    <a:pt x="9197" y="3254"/>
                    <a:pt x="9235" y="3250"/>
                  </a:cubicBezTo>
                  <a:cubicBezTo>
                    <a:pt x="10194" y="3180"/>
                    <a:pt x="10561" y="2440"/>
                    <a:pt x="10688" y="2087"/>
                  </a:cubicBezTo>
                  <a:lnTo>
                    <a:pt x="10730" y="2165"/>
                  </a:lnTo>
                  <a:cubicBezTo>
                    <a:pt x="10765" y="2221"/>
                    <a:pt x="10800" y="2277"/>
                    <a:pt x="10836" y="2341"/>
                  </a:cubicBezTo>
                  <a:cubicBezTo>
                    <a:pt x="11118" y="2870"/>
                    <a:pt x="11315" y="3448"/>
                    <a:pt x="11421" y="4040"/>
                  </a:cubicBezTo>
                  <a:cubicBezTo>
                    <a:pt x="11442" y="4124"/>
                    <a:pt x="11456" y="4216"/>
                    <a:pt x="11463" y="4301"/>
                  </a:cubicBezTo>
                  <a:cubicBezTo>
                    <a:pt x="11696" y="6028"/>
                    <a:pt x="11103" y="7762"/>
                    <a:pt x="9870" y="8981"/>
                  </a:cubicBezTo>
                  <a:cubicBezTo>
                    <a:pt x="9588" y="9263"/>
                    <a:pt x="9292" y="9510"/>
                    <a:pt x="8967" y="9736"/>
                  </a:cubicBezTo>
                  <a:cubicBezTo>
                    <a:pt x="8312" y="10180"/>
                    <a:pt x="7586" y="10497"/>
                    <a:pt x="6810" y="10666"/>
                  </a:cubicBezTo>
                  <a:cubicBezTo>
                    <a:pt x="5881" y="10880"/>
                    <a:pt x="5078" y="10988"/>
                    <a:pt x="4376" y="10988"/>
                  </a:cubicBezTo>
                  <a:cubicBezTo>
                    <a:pt x="4109" y="10988"/>
                    <a:pt x="3856" y="10972"/>
                    <a:pt x="3617" y="10941"/>
                  </a:cubicBezTo>
                  <a:cubicBezTo>
                    <a:pt x="1812" y="10708"/>
                    <a:pt x="847" y="9630"/>
                    <a:pt x="381" y="7339"/>
                  </a:cubicBezTo>
                  <a:cubicBezTo>
                    <a:pt x="311" y="6958"/>
                    <a:pt x="248" y="6542"/>
                    <a:pt x="184" y="6063"/>
                  </a:cubicBezTo>
                  <a:cubicBezTo>
                    <a:pt x="177" y="5957"/>
                    <a:pt x="163" y="5851"/>
                    <a:pt x="156" y="5760"/>
                  </a:cubicBezTo>
                  <a:cubicBezTo>
                    <a:pt x="36" y="4075"/>
                    <a:pt x="572" y="2418"/>
                    <a:pt x="1622" y="1220"/>
                  </a:cubicBezTo>
                  <a:cubicBezTo>
                    <a:pt x="2031" y="755"/>
                    <a:pt x="2510" y="360"/>
                    <a:pt x="3053" y="57"/>
                  </a:cubicBezTo>
                  <a:close/>
                  <a:moveTo>
                    <a:pt x="3074" y="0"/>
                  </a:moveTo>
                  <a:cubicBezTo>
                    <a:pt x="2517" y="311"/>
                    <a:pt x="2017" y="712"/>
                    <a:pt x="1594" y="1199"/>
                  </a:cubicBezTo>
                  <a:cubicBezTo>
                    <a:pt x="537" y="2404"/>
                    <a:pt x="1" y="4068"/>
                    <a:pt x="121" y="5760"/>
                  </a:cubicBezTo>
                  <a:cubicBezTo>
                    <a:pt x="128" y="5858"/>
                    <a:pt x="135" y="5964"/>
                    <a:pt x="149" y="6063"/>
                  </a:cubicBezTo>
                  <a:cubicBezTo>
                    <a:pt x="205" y="6549"/>
                    <a:pt x="269" y="6965"/>
                    <a:pt x="346" y="7346"/>
                  </a:cubicBezTo>
                  <a:cubicBezTo>
                    <a:pt x="572" y="8460"/>
                    <a:pt x="896" y="9249"/>
                    <a:pt x="1375" y="9827"/>
                  </a:cubicBezTo>
                  <a:cubicBezTo>
                    <a:pt x="1911" y="10476"/>
                    <a:pt x="2644" y="10856"/>
                    <a:pt x="3617" y="10976"/>
                  </a:cubicBezTo>
                  <a:cubicBezTo>
                    <a:pt x="3864" y="11011"/>
                    <a:pt x="4125" y="11026"/>
                    <a:pt x="4378" y="11026"/>
                  </a:cubicBezTo>
                  <a:cubicBezTo>
                    <a:pt x="5203" y="11011"/>
                    <a:pt x="6021" y="10906"/>
                    <a:pt x="6825" y="10708"/>
                  </a:cubicBezTo>
                  <a:cubicBezTo>
                    <a:pt x="7600" y="10532"/>
                    <a:pt x="8333" y="10215"/>
                    <a:pt x="8989" y="9764"/>
                  </a:cubicBezTo>
                  <a:cubicBezTo>
                    <a:pt x="9313" y="9545"/>
                    <a:pt x="9616" y="9291"/>
                    <a:pt x="9898" y="9009"/>
                  </a:cubicBezTo>
                  <a:cubicBezTo>
                    <a:pt x="11139" y="7776"/>
                    <a:pt x="11738" y="6035"/>
                    <a:pt x="11505" y="4301"/>
                  </a:cubicBezTo>
                  <a:cubicBezTo>
                    <a:pt x="11491" y="4209"/>
                    <a:pt x="11477" y="4124"/>
                    <a:pt x="11463" y="4033"/>
                  </a:cubicBezTo>
                  <a:cubicBezTo>
                    <a:pt x="11357" y="3433"/>
                    <a:pt x="11153" y="2855"/>
                    <a:pt x="10864" y="2327"/>
                  </a:cubicBezTo>
                  <a:cubicBezTo>
                    <a:pt x="10836" y="2270"/>
                    <a:pt x="10800" y="2207"/>
                    <a:pt x="10765" y="2150"/>
                  </a:cubicBezTo>
                  <a:cubicBezTo>
                    <a:pt x="10744" y="2101"/>
                    <a:pt x="10709" y="2066"/>
                    <a:pt x="10659" y="2038"/>
                  </a:cubicBezTo>
                  <a:cubicBezTo>
                    <a:pt x="10554" y="2369"/>
                    <a:pt x="10201" y="3144"/>
                    <a:pt x="9228" y="3215"/>
                  </a:cubicBezTo>
                  <a:lnTo>
                    <a:pt x="9003" y="3215"/>
                  </a:lnTo>
                  <a:cubicBezTo>
                    <a:pt x="7558" y="3159"/>
                    <a:pt x="3617" y="1283"/>
                    <a:pt x="3152" y="762"/>
                  </a:cubicBezTo>
                  <a:cubicBezTo>
                    <a:pt x="3011" y="607"/>
                    <a:pt x="2997" y="360"/>
                    <a:pt x="3074"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7"/>
            <p:cNvSpPr/>
            <p:nvPr/>
          </p:nvSpPr>
          <p:spPr>
            <a:xfrm>
              <a:off x="6630088" y="1653260"/>
              <a:ext cx="1434001" cy="933937"/>
            </a:xfrm>
            <a:custGeom>
              <a:avLst/>
              <a:gdLst/>
              <a:ahLst/>
              <a:cxnLst/>
              <a:rect l="l" t="t" r="r" b="b"/>
              <a:pathLst>
                <a:path w="11092" h="7224" extrusionOk="0">
                  <a:moveTo>
                    <a:pt x="1821" y="0"/>
                  </a:moveTo>
                  <a:cubicBezTo>
                    <a:pt x="407" y="0"/>
                    <a:pt x="1" y="2880"/>
                    <a:pt x="102" y="4265"/>
                  </a:cubicBezTo>
                  <a:cubicBezTo>
                    <a:pt x="2174" y="6154"/>
                    <a:pt x="3923" y="6760"/>
                    <a:pt x="6665" y="7099"/>
                  </a:cubicBezTo>
                  <a:cubicBezTo>
                    <a:pt x="7157" y="7161"/>
                    <a:pt x="7563" y="7224"/>
                    <a:pt x="7917" y="7224"/>
                  </a:cubicBezTo>
                  <a:cubicBezTo>
                    <a:pt x="8638" y="7224"/>
                    <a:pt x="9140" y="6964"/>
                    <a:pt x="9703" y="5914"/>
                  </a:cubicBezTo>
                  <a:cubicBezTo>
                    <a:pt x="11092" y="3306"/>
                    <a:pt x="9928" y="3447"/>
                    <a:pt x="7708" y="2820"/>
                  </a:cubicBezTo>
                  <a:cubicBezTo>
                    <a:pt x="6080" y="2361"/>
                    <a:pt x="5621" y="2086"/>
                    <a:pt x="4120" y="1290"/>
                  </a:cubicBezTo>
                  <a:cubicBezTo>
                    <a:pt x="3591" y="1001"/>
                    <a:pt x="2604" y="127"/>
                    <a:pt x="2033" y="21"/>
                  </a:cubicBezTo>
                  <a:cubicBezTo>
                    <a:pt x="1960" y="7"/>
                    <a:pt x="1889" y="0"/>
                    <a:pt x="182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7"/>
            <p:cNvSpPr/>
            <p:nvPr/>
          </p:nvSpPr>
          <p:spPr>
            <a:xfrm>
              <a:off x="6629571" y="1651191"/>
              <a:ext cx="1348804" cy="938074"/>
            </a:xfrm>
            <a:custGeom>
              <a:avLst/>
              <a:gdLst/>
              <a:ahLst/>
              <a:cxnLst/>
              <a:rect l="l" t="t" r="r" b="b"/>
              <a:pathLst>
                <a:path w="10433" h="7256" extrusionOk="0">
                  <a:moveTo>
                    <a:pt x="1842" y="32"/>
                  </a:moveTo>
                  <a:cubicBezTo>
                    <a:pt x="1907" y="32"/>
                    <a:pt x="1972" y="38"/>
                    <a:pt x="2037" y="51"/>
                  </a:cubicBezTo>
                  <a:cubicBezTo>
                    <a:pt x="2397" y="122"/>
                    <a:pt x="2933" y="502"/>
                    <a:pt x="3405" y="841"/>
                  </a:cubicBezTo>
                  <a:cubicBezTo>
                    <a:pt x="3630" y="1010"/>
                    <a:pt x="3870" y="1172"/>
                    <a:pt x="4117" y="1313"/>
                  </a:cubicBezTo>
                  <a:lnTo>
                    <a:pt x="4420" y="1475"/>
                  </a:lnTo>
                  <a:cubicBezTo>
                    <a:pt x="5668" y="2145"/>
                    <a:pt x="6189" y="2427"/>
                    <a:pt x="7712" y="2850"/>
                  </a:cubicBezTo>
                  <a:cubicBezTo>
                    <a:pt x="7994" y="2934"/>
                    <a:pt x="8262" y="2998"/>
                    <a:pt x="8501" y="3061"/>
                  </a:cubicBezTo>
                  <a:cubicBezTo>
                    <a:pt x="9390" y="3287"/>
                    <a:pt x="10024" y="3449"/>
                    <a:pt x="10222" y="3886"/>
                  </a:cubicBezTo>
                  <a:cubicBezTo>
                    <a:pt x="10391" y="4274"/>
                    <a:pt x="10229" y="4901"/>
                    <a:pt x="9686" y="5916"/>
                  </a:cubicBezTo>
                  <a:cubicBezTo>
                    <a:pt x="9130" y="6957"/>
                    <a:pt x="8636" y="7216"/>
                    <a:pt x="7924" y="7216"/>
                  </a:cubicBezTo>
                  <a:cubicBezTo>
                    <a:pt x="7633" y="7216"/>
                    <a:pt x="7305" y="7173"/>
                    <a:pt x="6922" y="7122"/>
                  </a:cubicBezTo>
                  <a:lnTo>
                    <a:pt x="6669" y="7093"/>
                  </a:lnTo>
                  <a:cubicBezTo>
                    <a:pt x="4082" y="6769"/>
                    <a:pt x="2270" y="6219"/>
                    <a:pt x="120" y="4267"/>
                  </a:cubicBezTo>
                  <a:cubicBezTo>
                    <a:pt x="42" y="3103"/>
                    <a:pt x="310" y="1052"/>
                    <a:pt x="1135" y="312"/>
                  </a:cubicBezTo>
                  <a:cubicBezTo>
                    <a:pt x="1327" y="131"/>
                    <a:pt x="1582" y="32"/>
                    <a:pt x="1842" y="32"/>
                  </a:cubicBezTo>
                  <a:close/>
                  <a:moveTo>
                    <a:pt x="1829" y="1"/>
                  </a:moveTo>
                  <a:cubicBezTo>
                    <a:pt x="1564" y="1"/>
                    <a:pt x="1308" y="102"/>
                    <a:pt x="1114" y="291"/>
                  </a:cubicBezTo>
                  <a:cubicBezTo>
                    <a:pt x="268" y="1038"/>
                    <a:pt x="0" y="3118"/>
                    <a:pt x="92" y="4295"/>
                  </a:cubicBezTo>
                  <a:cubicBezTo>
                    <a:pt x="2249" y="6262"/>
                    <a:pt x="4067" y="6811"/>
                    <a:pt x="6662" y="7136"/>
                  </a:cubicBezTo>
                  <a:lnTo>
                    <a:pt x="6915" y="7171"/>
                  </a:lnTo>
                  <a:cubicBezTo>
                    <a:pt x="7254" y="7220"/>
                    <a:pt x="7585" y="7248"/>
                    <a:pt x="7923" y="7255"/>
                  </a:cubicBezTo>
                  <a:cubicBezTo>
                    <a:pt x="8650" y="7255"/>
                    <a:pt x="9157" y="6995"/>
                    <a:pt x="9721" y="5944"/>
                  </a:cubicBezTo>
                  <a:cubicBezTo>
                    <a:pt x="10278" y="4901"/>
                    <a:pt x="10433" y="4288"/>
                    <a:pt x="10257" y="3879"/>
                  </a:cubicBezTo>
                  <a:cubicBezTo>
                    <a:pt x="10059" y="3421"/>
                    <a:pt x="9411" y="3259"/>
                    <a:pt x="8516" y="3033"/>
                  </a:cubicBezTo>
                  <a:cubicBezTo>
                    <a:pt x="8262" y="2970"/>
                    <a:pt x="8001" y="2906"/>
                    <a:pt x="7719" y="2821"/>
                  </a:cubicBezTo>
                  <a:cubicBezTo>
                    <a:pt x="6203" y="2399"/>
                    <a:pt x="5689" y="2117"/>
                    <a:pt x="4434" y="1447"/>
                  </a:cubicBezTo>
                  <a:lnTo>
                    <a:pt x="4138" y="1292"/>
                  </a:lnTo>
                  <a:cubicBezTo>
                    <a:pt x="3891" y="1144"/>
                    <a:pt x="3652" y="989"/>
                    <a:pt x="3426" y="820"/>
                  </a:cubicBezTo>
                  <a:cubicBezTo>
                    <a:pt x="2954" y="474"/>
                    <a:pt x="2411" y="93"/>
                    <a:pt x="2044" y="23"/>
                  </a:cubicBezTo>
                  <a:cubicBezTo>
                    <a:pt x="1973" y="8"/>
                    <a:pt x="1901" y="1"/>
                    <a:pt x="1829"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7"/>
            <p:cNvSpPr/>
            <p:nvPr/>
          </p:nvSpPr>
          <p:spPr>
            <a:xfrm>
              <a:off x="6601258" y="1671488"/>
              <a:ext cx="1423659" cy="933549"/>
            </a:xfrm>
            <a:custGeom>
              <a:avLst/>
              <a:gdLst/>
              <a:ahLst/>
              <a:cxnLst/>
              <a:rect l="l" t="t" r="r" b="b"/>
              <a:pathLst>
                <a:path w="11012" h="7221" extrusionOk="0">
                  <a:moveTo>
                    <a:pt x="1749" y="1"/>
                  </a:moveTo>
                  <a:cubicBezTo>
                    <a:pt x="512" y="1"/>
                    <a:pt x="48" y="2175"/>
                    <a:pt x="8" y="3651"/>
                  </a:cubicBezTo>
                  <a:cubicBezTo>
                    <a:pt x="1" y="4032"/>
                    <a:pt x="163" y="4399"/>
                    <a:pt x="459" y="4638"/>
                  </a:cubicBezTo>
                  <a:cubicBezTo>
                    <a:pt x="2348" y="6231"/>
                    <a:pt x="4040" y="6774"/>
                    <a:pt x="6585" y="7098"/>
                  </a:cubicBezTo>
                  <a:cubicBezTo>
                    <a:pt x="7078" y="7159"/>
                    <a:pt x="7485" y="7220"/>
                    <a:pt x="7839" y="7220"/>
                  </a:cubicBezTo>
                  <a:cubicBezTo>
                    <a:pt x="8563" y="7220"/>
                    <a:pt x="9064" y="6963"/>
                    <a:pt x="9623" y="5907"/>
                  </a:cubicBezTo>
                  <a:cubicBezTo>
                    <a:pt x="11012" y="3306"/>
                    <a:pt x="9848" y="3440"/>
                    <a:pt x="7635" y="2820"/>
                  </a:cubicBezTo>
                  <a:cubicBezTo>
                    <a:pt x="5999" y="2361"/>
                    <a:pt x="5541" y="2086"/>
                    <a:pt x="4047" y="1283"/>
                  </a:cubicBezTo>
                  <a:cubicBezTo>
                    <a:pt x="3518" y="1001"/>
                    <a:pt x="2524" y="127"/>
                    <a:pt x="1960" y="21"/>
                  </a:cubicBezTo>
                  <a:cubicBezTo>
                    <a:pt x="1888" y="7"/>
                    <a:pt x="1817" y="1"/>
                    <a:pt x="1749" y="1"/>
                  </a:cubicBezTo>
                  <a:close/>
                </a:path>
              </a:pathLst>
            </a:custGeom>
            <a:solidFill>
              <a:srgbClr val="566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7"/>
            <p:cNvSpPr/>
            <p:nvPr/>
          </p:nvSpPr>
          <p:spPr>
            <a:xfrm>
              <a:off x="6598543" y="1668773"/>
              <a:ext cx="1341565" cy="938720"/>
            </a:xfrm>
            <a:custGeom>
              <a:avLst/>
              <a:gdLst/>
              <a:ahLst/>
              <a:cxnLst/>
              <a:rect l="l" t="t" r="r" b="b"/>
              <a:pathLst>
                <a:path w="10377" h="7261" extrusionOk="0">
                  <a:moveTo>
                    <a:pt x="1772" y="42"/>
                  </a:moveTo>
                  <a:cubicBezTo>
                    <a:pt x="1842" y="42"/>
                    <a:pt x="1912" y="49"/>
                    <a:pt x="1981" y="63"/>
                  </a:cubicBezTo>
                  <a:cubicBezTo>
                    <a:pt x="2341" y="127"/>
                    <a:pt x="2876" y="507"/>
                    <a:pt x="3349" y="846"/>
                  </a:cubicBezTo>
                  <a:cubicBezTo>
                    <a:pt x="3574" y="1015"/>
                    <a:pt x="3814" y="1177"/>
                    <a:pt x="4061" y="1325"/>
                  </a:cubicBezTo>
                  <a:lnTo>
                    <a:pt x="4364" y="1480"/>
                  </a:lnTo>
                  <a:cubicBezTo>
                    <a:pt x="5612" y="2157"/>
                    <a:pt x="6133" y="2432"/>
                    <a:pt x="7656" y="2862"/>
                  </a:cubicBezTo>
                  <a:cubicBezTo>
                    <a:pt x="7938" y="2939"/>
                    <a:pt x="8206" y="3003"/>
                    <a:pt x="8445" y="3066"/>
                  </a:cubicBezTo>
                  <a:cubicBezTo>
                    <a:pt x="9334" y="3292"/>
                    <a:pt x="9968" y="3454"/>
                    <a:pt x="10165" y="3898"/>
                  </a:cubicBezTo>
                  <a:cubicBezTo>
                    <a:pt x="10335" y="4286"/>
                    <a:pt x="10172" y="4906"/>
                    <a:pt x="9630" y="5921"/>
                  </a:cubicBezTo>
                  <a:cubicBezTo>
                    <a:pt x="9072" y="6967"/>
                    <a:pt x="8578" y="7224"/>
                    <a:pt x="7860" y="7224"/>
                  </a:cubicBezTo>
                  <a:cubicBezTo>
                    <a:pt x="7572" y="7224"/>
                    <a:pt x="7247" y="7182"/>
                    <a:pt x="6866" y="7134"/>
                  </a:cubicBezTo>
                  <a:lnTo>
                    <a:pt x="6613" y="7098"/>
                  </a:lnTo>
                  <a:cubicBezTo>
                    <a:pt x="4223" y="6802"/>
                    <a:pt x="2461" y="6302"/>
                    <a:pt x="494" y="4645"/>
                  </a:cubicBezTo>
                  <a:cubicBezTo>
                    <a:pt x="205" y="4406"/>
                    <a:pt x="43" y="4046"/>
                    <a:pt x="57" y="3672"/>
                  </a:cubicBezTo>
                  <a:cubicBezTo>
                    <a:pt x="78" y="2481"/>
                    <a:pt x="381" y="881"/>
                    <a:pt x="1128" y="275"/>
                  </a:cubicBezTo>
                  <a:cubicBezTo>
                    <a:pt x="1308" y="122"/>
                    <a:pt x="1537" y="42"/>
                    <a:pt x="1772" y="42"/>
                  </a:cubicBezTo>
                  <a:close/>
                  <a:moveTo>
                    <a:pt x="1777" y="0"/>
                  </a:moveTo>
                  <a:cubicBezTo>
                    <a:pt x="1533" y="0"/>
                    <a:pt x="1293" y="87"/>
                    <a:pt x="1100" y="246"/>
                  </a:cubicBezTo>
                  <a:cubicBezTo>
                    <a:pt x="346" y="860"/>
                    <a:pt x="43" y="2474"/>
                    <a:pt x="7" y="3672"/>
                  </a:cubicBezTo>
                  <a:cubicBezTo>
                    <a:pt x="0" y="4060"/>
                    <a:pt x="170" y="4427"/>
                    <a:pt x="466" y="4680"/>
                  </a:cubicBezTo>
                  <a:cubicBezTo>
                    <a:pt x="2439" y="6337"/>
                    <a:pt x="4209" y="6838"/>
                    <a:pt x="6606" y="7134"/>
                  </a:cubicBezTo>
                  <a:lnTo>
                    <a:pt x="6859" y="7169"/>
                  </a:lnTo>
                  <a:cubicBezTo>
                    <a:pt x="7191" y="7218"/>
                    <a:pt x="7529" y="7253"/>
                    <a:pt x="7867" y="7260"/>
                  </a:cubicBezTo>
                  <a:cubicBezTo>
                    <a:pt x="8593" y="7260"/>
                    <a:pt x="9094" y="7000"/>
                    <a:pt x="9665" y="5942"/>
                  </a:cubicBezTo>
                  <a:cubicBezTo>
                    <a:pt x="10215" y="4899"/>
                    <a:pt x="10377" y="4286"/>
                    <a:pt x="10201" y="3877"/>
                  </a:cubicBezTo>
                  <a:cubicBezTo>
                    <a:pt x="9996" y="3419"/>
                    <a:pt x="9348" y="3256"/>
                    <a:pt x="8452" y="3031"/>
                  </a:cubicBezTo>
                  <a:cubicBezTo>
                    <a:pt x="8199" y="2967"/>
                    <a:pt x="7938" y="2904"/>
                    <a:pt x="7656" y="2819"/>
                  </a:cubicBezTo>
                  <a:cubicBezTo>
                    <a:pt x="6140" y="2396"/>
                    <a:pt x="5626" y="2122"/>
                    <a:pt x="4371" y="1445"/>
                  </a:cubicBezTo>
                  <a:lnTo>
                    <a:pt x="4075" y="1290"/>
                  </a:lnTo>
                  <a:cubicBezTo>
                    <a:pt x="3828" y="1142"/>
                    <a:pt x="3588" y="987"/>
                    <a:pt x="3363" y="817"/>
                  </a:cubicBezTo>
                  <a:cubicBezTo>
                    <a:pt x="2891" y="472"/>
                    <a:pt x="2348" y="91"/>
                    <a:pt x="1981" y="21"/>
                  </a:cubicBezTo>
                  <a:cubicBezTo>
                    <a:pt x="1913" y="7"/>
                    <a:pt x="1845" y="0"/>
                    <a:pt x="1777"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7"/>
            <p:cNvSpPr/>
            <p:nvPr/>
          </p:nvSpPr>
          <p:spPr>
            <a:xfrm>
              <a:off x="7765953" y="2213563"/>
              <a:ext cx="225727" cy="331092"/>
            </a:xfrm>
            <a:custGeom>
              <a:avLst/>
              <a:gdLst/>
              <a:ahLst/>
              <a:cxnLst/>
              <a:rect l="l" t="t" r="r" b="b"/>
              <a:pathLst>
                <a:path w="1746" h="2561" extrusionOk="0">
                  <a:moveTo>
                    <a:pt x="1060" y="0"/>
                  </a:moveTo>
                  <a:cubicBezTo>
                    <a:pt x="1036" y="0"/>
                    <a:pt x="1033" y="1"/>
                    <a:pt x="1030" y="1"/>
                  </a:cubicBezTo>
                  <a:cubicBezTo>
                    <a:pt x="924" y="43"/>
                    <a:pt x="825" y="100"/>
                    <a:pt x="727" y="156"/>
                  </a:cubicBezTo>
                  <a:lnTo>
                    <a:pt x="684" y="184"/>
                  </a:lnTo>
                  <a:cubicBezTo>
                    <a:pt x="212" y="805"/>
                    <a:pt x="205" y="819"/>
                    <a:pt x="198" y="833"/>
                  </a:cubicBezTo>
                  <a:lnTo>
                    <a:pt x="163" y="903"/>
                  </a:lnTo>
                  <a:cubicBezTo>
                    <a:pt x="156" y="932"/>
                    <a:pt x="149" y="946"/>
                    <a:pt x="141" y="960"/>
                  </a:cubicBezTo>
                  <a:cubicBezTo>
                    <a:pt x="1" y="1785"/>
                    <a:pt x="1" y="1806"/>
                    <a:pt x="8" y="1820"/>
                  </a:cubicBezTo>
                  <a:cubicBezTo>
                    <a:pt x="36" y="2109"/>
                    <a:pt x="163" y="2292"/>
                    <a:pt x="339" y="2370"/>
                  </a:cubicBezTo>
                  <a:lnTo>
                    <a:pt x="742" y="2545"/>
                  </a:lnTo>
                  <a:lnTo>
                    <a:pt x="742" y="2545"/>
                  </a:lnTo>
                  <a:cubicBezTo>
                    <a:pt x="700" y="2524"/>
                    <a:pt x="662" y="2495"/>
                    <a:pt x="628" y="2461"/>
                  </a:cubicBezTo>
                  <a:cubicBezTo>
                    <a:pt x="607" y="2426"/>
                    <a:pt x="579" y="2398"/>
                    <a:pt x="557" y="2363"/>
                  </a:cubicBezTo>
                  <a:cubicBezTo>
                    <a:pt x="494" y="2257"/>
                    <a:pt x="459" y="2137"/>
                    <a:pt x="445" y="2010"/>
                  </a:cubicBezTo>
                  <a:lnTo>
                    <a:pt x="438" y="1961"/>
                  </a:lnTo>
                  <a:cubicBezTo>
                    <a:pt x="586" y="1136"/>
                    <a:pt x="593" y="1122"/>
                    <a:pt x="600" y="1108"/>
                  </a:cubicBezTo>
                  <a:cubicBezTo>
                    <a:pt x="614" y="1080"/>
                    <a:pt x="621" y="1059"/>
                    <a:pt x="628" y="1037"/>
                  </a:cubicBezTo>
                  <a:cubicBezTo>
                    <a:pt x="642" y="1023"/>
                    <a:pt x="649" y="1002"/>
                    <a:pt x="656" y="988"/>
                  </a:cubicBezTo>
                  <a:cubicBezTo>
                    <a:pt x="1135" y="368"/>
                    <a:pt x="1150" y="361"/>
                    <a:pt x="1164" y="347"/>
                  </a:cubicBezTo>
                  <a:lnTo>
                    <a:pt x="1206" y="318"/>
                  </a:lnTo>
                  <a:cubicBezTo>
                    <a:pt x="1319" y="262"/>
                    <a:pt x="1432" y="220"/>
                    <a:pt x="1544" y="177"/>
                  </a:cubicBezTo>
                  <a:cubicBezTo>
                    <a:pt x="1562" y="179"/>
                    <a:pt x="1577" y="180"/>
                    <a:pt x="1589" y="180"/>
                  </a:cubicBezTo>
                  <a:cubicBezTo>
                    <a:pt x="1746" y="180"/>
                    <a:pt x="1361" y="15"/>
                    <a:pt x="1361" y="15"/>
                  </a:cubicBezTo>
                  <a:cubicBezTo>
                    <a:pt x="1175" y="3"/>
                    <a:pt x="1095" y="0"/>
                    <a:pt x="1060" y="0"/>
                  </a:cubicBezTo>
                  <a:close/>
                  <a:moveTo>
                    <a:pt x="742" y="2545"/>
                  </a:moveTo>
                  <a:cubicBezTo>
                    <a:pt x="753" y="2551"/>
                    <a:pt x="764" y="2556"/>
                    <a:pt x="776" y="2560"/>
                  </a:cubicBezTo>
                  <a:lnTo>
                    <a:pt x="742" y="2545"/>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7"/>
            <p:cNvSpPr/>
            <p:nvPr/>
          </p:nvSpPr>
          <p:spPr>
            <a:xfrm>
              <a:off x="7763238" y="2208133"/>
              <a:ext cx="236199" cy="338332"/>
            </a:xfrm>
            <a:custGeom>
              <a:avLst/>
              <a:gdLst/>
              <a:ahLst/>
              <a:cxnLst/>
              <a:rect l="l" t="t" r="r" b="b"/>
              <a:pathLst>
                <a:path w="1827" h="2617" extrusionOk="0">
                  <a:moveTo>
                    <a:pt x="1086" y="29"/>
                  </a:moveTo>
                  <a:cubicBezTo>
                    <a:pt x="1086" y="29"/>
                    <a:pt x="1093" y="50"/>
                    <a:pt x="1375" y="64"/>
                  </a:cubicBezTo>
                  <a:cubicBezTo>
                    <a:pt x="1375" y="64"/>
                    <a:pt x="1643" y="184"/>
                    <a:pt x="1565" y="191"/>
                  </a:cubicBezTo>
                  <a:cubicBezTo>
                    <a:pt x="1445" y="234"/>
                    <a:pt x="1333" y="276"/>
                    <a:pt x="1220" y="332"/>
                  </a:cubicBezTo>
                  <a:lnTo>
                    <a:pt x="1178" y="360"/>
                  </a:lnTo>
                  <a:cubicBezTo>
                    <a:pt x="1163" y="375"/>
                    <a:pt x="1149" y="389"/>
                    <a:pt x="663" y="1009"/>
                  </a:cubicBezTo>
                  <a:cubicBezTo>
                    <a:pt x="656" y="1023"/>
                    <a:pt x="642" y="1044"/>
                    <a:pt x="635" y="1065"/>
                  </a:cubicBezTo>
                  <a:cubicBezTo>
                    <a:pt x="628" y="1079"/>
                    <a:pt x="621" y="1101"/>
                    <a:pt x="600" y="1136"/>
                  </a:cubicBezTo>
                  <a:cubicBezTo>
                    <a:pt x="600" y="1150"/>
                    <a:pt x="593" y="1164"/>
                    <a:pt x="444" y="1996"/>
                  </a:cubicBezTo>
                  <a:lnTo>
                    <a:pt x="452" y="2045"/>
                  </a:lnTo>
                  <a:cubicBezTo>
                    <a:pt x="459" y="2172"/>
                    <a:pt x="501" y="2299"/>
                    <a:pt x="564" y="2412"/>
                  </a:cubicBezTo>
                  <a:cubicBezTo>
                    <a:pt x="585" y="2440"/>
                    <a:pt x="607" y="2475"/>
                    <a:pt x="635" y="2503"/>
                  </a:cubicBezTo>
                  <a:lnTo>
                    <a:pt x="367" y="2384"/>
                  </a:lnTo>
                  <a:cubicBezTo>
                    <a:pt x="191" y="2313"/>
                    <a:pt x="78" y="2123"/>
                    <a:pt x="50" y="1855"/>
                  </a:cubicBezTo>
                  <a:cubicBezTo>
                    <a:pt x="43" y="1841"/>
                    <a:pt x="43" y="1820"/>
                    <a:pt x="184" y="1002"/>
                  </a:cubicBezTo>
                  <a:cubicBezTo>
                    <a:pt x="191" y="988"/>
                    <a:pt x="198" y="967"/>
                    <a:pt x="205" y="945"/>
                  </a:cubicBezTo>
                  <a:cubicBezTo>
                    <a:pt x="212" y="931"/>
                    <a:pt x="219" y="910"/>
                    <a:pt x="233" y="882"/>
                  </a:cubicBezTo>
                  <a:cubicBezTo>
                    <a:pt x="240" y="868"/>
                    <a:pt x="247" y="854"/>
                    <a:pt x="719" y="241"/>
                  </a:cubicBezTo>
                  <a:cubicBezTo>
                    <a:pt x="733" y="226"/>
                    <a:pt x="748" y="219"/>
                    <a:pt x="762" y="205"/>
                  </a:cubicBezTo>
                  <a:cubicBezTo>
                    <a:pt x="769" y="198"/>
                    <a:pt x="783" y="191"/>
                    <a:pt x="1086" y="29"/>
                  </a:cubicBezTo>
                  <a:close/>
                  <a:moveTo>
                    <a:pt x="1121" y="1"/>
                  </a:moveTo>
                  <a:cubicBezTo>
                    <a:pt x="1001" y="43"/>
                    <a:pt x="889" y="93"/>
                    <a:pt x="776" y="149"/>
                  </a:cubicBezTo>
                  <a:lnTo>
                    <a:pt x="733" y="177"/>
                  </a:lnTo>
                  <a:cubicBezTo>
                    <a:pt x="719" y="191"/>
                    <a:pt x="705" y="198"/>
                    <a:pt x="219" y="826"/>
                  </a:cubicBezTo>
                  <a:lnTo>
                    <a:pt x="191" y="875"/>
                  </a:lnTo>
                  <a:cubicBezTo>
                    <a:pt x="184" y="896"/>
                    <a:pt x="177" y="910"/>
                    <a:pt x="162" y="945"/>
                  </a:cubicBezTo>
                  <a:cubicBezTo>
                    <a:pt x="155" y="960"/>
                    <a:pt x="148" y="974"/>
                    <a:pt x="0" y="1806"/>
                  </a:cubicBezTo>
                  <a:cubicBezTo>
                    <a:pt x="0" y="1827"/>
                    <a:pt x="7" y="1841"/>
                    <a:pt x="7" y="1862"/>
                  </a:cubicBezTo>
                  <a:cubicBezTo>
                    <a:pt x="43" y="2144"/>
                    <a:pt x="162" y="2341"/>
                    <a:pt x="353" y="2426"/>
                  </a:cubicBezTo>
                  <a:cubicBezTo>
                    <a:pt x="353" y="2426"/>
                    <a:pt x="790" y="2616"/>
                    <a:pt x="797" y="2616"/>
                  </a:cubicBezTo>
                  <a:cubicBezTo>
                    <a:pt x="804" y="2616"/>
                    <a:pt x="811" y="2616"/>
                    <a:pt x="804" y="2581"/>
                  </a:cubicBezTo>
                  <a:cubicBezTo>
                    <a:pt x="741" y="2553"/>
                    <a:pt x="684" y="2510"/>
                    <a:pt x="642" y="2454"/>
                  </a:cubicBezTo>
                  <a:cubicBezTo>
                    <a:pt x="621" y="2433"/>
                    <a:pt x="607" y="2412"/>
                    <a:pt x="593" y="2391"/>
                  </a:cubicBezTo>
                  <a:cubicBezTo>
                    <a:pt x="536" y="2285"/>
                    <a:pt x="494" y="2172"/>
                    <a:pt x="487" y="2045"/>
                  </a:cubicBezTo>
                  <a:cubicBezTo>
                    <a:pt x="480" y="2031"/>
                    <a:pt x="480" y="2010"/>
                    <a:pt x="621" y="1192"/>
                  </a:cubicBezTo>
                  <a:lnTo>
                    <a:pt x="642" y="1136"/>
                  </a:lnTo>
                  <a:cubicBezTo>
                    <a:pt x="649" y="1122"/>
                    <a:pt x="656" y="1101"/>
                    <a:pt x="670" y="1072"/>
                  </a:cubicBezTo>
                  <a:cubicBezTo>
                    <a:pt x="677" y="1058"/>
                    <a:pt x="684" y="1051"/>
                    <a:pt x="1156" y="431"/>
                  </a:cubicBezTo>
                  <a:lnTo>
                    <a:pt x="1199" y="403"/>
                  </a:lnTo>
                  <a:cubicBezTo>
                    <a:pt x="1213" y="389"/>
                    <a:pt x="1220" y="382"/>
                    <a:pt x="1826" y="226"/>
                  </a:cubicBezTo>
                  <a:cubicBezTo>
                    <a:pt x="1601" y="128"/>
                    <a:pt x="1361" y="50"/>
                    <a:pt x="1121" y="1"/>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7"/>
            <p:cNvSpPr/>
            <p:nvPr/>
          </p:nvSpPr>
          <p:spPr>
            <a:xfrm>
              <a:off x="7815210" y="2234894"/>
              <a:ext cx="236070" cy="314027"/>
            </a:xfrm>
            <a:custGeom>
              <a:avLst/>
              <a:gdLst/>
              <a:ahLst/>
              <a:cxnLst/>
              <a:rect l="l" t="t" r="r" b="b"/>
              <a:pathLst>
                <a:path w="1826" h="2429" extrusionOk="0">
                  <a:moveTo>
                    <a:pt x="1239" y="0"/>
                  </a:moveTo>
                  <a:cubicBezTo>
                    <a:pt x="1100" y="0"/>
                    <a:pt x="944" y="57"/>
                    <a:pt x="783" y="175"/>
                  </a:cubicBezTo>
                  <a:cubicBezTo>
                    <a:pt x="317" y="527"/>
                    <a:pt x="0" y="1267"/>
                    <a:pt x="64" y="1845"/>
                  </a:cubicBezTo>
                  <a:cubicBezTo>
                    <a:pt x="110" y="2221"/>
                    <a:pt x="312" y="2429"/>
                    <a:pt x="579" y="2429"/>
                  </a:cubicBezTo>
                  <a:cubicBezTo>
                    <a:pt x="718" y="2429"/>
                    <a:pt x="875" y="2372"/>
                    <a:pt x="1036" y="2254"/>
                  </a:cubicBezTo>
                  <a:cubicBezTo>
                    <a:pt x="1502" y="1909"/>
                    <a:pt x="1826" y="1161"/>
                    <a:pt x="1755" y="590"/>
                  </a:cubicBezTo>
                  <a:cubicBezTo>
                    <a:pt x="1709" y="210"/>
                    <a:pt x="1507" y="0"/>
                    <a:pt x="1239" y="0"/>
                  </a:cubicBezTo>
                  <a:close/>
                </a:path>
              </a:pathLst>
            </a:custGeom>
            <a:solidFill>
              <a:srgbClr val="566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7"/>
            <p:cNvSpPr/>
            <p:nvPr/>
          </p:nvSpPr>
          <p:spPr>
            <a:xfrm>
              <a:off x="7812495" y="2232567"/>
              <a:ext cx="240724" cy="319328"/>
            </a:xfrm>
            <a:custGeom>
              <a:avLst/>
              <a:gdLst/>
              <a:ahLst/>
              <a:cxnLst/>
              <a:rect l="l" t="t" r="r" b="b"/>
              <a:pathLst>
                <a:path w="1862" h="2470" extrusionOk="0">
                  <a:moveTo>
                    <a:pt x="1264" y="40"/>
                  </a:moveTo>
                  <a:cubicBezTo>
                    <a:pt x="1325" y="40"/>
                    <a:pt x="1384" y="51"/>
                    <a:pt x="1438" y="73"/>
                  </a:cubicBezTo>
                  <a:cubicBezTo>
                    <a:pt x="1614" y="150"/>
                    <a:pt x="1727" y="341"/>
                    <a:pt x="1755" y="608"/>
                  </a:cubicBezTo>
                  <a:cubicBezTo>
                    <a:pt x="1826" y="1179"/>
                    <a:pt x="1509" y="1913"/>
                    <a:pt x="1043" y="2258"/>
                  </a:cubicBezTo>
                  <a:cubicBezTo>
                    <a:pt x="893" y="2370"/>
                    <a:pt x="742" y="2428"/>
                    <a:pt x="605" y="2428"/>
                  </a:cubicBezTo>
                  <a:cubicBezTo>
                    <a:pt x="544" y="2428"/>
                    <a:pt x="485" y="2416"/>
                    <a:pt x="430" y="2392"/>
                  </a:cubicBezTo>
                  <a:cubicBezTo>
                    <a:pt x="254" y="2321"/>
                    <a:pt x="141" y="2124"/>
                    <a:pt x="106" y="1856"/>
                  </a:cubicBezTo>
                  <a:cubicBezTo>
                    <a:pt x="42" y="1292"/>
                    <a:pt x="360" y="552"/>
                    <a:pt x="818" y="214"/>
                  </a:cubicBezTo>
                  <a:cubicBezTo>
                    <a:pt x="969" y="96"/>
                    <a:pt x="1124" y="40"/>
                    <a:pt x="1264" y="40"/>
                  </a:cubicBezTo>
                  <a:close/>
                  <a:moveTo>
                    <a:pt x="1259" y="0"/>
                  </a:moveTo>
                  <a:cubicBezTo>
                    <a:pt x="1114" y="0"/>
                    <a:pt x="955" y="58"/>
                    <a:pt x="797" y="178"/>
                  </a:cubicBezTo>
                  <a:cubicBezTo>
                    <a:pt x="324" y="531"/>
                    <a:pt x="0" y="1285"/>
                    <a:pt x="71" y="1863"/>
                  </a:cubicBezTo>
                  <a:cubicBezTo>
                    <a:pt x="99" y="2145"/>
                    <a:pt x="226" y="2350"/>
                    <a:pt x="409" y="2427"/>
                  </a:cubicBezTo>
                  <a:cubicBezTo>
                    <a:pt x="472" y="2455"/>
                    <a:pt x="536" y="2469"/>
                    <a:pt x="599" y="2469"/>
                  </a:cubicBezTo>
                  <a:cubicBezTo>
                    <a:pt x="768" y="2455"/>
                    <a:pt x="931" y="2392"/>
                    <a:pt x="1064" y="2286"/>
                  </a:cubicBezTo>
                  <a:cubicBezTo>
                    <a:pt x="1537" y="1941"/>
                    <a:pt x="1861" y="1187"/>
                    <a:pt x="1791" y="608"/>
                  </a:cubicBezTo>
                  <a:cubicBezTo>
                    <a:pt x="1762" y="319"/>
                    <a:pt x="1643" y="122"/>
                    <a:pt x="1452" y="37"/>
                  </a:cubicBezTo>
                  <a:cubicBezTo>
                    <a:pt x="1392" y="13"/>
                    <a:pt x="1327" y="0"/>
                    <a:pt x="1259"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7"/>
            <p:cNvSpPr/>
            <p:nvPr/>
          </p:nvSpPr>
          <p:spPr>
            <a:xfrm>
              <a:off x="6652324" y="2025976"/>
              <a:ext cx="439431" cy="141306"/>
            </a:xfrm>
            <a:custGeom>
              <a:avLst/>
              <a:gdLst/>
              <a:ahLst/>
              <a:cxnLst/>
              <a:rect l="l" t="t" r="r" b="b"/>
              <a:pathLst>
                <a:path w="3399" h="1093" extrusionOk="0">
                  <a:moveTo>
                    <a:pt x="3384" y="0"/>
                  </a:moveTo>
                  <a:cubicBezTo>
                    <a:pt x="3384" y="0"/>
                    <a:pt x="0" y="1057"/>
                    <a:pt x="7" y="1093"/>
                  </a:cubicBezTo>
                  <a:lnTo>
                    <a:pt x="3398" y="42"/>
                  </a:lnTo>
                  <a:lnTo>
                    <a:pt x="3384"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7"/>
            <p:cNvSpPr/>
            <p:nvPr/>
          </p:nvSpPr>
          <p:spPr>
            <a:xfrm>
              <a:off x="7002289" y="2095141"/>
              <a:ext cx="439302" cy="141435"/>
            </a:xfrm>
            <a:custGeom>
              <a:avLst/>
              <a:gdLst/>
              <a:ahLst/>
              <a:cxnLst/>
              <a:rect l="l" t="t" r="r" b="b"/>
              <a:pathLst>
                <a:path w="3398" h="1094" extrusionOk="0">
                  <a:moveTo>
                    <a:pt x="3384" y="1"/>
                  </a:moveTo>
                  <a:lnTo>
                    <a:pt x="0" y="1058"/>
                  </a:lnTo>
                  <a:lnTo>
                    <a:pt x="7" y="1093"/>
                  </a:lnTo>
                  <a:lnTo>
                    <a:pt x="3398" y="43"/>
                  </a:lnTo>
                  <a:lnTo>
                    <a:pt x="3384" y="1"/>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7"/>
            <p:cNvSpPr/>
            <p:nvPr/>
          </p:nvSpPr>
          <p:spPr>
            <a:xfrm>
              <a:off x="6851935" y="2566370"/>
              <a:ext cx="228830" cy="91273"/>
            </a:xfrm>
            <a:custGeom>
              <a:avLst/>
              <a:gdLst/>
              <a:ahLst/>
              <a:cxnLst/>
              <a:rect l="l" t="t" r="r" b="b"/>
              <a:pathLst>
                <a:path w="1770" h="706" extrusionOk="0">
                  <a:moveTo>
                    <a:pt x="14" y="0"/>
                  </a:moveTo>
                  <a:lnTo>
                    <a:pt x="0" y="36"/>
                  </a:lnTo>
                  <a:lnTo>
                    <a:pt x="1755" y="705"/>
                  </a:lnTo>
                  <a:lnTo>
                    <a:pt x="1769" y="670"/>
                  </a:lnTo>
                  <a:lnTo>
                    <a:pt x="14" y="0"/>
                  </a:ln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7"/>
            <p:cNvSpPr/>
            <p:nvPr/>
          </p:nvSpPr>
          <p:spPr>
            <a:xfrm>
              <a:off x="6898347" y="2656091"/>
              <a:ext cx="73950" cy="28830"/>
            </a:xfrm>
            <a:custGeom>
              <a:avLst/>
              <a:gdLst/>
              <a:ahLst/>
              <a:cxnLst/>
              <a:rect l="l" t="t" r="r" b="b"/>
              <a:pathLst>
                <a:path w="572" h="223" extrusionOk="0">
                  <a:moveTo>
                    <a:pt x="12" y="0"/>
                  </a:moveTo>
                  <a:cubicBezTo>
                    <a:pt x="6" y="0"/>
                    <a:pt x="2" y="2"/>
                    <a:pt x="1" y="4"/>
                  </a:cubicBezTo>
                  <a:lnTo>
                    <a:pt x="557" y="223"/>
                  </a:lnTo>
                  <a:lnTo>
                    <a:pt x="572" y="187"/>
                  </a:lnTo>
                  <a:cubicBezTo>
                    <a:pt x="572" y="187"/>
                    <a:pt x="95" y="0"/>
                    <a:pt x="1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7"/>
            <p:cNvSpPr/>
            <p:nvPr/>
          </p:nvSpPr>
          <p:spPr>
            <a:xfrm>
              <a:off x="7581857" y="3398421"/>
              <a:ext cx="499548" cy="269813"/>
            </a:xfrm>
            <a:custGeom>
              <a:avLst/>
              <a:gdLst/>
              <a:ahLst/>
              <a:cxnLst/>
              <a:rect l="l" t="t" r="r" b="b"/>
              <a:pathLst>
                <a:path w="3864" h="2087" extrusionOk="0">
                  <a:moveTo>
                    <a:pt x="3842" y="0"/>
                  </a:moveTo>
                  <a:cubicBezTo>
                    <a:pt x="3842" y="0"/>
                    <a:pt x="1" y="2052"/>
                    <a:pt x="22" y="2087"/>
                  </a:cubicBezTo>
                  <a:cubicBezTo>
                    <a:pt x="22" y="2087"/>
                    <a:pt x="3864" y="35"/>
                    <a:pt x="3842" y="0"/>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7"/>
            <p:cNvSpPr/>
            <p:nvPr/>
          </p:nvSpPr>
          <p:spPr>
            <a:xfrm>
              <a:off x="7009528" y="1409436"/>
              <a:ext cx="996251" cy="506141"/>
            </a:xfrm>
            <a:custGeom>
              <a:avLst/>
              <a:gdLst/>
              <a:ahLst/>
              <a:cxnLst/>
              <a:rect l="l" t="t" r="r" b="b"/>
              <a:pathLst>
                <a:path w="7706" h="3915" extrusionOk="0">
                  <a:moveTo>
                    <a:pt x="2826" y="1"/>
                  </a:moveTo>
                  <a:cubicBezTo>
                    <a:pt x="2239" y="1"/>
                    <a:pt x="1646" y="91"/>
                    <a:pt x="1065" y="279"/>
                  </a:cubicBezTo>
                  <a:cubicBezTo>
                    <a:pt x="861" y="342"/>
                    <a:pt x="663" y="420"/>
                    <a:pt x="466" y="511"/>
                  </a:cubicBezTo>
                  <a:cubicBezTo>
                    <a:pt x="346" y="568"/>
                    <a:pt x="226" y="631"/>
                    <a:pt x="106" y="695"/>
                  </a:cubicBezTo>
                  <a:cubicBezTo>
                    <a:pt x="15" y="984"/>
                    <a:pt x="1" y="1273"/>
                    <a:pt x="163" y="1449"/>
                  </a:cubicBezTo>
                  <a:cubicBezTo>
                    <a:pt x="628" y="1970"/>
                    <a:pt x="4554" y="3853"/>
                    <a:pt x="6028" y="3909"/>
                  </a:cubicBezTo>
                  <a:cubicBezTo>
                    <a:pt x="6067" y="3913"/>
                    <a:pt x="6105" y="3914"/>
                    <a:pt x="6144" y="3914"/>
                  </a:cubicBezTo>
                  <a:cubicBezTo>
                    <a:pt x="6183" y="3914"/>
                    <a:pt x="6222" y="3913"/>
                    <a:pt x="6260" y="3909"/>
                  </a:cubicBezTo>
                  <a:cubicBezTo>
                    <a:pt x="7240" y="3839"/>
                    <a:pt x="7593" y="3070"/>
                    <a:pt x="7705" y="2725"/>
                  </a:cubicBezTo>
                  <a:lnTo>
                    <a:pt x="7705" y="2718"/>
                  </a:lnTo>
                  <a:cubicBezTo>
                    <a:pt x="6638" y="995"/>
                    <a:pt x="4772" y="1"/>
                    <a:pt x="2826" y="1"/>
                  </a:cubicBezTo>
                  <a:close/>
                </a:path>
              </a:pathLst>
            </a:custGeom>
            <a:solidFill>
              <a:srgbClr val="231F2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7"/>
            <p:cNvSpPr/>
            <p:nvPr/>
          </p:nvSpPr>
          <p:spPr>
            <a:xfrm>
              <a:off x="7039651" y="1432836"/>
              <a:ext cx="956949" cy="356303"/>
            </a:xfrm>
            <a:custGeom>
              <a:avLst/>
              <a:gdLst/>
              <a:ahLst/>
              <a:cxnLst/>
              <a:rect l="l" t="t" r="r" b="b"/>
              <a:pathLst>
                <a:path w="7402" h="2756" extrusionOk="0">
                  <a:moveTo>
                    <a:pt x="2505" y="0"/>
                  </a:moveTo>
                  <a:cubicBezTo>
                    <a:pt x="2168" y="0"/>
                    <a:pt x="1827" y="30"/>
                    <a:pt x="1488" y="91"/>
                  </a:cubicBezTo>
                  <a:cubicBezTo>
                    <a:pt x="1234" y="133"/>
                    <a:pt x="980" y="196"/>
                    <a:pt x="733" y="281"/>
                  </a:cubicBezTo>
                  <a:lnTo>
                    <a:pt x="691" y="295"/>
                  </a:lnTo>
                  <a:cubicBezTo>
                    <a:pt x="275" y="429"/>
                    <a:pt x="0" y="838"/>
                    <a:pt x="43" y="1275"/>
                  </a:cubicBezTo>
                  <a:cubicBezTo>
                    <a:pt x="50" y="1367"/>
                    <a:pt x="71" y="1437"/>
                    <a:pt x="141" y="1451"/>
                  </a:cubicBezTo>
                  <a:cubicBezTo>
                    <a:pt x="106" y="1402"/>
                    <a:pt x="85" y="1338"/>
                    <a:pt x="78" y="1275"/>
                  </a:cubicBezTo>
                  <a:cubicBezTo>
                    <a:pt x="43" y="852"/>
                    <a:pt x="303" y="457"/>
                    <a:pt x="705" y="323"/>
                  </a:cubicBezTo>
                  <a:lnTo>
                    <a:pt x="747" y="316"/>
                  </a:lnTo>
                  <a:cubicBezTo>
                    <a:pt x="994" y="232"/>
                    <a:pt x="1241" y="168"/>
                    <a:pt x="1495" y="126"/>
                  </a:cubicBezTo>
                  <a:cubicBezTo>
                    <a:pt x="1838" y="63"/>
                    <a:pt x="2181" y="33"/>
                    <a:pt x="2522" y="33"/>
                  </a:cubicBezTo>
                  <a:cubicBezTo>
                    <a:pt x="4482" y="33"/>
                    <a:pt x="6336" y="1043"/>
                    <a:pt x="7381" y="2755"/>
                  </a:cubicBezTo>
                  <a:cubicBezTo>
                    <a:pt x="7388" y="2755"/>
                    <a:pt x="7395" y="2755"/>
                    <a:pt x="7402" y="2734"/>
                  </a:cubicBezTo>
                  <a:cubicBezTo>
                    <a:pt x="6343" y="1012"/>
                    <a:pt x="4476" y="0"/>
                    <a:pt x="2505"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37"/>
          <p:cNvGrpSpPr/>
          <p:nvPr/>
        </p:nvGrpSpPr>
        <p:grpSpPr>
          <a:xfrm rot="2557075" flipH="1">
            <a:off x="493285" y="-360529"/>
            <a:ext cx="1481914" cy="2994014"/>
            <a:chOff x="9219749" y="2415292"/>
            <a:chExt cx="1169206" cy="2362092"/>
          </a:xfrm>
        </p:grpSpPr>
        <p:sp>
          <p:nvSpPr>
            <p:cNvPr id="1426" name="Google Shape;1426;p37"/>
            <p:cNvSpPr/>
            <p:nvPr/>
          </p:nvSpPr>
          <p:spPr>
            <a:xfrm>
              <a:off x="9865571" y="3028140"/>
              <a:ext cx="232563" cy="241678"/>
            </a:xfrm>
            <a:custGeom>
              <a:avLst/>
              <a:gdLst/>
              <a:ahLst/>
              <a:cxnLst/>
              <a:rect l="l" t="t" r="r" b="b"/>
              <a:pathLst>
                <a:path w="2475" h="2572" extrusionOk="0">
                  <a:moveTo>
                    <a:pt x="1635" y="1"/>
                  </a:moveTo>
                  <a:cubicBezTo>
                    <a:pt x="1578" y="1"/>
                    <a:pt x="1526" y="8"/>
                    <a:pt x="1481" y="20"/>
                  </a:cubicBezTo>
                  <a:cubicBezTo>
                    <a:pt x="656" y="238"/>
                    <a:pt x="92" y="2121"/>
                    <a:pt x="35" y="2339"/>
                  </a:cubicBezTo>
                  <a:cubicBezTo>
                    <a:pt x="0" y="2452"/>
                    <a:pt x="92" y="2572"/>
                    <a:pt x="212" y="2572"/>
                  </a:cubicBezTo>
                  <a:cubicBezTo>
                    <a:pt x="233" y="2572"/>
                    <a:pt x="254" y="2572"/>
                    <a:pt x="268" y="2565"/>
                  </a:cubicBezTo>
                  <a:cubicBezTo>
                    <a:pt x="473" y="2494"/>
                    <a:pt x="2235" y="1846"/>
                    <a:pt x="2432" y="993"/>
                  </a:cubicBezTo>
                  <a:cubicBezTo>
                    <a:pt x="2475" y="816"/>
                    <a:pt x="2460" y="541"/>
                    <a:pt x="2186" y="260"/>
                  </a:cubicBezTo>
                  <a:cubicBezTo>
                    <a:pt x="1984" y="58"/>
                    <a:pt x="1791" y="1"/>
                    <a:pt x="1635" y="1"/>
                  </a:cubicBezTo>
                  <a:close/>
                </a:path>
              </a:pathLst>
            </a:custGeom>
            <a:solidFill>
              <a:srgbClr val="F4EEE9"/>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7"/>
            <p:cNvSpPr/>
            <p:nvPr/>
          </p:nvSpPr>
          <p:spPr>
            <a:xfrm>
              <a:off x="9864913" y="3028140"/>
              <a:ext cx="233879" cy="243745"/>
            </a:xfrm>
            <a:custGeom>
              <a:avLst/>
              <a:gdLst/>
              <a:ahLst/>
              <a:cxnLst/>
              <a:rect l="l" t="t" r="r" b="b"/>
              <a:pathLst>
                <a:path w="2489" h="2594" extrusionOk="0">
                  <a:moveTo>
                    <a:pt x="1650" y="21"/>
                  </a:moveTo>
                  <a:cubicBezTo>
                    <a:pt x="1854" y="28"/>
                    <a:pt x="2052" y="119"/>
                    <a:pt x="2185" y="275"/>
                  </a:cubicBezTo>
                  <a:cubicBezTo>
                    <a:pt x="2460" y="549"/>
                    <a:pt x="2467" y="824"/>
                    <a:pt x="2432" y="1001"/>
                  </a:cubicBezTo>
                  <a:cubicBezTo>
                    <a:pt x="2235" y="1847"/>
                    <a:pt x="480" y="2488"/>
                    <a:pt x="275" y="2559"/>
                  </a:cubicBezTo>
                  <a:cubicBezTo>
                    <a:pt x="261" y="2566"/>
                    <a:pt x="240" y="2573"/>
                    <a:pt x="219" y="2573"/>
                  </a:cubicBezTo>
                  <a:cubicBezTo>
                    <a:pt x="106" y="2566"/>
                    <a:pt x="21" y="2460"/>
                    <a:pt x="50" y="2347"/>
                  </a:cubicBezTo>
                  <a:cubicBezTo>
                    <a:pt x="113" y="2136"/>
                    <a:pt x="670" y="253"/>
                    <a:pt x="1495" y="42"/>
                  </a:cubicBezTo>
                  <a:cubicBezTo>
                    <a:pt x="1544" y="28"/>
                    <a:pt x="1593" y="21"/>
                    <a:pt x="1650" y="21"/>
                  </a:cubicBezTo>
                  <a:close/>
                  <a:moveTo>
                    <a:pt x="1653" y="0"/>
                  </a:moveTo>
                  <a:cubicBezTo>
                    <a:pt x="1593" y="0"/>
                    <a:pt x="1537" y="9"/>
                    <a:pt x="1488" y="21"/>
                  </a:cubicBezTo>
                  <a:cubicBezTo>
                    <a:pt x="656" y="232"/>
                    <a:pt x="92" y="2129"/>
                    <a:pt x="28" y="2340"/>
                  </a:cubicBezTo>
                  <a:cubicBezTo>
                    <a:pt x="0" y="2467"/>
                    <a:pt x="92" y="2587"/>
                    <a:pt x="219" y="2594"/>
                  </a:cubicBezTo>
                  <a:cubicBezTo>
                    <a:pt x="240" y="2594"/>
                    <a:pt x="261" y="2587"/>
                    <a:pt x="282" y="2580"/>
                  </a:cubicBezTo>
                  <a:cubicBezTo>
                    <a:pt x="487" y="2509"/>
                    <a:pt x="2249" y="1861"/>
                    <a:pt x="2446" y="1001"/>
                  </a:cubicBezTo>
                  <a:cubicBezTo>
                    <a:pt x="2489" y="824"/>
                    <a:pt x="2474" y="542"/>
                    <a:pt x="2200" y="260"/>
                  </a:cubicBezTo>
                  <a:cubicBezTo>
                    <a:pt x="2001" y="57"/>
                    <a:pt x="1811" y="0"/>
                    <a:pt x="1653" y="0"/>
                  </a:cubicBezTo>
                  <a:close/>
                </a:path>
              </a:pathLst>
            </a:custGeom>
            <a:solidFill>
              <a:srgbClr val="C92727"/>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7"/>
            <p:cNvSpPr/>
            <p:nvPr/>
          </p:nvSpPr>
          <p:spPr>
            <a:xfrm>
              <a:off x="9221064" y="2417641"/>
              <a:ext cx="1167233" cy="2359743"/>
            </a:xfrm>
            <a:custGeom>
              <a:avLst/>
              <a:gdLst/>
              <a:ahLst/>
              <a:cxnLst/>
              <a:rect l="l" t="t" r="r" b="b"/>
              <a:pathLst>
                <a:path w="12422" h="25113" extrusionOk="0">
                  <a:moveTo>
                    <a:pt x="1013" y="0"/>
                  </a:moveTo>
                  <a:cubicBezTo>
                    <a:pt x="847" y="0"/>
                    <a:pt x="655" y="50"/>
                    <a:pt x="444" y="194"/>
                  </a:cubicBezTo>
                  <a:cubicBezTo>
                    <a:pt x="64" y="454"/>
                    <a:pt x="0" y="765"/>
                    <a:pt x="14" y="976"/>
                  </a:cubicBezTo>
                  <a:cubicBezTo>
                    <a:pt x="36" y="1265"/>
                    <a:pt x="219" y="1547"/>
                    <a:pt x="466" y="1808"/>
                  </a:cubicBezTo>
                  <a:cubicBezTo>
                    <a:pt x="1008" y="2379"/>
                    <a:pt x="1882" y="2830"/>
                    <a:pt x="2108" y="2943"/>
                  </a:cubicBezTo>
                  <a:cubicBezTo>
                    <a:pt x="2157" y="2971"/>
                    <a:pt x="2207" y="2978"/>
                    <a:pt x="2263" y="2978"/>
                  </a:cubicBezTo>
                  <a:lnTo>
                    <a:pt x="2312" y="2978"/>
                  </a:lnTo>
                  <a:cubicBezTo>
                    <a:pt x="2651" y="3274"/>
                    <a:pt x="2968" y="3598"/>
                    <a:pt x="3271" y="3930"/>
                  </a:cubicBezTo>
                  <a:cubicBezTo>
                    <a:pt x="3172" y="3925"/>
                    <a:pt x="3054" y="3922"/>
                    <a:pt x="2923" y="3922"/>
                  </a:cubicBezTo>
                  <a:cubicBezTo>
                    <a:pt x="2266" y="3922"/>
                    <a:pt x="1295" y="4010"/>
                    <a:pt x="931" y="4480"/>
                  </a:cubicBezTo>
                  <a:cubicBezTo>
                    <a:pt x="818" y="4628"/>
                    <a:pt x="712" y="4874"/>
                    <a:pt x="846" y="5248"/>
                  </a:cubicBezTo>
                  <a:cubicBezTo>
                    <a:pt x="987" y="5615"/>
                    <a:pt x="1220" y="5720"/>
                    <a:pt x="1389" y="5756"/>
                  </a:cubicBezTo>
                  <a:cubicBezTo>
                    <a:pt x="1431" y="5763"/>
                    <a:pt x="1474" y="5763"/>
                    <a:pt x="1516" y="5763"/>
                  </a:cubicBezTo>
                  <a:cubicBezTo>
                    <a:pt x="2284" y="5763"/>
                    <a:pt x="3335" y="4635"/>
                    <a:pt x="3610" y="4317"/>
                  </a:cubicBezTo>
                  <a:cubicBezTo>
                    <a:pt x="4188" y="4994"/>
                    <a:pt x="4702" y="5720"/>
                    <a:pt x="5167" y="6482"/>
                  </a:cubicBezTo>
                  <a:cubicBezTo>
                    <a:pt x="5066" y="6477"/>
                    <a:pt x="4941" y="6473"/>
                    <a:pt x="4803" y="6473"/>
                  </a:cubicBezTo>
                  <a:cubicBezTo>
                    <a:pt x="4144" y="6473"/>
                    <a:pt x="3167" y="6560"/>
                    <a:pt x="2806" y="7031"/>
                  </a:cubicBezTo>
                  <a:cubicBezTo>
                    <a:pt x="2693" y="7179"/>
                    <a:pt x="2587" y="7426"/>
                    <a:pt x="2728" y="7800"/>
                  </a:cubicBezTo>
                  <a:cubicBezTo>
                    <a:pt x="2862" y="8166"/>
                    <a:pt x="3095" y="8279"/>
                    <a:pt x="3271" y="8307"/>
                  </a:cubicBezTo>
                  <a:cubicBezTo>
                    <a:pt x="3306" y="8314"/>
                    <a:pt x="3349" y="8314"/>
                    <a:pt x="3391" y="8314"/>
                  </a:cubicBezTo>
                  <a:cubicBezTo>
                    <a:pt x="4117" y="8314"/>
                    <a:pt x="5090" y="7313"/>
                    <a:pt x="5435" y="6933"/>
                  </a:cubicBezTo>
                  <a:cubicBezTo>
                    <a:pt x="5809" y="7588"/>
                    <a:pt x="6154" y="8265"/>
                    <a:pt x="6472" y="8956"/>
                  </a:cubicBezTo>
                  <a:cubicBezTo>
                    <a:pt x="6394" y="8953"/>
                    <a:pt x="6307" y="8951"/>
                    <a:pt x="6213" y="8951"/>
                  </a:cubicBezTo>
                  <a:cubicBezTo>
                    <a:pt x="5556" y="8951"/>
                    <a:pt x="4566" y="9038"/>
                    <a:pt x="4202" y="9513"/>
                  </a:cubicBezTo>
                  <a:cubicBezTo>
                    <a:pt x="4089" y="9654"/>
                    <a:pt x="3983" y="9908"/>
                    <a:pt x="4124" y="10274"/>
                  </a:cubicBezTo>
                  <a:cubicBezTo>
                    <a:pt x="4258" y="10648"/>
                    <a:pt x="4491" y="10753"/>
                    <a:pt x="4667" y="10789"/>
                  </a:cubicBezTo>
                  <a:cubicBezTo>
                    <a:pt x="4702" y="10796"/>
                    <a:pt x="4744" y="10796"/>
                    <a:pt x="4787" y="10796"/>
                  </a:cubicBezTo>
                  <a:cubicBezTo>
                    <a:pt x="5442" y="10796"/>
                    <a:pt x="6309" y="9964"/>
                    <a:pt x="6718" y="9527"/>
                  </a:cubicBezTo>
                  <a:cubicBezTo>
                    <a:pt x="7120" y="10457"/>
                    <a:pt x="7465" y="11402"/>
                    <a:pt x="7762" y="12332"/>
                  </a:cubicBezTo>
                  <a:cubicBezTo>
                    <a:pt x="7496" y="12288"/>
                    <a:pt x="7083" y="12233"/>
                    <a:pt x="6664" y="12233"/>
                  </a:cubicBezTo>
                  <a:cubicBezTo>
                    <a:pt x="6159" y="12233"/>
                    <a:pt x="5645" y="12313"/>
                    <a:pt x="5372" y="12586"/>
                  </a:cubicBezTo>
                  <a:cubicBezTo>
                    <a:pt x="5245" y="12720"/>
                    <a:pt x="5111" y="12960"/>
                    <a:pt x="5196" y="13341"/>
                  </a:cubicBezTo>
                  <a:cubicBezTo>
                    <a:pt x="5287" y="13721"/>
                    <a:pt x="5506" y="13862"/>
                    <a:pt x="5668" y="13912"/>
                  </a:cubicBezTo>
                  <a:cubicBezTo>
                    <a:pt x="5745" y="13933"/>
                    <a:pt x="5823" y="13947"/>
                    <a:pt x="5901" y="13947"/>
                  </a:cubicBezTo>
                  <a:cubicBezTo>
                    <a:pt x="6577" y="13947"/>
                    <a:pt x="7515" y="13221"/>
                    <a:pt x="7924" y="12875"/>
                  </a:cubicBezTo>
                  <a:cubicBezTo>
                    <a:pt x="8255" y="13954"/>
                    <a:pt x="8516" y="15004"/>
                    <a:pt x="8734" y="15984"/>
                  </a:cubicBezTo>
                  <a:cubicBezTo>
                    <a:pt x="8451" y="15917"/>
                    <a:pt x="7876" y="15800"/>
                    <a:pt x="7326" y="15800"/>
                  </a:cubicBezTo>
                  <a:cubicBezTo>
                    <a:pt x="6890" y="15800"/>
                    <a:pt x="6471" y="15873"/>
                    <a:pt x="6225" y="16104"/>
                  </a:cubicBezTo>
                  <a:cubicBezTo>
                    <a:pt x="6091" y="16231"/>
                    <a:pt x="5943" y="16456"/>
                    <a:pt x="6013" y="16844"/>
                  </a:cubicBezTo>
                  <a:cubicBezTo>
                    <a:pt x="6084" y="17232"/>
                    <a:pt x="6295" y="17380"/>
                    <a:pt x="6464" y="17436"/>
                  </a:cubicBezTo>
                  <a:cubicBezTo>
                    <a:pt x="6549" y="17471"/>
                    <a:pt x="6641" y="17485"/>
                    <a:pt x="6732" y="17485"/>
                  </a:cubicBezTo>
                  <a:cubicBezTo>
                    <a:pt x="7444" y="17485"/>
                    <a:pt x="8459" y="16745"/>
                    <a:pt x="8833" y="16449"/>
                  </a:cubicBezTo>
                  <a:cubicBezTo>
                    <a:pt x="9411" y="19241"/>
                    <a:pt x="9749" y="22068"/>
                    <a:pt x="9855" y="24915"/>
                  </a:cubicBezTo>
                  <a:cubicBezTo>
                    <a:pt x="9848" y="25048"/>
                    <a:pt x="9944" y="25113"/>
                    <a:pt x="10041" y="25113"/>
                  </a:cubicBezTo>
                  <a:cubicBezTo>
                    <a:pt x="10140" y="25113"/>
                    <a:pt x="10240" y="25044"/>
                    <a:pt x="10229" y="24908"/>
                  </a:cubicBezTo>
                  <a:cubicBezTo>
                    <a:pt x="10165" y="23181"/>
                    <a:pt x="10017" y="21447"/>
                    <a:pt x="9771" y="19734"/>
                  </a:cubicBezTo>
                  <a:lnTo>
                    <a:pt x="9771" y="19734"/>
                  </a:lnTo>
                  <a:cubicBezTo>
                    <a:pt x="9806" y="19762"/>
                    <a:pt x="9848" y="19777"/>
                    <a:pt x="9890" y="19777"/>
                  </a:cubicBezTo>
                  <a:lnTo>
                    <a:pt x="9919" y="19777"/>
                  </a:lnTo>
                  <a:cubicBezTo>
                    <a:pt x="10130" y="19741"/>
                    <a:pt x="11977" y="19403"/>
                    <a:pt x="12315" y="18599"/>
                  </a:cubicBezTo>
                  <a:cubicBezTo>
                    <a:pt x="12379" y="18416"/>
                    <a:pt x="12421" y="18141"/>
                    <a:pt x="12196" y="17817"/>
                  </a:cubicBezTo>
                  <a:cubicBezTo>
                    <a:pt x="11998" y="17530"/>
                    <a:pt x="11766" y="17462"/>
                    <a:pt x="11593" y="17462"/>
                  </a:cubicBezTo>
                  <a:cubicBezTo>
                    <a:pt x="11575" y="17462"/>
                    <a:pt x="11557" y="17463"/>
                    <a:pt x="11540" y="17464"/>
                  </a:cubicBezTo>
                  <a:cubicBezTo>
                    <a:pt x="10722" y="17535"/>
                    <a:pt x="9883" y="19177"/>
                    <a:pt x="9735" y="19473"/>
                  </a:cubicBezTo>
                  <a:cubicBezTo>
                    <a:pt x="9587" y="18444"/>
                    <a:pt x="9397" y="17323"/>
                    <a:pt x="9150" y="16160"/>
                  </a:cubicBezTo>
                  <a:lnTo>
                    <a:pt x="9193" y="16160"/>
                  </a:lnTo>
                  <a:cubicBezTo>
                    <a:pt x="9397" y="16125"/>
                    <a:pt x="11244" y="15787"/>
                    <a:pt x="11582" y="14976"/>
                  </a:cubicBezTo>
                  <a:cubicBezTo>
                    <a:pt x="11653" y="14807"/>
                    <a:pt x="11695" y="14539"/>
                    <a:pt x="11469" y="14215"/>
                  </a:cubicBezTo>
                  <a:cubicBezTo>
                    <a:pt x="11267" y="13924"/>
                    <a:pt x="11042" y="13860"/>
                    <a:pt x="10871" y="13860"/>
                  </a:cubicBezTo>
                  <a:cubicBezTo>
                    <a:pt x="10851" y="13860"/>
                    <a:pt x="10832" y="13861"/>
                    <a:pt x="10814" y="13862"/>
                  </a:cubicBezTo>
                  <a:cubicBezTo>
                    <a:pt x="10067" y="13919"/>
                    <a:pt x="9305" y="15286"/>
                    <a:pt x="9066" y="15758"/>
                  </a:cubicBezTo>
                  <a:cubicBezTo>
                    <a:pt x="8812" y="14616"/>
                    <a:pt x="8523" y="13524"/>
                    <a:pt x="8199" y="12488"/>
                  </a:cubicBezTo>
                  <a:lnTo>
                    <a:pt x="8199" y="12488"/>
                  </a:lnTo>
                  <a:cubicBezTo>
                    <a:pt x="8227" y="12502"/>
                    <a:pt x="8262" y="12516"/>
                    <a:pt x="8297" y="12516"/>
                  </a:cubicBezTo>
                  <a:lnTo>
                    <a:pt x="8340" y="12516"/>
                  </a:lnTo>
                  <a:cubicBezTo>
                    <a:pt x="8544" y="12466"/>
                    <a:pt x="10370" y="12051"/>
                    <a:pt x="10673" y="11226"/>
                  </a:cubicBezTo>
                  <a:cubicBezTo>
                    <a:pt x="10736" y="11050"/>
                    <a:pt x="10765" y="10782"/>
                    <a:pt x="10525" y="10471"/>
                  </a:cubicBezTo>
                  <a:cubicBezTo>
                    <a:pt x="10322" y="10204"/>
                    <a:pt x="10110" y="10142"/>
                    <a:pt x="9943" y="10142"/>
                  </a:cubicBezTo>
                  <a:cubicBezTo>
                    <a:pt x="9912" y="10142"/>
                    <a:pt x="9883" y="10144"/>
                    <a:pt x="9855" y="10147"/>
                  </a:cubicBezTo>
                  <a:cubicBezTo>
                    <a:pt x="9009" y="10253"/>
                    <a:pt x="8220" y="12043"/>
                    <a:pt x="8128" y="12262"/>
                  </a:cubicBezTo>
                  <a:cubicBezTo>
                    <a:pt x="7804" y="11212"/>
                    <a:pt x="7416" y="10190"/>
                    <a:pt x="6986" y="9181"/>
                  </a:cubicBezTo>
                  <a:cubicBezTo>
                    <a:pt x="6986" y="9153"/>
                    <a:pt x="6986" y="9125"/>
                    <a:pt x="6972" y="9097"/>
                  </a:cubicBezTo>
                  <a:cubicBezTo>
                    <a:pt x="6958" y="9062"/>
                    <a:pt x="6937" y="9033"/>
                    <a:pt x="6909" y="9012"/>
                  </a:cubicBezTo>
                  <a:cubicBezTo>
                    <a:pt x="6873" y="8935"/>
                    <a:pt x="6838" y="8850"/>
                    <a:pt x="6803" y="8773"/>
                  </a:cubicBezTo>
                  <a:cubicBezTo>
                    <a:pt x="6464" y="8032"/>
                    <a:pt x="6084" y="7306"/>
                    <a:pt x="5675" y="6601"/>
                  </a:cubicBezTo>
                  <a:cubicBezTo>
                    <a:pt x="5696" y="6601"/>
                    <a:pt x="5717" y="6601"/>
                    <a:pt x="5738" y="6594"/>
                  </a:cubicBezTo>
                  <a:cubicBezTo>
                    <a:pt x="5943" y="6524"/>
                    <a:pt x="7705" y="5875"/>
                    <a:pt x="7895" y="5022"/>
                  </a:cubicBezTo>
                  <a:cubicBezTo>
                    <a:pt x="7938" y="4846"/>
                    <a:pt x="7931" y="4571"/>
                    <a:pt x="7656" y="4289"/>
                  </a:cubicBezTo>
                  <a:cubicBezTo>
                    <a:pt x="7459" y="4093"/>
                    <a:pt x="7270" y="4033"/>
                    <a:pt x="7116" y="4033"/>
                  </a:cubicBezTo>
                  <a:cubicBezTo>
                    <a:pt x="7055" y="4033"/>
                    <a:pt x="6999" y="4043"/>
                    <a:pt x="6951" y="4057"/>
                  </a:cubicBezTo>
                  <a:cubicBezTo>
                    <a:pt x="6154" y="4254"/>
                    <a:pt x="5612" y="5995"/>
                    <a:pt x="5513" y="6334"/>
                  </a:cubicBezTo>
                  <a:cubicBezTo>
                    <a:pt x="5026" y="5523"/>
                    <a:pt x="4477" y="4762"/>
                    <a:pt x="3863" y="4043"/>
                  </a:cubicBezTo>
                  <a:cubicBezTo>
                    <a:pt x="4068" y="3972"/>
                    <a:pt x="5823" y="3324"/>
                    <a:pt x="6020" y="2471"/>
                  </a:cubicBezTo>
                  <a:cubicBezTo>
                    <a:pt x="6063" y="2294"/>
                    <a:pt x="6056" y="2019"/>
                    <a:pt x="5781" y="1737"/>
                  </a:cubicBezTo>
                  <a:cubicBezTo>
                    <a:pt x="5579" y="1541"/>
                    <a:pt x="5392" y="1481"/>
                    <a:pt x="5240" y="1481"/>
                  </a:cubicBezTo>
                  <a:cubicBezTo>
                    <a:pt x="5179" y="1481"/>
                    <a:pt x="5124" y="1491"/>
                    <a:pt x="5076" y="1505"/>
                  </a:cubicBezTo>
                  <a:cubicBezTo>
                    <a:pt x="4279" y="1702"/>
                    <a:pt x="3736" y="3443"/>
                    <a:pt x="3638" y="3782"/>
                  </a:cubicBezTo>
                  <a:cubicBezTo>
                    <a:pt x="3306" y="3408"/>
                    <a:pt x="2954" y="3056"/>
                    <a:pt x="2587" y="2724"/>
                  </a:cubicBezTo>
                  <a:cubicBezTo>
                    <a:pt x="2594" y="2682"/>
                    <a:pt x="2594" y="2633"/>
                    <a:pt x="2587" y="2590"/>
                  </a:cubicBezTo>
                  <a:cubicBezTo>
                    <a:pt x="2538" y="2238"/>
                    <a:pt x="2214" y="476"/>
                    <a:pt x="1368" y="81"/>
                  </a:cubicBezTo>
                  <a:lnTo>
                    <a:pt x="1354" y="74"/>
                  </a:lnTo>
                  <a:cubicBezTo>
                    <a:pt x="1262" y="33"/>
                    <a:pt x="1147" y="0"/>
                    <a:pt x="1013" y="0"/>
                  </a:cubicBezTo>
                  <a:close/>
                </a:path>
              </a:pathLst>
            </a:custGeom>
            <a:solidFill>
              <a:srgbClr val="F4EEE9"/>
            </a:solidFill>
            <a:ln w="9525" cap="flat" cmpd="sng">
              <a:solidFill>
                <a:srgbClr val="566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37"/>
            <p:cNvSpPr/>
            <p:nvPr/>
          </p:nvSpPr>
          <p:spPr>
            <a:xfrm>
              <a:off x="9219749" y="2415292"/>
              <a:ext cx="1169206" cy="2360777"/>
            </a:xfrm>
            <a:custGeom>
              <a:avLst/>
              <a:gdLst/>
              <a:ahLst/>
              <a:cxnLst/>
              <a:rect l="l" t="t" r="r" b="b"/>
              <a:pathLst>
                <a:path w="12443" h="25124" extrusionOk="0">
                  <a:moveTo>
                    <a:pt x="1023" y="23"/>
                  </a:moveTo>
                  <a:cubicBezTo>
                    <a:pt x="1154" y="23"/>
                    <a:pt x="1266" y="54"/>
                    <a:pt x="1354" y="92"/>
                  </a:cubicBezTo>
                  <a:lnTo>
                    <a:pt x="1361" y="92"/>
                  </a:lnTo>
                  <a:lnTo>
                    <a:pt x="1375" y="99"/>
                  </a:lnTo>
                  <a:cubicBezTo>
                    <a:pt x="2221" y="487"/>
                    <a:pt x="2538" y="2249"/>
                    <a:pt x="2587" y="2601"/>
                  </a:cubicBezTo>
                  <a:cubicBezTo>
                    <a:pt x="2594" y="2644"/>
                    <a:pt x="2594" y="2693"/>
                    <a:pt x="2587" y="2735"/>
                  </a:cubicBezTo>
                  <a:cubicBezTo>
                    <a:pt x="2961" y="3067"/>
                    <a:pt x="3306" y="3426"/>
                    <a:pt x="3638" y="3793"/>
                  </a:cubicBezTo>
                  <a:lnTo>
                    <a:pt x="3652" y="3807"/>
                  </a:lnTo>
                  <a:lnTo>
                    <a:pt x="3659" y="3793"/>
                  </a:lnTo>
                  <a:cubicBezTo>
                    <a:pt x="3757" y="3447"/>
                    <a:pt x="4300" y="1720"/>
                    <a:pt x="5090" y="1523"/>
                  </a:cubicBezTo>
                  <a:cubicBezTo>
                    <a:pt x="5135" y="1511"/>
                    <a:pt x="5188" y="1502"/>
                    <a:pt x="5247" y="1502"/>
                  </a:cubicBezTo>
                  <a:cubicBezTo>
                    <a:pt x="5397" y="1502"/>
                    <a:pt x="5583" y="1558"/>
                    <a:pt x="5781" y="1755"/>
                  </a:cubicBezTo>
                  <a:cubicBezTo>
                    <a:pt x="6056" y="2030"/>
                    <a:pt x="6063" y="2298"/>
                    <a:pt x="6020" y="2474"/>
                  </a:cubicBezTo>
                  <a:cubicBezTo>
                    <a:pt x="5830" y="3327"/>
                    <a:pt x="4075" y="3969"/>
                    <a:pt x="3870" y="4039"/>
                  </a:cubicBezTo>
                  <a:lnTo>
                    <a:pt x="3856" y="4046"/>
                  </a:lnTo>
                  <a:lnTo>
                    <a:pt x="3870" y="4053"/>
                  </a:lnTo>
                  <a:cubicBezTo>
                    <a:pt x="4476" y="4772"/>
                    <a:pt x="5026" y="5541"/>
                    <a:pt x="5513" y="6344"/>
                  </a:cubicBezTo>
                  <a:lnTo>
                    <a:pt x="5534" y="6373"/>
                  </a:lnTo>
                  <a:lnTo>
                    <a:pt x="5534" y="6344"/>
                  </a:lnTo>
                  <a:cubicBezTo>
                    <a:pt x="5640" y="6006"/>
                    <a:pt x="6182" y="4279"/>
                    <a:pt x="6965" y="4075"/>
                  </a:cubicBezTo>
                  <a:cubicBezTo>
                    <a:pt x="7010" y="4063"/>
                    <a:pt x="7062" y="4055"/>
                    <a:pt x="7118" y="4055"/>
                  </a:cubicBezTo>
                  <a:cubicBezTo>
                    <a:pt x="7272" y="4055"/>
                    <a:pt x="7462" y="4113"/>
                    <a:pt x="7663" y="4314"/>
                  </a:cubicBezTo>
                  <a:cubicBezTo>
                    <a:pt x="7938" y="4589"/>
                    <a:pt x="7945" y="4857"/>
                    <a:pt x="7902" y="5033"/>
                  </a:cubicBezTo>
                  <a:cubicBezTo>
                    <a:pt x="7705" y="5886"/>
                    <a:pt x="5950" y="6528"/>
                    <a:pt x="5752" y="6598"/>
                  </a:cubicBezTo>
                  <a:cubicBezTo>
                    <a:pt x="5731" y="6605"/>
                    <a:pt x="5710" y="6605"/>
                    <a:pt x="5689" y="6605"/>
                  </a:cubicBezTo>
                  <a:lnTo>
                    <a:pt x="5668" y="6605"/>
                  </a:lnTo>
                  <a:lnTo>
                    <a:pt x="5675" y="6619"/>
                  </a:lnTo>
                  <a:cubicBezTo>
                    <a:pt x="6091" y="7324"/>
                    <a:pt x="6464" y="8050"/>
                    <a:pt x="6803" y="8791"/>
                  </a:cubicBezTo>
                  <a:cubicBezTo>
                    <a:pt x="6831" y="8847"/>
                    <a:pt x="6859" y="8910"/>
                    <a:pt x="6880" y="8967"/>
                  </a:cubicBezTo>
                  <a:lnTo>
                    <a:pt x="6916" y="9037"/>
                  </a:lnTo>
                  <a:cubicBezTo>
                    <a:pt x="6944" y="9051"/>
                    <a:pt x="6965" y="9080"/>
                    <a:pt x="6972" y="9108"/>
                  </a:cubicBezTo>
                  <a:cubicBezTo>
                    <a:pt x="6986" y="9136"/>
                    <a:pt x="6993" y="9171"/>
                    <a:pt x="6986" y="9199"/>
                  </a:cubicBezTo>
                  <a:cubicBezTo>
                    <a:pt x="7423" y="10200"/>
                    <a:pt x="7804" y="11230"/>
                    <a:pt x="8135" y="12273"/>
                  </a:cubicBezTo>
                  <a:lnTo>
                    <a:pt x="8142" y="12301"/>
                  </a:lnTo>
                  <a:lnTo>
                    <a:pt x="8149" y="12273"/>
                  </a:lnTo>
                  <a:cubicBezTo>
                    <a:pt x="8241" y="12068"/>
                    <a:pt x="9030" y="10271"/>
                    <a:pt x="9869" y="10165"/>
                  </a:cubicBezTo>
                  <a:cubicBezTo>
                    <a:pt x="9894" y="10162"/>
                    <a:pt x="9920" y="10160"/>
                    <a:pt x="9948" y="10160"/>
                  </a:cubicBezTo>
                  <a:cubicBezTo>
                    <a:pt x="10112" y="10160"/>
                    <a:pt x="10326" y="10225"/>
                    <a:pt x="10525" y="10489"/>
                  </a:cubicBezTo>
                  <a:cubicBezTo>
                    <a:pt x="10764" y="10793"/>
                    <a:pt x="10743" y="11060"/>
                    <a:pt x="10680" y="11237"/>
                  </a:cubicBezTo>
                  <a:cubicBezTo>
                    <a:pt x="10377" y="12054"/>
                    <a:pt x="8558" y="12470"/>
                    <a:pt x="8347" y="12513"/>
                  </a:cubicBezTo>
                  <a:cubicBezTo>
                    <a:pt x="8335" y="12517"/>
                    <a:pt x="8323" y="12518"/>
                    <a:pt x="8311" y="12518"/>
                  </a:cubicBezTo>
                  <a:cubicBezTo>
                    <a:pt x="8281" y="12518"/>
                    <a:pt x="8250" y="12507"/>
                    <a:pt x="8220" y="12491"/>
                  </a:cubicBezTo>
                  <a:lnTo>
                    <a:pt x="8198" y="12477"/>
                  </a:lnTo>
                  <a:lnTo>
                    <a:pt x="8206" y="12506"/>
                  </a:lnTo>
                  <a:cubicBezTo>
                    <a:pt x="8523" y="13542"/>
                    <a:pt x="8812" y="14641"/>
                    <a:pt x="9066" y="15776"/>
                  </a:cubicBezTo>
                  <a:lnTo>
                    <a:pt x="9073" y="15805"/>
                  </a:lnTo>
                  <a:lnTo>
                    <a:pt x="9087" y="15776"/>
                  </a:lnTo>
                  <a:cubicBezTo>
                    <a:pt x="9305" y="15346"/>
                    <a:pt x="10081" y="13951"/>
                    <a:pt x="10828" y="13887"/>
                  </a:cubicBezTo>
                  <a:cubicBezTo>
                    <a:pt x="10844" y="13886"/>
                    <a:pt x="10861" y="13885"/>
                    <a:pt x="10879" y="13885"/>
                  </a:cubicBezTo>
                  <a:cubicBezTo>
                    <a:pt x="11046" y="13885"/>
                    <a:pt x="11272" y="13953"/>
                    <a:pt x="11469" y="14240"/>
                  </a:cubicBezTo>
                  <a:cubicBezTo>
                    <a:pt x="11695" y="14557"/>
                    <a:pt x="11660" y="14825"/>
                    <a:pt x="11589" y="14994"/>
                  </a:cubicBezTo>
                  <a:cubicBezTo>
                    <a:pt x="11251" y="15798"/>
                    <a:pt x="9411" y="16129"/>
                    <a:pt x="9207" y="16164"/>
                  </a:cubicBezTo>
                  <a:lnTo>
                    <a:pt x="9150" y="16164"/>
                  </a:lnTo>
                  <a:lnTo>
                    <a:pt x="9150" y="16178"/>
                  </a:lnTo>
                  <a:cubicBezTo>
                    <a:pt x="9376" y="17243"/>
                    <a:pt x="9573" y="18363"/>
                    <a:pt x="9735" y="19498"/>
                  </a:cubicBezTo>
                  <a:lnTo>
                    <a:pt x="9742" y="19534"/>
                  </a:lnTo>
                  <a:lnTo>
                    <a:pt x="9756" y="19498"/>
                  </a:lnTo>
                  <a:cubicBezTo>
                    <a:pt x="9919" y="19174"/>
                    <a:pt x="10743" y="17567"/>
                    <a:pt x="11554" y="17496"/>
                  </a:cubicBezTo>
                  <a:cubicBezTo>
                    <a:pt x="11565" y="17496"/>
                    <a:pt x="11576" y="17496"/>
                    <a:pt x="11588" y="17496"/>
                  </a:cubicBezTo>
                  <a:cubicBezTo>
                    <a:pt x="11761" y="17496"/>
                    <a:pt x="11991" y="17551"/>
                    <a:pt x="12202" y="17849"/>
                  </a:cubicBezTo>
                  <a:cubicBezTo>
                    <a:pt x="12421" y="18173"/>
                    <a:pt x="12386" y="18434"/>
                    <a:pt x="12315" y="18603"/>
                  </a:cubicBezTo>
                  <a:cubicBezTo>
                    <a:pt x="11977" y="19407"/>
                    <a:pt x="10137" y="19745"/>
                    <a:pt x="9933" y="19780"/>
                  </a:cubicBezTo>
                  <a:cubicBezTo>
                    <a:pt x="9923" y="19782"/>
                    <a:pt x="9914" y="19782"/>
                    <a:pt x="9905" y="19782"/>
                  </a:cubicBezTo>
                  <a:cubicBezTo>
                    <a:pt x="9860" y="19782"/>
                    <a:pt x="9821" y="19767"/>
                    <a:pt x="9792" y="19738"/>
                  </a:cubicBezTo>
                  <a:lnTo>
                    <a:pt x="9770" y="19724"/>
                  </a:lnTo>
                  <a:lnTo>
                    <a:pt x="9770" y="19752"/>
                  </a:lnTo>
                  <a:cubicBezTo>
                    <a:pt x="10193" y="22776"/>
                    <a:pt x="10229" y="24905"/>
                    <a:pt x="10229" y="24926"/>
                  </a:cubicBezTo>
                  <a:cubicBezTo>
                    <a:pt x="10229" y="25044"/>
                    <a:pt x="10138" y="25104"/>
                    <a:pt x="10048" y="25104"/>
                  </a:cubicBezTo>
                  <a:cubicBezTo>
                    <a:pt x="9962" y="25104"/>
                    <a:pt x="9876" y="25048"/>
                    <a:pt x="9876" y="24933"/>
                  </a:cubicBezTo>
                  <a:cubicBezTo>
                    <a:pt x="9770" y="22085"/>
                    <a:pt x="9425" y="19252"/>
                    <a:pt x="8847" y="16460"/>
                  </a:cubicBezTo>
                  <a:lnTo>
                    <a:pt x="8847" y="16446"/>
                  </a:lnTo>
                  <a:lnTo>
                    <a:pt x="8826" y="16460"/>
                  </a:lnTo>
                  <a:cubicBezTo>
                    <a:pt x="8431" y="16770"/>
                    <a:pt x="7437" y="17489"/>
                    <a:pt x="6732" y="17489"/>
                  </a:cubicBezTo>
                  <a:cubicBezTo>
                    <a:pt x="6641" y="17489"/>
                    <a:pt x="6556" y="17475"/>
                    <a:pt x="6471" y="17447"/>
                  </a:cubicBezTo>
                  <a:cubicBezTo>
                    <a:pt x="6309" y="17391"/>
                    <a:pt x="6098" y="17243"/>
                    <a:pt x="6027" y="16862"/>
                  </a:cubicBezTo>
                  <a:cubicBezTo>
                    <a:pt x="5957" y="16481"/>
                    <a:pt x="6105" y="16256"/>
                    <a:pt x="6239" y="16129"/>
                  </a:cubicBezTo>
                  <a:cubicBezTo>
                    <a:pt x="6480" y="15903"/>
                    <a:pt x="6898" y="15832"/>
                    <a:pt x="7330" y="15832"/>
                  </a:cubicBezTo>
                  <a:cubicBezTo>
                    <a:pt x="7894" y="15832"/>
                    <a:pt x="8483" y="15953"/>
                    <a:pt x="8734" y="16009"/>
                  </a:cubicBezTo>
                  <a:lnTo>
                    <a:pt x="8748" y="16009"/>
                  </a:lnTo>
                  <a:lnTo>
                    <a:pt x="8748" y="15995"/>
                  </a:lnTo>
                  <a:cubicBezTo>
                    <a:pt x="8516" y="14923"/>
                    <a:pt x="8241" y="13873"/>
                    <a:pt x="7945" y="12886"/>
                  </a:cubicBezTo>
                  <a:lnTo>
                    <a:pt x="7945" y="12865"/>
                  </a:lnTo>
                  <a:lnTo>
                    <a:pt x="7931" y="12879"/>
                  </a:lnTo>
                  <a:cubicBezTo>
                    <a:pt x="7550" y="13203"/>
                    <a:pt x="6591" y="13951"/>
                    <a:pt x="5907" y="13951"/>
                  </a:cubicBezTo>
                  <a:cubicBezTo>
                    <a:pt x="5837" y="13951"/>
                    <a:pt x="5759" y="13937"/>
                    <a:pt x="5682" y="13915"/>
                  </a:cubicBezTo>
                  <a:cubicBezTo>
                    <a:pt x="5520" y="13866"/>
                    <a:pt x="5308" y="13732"/>
                    <a:pt x="5217" y="13351"/>
                  </a:cubicBezTo>
                  <a:cubicBezTo>
                    <a:pt x="5132" y="12978"/>
                    <a:pt x="5266" y="12738"/>
                    <a:pt x="5393" y="12611"/>
                  </a:cubicBezTo>
                  <a:cubicBezTo>
                    <a:pt x="5663" y="12337"/>
                    <a:pt x="6176" y="12258"/>
                    <a:pt x="6678" y="12258"/>
                  </a:cubicBezTo>
                  <a:cubicBezTo>
                    <a:pt x="7105" y="12258"/>
                    <a:pt x="7523" y="12315"/>
                    <a:pt x="7776" y="12357"/>
                  </a:cubicBezTo>
                  <a:lnTo>
                    <a:pt x="7790" y="12357"/>
                  </a:lnTo>
                  <a:lnTo>
                    <a:pt x="7783" y="12343"/>
                  </a:lnTo>
                  <a:cubicBezTo>
                    <a:pt x="7472" y="11364"/>
                    <a:pt x="7120" y="10419"/>
                    <a:pt x="6746" y="9538"/>
                  </a:cubicBezTo>
                  <a:lnTo>
                    <a:pt x="6739" y="9524"/>
                  </a:lnTo>
                  <a:lnTo>
                    <a:pt x="6725" y="9531"/>
                  </a:lnTo>
                  <a:cubicBezTo>
                    <a:pt x="6281" y="10003"/>
                    <a:pt x="5442" y="10800"/>
                    <a:pt x="4801" y="10800"/>
                  </a:cubicBezTo>
                  <a:cubicBezTo>
                    <a:pt x="4758" y="10800"/>
                    <a:pt x="4723" y="10793"/>
                    <a:pt x="4681" y="10785"/>
                  </a:cubicBezTo>
                  <a:cubicBezTo>
                    <a:pt x="4512" y="10757"/>
                    <a:pt x="4279" y="10652"/>
                    <a:pt x="4145" y="10285"/>
                  </a:cubicBezTo>
                  <a:cubicBezTo>
                    <a:pt x="4011" y="9918"/>
                    <a:pt x="4117" y="9672"/>
                    <a:pt x="4223" y="9531"/>
                  </a:cubicBezTo>
                  <a:cubicBezTo>
                    <a:pt x="4580" y="9062"/>
                    <a:pt x="5531" y="8976"/>
                    <a:pt x="6212" y="8976"/>
                  </a:cubicBezTo>
                  <a:cubicBezTo>
                    <a:pt x="6309" y="8976"/>
                    <a:pt x="6401" y="8978"/>
                    <a:pt x="6486" y="8981"/>
                  </a:cubicBezTo>
                  <a:lnTo>
                    <a:pt x="6500" y="8981"/>
                  </a:lnTo>
                  <a:lnTo>
                    <a:pt x="6493" y="8967"/>
                  </a:lnTo>
                  <a:cubicBezTo>
                    <a:pt x="6161" y="8248"/>
                    <a:pt x="5816" y="7564"/>
                    <a:pt x="5456" y="6937"/>
                  </a:cubicBezTo>
                  <a:lnTo>
                    <a:pt x="5449" y="6922"/>
                  </a:lnTo>
                  <a:lnTo>
                    <a:pt x="5435" y="6937"/>
                  </a:lnTo>
                  <a:cubicBezTo>
                    <a:pt x="5062" y="7352"/>
                    <a:pt x="4110" y="8318"/>
                    <a:pt x="3405" y="8318"/>
                  </a:cubicBezTo>
                  <a:cubicBezTo>
                    <a:pt x="3363" y="8318"/>
                    <a:pt x="3320" y="8318"/>
                    <a:pt x="3278" y="8311"/>
                  </a:cubicBezTo>
                  <a:cubicBezTo>
                    <a:pt x="3109" y="8276"/>
                    <a:pt x="2883" y="8170"/>
                    <a:pt x="2749" y="7804"/>
                  </a:cubicBezTo>
                  <a:cubicBezTo>
                    <a:pt x="2615" y="7444"/>
                    <a:pt x="2714" y="7190"/>
                    <a:pt x="2827" y="7049"/>
                  </a:cubicBezTo>
                  <a:cubicBezTo>
                    <a:pt x="3185" y="6582"/>
                    <a:pt x="4156" y="6497"/>
                    <a:pt x="4806" y="6497"/>
                  </a:cubicBezTo>
                  <a:cubicBezTo>
                    <a:pt x="4950" y="6497"/>
                    <a:pt x="5079" y="6501"/>
                    <a:pt x="5181" y="6507"/>
                  </a:cubicBezTo>
                  <a:lnTo>
                    <a:pt x="5195" y="6507"/>
                  </a:lnTo>
                  <a:lnTo>
                    <a:pt x="5188" y="6485"/>
                  </a:lnTo>
                  <a:cubicBezTo>
                    <a:pt x="4723" y="5724"/>
                    <a:pt x="4202" y="5005"/>
                    <a:pt x="3631" y="4321"/>
                  </a:cubicBezTo>
                  <a:lnTo>
                    <a:pt x="3624" y="4314"/>
                  </a:lnTo>
                  <a:lnTo>
                    <a:pt x="3616" y="4321"/>
                  </a:lnTo>
                  <a:cubicBezTo>
                    <a:pt x="3320" y="4660"/>
                    <a:pt x="2284" y="5766"/>
                    <a:pt x="1530" y="5766"/>
                  </a:cubicBezTo>
                  <a:cubicBezTo>
                    <a:pt x="1488" y="5766"/>
                    <a:pt x="1445" y="5759"/>
                    <a:pt x="1403" y="5752"/>
                  </a:cubicBezTo>
                  <a:cubicBezTo>
                    <a:pt x="1234" y="5724"/>
                    <a:pt x="1008" y="5618"/>
                    <a:pt x="874" y="5252"/>
                  </a:cubicBezTo>
                  <a:cubicBezTo>
                    <a:pt x="740" y="4885"/>
                    <a:pt x="839" y="4639"/>
                    <a:pt x="952" y="4498"/>
                  </a:cubicBezTo>
                  <a:cubicBezTo>
                    <a:pt x="1312" y="4019"/>
                    <a:pt x="2318" y="3941"/>
                    <a:pt x="2961" y="3941"/>
                  </a:cubicBezTo>
                  <a:cubicBezTo>
                    <a:pt x="3085" y="3941"/>
                    <a:pt x="3195" y="3944"/>
                    <a:pt x="3285" y="3948"/>
                  </a:cubicBezTo>
                  <a:lnTo>
                    <a:pt x="3306" y="3948"/>
                  </a:lnTo>
                  <a:lnTo>
                    <a:pt x="3292" y="3934"/>
                  </a:lnTo>
                  <a:cubicBezTo>
                    <a:pt x="2989" y="3595"/>
                    <a:pt x="2665" y="3278"/>
                    <a:pt x="2319" y="2975"/>
                  </a:cubicBezTo>
                  <a:cubicBezTo>
                    <a:pt x="2305" y="2975"/>
                    <a:pt x="2284" y="2982"/>
                    <a:pt x="2270" y="2982"/>
                  </a:cubicBezTo>
                  <a:cubicBezTo>
                    <a:pt x="2221" y="2982"/>
                    <a:pt x="2171" y="2968"/>
                    <a:pt x="2129" y="2947"/>
                  </a:cubicBezTo>
                  <a:cubicBezTo>
                    <a:pt x="1875" y="2820"/>
                    <a:pt x="1022" y="2369"/>
                    <a:pt x="480" y="1812"/>
                  </a:cubicBezTo>
                  <a:cubicBezTo>
                    <a:pt x="205" y="1523"/>
                    <a:pt x="57" y="1241"/>
                    <a:pt x="35" y="987"/>
                  </a:cubicBezTo>
                  <a:cubicBezTo>
                    <a:pt x="21" y="776"/>
                    <a:pt x="78" y="465"/>
                    <a:pt x="458" y="212"/>
                  </a:cubicBezTo>
                  <a:cubicBezTo>
                    <a:pt x="669" y="71"/>
                    <a:pt x="861" y="23"/>
                    <a:pt x="1023" y="23"/>
                  </a:cubicBezTo>
                  <a:close/>
                  <a:moveTo>
                    <a:pt x="1020" y="1"/>
                  </a:moveTo>
                  <a:cubicBezTo>
                    <a:pt x="853" y="1"/>
                    <a:pt x="658" y="50"/>
                    <a:pt x="444" y="197"/>
                  </a:cubicBezTo>
                  <a:cubicBezTo>
                    <a:pt x="64" y="458"/>
                    <a:pt x="0" y="768"/>
                    <a:pt x="14" y="987"/>
                  </a:cubicBezTo>
                  <a:cubicBezTo>
                    <a:pt x="35" y="1248"/>
                    <a:pt x="183" y="1530"/>
                    <a:pt x="472" y="1826"/>
                  </a:cubicBezTo>
                  <a:cubicBezTo>
                    <a:pt x="1008" y="2390"/>
                    <a:pt x="1868" y="2841"/>
                    <a:pt x="2115" y="2961"/>
                  </a:cubicBezTo>
                  <a:cubicBezTo>
                    <a:pt x="2164" y="2989"/>
                    <a:pt x="2221" y="3003"/>
                    <a:pt x="2270" y="3003"/>
                  </a:cubicBezTo>
                  <a:lnTo>
                    <a:pt x="2319" y="3003"/>
                  </a:lnTo>
                  <a:cubicBezTo>
                    <a:pt x="2651" y="3292"/>
                    <a:pt x="2961" y="3602"/>
                    <a:pt x="3257" y="3934"/>
                  </a:cubicBezTo>
                  <a:cubicBezTo>
                    <a:pt x="3162" y="3929"/>
                    <a:pt x="3046" y="3925"/>
                    <a:pt x="2917" y="3925"/>
                  </a:cubicBezTo>
                  <a:cubicBezTo>
                    <a:pt x="2271" y="3925"/>
                    <a:pt x="1295" y="4013"/>
                    <a:pt x="931" y="4483"/>
                  </a:cubicBezTo>
                  <a:cubicBezTo>
                    <a:pt x="818" y="4631"/>
                    <a:pt x="712" y="4892"/>
                    <a:pt x="853" y="5259"/>
                  </a:cubicBezTo>
                  <a:cubicBezTo>
                    <a:pt x="987" y="5632"/>
                    <a:pt x="1227" y="5745"/>
                    <a:pt x="1403" y="5781"/>
                  </a:cubicBezTo>
                  <a:cubicBezTo>
                    <a:pt x="1445" y="5788"/>
                    <a:pt x="1488" y="5788"/>
                    <a:pt x="1530" y="5788"/>
                  </a:cubicBezTo>
                  <a:cubicBezTo>
                    <a:pt x="2284" y="5788"/>
                    <a:pt x="3313" y="4702"/>
                    <a:pt x="3624" y="4350"/>
                  </a:cubicBezTo>
                  <a:cubicBezTo>
                    <a:pt x="4187" y="5019"/>
                    <a:pt x="4702" y="5731"/>
                    <a:pt x="5160" y="6485"/>
                  </a:cubicBezTo>
                  <a:cubicBezTo>
                    <a:pt x="5060" y="6481"/>
                    <a:pt x="4937" y="6477"/>
                    <a:pt x="4799" y="6477"/>
                  </a:cubicBezTo>
                  <a:cubicBezTo>
                    <a:pt x="4146" y="6477"/>
                    <a:pt x="3174" y="6563"/>
                    <a:pt x="2813" y="7035"/>
                  </a:cubicBezTo>
                  <a:cubicBezTo>
                    <a:pt x="2693" y="7183"/>
                    <a:pt x="2594" y="7444"/>
                    <a:pt x="2728" y="7811"/>
                  </a:cubicBezTo>
                  <a:cubicBezTo>
                    <a:pt x="2862" y="8184"/>
                    <a:pt x="3102" y="8297"/>
                    <a:pt x="3278" y="8332"/>
                  </a:cubicBezTo>
                  <a:cubicBezTo>
                    <a:pt x="3320" y="8339"/>
                    <a:pt x="3363" y="8339"/>
                    <a:pt x="3405" y="8339"/>
                  </a:cubicBezTo>
                  <a:cubicBezTo>
                    <a:pt x="4117" y="8339"/>
                    <a:pt x="5062" y="7388"/>
                    <a:pt x="5442" y="6965"/>
                  </a:cubicBezTo>
                  <a:cubicBezTo>
                    <a:pt x="5795" y="7578"/>
                    <a:pt x="6140" y="8255"/>
                    <a:pt x="6464" y="8960"/>
                  </a:cubicBezTo>
                  <a:cubicBezTo>
                    <a:pt x="6384" y="8957"/>
                    <a:pt x="6297" y="8956"/>
                    <a:pt x="6204" y="8956"/>
                  </a:cubicBezTo>
                  <a:cubicBezTo>
                    <a:pt x="5520" y="8956"/>
                    <a:pt x="4569" y="9045"/>
                    <a:pt x="4209" y="9517"/>
                  </a:cubicBezTo>
                  <a:cubicBezTo>
                    <a:pt x="4089" y="9665"/>
                    <a:pt x="3983" y="9925"/>
                    <a:pt x="4117" y="10292"/>
                  </a:cubicBezTo>
                  <a:cubicBezTo>
                    <a:pt x="4251" y="10666"/>
                    <a:pt x="4491" y="10778"/>
                    <a:pt x="4667" y="10807"/>
                  </a:cubicBezTo>
                  <a:cubicBezTo>
                    <a:pt x="4709" y="10814"/>
                    <a:pt x="4751" y="10821"/>
                    <a:pt x="4794" y="10821"/>
                  </a:cubicBezTo>
                  <a:cubicBezTo>
                    <a:pt x="5442" y="10821"/>
                    <a:pt x="6274" y="10038"/>
                    <a:pt x="6725" y="9559"/>
                  </a:cubicBezTo>
                  <a:cubicBezTo>
                    <a:pt x="7092" y="10426"/>
                    <a:pt x="7444" y="11364"/>
                    <a:pt x="7747" y="12336"/>
                  </a:cubicBezTo>
                  <a:cubicBezTo>
                    <a:pt x="7493" y="12294"/>
                    <a:pt x="7079" y="12238"/>
                    <a:pt x="6657" y="12238"/>
                  </a:cubicBezTo>
                  <a:cubicBezTo>
                    <a:pt x="6156" y="12238"/>
                    <a:pt x="5643" y="12318"/>
                    <a:pt x="5372" y="12597"/>
                  </a:cubicBezTo>
                  <a:cubicBezTo>
                    <a:pt x="5245" y="12724"/>
                    <a:pt x="5104" y="12971"/>
                    <a:pt x="5195" y="13351"/>
                  </a:cubicBezTo>
                  <a:cubicBezTo>
                    <a:pt x="5280" y="13739"/>
                    <a:pt x="5506" y="13880"/>
                    <a:pt x="5675" y="13937"/>
                  </a:cubicBezTo>
                  <a:cubicBezTo>
                    <a:pt x="5752" y="13958"/>
                    <a:pt x="5830" y="13972"/>
                    <a:pt x="5907" y="13972"/>
                  </a:cubicBezTo>
                  <a:cubicBezTo>
                    <a:pt x="6591" y="13972"/>
                    <a:pt x="7543" y="13232"/>
                    <a:pt x="7938" y="12900"/>
                  </a:cubicBezTo>
                  <a:cubicBezTo>
                    <a:pt x="8227" y="13887"/>
                    <a:pt x="8495" y="14923"/>
                    <a:pt x="8727" y="15981"/>
                  </a:cubicBezTo>
                  <a:cubicBezTo>
                    <a:pt x="8414" y="15904"/>
                    <a:pt x="7868" y="15799"/>
                    <a:pt x="7347" y="15799"/>
                  </a:cubicBezTo>
                  <a:cubicBezTo>
                    <a:pt x="6905" y="15799"/>
                    <a:pt x="6481" y="15875"/>
                    <a:pt x="6232" y="16108"/>
                  </a:cubicBezTo>
                  <a:cubicBezTo>
                    <a:pt x="6091" y="16235"/>
                    <a:pt x="5943" y="16474"/>
                    <a:pt x="6013" y="16862"/>
                  </a:cubicBezTo>
                  <a:cubicBezTo>
                    <a:pt x="6084" y="17243"/>
                    <a:pt x="6302" y="17398"/>
                    <a:pt x="6471" y="17461"/>
                  </a:cubicBezTo>
                  <a:cubicBezTo>
                    <a:pt x="6556" y="17489"/>
                    <a:pt x="6648" y="17503"/>
                    <a:pt x="6746" y="17503"/>
                  </a:cubicBezTo>
                  <a:cubicBezTo>
                    <a:pt x="7444" y="17503"/>
                    <a:pt x="8431" y="16799"/>
                    <a:pt x="8833" y="16481"/>
                  </a:cubicBezTo>
                  <a:cubicBezTo>
                    <a:pt x="9411" y="19266"/>
                    <a:pt x="9749" y="22093"/>
                    <a:pt x="9855" y="24933"/>
                  </a:cubicBezTo>
                  <a:cubicBezTo>
                    <a:pt x="9862" y="25039"/>
                    <a:pt x="9947" y="25124"/>
                    <a:pt x="10052" y="25124"/>
                  </a:cubicBezTo>
                  <a:lnTo>
                    <a:pt x="10060" y="25117"/>
                  </a:lnTo>
                  <a:cubicBezTo>
                    <a:pt x="10109" y="25117"/>
                    <a:pt x="10158" y="25096"/>
                    <a:pt x="10193" y="25053"/>
                  </a:cubicBezTo>
                  <a:cubicBezTo>
                    <a:pt x="10229" y="25018"/>
                    <a:pt x="10250" y="24969"/>
                    <a:pt x="10250" y="24919"/>
                  </a:cubicBezTo>
                  <a:cubicBezTo>
                    <a:pt x="10193" y="23192"/>
                    <a:pt x="10045" y="21472"/>
                    <a:pt x="9799" y="19766"/>
                  </a:cubicBezTo>
                  <a:lnTo>
                    <a:pt x="9799" y="19766"/>
                  </a:lnTo>
                  <a:cubicBezTo>
                    <a:pt x="9830" y="19782"/>
                    <a:pt x="9866" y="19790"/>
                    <a:pt x="9900" y="19790"/>
                  </a:cubicBezTo>
                  <a:cubicBezTo>
                    <a:pt x="9911" y="19790"/>
                    <a:pt x="9922" y="19789"/>
                    <a:pt x="9933" y="19787"/>
                  </a:cubicBezTo>
                  <a:cubicBezTo>
                    <a:pt x="10144" y="19752"/>
                    <a:pt x="11998" y="19421"/>
                    <a:pt x="12336" y="18603"/>
                  </a:cubicBezTo>
                  <a:cubicBezTo>
                    <a:pt x="12407" y="18434"/>
                    <a:pt x="12442" y="18152"/>
                    <a:pt x="12217" y="17828"/>
                  </a:cubicBezTo>
                  <a:cubicBezTo>
                    <a:pt x="12024" y="17548"/>
                    <a:pt x="11794" y="17471"/>
                    <a:pt x="11621" y="17471"/>
                  </a:cubicBezTo>
                  <a:cubicBezTo>
                    <a:pt x="11597" y="17471"/>
                    <a:pt x="11575" y="17473"/>
                    <a:pt x="11554" y="17475"/>
                  </a:cubicBezTo>
                  <a:cubicBezTo>
                    <a:pt x="10757" y="17539"/>
                    <a:pt x="9947" y="19068"/>
                    <a:pt x="9756" y="19456"/>
                  </a:cubicBezTo>
                  <a:cubicBezTo>
                    <a:pt x="9594" y="18335"/>
                    <a:pt x="9397" y="17236"/>
                    <a:pt x="9178" y="16185"/>
                  </a:cubicBezTo>
                  <a:lnTo>
                    <a:pt x="9207" y="16185"/>
                  </a:lnTo>
                  <a:cubicBezTo>
                    <a:pt x="9418" y="16150"/>
                    <a:pt x="11265" y="15812"/>
                    <a:pt x="11603" y="15001"/>
                  </a:cubicBezTo>
                  <a:cubicBezTo>
                    <a:pt x="11681" y="14825"/>
                    <a:pt x="11709" y="14550"/>
                    <a:pt x="11491" y="14226"/>
                  </a:cubicBezTo>
                  <a:cubicBezTo>
                    <a:pt x="11287" y="13932"/>
                    <a:pt x="11054" y="13864"/>
                    <a:pt x="10881" y="13864"/>
                  </a:cubicBezTo>
                  <a:cubicBezTo>
                    <a:pt x="10862" y="13864"/>
                    <a:pt x="10845" y="13865"/>
                    <a:pt x="10828" y="13866"/>
                  </a:cubicBezTo>
                  <a:cubicBezTo>
                    <a:pt x="10081" y="13922"/>
                    <a:pt x="9319" y="15283"/>
                    <a:pt x="9080" y="15741"/>
                  </a:cubicBezTo>
                  <a:cubicBezTo>
                    <a:pt x="8833" y="14620"/>
                    <a:pt x="8551" y="13542"/>
                    <a:pt x="8234" y="12520"/>
                  </a:cubicBezTo>
                  <a:lnTo>
                    <a:pt x="8234" y="12520"/>
                  </a:lnTo>
                  <a:cubicBezTo>
                    <a:pt x="8256" y="12533"/>
                    <a:pt x="8281" y="12538"/>
                    <a:pt x="8307" y="12538"/>
                  </a:cubicBezTo>
                  <a:cubicBezTo>
                    <a:pt x="8323" y="12538"/>
                    <a:pt x="8338" y="12536"/>
                    <a:pt x="8354" y="12534"/>
                  </a:cubicBezTo>
                  <a:cubicBezTo>
                    <a:pt x="8565" y="12491"/>
                    <a:pt x="10398" y="12068"/>
                    <a:pt x="10701" y="11244"/>
                  </a:cubicBezTo>
                  <a:cubicBezTo>
                    <a:pt x="10764" y="11067"/>
                    <a:pt x="10786" y="10785"/>
                    <a:pt x="10546" y="10475"/>
                  </a:cubicBezTo>
                  <a:cubicBezTo>
                    <a:pt x="10341" y="10204"/>
                    <a:pt x="10116" y="10139"/>
                    <a:pt x="9944" y="10139"/>
                  </a:cubicBezTo>
                  <a:cubicBezTo>
                    <a:pt x="9915" y="10139"/>
                    <a:pt x="9888" y="10141"/>
                    <a:pt x="9862" y="10144"/>
                  </a:cubicBezTo>
                  <a:cubicBezTo>
                    <a:pt x="9044" y="10250"/>
                    <a:pt x="8276" y="11942"/>
                    <a:pt x="8142" y="12238"/>
                  </a:cubicBezTo>
                  <a:cubicBezTo>
                    <a:pt x="7818" y="11201"/>
                    <a:pt x="7437" y="10186"/>
                    <a:pt x="7007" y="9192"/>
                  </a:cubicBezTo>
                  <a:cubicBezTo>
                    <a:pt x="7014" y="9157"/>
                    <a:pt x="7007" y="9129"/>
                    <a:pt x="7000" y="9094"/>
                  </a:cubicBezTo>
                  <a:cubicBezTo>
                    <a:pt x="6986" y="9065"/>
                    <a:pt x="6958" y="9037"/>
                    <a:pt x="6930" y="9016"/>
                  </a:cubicBezTo>
                  <a:lnTo>
                    <a:pt x="6901" y="8953"/>
                  </a:lnTo>
                  <a:cubicBezTo>
                    <a:pt x="6880" y="8896"/>
                    <a:pt x="6852" y="8840"/>
                    <a:pt x="6824" y="8776"/>
                  </a:cubicBezTo>
                  <a:cubicBezTo>
                    <a:pt x="6486" y="8043"/>
                    <a:pt x="6119" y="7324"/>
                    <a:pt x="5710" y="6619"/>
                  </a:cubicBezTo>
                  <a:cubicBezTo>
                    <a:pt x="5724" y="6619"/>
                    <a:pt x="5745" y="6619"/>
                    <a:pt x="5759" y="6612"/>
                  </a:cubicBezTo>
                  <a:cubicBezTo>
                    <a:pt x="5957" y="6542"/>
                    <a:pt x="7726" y="5893"/>
                    <a:pt x="7924" y="5033"/>
                  </a:cubicBezTo>
                  <a:cubicBezTo>
                    <a:pt x="7966" y="4850"/>
                    <a:pt x="7952" y="4575"/>
                    <a:pt x="7677" y="4293"/>
                  </a:cubicBezTo>
                  <a:cubicBezTo>
                    <a:pt x="7480" y="4091"/>
                    <a:pt x="7286" y="4030"/>
                    <a:pt x="7127" y="4030"/>
                  </a:cubicBezTo>
                  <a:cubicBezTo>
                    <a:pt x="7065" y="4030"/>
                    <a:pt x="7008" y="4039"/>
                    <a:pt x="6958" y="4053"/>
                  </a:cubicBezTo>
                  <a:cubicBezTo>
                    <a:pt x="6182" y="4251"/>
                    <a:pt x="5640" y="5921"/>
                    <a:pt x="5527" y="6316"/>
                  </a:cubicBezTo>
                  <a:cubicBezTo>
                    <a:pt x="5040" y="5520"/>
                    <a:pt x="4498" y="4765"/>
                    <a:pt x="3898" y="4053"/>
                  </a:cubicBezTo>
                  <a:cubicBezTo>
                    <a:pt x="4159" y="3962"/>
                    <a:pt x="5851" y="3327"/>
                    <a:pt x="6048" y="2481"/>
                  </a:cubicBezTo>
                  <a:cubicBezTo>
                    <a:pt x="6091" y="2298"/>
                    <a:pt x="6077" y="2016"/>
                    <a:pt x="5802" y="1741"/>
                  </a:cubicBezTo>
                  <a:cubicBezTo>
                    <a:pt x="5605" y="1539"/>
                    <a:pt x="5411" y="1478"/>
                    <a:pt x="5252" y="1478"/>
                  </a:cubicBezTo>
                  <a:cubicBezTo>
                    <a:pt x="5190" y="1478"/>
                    <a:pt x="5133" y="1488"/>
                    <a:pt x="5083" y="1502"/>
                  </a:cubicBezTo>
                  <a:cubicBezTo>
                    <a:pt x="4300" y="1699"/>
                    <a:pt x="3757" y="3384"/>
                    <a:pt x="3645" y="3764"/>
                  </a:cubicBezTo>
                  <a:cubicBezTo>
                    <a:pt x="3320" y="3405"/>
                    <a:pt x="2975" y="3052"/>
                    <a:pt x="2608" y="2728"/>
                  </a:cubicBezTo>
                  <a:cubicBezTo>
                    <a:pt x="2623" y="2686"/>
                    <a:pt x="2623" y="2644"/>
                    <a:pt x="2608" y="2601"/>
                  </a:cubicBezTo>
                  <a:cubicBezTo>
                    <a:pt x="2559" y="2249"/>
                    <a:pt x="2242" y="479"/>
                    <a:pt x="1389" y="85"/>
                  </a:cubicBezTo>
                  <a:lnTo>
                    <a:pt x="1368" y="71"/>
                  </a:lnTo>
                  <a:cubicBezTo>
                    <a:pt x="1273" y="33"/>
                    <a:pt x="1156" y="1"/>
                    <a:pt x="1020" y="1"/>
                  </a:cubicBezTo>
                  <a:close/>
                </a:path>
              </a:pathLst>
            </a:custGeom>
            <a:solidFill>
              <a:srgbClr val="C92727"/>
            </a:solidFill>
            <a:ln>
              <a:solidFill>
                <a:srgbClr val="566FF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7"/>
            <p:cNvSpPr/>
            <p:nvPr/>
          </p:nvSpPr>
          <p:spPr>
            <a:xfrm>
              <a:off x="9863750" y="3248950"/>
              <a:ext cx="27400" cy="44650"/>
            </a:xfrm>
            <a:custGeom>
              <a:avLst/>
              <a:gdLst/>
              <a:ahLst/>
              <a:cxnLst/>
              <a:rect l="l" t="t" r="r" b="b"/>
              <a:pathLst>
                <a:path w="1096" h="1786" extrusionOk="0">
                  <a:moveTo>
                    <a:pt x="429" y="0"/>
                  </a:moveTo>
                  <a:lnTo>
                    <a:pt x="0" y="881"/>
                  </a:lnTo>
                  <a:lnTo>
                    <a:pt x="429" y="1786"/>
                  </a:lnTo>
                  <a:lnTo>
                    <a:pt x="310" y="952"/>
                  </a:lnTo>
                  <a:lnTo>
                    <a:pt x="1096" y="524"/>
                  </a:lnTo>
                  <a:close/>
                </a:path>
              </a:pathLst>
            </a:custGeom>
            <a:solidFill>
              <a:schemeClr val="lt1"/>
            </a:solidFill>
            <a:ln>
              <a:solidFill>
                <a:srgbClr val="566FF0"/>
              </a:solidFill>
            </a:ln>
          </p:spPr>
        </p:sp>
      </p:grpSp>
    </p:spTree>
    <p:extLst>
      <p:ext uri="{BB962C8B-B14F-4D97-AF65-F5344CB8AC3E}">
        <p14:creationId xmlns:p14="http://schemas.microsoft.com/office/powerpoint/2010/main" val="28148941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478"/>
        <p:cNvGrpSpPr/>
        <p:nvPr/>
      </p:nvGrpSpPr>
      <p:grpSpPr>
        <a:xfrm>
          <a:off x="0" y="0"/>
          <a:ext cx="0" cy="0"/>
          <a:chOff x="0" y="0"/>
          <a:chExt cx="0" cy="0"/>
        </a:xfrm>
      </p:grpSpPr>
      <p:grpSp>
        <p:nvGrpSpPr>
          <p:cNvPr id="13479" name="Google Shape;13479;p80"/>
          <p:cNvGrpSpPr/>
          <p:nvPr/>
        </p:nvGrpSpPr>
        <p:grpSpPr>
          <a:xfrm>
            <a:off x="2704005" y="4083381"/>
            <a:ext cx="342144" cy="362704"/>
            <a:chOff x="2704005" y="4258781"/>
            <a:chExt cx="342144" cy="362704"/>
          </a:xfrm>
        </p:grpSpPr>
        <p:sp>
          <p:nvSpPr>
            <p:cNvPr id="13480" name="Google Shape;13480;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80"/>
          <p:cNvGrpSpPr/>
          <p:nvPr/>
        </p:nvGrpSpPr>
        <p:grpSpPr>
          <a:xfrm>
            <a:off x="2157462" y="4083096"/>
            <a:ext cx="347435" cy="363370"/>
            <a:chOff x="2157462" y="4258496"/>
            <a:chExt cx="347435" cy="363370"/>
          </a:xfrm>
        </p:grpSpPr>
        <p:sp>
          <p:nvSpPr>
            <p:cNvPr id="13488" name="Google Shape;13488;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80"/>
          <p:cNvGrpSpPr/>
          <p:nvPr/>
        </p:nvGrpSpPr>
        <p:grpSpPr>
          <a:xfrm>
            <a:off x="4010963" y="3588381"/>
            <a:ext cx="343665" cy="363211"/>
            <a:chOff x="4010963" y="3763781"/>
            <a:chExt cx="343665" cy="363211"/>
          </a:xfrm>
        </p:grpSpPr>
        <p:sp>
          <p:nvSpPr>
            <p:cNvPr id="13492" name="Google Shape;13492;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80"/>
          <p:cNvGrpSpPr/>
          <p:nvPr/>
        </p:nvGrpSpPr>
        <p:grpSpPr>
          <a:xfrm>
            <a:off x="2214042" y="3635109"/>
            <a:ext cx="368153" cy="311193"/>
            <a:chOff x="2214042" y="3810509"/>
            <a:chExt cx="368153" cy="311193"/>
          </a:xfrm>
        </p:grpSpPr>
        <p:sp>
          <p:nvSpPr>
            <p:cNvPr id="13498" name="Google Shape;13498;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80"/>
          <p:cNvGrpSpPr/>
          <p:nvPr/>
        </p:nvGrpSpPr>
        <p:grpSpPr>
          <a:xfrm>
            <a:off x="1768938" y="3606819"/>
            <a:ext cx="367805" cy="367773"/>
            <a:chOff x="1768938" y="3782219"/>
            <a:chExt cx="367805" cy="367773"/>
          </a:xfrm>
        </p:grpSpPr>
        <p:sp>
          <p:nvSpPr>
            <p:cNvPr id="13501" name="Google Shape;13501;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80"/>
          <p:cNvGrpSpPr/>
          <p:nvPr/>
        </p:nvGrpSpPr>
        <p:grpSpPr>
          <a:xfrm>
            <a:off x="2681385" y="3623039"/>
            <a:ext cx="325544" cy="327413"/>
            <a:chOff x="2681385" y="3798439"/>
            <a:chExt cx="325544" cy="327413"/>
          </a:xfrm>
        </p:grpSpPr>
        <p:sp>
          <p:nvSpPr>
            <p:cNvPr id="13507" name="Google Shape;13507;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80"/>
          <p:cNvGrpSpPr/>
          <p:nvPr/>
        </p:nvGrpSpPr>
        <p:grpSpPr>
          <a:xfrm>
            <a:off x="6243928" y="4088102"/>
            <a:ext cx="274254" cy="350824"/>
            <a:chOff x="6243928" y="4263502"/>
            <a:chExt cx="274254" cy="350824"/>
          </a:xfrm>
        </p:grpSpPr>
        <p:sp>
          <p:nvSpPr>
            <p:cNvPr id="13515" name="Google Shape;13515;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80"/>
          <p:cNvGrpSpPr/>
          <p:nvPr/>
        </p:nvGrpSpPr>
        <p:grpSpPr>
          <a:xfrm>
            <a:off x="3560600" y="3587938"/>
            <a:ext cx="352345" cy="363655"/>
            <a:chOff x="3560600" y="3763338"/>
            <a:chExt cx="352345" cy="363655"/>
          </a:xfrm>
        </p:grpSpPr>
        <p:sp>
          <p:nvSpPr>
            <p:cNvPr id="13524" name="Google Shape;13524;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0"/>
          <p:cNvGrpSpPr/>
          <p:nvPr/>
        </p:nvGrpSpPr>
        <p:grpSpPr>
          <a:xfrm>
            <a:off x="5790556" y="4085852"/>
            <a:ext cx="279513" cy="356083"/>
            <a:chOff x="5790556" y="4261252"/>
            <a:chExt cx="279513" cy="356083"/>
          </a:xfrm>
        </p:grpSpPr>
        <p:sp>
          <p:nvSpPr>
            <p:cNvPr id="13528" name="Google Shape;13528;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80"/>
          <p:cNvGrpSpPr/>
          <p:nvPr/>
        </p:nvGrpSpPr>
        <p:grpSpPr>
          <a:xfrm>
            <a:off x="5341333" y="4085852"/>
            <a:ext cx="278752" cy="356463"/>
            <a:chOff x="5341333" y="4261252"/>
            <a:chExt cx="278752" cy="356463"/>
          </a:xfrm>
        </p:grpSpPr>
        <p:sp>
          <p:nvSpPr>
            <p:cNvPr id="13536" name="Google Shape;13536;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4" name="Google Shape;13544;p80"/>
          <p:cNvGrpSpPr/>
          <p:nvPr/>
        </p:nvGrpSpPr>
        <p:grpSpPr>
          <a:xfrm>
            <a:off x="3103646" y="3590676"/>
            <a:ext cx="360233" cy="362451"/>
            <a:chOff x="3107608" y="3763401"/>
            <a:chExt cx="360233" cy="362451"/>
          </a:xfrm>
        </p:grpSpPr>
        <p:sp>
          <p:nvSpPr>
            <p:cNvPr id="13545" name="Google Shape;13545;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0"/>
          <p:cNvGrpSpPr/>
          <p:nvPr/>
        </p:nvGrpSpPr>
        <p:grpSpPr>
          <a:xfrm>
            <a:off x="889343" y="3625827"/>
            <a:ext cx="351585" cy="339705"/>
            <a:chOff x="889343" y="3801227"/>
            <a:chExt cx="351585" cy="339705"/>
          </a:xfrm>
        </p:grpSpPr>
        <p:sp>
          <p:nvSpPr>
            <p:cNvPr id="13549" name="Google Shape;13549;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4" name="Google Shape;13554;p80"/>
          <p:cNvGrpSpPr/>
          <p:nvPr/>
        </p:nvGrpSpPr>
        <p:grpSpPr>
          <a:xfrm>
            <a:off x="4896609" y="4085472"/>
            <a:ext cx="278784" cy="355323"/>
            <a:chOff x="4896609" y="4260872"/>
            <a:chExt cx="278784" cy="355323"/>
          </a:xfrm>
        </p:grpSpPr>
        <p:sp>
          <p:nvSpPr>
            <p:cNvPr id="13555" name="Google Shape;13555;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80"/>
          <p:cNvGrpSpPr/>
          <p:nvPr/>
        </p:nvGrpSpPr>
        <p:grpSpPr>
          <a:xfrm>
            <a:off x="7598438" y="4090731"/>
            <a:ext cx="260283" cy="345914"/>
            <a:chOff x="7598438" y="4266131"/>
            <a:chExt cx="260283" cy="345914"/>
          </a:xfrm>
        </p:grpSpPr>
        <p:sp>
          <p:nvSpPr>
            <p:cNvPr id="13562" name="Google Shape;13562;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80"/>
          <p:cNvGrpSpPr/>
          <p:nvPr/>
        </p:nvGrpSpPr>
        <p:grpSpPr>
          <a:xfrm>
            <a:off x="1767069" y="3184746"/>
            <a:ext cx="286324" cy="348163"/>
            <a:chOff x="1767069" y="3360146"/>
            <a:chExt cx="286324" cy="348163"/>
          </a:xfrm>
        </p:grpSpPr>
        <p:sp>
          <p:nvSpPr>
            <p:cNvPr id="13570" name="Google Shape;13570;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80"/>
          <p:cNvGrpSpPr/>
          <p:nvPr/>
        </p:nvGrpSpPr>
        <p:grpSpPr>
          <a:xfrm>
            <a:off x="7149944" y="4090731"/>
            <a:ext cx="260283" cy="345914"/>
            <a:chOff x="7149944" y="4266131"/>
            <a:chExt cx="260283" cy="345914"/>
          </a:xfrm>
        </p:grpSpPr>
        <p:sp>
          <p:nvSpPr>
            <p:cNvPr id="13578" name="Google Shape;13578;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80"/>
          <p:cNvGrpSpPr/>
          <p:nvPr/>
        </p:nvGrpSpPr>
        <p:grpSpPr>
          <a:xfrm>
            <a:off x="6695051" y="4083951"/>
            <a:ext cx="270104" cy="360233"/>
            <a:chOff x="6695051" y="4259351"/>
            <a:chExt cx="270104" cy="360233"/>
          </a:xfrm>
        </p:grpSpPr>
        <p:sp>
          <p:nvSpPr>
            <p:cNvPr id="13585" name="Google Shape;13585;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80"/>
          <p:cNvGrpSpPr/>
          <p:nvPr/>
        </p:nvGrpSpPr>
        <p:grpSpPr>
          <a:xfrm>
            <a:off x="8047661" y="4082051"/>
            <a:ext cx="277263" cy="362514"/>
            <a:chOff x="8047661" y="4257451"/>
            <a:chExt cx="277263" cy="362514"/>
          </a:xfrm>
        </p:grpSpPr>
        <p:sp>
          <p:nvSpPr>
            <p:cNvPr id="13590" name="Google Shape;13590;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80"/>
          <p:cNvGrpSpPr/>
          <p:nvPr/>
        </p:nvGrpSpPr>
        <p:grpSpPr>
          <a:xfrm>
            <a:off x="6248078" y="3609068"/>
            <a:ext cx="277263" cy="356115"/>
            <a:chOff x="6248078" y="3784468"/>
            <a:chExt cx="277263" cy="356115"/>
          </a:xfrm>
        </p:grpSpPr>
        <p:sp>
          <p:nvSpPr>
            <p:cNvPr id="13595" name="Google Shape;13595;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80"/>
          <p:cNvGrpSpPr/>
          <p:nvPr/>
        </p:nvGrpSpPr>
        <p:grpSpPr>
          <a:xfrm>
            <a:off x="5800725" y="3610589"/>
            <a:ext cx="277644" cy="354594"/>
            <a:chOff x="5800725" y="3785989"/>
            <a:chExt cx="277644" cy="354594"/>
          </a:xfrm>
        </p:grpSpPr>
        <p:sp>
          <p:nvSpPr>
            <p:cNvPr id="13601" name="Google Shape;13601;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80"/>
          <p:cNvGrpSpPr/>
          <p:nvPr/>
        </p:nvGrpSpPr>
        <p:grpSpPr>
          <a:xfrm>
            <a:off x="2206122" y="3185348"/>
            <a:ext cx="308183" cy="347561"/>
            <a:chOff x="2206122" y="3360748"/>
            <a:chExt cx="308183" cy="347561"/>
          </a:xfrm>
        </p:grpSpPr>
        <p:sp>
          <p:nvSpPr>
            <p:cNvPr id="13609" name="Google Shape;13609;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80"/>
          <p:cNvGrpSpPr/>
          <p:nvPr/>
        </p:nvGrpSpPr>
        <p:grpSpPr>
          <a:xfrm>
            <a:off x="5353403" y="3610209"/>
            <a:ext cx="277992" cy="354974"/>
            <a:chOff x="5353403" y="3785609"/>
            <a:chExt cx="277992" cy="354974"/>
          </a:xfrm>
        </p:grpSpPr>
        <p:sp>
          <p:nvSpPr>
            <p:cNvPr id="13615" name="Google Shape;13615;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0"/>
          <p:cNvGrpSpPr/>
          <p:nvPr/>
        </p:nvGrpSpPr>
        <p:grpSpPr>
          <a:xfrm>
            <a:off x="4896229" y="3610589"/>
            <a:ext cx="278784" cy="354594"/>
            <a:chOff x="4896229" y="3785989"/>
            <a:chExt cx="278784" cy="354594"/>
          </a:xfrm>
        </p:grpSpPr>
        <p:sp>
          <p:nvSpPr>
            <p:cNvPr id="13622" name="Google Shape;13622;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80"/>
          <p:cNvGrpSpPr/>
          <p:nvPr/>
        </p:nvGrpSpPr>
        <p:grpSpPr>
          <a:xfrm>
            <a:off x="7592387" y="3612458"/>
            <a:ext cx="273874" cy="351204"/>
            <a:chOff x="7592387" y="3787858"/>
            <a:chExt cx="273874" cy="351204"/>
          </a:xfrm>
        </p:grpSpPr>
        <p:sp>
          <p:nvSpPr>
            <p:cNvPr id="13629" name="Google Shape;13629;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80"/>
          <p:cNvGrpSpPr/>
          <p:nvPr/>
        </p:nvGrpSpPr>
        <p:grpSpPr>
          <a:xfrm>
            <a:off x="7145794" y="3612458"/>
            <a:ext cx="274254" cy="350444"/>
            <a:chOff x="7145794" y="3787858"/>
            <a:chExt cx="274254" cy="350444"/>
          </a:xfrm>
        </p:grpSpPr>
        <p:sp>
          <p:nvSpPr>
            <p:cNvPr id="13634" name="Google Shape;13634;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80"/>
          <p:cNvGrpSpPr/>
          <p:nvPr/>
        </p:nvGrpSpPr>
        <p:grpSpPr>
          <a:xfrm>
            <a:off x="8054060" y="3611698"/>
            <a:ext cx="266334" cy="353834"/>
            <a:chOff x="8054060" y="3787098"/>
            <a:chExt cx="266334" cy="353834"/>
          </a:xfrm>
        </p:grpSpPr>
        <p:sp>
          <p:nvSpPr>
            <p:cNvPr id="13641" name="Google Shape;13641;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80"/>
          <p:cNvGrpSpPr/>
          <p:nvPr/>
        </p:nvGrpSpPr>
        <p:grpSpPr>
          <a:xfrm>
            <a:off x="6702211" y="3607199"/>
            <a:ext cx="270104" cy="361754"/>
            <a:chOff x="6702211" y="3782599"/>
            <a:chExt cx="270104" cy="361754"/>
          </a:xfrm>
        </p:grpSpPr>
        <p:sp>
          <p:nvSpPr>
            <p:cNvPr id="13646" name="Google Shape;13646;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80"/>
          <p:cNvGrpSpPr/>
          <p:nvPr/>
        </p:nvGrpSpPr>
        <p:grpSpPr>
          <a:xfrm>
            <a:off x="3516886" y="3263327"/>
            <a:ext cx="391854" cy="269922"/>
            <a:chOff x="3516850" y="3406526"/>
            <a:chExt cx="369674" cy="254644"/>
          </a:xfrm>
        </p:grpSpPr>
        <p:sp>
          <p:nvSpPr>
            <p:cNvPr id="13652" name="Google Shape;13652;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80"/>
          <p:cNvGrpSpPr/>
          <p:nvPr/>
        </p:nvGrpSpPr>
        <p:grpSpPr>
          <a:xfrm>
            <a:off x="1310655" y="3185127"/>
            <a:ext cx="306314" cy="347403"/>
            <a:chOff x="1310655" y="3360527"/>
            <a:chExt cx="306314" cy="347403"/>
          </a:xfrm>
        </p:grpSpPr>
        <p:sp>
          <p:nvSpPr>
            <p:cNvPr id="13657" name="Google Shape;13657;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80"/>
          <p:cNvGrpSpPr/>
          <p:nvPr/>
        </p:nvGrpSpPr>
        <p:grpSpPr>
          <a:xfrm>
            <a:off x="3119678" y="3184746"/>
            <a:ext cx="269343" cy="348543"/>
            <a:chOff x="3119678" y="3360146"/>
            <a:chExt cx="269343" cy="348543"/>
          </a:xfrm>
        </p:grpSpPr>
        <p:sp>
          <p:nvSpPr>
            <p:cNvPr id="13663" name="Google Shape;13663;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80"/>
          <p:cNvGrpSpPr/>
          <p:nvPr/>
        </p:nvGrpSpPr>
        <p:grpSpPr>
          <a:xfrm>
            <a:off x="3967213" y="3181547"/>
            <a:ext cx="368185" cy="354753"/>
            <a:chOff x="3967213" y="3356947"/>
            <a:chExt cx="368185" cy="354753"/>
          </a:xfrm>
        </p:grpSpPr>
        <p:sp>
          <p:nvSpPr>
            <p:cNvPr id="13671" name="Google Shape;13671;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80"/>
          <p:cNvGrpSpPr/>
          <p:nvPr/>
        </p:nvGrpSpPr>
        <p:grpSpPr>
          <a:xfrm>
            <a:off x="871254" y="3184746"/>
            <a:ext cx="285183" cy="347023"/>
            <a:chOff x="871254" y="3360146"/>
            <a:chExt cx="285183" cy="347023"/>
          </a:xfrm>
        </p:grpSpPr>
        <p:sp>
          <p:nvSpPr>
            <p:cNvPr id="13677" name="Google Shape;13677;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80"/>
          <p:cNvGrpSpPr/>
          <p:nvPr/>
        </p:nvGrpSpPr>
        <p:grpSpPr>
          <a:xfrm>
            <a:off x="2665165" y="3184746"/>
            <a:ext cx="281794" cy="349684"/>
            <a:chOff x="2665165" y="3360146"/>
            <a:chExt cx="281794" cy="349684"/>
          </a:xfrm>
        </p:grpSpPr>
        <p:sp>
          <p:nvSpPr>
            <p:cNvPr id="13682" name="Google Shape;13682;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80"/>
          <p:cNvGrpSpPr/>
          <p:nvPr/>
        </p:nvGrpSpPr>
        <p:grpSpPr>
          <a:xfrm>
            <a:off x="7156344" y="3172296"/>
            <a:ext cx="264465" cy="353074"/>
            <a:chOff x="7156344" y="3347696"/>
            <a:chExt cx="264465" cy="353074"/>
          </a:xfrm>
        </p:grpSpPr>
        <p:sp>
          <p:nvSpPr>
            <p:cNvPr id="13688" name="Google Shape;13688;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80"/>
          <p:cNvGrpSpPr/>
          <p:nvPr/>
        </p:nvGrpSpPr>
        <p:grpSpPr>
          <a:xfrm>
            <a:off x="6703732" y="3171536"/>
            <a:ext cx="264813" cy="352693"/>
            <a:chOff x="6703732" y="3346936"/>
            <a:chExt cx="264813" cy="352693"/>
          </a:xfrm>
        </p:grpSpPr>
        <p:sp>
          <p:nvSpPr>
            <p:cNvPr id="13694" name="Google Shape;13694;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80"/>
          <p:cNvGrpSpPr/>
          <p:nvPr/>
        </p:nvGrpSpPr>
        <p:grpSpPr>
          <a:xfrm>
            <a:off x="6252228" y="3171536"/>
            <a:ext cx="265193" cy="352693"/>
            <a:chOff x="6252228" y="3346936"/>
            <a:chExt cx="265193" cy="352693"/>
          </a:xfrm>
        </p:grpSpPr>
        <p:sp>
          <p:nvSpPr>
            <p:cNvPr id="13700" name="Google Shape;13700;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80"/>
          <p:cNvGrpSpPr/>
          <p:nvPr/>
        </p:nvGrpSpPr>
        <p:grpSpPr>
          <a:xfrm>
            <a:off x="5801105" y="3172296"/>
            <a:ext cx="264813" cy="351933"/>
            <a:chOff x="5801105" y="3347696"/>
            <a:chExt cx="264813" cy="351933"/>
          </a:xfrm>
        </p:grpSpPr>
        <p:sp>
          <p:nvSpPr>
            <p:cNvPr id="13704" name="Google Shape;13704;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80"/>
          <p:cNvGrpSpPr/>
          <p:nvPr/>
        </p:nvGrpSpPr>
        <p:grpSpPr>
          <a:xfrm>
            <a:off x="5349253" y="3171536"/>
            <a:ext cx="265922" cy="352693"/>
            <a:chOff x="5349253" y="3346936"/>
            <a:chExt cx="265922" cy="352693"/>
          </a:xfrm>
        </p:grpSpPr>
        <p:sp>
          <p:nvSpPr>
            <p:cNvPr id="13709" name="Google Shape;13709;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80"/>
          <p:cNvGrpSpPr/>
          <p:nvPr/>
        </p:nvGrpSpPr>
        <p:grpSpPr>
          <a:xfrm>
            <a:off x="4907159" y="3171536"/>
            <a:ext cx="264845" cy="354214"/>
            <a:chOff x="4907159" y="3346936"/>
            <a:chExt cx="264845" cy="354214"/>
          </a:xfrm>
        </p:grpSpPr>
        <p:sp>
          <p:nvSpPr>
            <p:cNvPr id="13716" name="Google Shape;13716;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80"/>
          <p:cNvGrpSpPr/>
          <p:nvPr/>
        </p:nvGrpSpPr>
        <p:grpSpPr>
          <a:xfrm>
            <a:off x="8048421" y="3159086"/>
            <a:ext cx="276503" cy="369674"/>
            <a:chOff x="8048421" y="3334486"/>
            <a:chExt cx="276503" cy="369674"/>
          </a:xfrm>
        </p:grpSpPr>
        <p:sp>
          <p:nvSpPr>
            <p:cNvPr id="13719" name="Google Shape;13719;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80"/>
          <p:cNvGrpSpPr/>
          <p:nvPr/>
        </p:nvGrpSpPr>
        <p:grpSpPr>
          <a:xfrm>
            <a:off x="7575787" y="3154555"/>
            <a:ext cx="295384" cy="376834"/>
            <a:chOff x="7575787" y="3329955"/>
            <a:chExt cx="295384" cy="376834"/>
          </a:xfrm>
        </p:grpSpPr>
        <p:sp>
          <p:nvSpPr>
            <p:cNvPr id="13726" name="Google Shape;13726;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80"/>
          <p:cNvGrpSpPr/>
          <p:nvPr/>
        </p:nvGrpSpPr>
        <p:grpSpPr>
          <a:xfrm>
            <a:off x="864062" y="2709103"/>
            <a:ext cx="264084" cy="347783"/>
            <a:chOff x="864062" y="2884503"/>
            <a:chExt cx="264084" cy="347783"/>
          </a:xfrm>
        </p:grpSpPr>
        <p:sp>
          <p:nvSpPr>
            <p:cNvPr id="13733" name="Google Shape;13733;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80"/>
          <p:cNvGrpSpPr/>
          <p:nvPr/>
        </p:nvGrpSpPr>
        <p:grpSpPr>
          <a:xfrm>
            <a:off x="3978523" y="2709261"/>
            <a:ext cx="348955" cy="346516"/>
            <a:chOff x="3978523" y="2884661"/>
            <a:chExt cx="348955" cy="346516"/>
          </a:xfrm>
        </p:grpSpPr>
        <p:sp>
          <p:nvSpPr>
            <p:cNvPr id="13744" name="Google Shape;13744;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80"/>
          <p:cNvGrpSpPr/>
          <p:nvPr/>
        </p:nvGrpSpPr>
        <p:grpSpPr>
          <a:xfrm>
            <a:off x="3527780" y="2709863"/>
            <a:ext cx="347435" cy="345534"/>
            <a:chOff x="3527780" y="2885263"/>
            <a:chExt cx="347435" cy="345534"/>
          </a:xfrm>
        </p:grpSpPr>
        <p:sp>
          <p:nvSpPr>
            <p:cNvPr id="13753" name="Google Shape;13753;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80"/>
          <p:cNvGrpSpPr/>
          <p:nvPr/>
        </p:nvGrpSpPr>
        <p:grpSpPr>
          <a:xfrm>
            <a:off x="2239671" y="2709103"/>
            <a:ext cx="218053" cy="348543"/>
            <a:chOff x="2239671" y="2884503"/>
            <a:chExt cx="218053" cy="348543"/>
          </a:xfrm>
        </p:grpSpPr>
        <p:sp>
          <p:nvSpPr>
            <p:cNvPr id="13777" name="Google Shape;13777;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80"/>
          <p:cNvGrpSpPr/>
          <p:nvPr/>
        </p:nvGrpSpPr>
        <p:grpSpPr>
          <a:xfrm>
            <a:off x="2691555" y="2709103"/>
            <a:ext cx="215044" cy="348924"/>
            <a:chOff x="2691555" y="2884503"/>
            <a:chExt cx="215044" cy="348924"/>
          </a:xfrm>
        </p:grpSpPr>
        <p:sp>
          <p:nvSpPr>
            <p:cNvPr id="13783" name="Google Shape;13783;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80"/>
          <p:cNvGrpSpPr/>
          <p:nvPr/>
        </p:nvGrpSpPr>
        <p:grpSpPr>
          <a:xfrm>
            <a:off x="1770459" y="2709103"/>
            <a:ext cx="254644" cy="348828"/>
            <a:chOff x="1770459" y="2884503"/>
            <a:chExt cx="254644" cy="348828"/>
          </a:xfrm>
        </p:grpSpPr>
        <p:sp>
          <p:nvSpPr>
            <p:cNvPr id="13787" name="Google Shape;13787;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80"/>
          <p:cNvGrpSpPr/>
          <p:nvPr/>
        </p:nvGrpSpPr>
        <p:grpSpPr>
          <a:xfrm>
            <a:off x="1317466" y="2709483"/>
            <a:ext cx="258382" cy="348543"/>
            <a:chOff x="1317466" y="2884883"/>
            <a:chExt cx="258382" cy="348543"/>
          </a:xfrm>
        </p:grpSpPr>
        <p:sp>
          <p:nvSpPr>
            <p:cNvPr id="13796" name="Google Shape;13796;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80"/>
          <p:cNvGrpSpPr/>
          <p:nvPr/>
        </p:nvGrpSpPr>
        <p:grpSpPr>
          <a:xfrm>
            <a:off x="3121167" y="2709483"/>
            <a:ext cx="258414" cy="348543"/>
            <a:chOff x="3121167" y="2884883"/>
            <a:chExt cx="258414" cy="348543"/>
          </a:xfrm>
        </p:grpSpPr>
        <p:sp>
          <p:nvSpPr>
            <p:cNvPr id="13805" name="Google Shape;13805;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80"/>
          <p:cNvGrpSpPr/>
          <p:nvPr/>
        </p:nvGrpSpPr>
        <p:grpSpPr>
          <a:xfrm>
            <a:off x="4899999" y="2706695"/>
            <a:ext cx="271244" cy="346801"/>
            <a:chOff x="4899999" y="2882095"/>
            <a:chExt cx="271244" cy="346801"/>
          </a:xfrm>
        </p:grpSpPr>
        <p:sp>
          <p:nvSpPr>
            <p:cNvPr id="13814" name="Google Shape;13814;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80"/>
          <p:cNvGrpSpPr/>
          <p:nvPr/>
        </p:nvGrpSpPr>
        <p:grpSpPr>
          <a:xfrm>
            <a:off x="7162775" y="2705713"/>
            <a:ext cx="259523" cy="346294"/>
            <a:chOff x="7162775" y="2881113"/>
            <a:chExt cx="259523" cy="346294"/>
          </a:xfrm>
        </p:grpSpPr>
        <p:sp>
          <p:nvSpPr>
            <p:cNvPr id="13825" name="Google Shape;13825;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0"/>
          <p:cNvGrpSpPr/>
          <p:nvPr/>
        </p:nvGrpSpPr>
        <p:grpSpPr>
          <a:xfrm>
            <a:off x="6709751" y="2706442"/>
            <a:ext cx="261075" cy="347815"/>
            <a:chOff x="6709751" y="2881842"/>
            <a:chExt cx="261075" cy="347815"/>
          </a:xfrm>
        </p:grpSpPr>
        <p:sp>
          <p:nvSpPr>
            <p:cNvPr id="13832" name="Google Shape;13832;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0"/>
          <p:cNvGrpSpPr/>
          <p:nvPr/>
        </p:nvGrpSpPr>
        <p:grpSpPr>
          <a:xfrm>
            <a:off x="5807156" y="2705713"/>
            <a:ext cx="261043" cy="348163"/>
            <a:chOff x="5807156" y="2881113"/>
            <a:chExt cx="261043" cy="348163"/>
          </a:xfrm>
        </p:grpSpPr>
        <p:sp>
          <p:nvSpPr>
            <p:cNvPr id="13839" name="Google Shape;13839;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0"/>
          <p:cNvGrpSpPr/>
          <p:nvPr/>
        </p:nvGrpSpPr>
        <p:grpSpPr>
          <a:xfrm>
            <a:off x="5355653" y="2706093"/>
            <a:ext cx="262184" cy="346643"/>
            <a:chOff x="5355653" y="2881493"/>
            <a:chExt cx="262184" cy="346643"/>
          </a:xfrm>
        </p:grpSpPr>
        <p:sp>
          <p:nvSpPr>
            <p:cNvPr id="13845" name="Google Shape;13845;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80"/>
          <p:cNvGrpSpPr/>
          <p:nvPr/>
        </p:nvGrpSpPr>
        <p:grpSpPr>
          <a:xfrm>
            <a:off x="8055961" y="2706442"/>
            <a:ext cx="260283" cy="345914"/>
            <a:chOff x="8055961" y="2881842"/>
            <a:chExt cx="260283" cy="345914"/>
          </a:xfrm>
        </p:grpSpPr>
        <p:sp>
          <p:nvSpPr>
            <p:cNvPr id="13851" name="Google Shape;13851;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80"/>
          <p:cNvGrpSpPr/>
          <p:nvPr/>
        </p:nvGrpSpPr>
        <p:grpSpPr>
          <a:xfrm>
            <a:off x="7609368" y="2718512"/>
            <a:ext cx="264813" cy="353105"/>
            <a:chOff x="7609368" y="2893912"/>
            <a:chExt cx="264813" cy="353105"/>
          </a:xfrm>
        </p:grpSpPr>
        <p:sp>
          <p:nvSpPr>
            <p:cNvPr id="13856" name="Google Shape;13856;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80"/>
          <p:cNvGrpSpPr/>
          <p:nvPr/>
        </p:nvGrpSpPr>
        <p:grpSpPr>
          <a:xfrm>
            <a:off x="6248458" y="2694372"/>
            <a:ext cx="270864" cy="360645"/>
            <a:chOff x="6248458" y="2869772"/>
            <a:chExt cx="270864" cy="360645"/>
          </a:xfrm>
        </p:grpSpPr>
        <p:sp>
          <p:nvSpPr>
            <p:cNvPr id="13863" name="Google Shape;13863;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8" name="Google Shape;13868;p80"/>
          <p:cNvGrpSpPr/>
          <p:nvPr/>
        </p:nvGrpSpPr>
        <p:grpSpPr>
          <a:xfrm>
            <a:off x="3075928" y="2270398"/>
            <a:ext cx="363243" cy="300675"/>
            <a:chOff x="3075928" y="2445798"/>
            <a:chExt cx="363243" cy="300675"/>
          </a:xfrm>
        </p:grpSpPr>
        <p:sp>
          <p:nvSpPr>
            <p:cNvPr id="13869" name="Google Shape;13869;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0"/>
          <p:cNvGrpSpPr/>
          <p:nvPr/>
        </p:nvGrpSpPr>
        <p:grpSpPr>
          <a:xfrm>
            <a:off x="2633105" y="2256459"/>
            <a:ext cx="363243" cy="328585"/>
            <a:chOff x="2633105" y="2431859"/>
            <a:chExt cx="363243" cy="328585"/>
          </a:xfrm>
        </p:grpSpPr>
        <p:sp>
          <p:nvSpPr>
            <p:cNvPr id="13881" name="Google Shape;13881;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80"/>
          <p:cNvGrpSpPr/>
          <p:nvPr/>
        </p:nvGrpSpPr>
        <p:grpSpPr>
          <a:xfrm>
            <a:off x="2189142" y="2245910"/>
            <a:ext cx="365904" cy="350064"/>
            <a:chOff x="2189142" y="2421310"/>
            <a:chExt cx="365904" cy="350064"/>
          </a:xfrm>
        </p:grpSpPr>
        <p:sp>
          <p:nvSpPr>
            <p:cNvPr id="13890" name="Google Shape;13890;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9" name="Google Shape;13899;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0"/>
          <p:cNvGrpSpPr/>
          <p:nvPr/>
        </p:nvGrpSpPr>
        <p:grpSpPr>
          <a:xfrm>
            <a:off x="3961923" y="2310917"/>
            <a:ext cx="364415" cy="220936"/>
            <a:chOff x="3961923" y="2486317"/>
            <a:chExt cx="364415" cy="220936"/>
          </a:xfrm>
        </p:grpSpPr>
        <p:sp>
          <p:nvSpPr>
            <p:cNvPr id="13901" name="Google Shape;13901;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5" name="Google Shape;13905;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6" name="Google Shape;13906;p80"/>
          <p:cNvGrpSpPr/>
          <p:nvPr/>
        </p:nvGrpSpPr>
        <p:grpSpPr>
          <a:xfrm>
            <a:off x="1303876" y="2243977"/>
            <a:ext cx="363275" cy="354626"/>
            <a:chOff x="1303876" y="2419377"/>
            <a:chExt cx="363275" cy="354626"/>
          </a:xfrm>
        </p:grpSpPr>
        <p:sp>
          <p:nvSpPr>
            <p:cNvPr id="13907" name="Google Shape;13907;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80"/>
          <p:cNvGrpSpPr/>
          <p:nvPr/>
        </p:nvGrpSpPr>
        <p:grpSpPr>
          <a:xfrm>
            <a:off x="861053" y="2239510"/>
            <a:ext cx="362134" cy="363623"/>
            <a:chOff x="861053" y="2414910"/>
            <a:chExt cx="362134" cy="363623"/>
          </a:xfrm>
        </p:grpSpPr>
        <p:sp>
          <p:nvSpPr>
            <p:cNvPr id="13916" name="Google Shape;13916;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80"/>
          <p:cNvGrpSpPr/>
          <p:nvPr/>
        </p:nvGrpSpPr>
        <p:grpSpPr>
          <a:xfrm>
            <a:off x="7594288" y="2239859"/>
            <a:ext cx="279513" cy="355735"/>
            <a:chOff x="7594288" y="2415259"/>
            <a:chExt cx="279513" cy="355735"/>
          </a:xfrm>
        </p:grpSpPr>
        <p:sp>
          <p:nvSpPr>
            <p:cNvPr id="13922" name="Google Shape;13922;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0"/>
          <p:cNvGrpSpPr/>
          <p:nvPr/>
        </p:nvGrpSpPr>
        <p:grpSpPr>
          <a:xfrm>
            <a:off x="7145794" y="2240239"/>
            <a:ext cx="278784" cy="355735"/>
            <a:chOff x="7145794" y="2415639"/>
            <a:chExt cx="278784" cy="355735"/>
          </a:xfrm>
        </p:grpSpPr>
        <p:sp>
          <p:nvSpPr>
            <p:cNvPr id="13929" name="Google Shape;13929;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80"/>
          <p:cNvGrpSpPr/>
          <p:nvPr/>
        </p:nvGrpSpPr>
        <p:grpSpPr>
          <a:xfrm>
            <a:off x="6698441" y="2239130"/>
            <a:ext cx="277644" cy="357984"/>
            <a:chOff x="6698441" y="2414530"/>
            <a:chExt cx="277644" cy="357984"/>
          </a:xfrm>
        </p:grpSpPr>
        <p:sp>
          <p:nvSpPr>
            <p:cNvPr id="13940" name="Google Shape;13940;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80"/>
          <p:cNvGrpSpPr/>
          <p:nvPr/>
        </p:nvGrpSpPr>
        <p:grpSpPr>
          <a:xfrm>
            <a:off x="4897750" y="2240239"/>
            <a:ext cx="279513" cy="357255"/>
            <a:chOff x="4897750" y="2415639"/>
            <a:chExt cx="279513" cy="357255"/>
          </a:xfrm>
        </p:grpSpPr>
        <p:sp>
          <p:nvSpPr>
            <p:cNvPr id="13947" name="Google Shape;13947;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80"/>
          <p:cNvGrpSpPr/>
          <p:nvPr/>
        </p:nvGrpSpPr>
        <p:grpSpPr>
          <a:xfrm>
            <a:off x="5812066" y="2240619"/>
            <a:ext cx="264813" cy="353454"/>
            <a:chOff x="5812066" y="2416019"/>
            <a:chExt cx="264813" cy="353454"/>
          </a:xfrm>
        </p:grpSpPr>
        <p:sp>
          <p:nvSpPr>
            <p:cNvPr id="13956" name="Google Shape;13956;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0"/>
          <p:cNvGrpSpPr/>
          <p:nvPr/>
        </p:nvGrpSpPr>
        <p:grpSpPr>
          <a:xfrm>
            <a:off x="8054820" y="2240999"/>
            <a:ext cx="264433" cy="353454"/>
            <a:chOff x="8054820" y="2416399"/>
            <a:chExt cx="264433" cy="353454"/>
          </a:xfrm>
        </p:grpSpPr>
        <p:sp>
          <p:nvSpPr>
            <p:cNvPr id="13964" name="Google Shape;13964;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80"/>
          <p:cNvGrpSpPr/>
          <p:nvPr/>
        </p:nvGrpSpPr>
        <p:grpSpPr>
          <a:xfrm>
            <a:off x="5356413" y="2237990"/>
            <a:ext cx="271212" cy="361374"/>
            <a:chOff x="5356413" y="2413390"/>
            <a:chExt cx="271212" cy="361374"/>
          </a:xfrm>
        </p:grpSpPr>
        <p:sp>
          <p:nvSpPr>
            <p:cNvPr id="13971" name="Google Shape;13971;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80"/>
          <p:cNvGrpSpPr/>
          <p:nvPr/>
        </p:nvGrpSpPr>
        <p:grpSpPr>
          <a:xfrm>
            <a:off x="6255238" y="2236849"/>
            <a:ext cx="271244" cy="360994"/>
            <a:chOff x="6255238" y="2412249"/>
            <a:chExt cx="271244" cy="360994"/>
          </a:xfrm>
        </p:grpSpPr>
        <p:sp>
          <p:nvSpPr>
            <p:cNvPr id="13977" name="Google Shape;13977;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80"/>
          <p:cNvGrpSpPr/>
          <p:nvPr/>
        </p:nvGrpSpPr>
        <p:grpSpPr>
          <a:xfrm>
            <a:off x="2185372" y="1782399"/>
            <a:ext cx="366664" cy="366981"/>
            <a:chOff x="2185372" y="1957799"/>
            <a:chExt cx="366664" cy="366981"/>
          </a:xfrm>
        </p:grpSpPr>
        <p:sp>
          <p:nvSpPr>
            <p:cNvPr id="13984" name="Google Shape;13984;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80"/>
          <p:cNvGrpSpPr/>
          <p:nvPr/>
        </p:nvGrpSpPr>
        <p:grpSpPr>
          <a:xfrm>
            <a:off x="1737258" y="1812971"/>
            <a:ext cx="370814" cy="307359"/>
            <a:chOff x="1737258" y="1988371"/>
            <a:chExt cx="370814" cy="307359"/>
          </a:xfrm>
        </p:grpSpPr>
        <p:sp>
          <p:nvSpPr>
            <p:cNvPr id="13993" name="Google Shape;13993;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80"/>
          <p:cNvGrpSpPr/>
          <p:nvPr/>
        </p:nvGrpSpPr>
        <p:grpSpPr>
          <a:xfrm>
            <a:off x="848983" y="1814111"/>
            <a:ext cx="369294" cy="304350"/>
            <a:chOff x="848983" y="1989511"/>
            <a:chExt cx="369294" cy="304350"/>
          </a:xfrm>
        </p:grpSpPr>
        <p:sp>
          <p:nvSpPr>
            <p:cNvPr id="13998" name="Google Shape;13998;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80"/>
          <p:cNvGrpSpPr/>
          <p:nvPr/>
        </p:nvGrpSpPr>
        <p:grpSpPr>
          <a:xfrm>
            <a:off x="3074027" y="1808377"/>
            <a:ext cx="380604" cy="313854"/>
            <a:chOff x="3074027" y="1983777"/>
            <a:chExt cx="380604" cy="313854"/>
          </a:xfrm>
        </p:grpSpPr>
        <p:sp>
          <p:nvSpPr>
            <p:cNvPr id="14004" name="Google Shape;14004;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80"/>
          <p:cNvGrpSpPr/>
          <p:nvPr/>
        </p:nvGrpSpPr>
        <p:grpSpPr>
          <a:xfrm>
            <a:off x="3522521" y="1800457"/>
            <a:ext cx="367013" cy="331278"/>
            <a:chOff x="3522521" y="1975857"/>
            <a:chExt cx="367013" cy="331278"/>
          </a:xfrm>
        </p:grpSpPr>
        <p:sp>
          <p:nvSpPr>
            <p:cNvPr id="14010" name="Google Shape;14010;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80"/>
          <p:cNvGrpSpPr/>
          <p:nvPr/>
        </p:nvGrpSpPr>
        <p:grpSpPr>
          <a:xfrm>
            <a:off x="2630824" y="1801566"/>
            <a:ext cx="368185" cy="330454"/>
            <a:chOff x="2630824" y="1976966"/>
            <a:chExt cx="368185" cy="330454"/>
          </a:xfrm>
        </p:grpSpPr>
        <p:sp>
          <p:nvSpPr>
            <p:cNvPr id="14018" name="Google Shape;14018;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80"/>
          <p:cNvGrpSpPr/>
          <p:nvPr/>
        </p:nvGrpSpPr>
        <p:grpSpPr>
          <a:xfrm>
            <a:off x="1293706" y="1791016"/>
            <a:ext cx="369294" cy="350444"/>
            <a:chOff x="1293706" y="1966416"/>
            <a:chExt cx="369294" cy="350444"/>
          </a:xfrm>
        </p:grpSpPr>
        <p:sp>
          <p:nvSpPr>
            <p:cNvPr id="14027" name="Google Shape;14027;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80"/>
          <p:cNvGrpSpPr/>
          <p:nvPr/>
        </p:nvGrpSpPr>
        <p:grpSpPr>
          <a:xfrm>
            <a:off x="3967213" y="1800077"/>
            <a:ext cx="368185" cy="331816"/>
            <a:chOff x="3967213" y="1975477"/>
            <a:chExt cx="368185" cy="331816"/>
          </a:xfrm>
        </p:grpSpPr>
        <p:sp>
          <p:nvSpPr>
            <p:cNvPr id="14036" name="Google Shape;14036;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80"/>
          <p:cNvGrpSpPr/>
          <p:nvPr/>
        </p:nvGrpSpPr>
        <p:grpSpPr>
          <a:xfrm>
            <a:off x="8047661" y="1793646"/>
            <a:ext cx="279132" cy="356875"/>
            <a:chOff x="8047661" y="1969046"/>
            <a:chExt cx="279132" cy="356875"/>
          </a:xfrm>
        </p:grpSpPr>
        <p:sp>
          <p:nvSpPr>
            <p:cNvPr id="14040" name="Google Shape;14040;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4" name="Google Shape;14044;p80"/>
          <p:cNvGrpSpPr/>
          <p:nvPr/>
        </p:nvGrpSpPr>
        <p:grpSpPr>
          <a:xfrm>
            <a:off x="7596157" y="1792759"/>
            <a:ext cx="279544" cy="358142"/>
            <a:chOff x="7596157" y="1968159"/>
            <a:chExt cx="279544" cy="358142"/>
          </a:xfrm>
        </p:grpSpPr>
        <p:sp>
          <p:nvSpPr>
            <p:cNvPr id="14045" name="Google Shape;14045;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80"/>
          <p:cNvGrpSpPr/>
          <p:nvPr/>
        </p:nvGrpSpPr>
        <p:grpSpPr>
          <a:xfrm>
            <a:off x="7147315" y="1793646"/>
            <a:ext cx="279513" cy="357636"/>
            <a:chOff x="7147315" y="1969046"/>
            <a:chExt cx="279513" cy="357636"/>
          </a:xfrm>
        </p:grpSpPr>
        <p:sp>
          <p:nvSpPr>
            <p:cNvPr id="14052" name="Google Shape;14052;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80"/>
          <p:cNvGrpSpPr/>
          <p:nvPr/>
        </p:nvGrpSpPr>
        <p:grpSpPr>
          <a:xfrm>
            <a:off x="6697681" y="1792917"/>
            <a:ext cx="280305" cy="359093"/>
            <a:chOff x="6697681" y="1968317"/>
            <a:chExt cx="280305" cy="359093"/>
          </a:xfrm>
        </p:grpSpPr>
        <p:sp>
          <p:nvSpPr>
            <p:cNvPr id="14060" name="Google Shape;14060;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7" name="Google Shape;14067;p80"/>
          <p:cNvGrpSpPr/>
          <p:nvPr/>
        </p:nvGrpSpPr>
        <p:grpSpPr>
          <a:xfrm>
            <a:off x="6248839" y="1792537"/>
            <a:ext cx="280273" cy="358744"/>
            <a:chOff x="6248839" y="1967937"/>
            <a:chExt cx="280273" cy="358744"/>
          </a:xfrm>
        </p:grpSpPr>
        <p:sp>
          <p:nvSpPr>
            <p:cNvPr id="14068" name="Google Shape;14068;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80"/>
          <p:cNvGrpSpPr/>
          <p:nvPr/>
        </p:nvGrpSpPr>
        <p:grpSpPr>
          <a:xfrm>
            <a:off x="5801485" y="1793646"/>
            <a:ext cx="279164" cy="357794"/>
            <a:chOff x="5801485" y="1969046"/>
            <a:chExt cx="279164" cy="357794"/>
          </a:xfrm>
        </p:grpSpPr>
        <p:sp>
          <p:nvSpPr>
            <p:cNvPr id="14075" name="Google Shape;14075;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0"/>
          <p:cNvGrpSpPr/>
          <p:nvPr/>
        </p:nvGrpSpPr>
        <p:grpSpPr>
          <a:xfrm>
            <a:off x="5352643" y="1793646"/>
            <a:ext cx="278404" cy="358364"/>
            <a:chOff x="5352643" y="1969046"/>
            <a:chExt cx="278404" cy="358364"/>
          </a:xfrm>
        </p:grpSpPr>
        <p:sp>
          <p:nvSpPr>
            <p:cNvPr id="14089" name="Google Shape;14089;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80"/>
          <p:cNvGrpSpPr/>
          <p:nvPr/>
        </p:nvGrpSpPr>
        <p:grpSpPr>
          <a:xfrm>
            <a:off x="4897750" y="1792917"/>
            <a:ext cx="279132" cy="358364"/>
            <a:chOff x="4897750" y="1968317"/>
            <a:chExt cx="279132" cy="358364"/>
          </a:xfrm>
        </p:grpSpPr>
        <p:sp>
          <p:nvSpPr>
            <p:cNvPr id="14094" name="Google Shape;14094;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7" name="Google Shape;14107;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8" name="Google Shape;14108;p80"/>
          <p:cNvGrpSpPr/>
          <p:nvPr/>
        </p:nvGrpSpPr>
        <p:grpSpPr>
          <a:xfrm>
            <a:off x="1767449" y="1337644"/>
            <a:ext cx="324403" cy="347783"/>
            <a:chOff x="1767449" y="1513044"/>
            <a:chExt cx="324403" cy="347783"/>
          </a:xfrm>
        </p:grpSpPr>
        <p:sp>
          <p:nvSpPr>
            <p:cNvPr id="14109" name="Google Shape;14109;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80"/>
          <p:cNvGrpSpPr/>
          <p:nvPr/>
        </p:nvGrpSpPr>
        <p:grpSpPr>
          <a:xfrm>
            <a:off x="4007193" y="1337327"/>
            <a:ext cx="320633" cy="348100"/>
            <a:chOff x="4007193" y="1512727"/>
            <a:chExt cx="320633" cy="348100"/>
          </a:xfrm>
        </p:grpSpPr>
        <p:sp>
          <p:nvSpPr>
            <p:cNvPr id="14119" name="Google Shape;14119;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80"/>
          <p:cNvGrpSpPr/>
          <p:nvPr/>
        </p:nvGrpSpPr>
        <p:grpSpPr>
          <a:xfrm>
            <a:off x="3530425" y="1333347"/>
            <a:ext cx="368175" cy="344594"/>
            <a:chOff x="3530425" y="1508747"/>
            <a:chExt cx="368175" cy="344594"/>
          </a:xfrm>
        </p:grpSpPr>
        <p:sp>
          <p:nvSpPr>
            <p:cNvPr id="14125" name="Google Shape;14125;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80"/>
          <p:cNvGrpSpPr/>
          <p:nvPr/>
        </p:nvGrpSpPr>
        <p:grpSpPr>
          <a:xfrm>
            <a:off x="3127598" y="1337834"/>
            <a:ext cx="289714" cy="347593"/>
            <a:chOff x="3127598" y="1513234"/>
            <a:chExt cx="289714" cy="347593"/>
          </a:xfrm>
        </p:grpSpPr>
        <p:sp>
          <p:nvSpPr>
            <p:cNvPr id="14130" name="Google Shape;14130;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80"/>
          <p:cNvGrpSpPr/>
          <p:nvPr/>
        </p:nvGrpSpPr>
        <p:grpSpPr>
          <a:xfrm>
            <a:off x="2662884" y="1337644"/>
            <a:ext cx="322914" cy="348543"/>
            <a:chOff x="2662884" y="1513044"/>
            <a:chExt cx="322914" cy="348543"/>
          </a:xfrm>
        </p:grpSpPr>
        <p:sp>
          <p:nvSpPr>
            <p:cNvPr id="14136" name="Google Shape;14136;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80"/>
          <p:cNvGrpSpPr/>
          <p:nvPr/>
        </p:nvGrpSpPr>
        <p:grpSpPr>
          <a:xfrm>
            <a:off x="2232511" y="1337359"/>
            <a:ext cx="299534" cy="348068"/>
            <a:chOff x="2232511" y="1512759"/>
            <a:chExt cx="299534" cy="348068"/>
          </a:xfrm>
        </p:grpSpPr>
        <p:sp>
          <p:nvSpPr>
            <p:cNvPr id="14147" name="Google Shape;14147;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80"/>
          <p:cNvGrpSpPr/>
          <p:nvPr/>
        </p:nvGrpSpPr>
        <p:grpSpPr>
          <a:xfrm>
            <a:off x="1331406" y="1337961"/>
            <a:ext cx="301784" cy="348607"/>
            <a:chOff x="1331406" y="1513361"/>
            <a:chExt cx="301784" cy="348607"/>
          </a:xfrm>
        </p:grpSpPr>
        <p:sp>
          <p:nvSpPr>
            <p:cNvPr id="14159" name="Google Shape;14159;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0"/>
          <p:cNvGrpSpPr/>
          <p:nvPr/>
        </p:nvGrpSpPr>
        <p:grpSpPr>
          <a:xfrm>
            <a:off x="7144274" y="1324814"/>
            <a:ext cx="282174" cy="355735"/>
            <a:chOff x="7144274" y="1500214"/>
            <a:chExt cx="282174" cy="355735"/>
          </a:xfrm>
        </p:grpSpPr>
        <p:sp>
          <p:nvSpPr>
            <p:cNvPr id="14164" name="Google Shape;14164;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0"/>
          <p:cNvGrpSpPr/>
          <p:nvPr/>
        </p:nvGrpSpPr>
        <p:grpSpPr>
          <a:xfrm>
            <a:off x="6685262" y="1324814"/>
            <a:ext cx="289682" cy="354594"/>
            <a:chOff x="6685262" y="1500214"/>
            <a:chExt cx="289682" cy="354594"/>
          </a:xfrm>
        </p:grpSpPr>
        <p:sp>
          <p:nvSpPr>
            <p:cNvPr id="14171" name="Google Shape;14171;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5" name="Google Shape;14175;p80"/>
          <p:cNvGrpSpPr/>
          <p:nvPr/>
        </p:nvGrpSpPr>
        <p:grpSpPr>
          <a:xfrm>
            <a:off x="6200938" y="1325194"/>
            <a:ext cx="322154" cy="355355"/>
            <a:chOff x="6200938" y="1500594"/>
            <a:chExt cx="322154" cy="355355"/>
          </a:xfrm>
        </p:grpSpPr>
        <p:sp>
          <p:nvSpPr>
            <p:cNvPr id="14176" name="Google Shape;14176;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80"/>
          <p:cNvGrpSpPr/>
          <p:nvPr/>
        </p:nvGrpSpPr>
        <p:grpSpPr>
          <a:xfrm>
            <a:off x="5289631" y="1324814"/>
            <a:ext cx="332355" cy="354974"/>
            <a:chOff x="5289631" y="1500214"/>
            <a:chExt cx="332355" cy="354974"/>
          </a:xfrm>
        </p:grpSpPr>
        <p:sp>
          <p:nvSpPr>
            <p:cNvPr id="14182" name="Google Shape;14182;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80"/>
          <p:cNvGrpSpPr/>
          <p:nvPr/>
        </p:nvGrpSpPr>
        <p:grpSpPr>
          <a:xfrm>
            <a:off x="5748295" y="1324433"/>
            <a:ext cx="323294" cy="356115"/>
            <a:chOff x="5748295" y="1499833"/>
            <a:chExt cx="323294" cy="356115"/>
          </a:xfrm>
        </p:grpSpPr>
        <p:sp>
          <p:nvSpPr>
            <p:cNvPr id="14189" name="Google Shape;14189;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80"/>
          <p:cNvGrpSpPr/>
          <p:nvPr/>
        </p:nvGrpSpPr>
        <p:grpSpPr>
          <a:xfrm>
            <a:off x="8047661" y="1325637"/>
            <a:ext cx="278404" cy="355260"/>
            <a:chOff x="8047661" y="1501037"/>
            <a:chExt cx="278404" cy="355260"/>
          </a:xfrm>
        </p:grpSpPr>
        <p:sp>
          <p:nvSpPr>
            <p:cNvPr id="14197" name="Google Shape;14197;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80"/>
          <p:cNvGrpSpPr/>
          <p:nvPr/>
        </p:nvGrpSpPr>
        <p:grpSpPr>
          <a:xfrm>
            <a:off x="4903389" y="1324814"/>
            <a:ext cx="267854" cy="355735"/>
            <a:chOff x="4903389" y="1500214"/>
            <a:chExt cx="267854" cy="355735"/>
          </a:xfrm>
        </p:grpSpPr>
        <p:sp>
          <p:nvSpPr>
            <p:cNvPr id="14202" name="Google Shape;14202;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80"/>
          <p:cNvGrpSpPr/>
          <p:nvPr/>
        </p:nvGrpSpPr>
        <p:grpSpPr>
          <a:xfrm>
            <a:off x="7613518" y="1325954"/>
            <a:ext cx="264433" cy="353074"/>
            <a:chOff x="7613518" y="1501354"/>
            <a:chExt cx="264433" cy="353074"/>
          </a:xfrm>
        </p:grpSpPr>
        <p:sp>
          <p:nvSpPr>
            <p:cNvPr id="14208" name="Google Shape;14208;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4" name="Google Shape;14214;p80"/>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215" name="Google Shape;14215;p80"/>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219"/>
        <p:cNvGrpSpPr/>
        <p:nvPr/>
      </p:nvGrpSpPr>
      <p:grpSpPr>
        <a:xfrm>
          <a:off x="0" y="0"/>
          <a:ext cx="0" cy="0"/>
          <a:chOff x="0" y="0"/>
          <a:chExt cx="0" cy="0"/>
        </a:xfrm>
      </p:grpSpPr>
      <p:grpSp>
        <p:nvGrpSpPr>
          <p:cNvPr id="14220" name="Google Shape;14220;p81"/>
          <p:cNvGrpSpPr/>
          <p:nvPr/>
        </p:nvGrpSpPr>
        <p:grpSpPr>
          <a:xfrm>
            <a:off x="1757085" y="1325225"/>
            <a:ext cx="371069" cy="359396"/>
            <a:chOff x="1757085" y="1500675"/>
            <a:chExt cx="371069" cy="359396"/>
          </a:xfrm>
        </p:grpSpPr>
        <p:sp>
          <p:nvSpPr>
            <p:cNvPr id="14221" name="Google Shape;14221;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81"/>
          <p:cNvGrpSpPr/>
          <p:nvPr/>
        </p:nvGrpSpPr>
        <p:grpSpPr>
          <a:xfrm>
            <a:off x="2774209" y="1779241"/>
            <a:ext cx="116693" cy="374186"/>
            <a:chOff x="2774209" y="1954691"/>
            <a:chExt cx="116693" cy="374186"/>
          </a:xfrm>
        </p:grpSpPr>
        <p:sp>
          <p:nvSpPr>
            <p:cNvPr id="14251" name="Google Shape;14251;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81"/>
          <p:cNvGrpSpPr/>
          <p:nvPr/>
        </p:nvGrpSpPr>
        <p:grpSpPr>
          <a:xfrm>
            <a:off x="4017435" y="1324462"/>
            <a:ext cx="315092" cy="359397"/>
            <a:chOff x="4017435" y="1499912"/>
            <a:chExt cx="315092" cy="359397"/>
          </a:xfrm>
        </p:grpSpPr>
        <p:sp>
          <p:nvSpPr>
            <p:cNvPr id="14254" name="Google Shape;14254;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1"/>
          <p:cNvGrpSpPr/>
          <p:nvPr/>
        </p:nvGrpSpPr>
        <p:grpSpPr>
          <a:xfrm>
            <a:off x="3963652" y="1824309"/>
            <a:ext cx="374154" cy="284050"/>
            <a:chOff x="3963652" y="1999759"/>
            <a:chExt cx="374154" cy="284050"/>
          </a:xfrm>
        </p:grpSpPr>
        <p:sp>
          <p:nvSpPr>
            <p:cNvPr id="14257" name="Google Shape;14257;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1"/>
          <p:cNvGrpSpPr/>
          <p:nvPr/>
        </p:nvGrpSpPr>
        <p:grpSpPr>
          <a:xfrm>
            <a:off x="1777536" y="1839416"/>
            <a:ext cx="376444" cy="253772"/>
            <a:chOff x="1777536" y="2014866"/>
            <a:chExt cx="376444" cy="253772"/>
          </a:xfrm>
        </p:grpSpPr>
        <p:sp>
          <p:nvSpPr>
            <p:cNvPr id="14261" name="Google Shape;14261;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81"/>
          <p:cNvGrpSpPr/>
          <p:nvPr/>
        </p:nvGrpSpPr>
        <p:grpSpPr>
          <a:xfrm>
            <a:off x="1309875" y="1881876"/>
            <a:ext cx="374154" cy="169680"/>
            <a:chOff x="1309875" y="2057326"/>
            <a:chExt cx="374154" cy="169680"/>
          </a:xfrm>
        </p:grpSpPr>
        <p:sp>
          <p:nvSpPr>
            <p:cNvPr id="14267" name="Google Shape;14267;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8" name="Google Shape;14278;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9" name="Google Shape;14279;p81"/>
          <p:cNvGrpSpPr/>
          <p:nvPr/>
        </p:nvGrpSpPr>
        <p:grpSpPr>
          <a:xfrm>
            <a:off x="2347450" y="1779114"/>
            <a:ext cx="113639" cy="373168"/>
            <a:chOff x="2347450" y="1954564"/>
            <a:chExt cx="113639" cy="373168"/>
          </a:xfrm>
        </p:grpSpPr>
        <p:sp>
          <p:nvSpPr>
            <p:cNvPr id="14280" name="Google Shape;14280;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2" name="Google Shape;14282;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3" name="Google Shape;14283;p81"/>
          <p:cNvGrpSpPr/>
          <p:nvPr/>
        </p:nvGrpSpPr>
        <p:grpSpPr>
          <a:xfrm>
            <a:off x="3110102" y="1324430"/>
            <a:ext cx="330613" cy="358379"/>
            <a:chOff x="3110102" y="1499880"/>
            <a:chExt cx="330613" cy="358379"/>
          </a:xfrm>
        </p:grpSpPr>
        <p:sp>
          <p:nvSpPr>
            <p:cNvPr id="14284" name="Google Shape;14284;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1" name="Google Shape;14291;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2" name="Google Shape;14292;p81"/>
          <p:cNvGrpSpPr/>
          <p:nvPr/>
        </p:nvGrpSpPr>
        <p:grpSpPr>
          <a:xfrm>
            <a:off x="3485575" y="1824309"/>
            <a:ext cx="373772" cy="284050"/>
            <a:chOff x="3531200" y="1999759"/>
            <a:chExt cx="373772" cy="284050"/>
          </a:xfrm>
        </p:grpSpPr>
        <p:sp>
          <p:nvSpPr>
            <p:cNvPr id="14293" name="Google Shape;14293;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81"/>
          <p:cNvGrpSpPr/>
          <p:nvPr/>
        </p:nvGrpSpPr>
        <p:grpSpPr>
          <a:xfrm>
            <a:off x="2667058" y="1324843"/>
            <a:ext cx="330231" cy="359015"/>
            <a:chOff x="2667058" y="1500293"/>
            <a:chExt cx="330231" cy="359015"/>
          </a:xfrm>
        </p:grpSpPr>
        <p:sp>
          <p:nvSpPr>
            <p:cNvPr id="14298" name="Google Shape;14298;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81"/>
          <p:cNvGrpSpPr/>
          <p:nvPr/>
        </p:nvGrpSpPr>
        <p:grpSpPr>
          <a:xfrm>
            <a:off x="3567553" y="1324462"/>
            <a:ext cx="320022" cy="359778"/>
            <a:chOff x="3567553" y="1499912"/>
            <a:chExt cx="320022" cy="359778"/>
          </a:xfrm>
        </p:grpSpPr>
        <p:sp>
          <p:nvSpPr>
            <p:cNvPr id="14317" name="Google Shape;14317;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81"/>
          <p:cNvGrpSpPr/>
          <p:nvPr/>
        </p:nvGrpSpPr>
        <p:grpSpPr>
          <a:xfrm>
            <a:off x="1309875" y="1324462"/>
            <a:ext cx="359015" cy="358633"/>
            <a:chOff x="1309875" y="1499912"/>
            <a:chExt cx="359015" cy="358633"/>
          </a:xfrm>
        </p:grpSpPr>
        <p:sp>
          <p:nvSpPr>
            <p:cNvPr id="14324" name="Google Shape;14324;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81"/>
          <p:cNvGrpSpPr/>
          <p:nvPr/>
        </p:nvGrpSpPr>
        <p:grpSpPr>
          <a:xfrm>
            <a:off x="2219466" y="1324843"/>
            <a:ext cx="330613" cy="359015"/>
            <a:chOff x="2219466" y="1500293"/>
            <a:chExt cx="330613" cy="359015"/>
          </a:xfrm>
        </p:grpSpPr>
        <p:sp>
          <p:nvSpPr>
            <p:cNvPr id="14334" name="Google Shape;14334;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81"/>
          <p:cNvGrpSpPr/>
          <p:nvPr/>
        </p:nvGrpSpPr>
        <p:grpSpPr>
          <a:xfrm>
            <a:off x="5343544" y="1333908"/>
            <a:ext cx="244676" cy="351095"/>
            <a:chOff x="5343544" y="1509358"/>
            <a:chExt cx="244676" cy="351095"/>
          </a:xfrm>
        </p:grpSpPr>
        <p:sp>
          <p:nvSpPr>
            <p:cNvPr id="14337" name="Google Shape;14337;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81"/>
          <p:cNvGrpSpPr/>
          <p:nvPr/>
        </p:nvGrpSpPr>
        <p:grpSpPr>
          <a:xfrm>
            <a:off x="4882340" y="1333908"/>
            <a:ext cx="246171" cy="351095"/>
            <a:chOff x="4882340" y="1509358"/>
            <a:chExt cx="246171" cy="351095"/>
          </a:xfrm>
        </p:grpSpPr>
        <p:sp>
          <p:nvSpPr>
            <p:cNvPr id="14341" name="Google Shape;14341;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81"/>
          <p:cNvGrpSpPr/>
          <p:nvPr/>
        </p:nvGrpSpPr>
        <p:grpSpPr>
          <a:xfrm>
            <a:off x="6273204" y="1333558"/>
            <a:ext cx="236343" cy="351445"/>
            <a:chOff x="6273204" y="1509008"/>
            <a:chExt cx="236343" cy="351445"/>
          </a:xfrm>
        </p:grpSpPr>
        <p:sp>
          <p:nvSpPr>
            <p:cNvPr id="14347" name="Google Shape;14347;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9" name="Google Shape;14349;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0" name="Google Shape;14350;p81"/>
          <p:cNvGrpSpPr/>
          <p:nvPr/>
        </p:nvGrpSpPr>
        <p:grpSpPr>
          <a:xfrm>
            <a:off x="7219530" y="1332794"/>
            <a:ext cx="191625" cy="352209"/>
            <a:chOff x="7219530" y="1508244"/>
            <a:chExt cx="191625" cy="352209"/>
          </a:xfrm>
        </p:grpSpPr>
        <p:sp>
          <p:nvSpPr>
            <p:cNvPr id="14351" name="Google Shape;14351;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3" name="Google Shape;14353;p81"/>
          <p:cNvGrpSpPr/>
          <p:nvPr/>
        </p:nvGrpSpPr>
        <p:grpSpPr>
          <a:xfrm>
            <a:off x="7699309" y="1333176"/>
            <a:ext cx="154922" cy="351827"/>
            <a:chOff x="7699309" y="1508626"/>
            <a:chExt cx="154922" cy="351827"/>
          </a:xfrm>
        </p:grpSpPr>
        <p:sp>
          <p:nvSpPr>
            <p:cNvPr id="14354" name="Google Shape;14354;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81"/>
          <p:cNvGrpSpPr/>
          <p:nvPr/>
        </p:nvGrpSpPr>
        <p:grpSpPr>
          <a:xfrm>
            <a:off x="8161690" y="1333558"/>
            <a:ext cx="153396" cy="351064"/>
            <a:chOff x="8161690" y="1509008"/>
            <a:chExt cx="153396" cy="351064"/>
          </a:xfrm>
        </p:grpSpPr>
        <p:sp>
          <p:nvSpPr>
            <p:cNvPr id="14362" name="Google Shape;14362;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81"/>
          <p:cNvGrpSpPr/>
          <p:nvPr/>
        </p:nvGrpSpPr>
        <p:grpSpPr>
          <a:xfrm>
            <a:off x="6746940" y="1333431"/>
            <a:ext cx="213221" cy="352304"/>
            <a:chOff x="6746940" y="1508881"/>
            <a:chExt cx="213221" cy="352304"/>
          </a:xfrm>
        </p:grpSpPr>
        <p:sp>
          <p:nvSpPr>
            <p:cNvPr id="14367" name="Google Shape;14367;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81"/>
          <p:cNvGrpSpPr/>
          <p:nvPr/>
        </p:nvGrpSpPr>
        <p:grpSpPr>
          <a:xfrm>
            <a:off x="5770336" y="1832165"/>
            <a:ext cx="350682" cy="292097"/>
            <a:chOff x="5770336" y="2007615"/>
            <a:chExt cx="350682" cy="292097"/>
          </a:xfrm>
        </p:grpSpPr>
        <p:sp>
          <p:nvSpPr>
            <p:cNvPr id="14372" name="Google Shape;14372;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81"/>
          <p:cNvGrpSpPr/>
          <p:nvPr/>
        </p:nvGrpSpPr>
        <p:grpSpPr>
          <a:xfrm>
            <a:off x="5326878" y="1804908"/>
            <a:ext cx="350332" cy="346229"/>
            <a:chOff x="5326878" y="1980358"/>
            <a:chExt cx="350332" cy="346229"/>
          </a:xfrm>
        </p:grpSpPr>
        <p:sp>
          <p:nvSpPr>
            <p:cNvPr id="14377" name="Google Shape;14377;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1" name="Google Shape;14381;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2" name="Google Shape;14382;p81"/>
          <p:cNvGrpSpPr/>
          <p:nvPr/>
        </p:nvGrpSpPr>
        <p:grpSpPr>
          <a:xfrm>
            <a:off x="4883835" y="1817121"/>
            <a:ext cx="350300" cy="323043"/>
            <a:chOff x="4883835" y="1992571"/>
            <a:chExt cx="350300" cy="323043"/>
          </a:xfrm>
        </p:grpSpPr>
        <p:sp>
          <p:nvSpPr>
            <p:cNvPr id="14383" name="Google Shape;14383;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81"/>
          <p:cNvGrpSpPr/>
          <p:nvPr/>
        </p:nvGrpSpPr>
        <p:grpSpPr>
          <a:xfrm>
            <a:off x="7548967" y="1803477"/>
            <a:ext cx="333285" cy="349950"/>
            <a:chOff x="7548967" y="1978927"/>
            <a:chExt cx="333285" cy="349950"/>
          </a:xfrm>
        </p:grpSpPr>
        <p:sp>
          <p:nvSpPr>
            <p:cNvPr id="14390" name="Google Shape;14390;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81"/>
          <p:cNvGrpSpPr/>
          <p:nvPr/>
        </p:nvGrpSpPr>
        <p:grpSpPr>
          <a:xfrm>
            <a:off x="6214142" y="1803477"/>
            <a:ext cx="346515" cy="350300"/>
            <a:chOff x="6214142" y="1978927"/>
            <a:chExt cx="346515" cy="350300"/>
          </a:xfrm>
        </p:grpSpPr>
        <p:sp>
          <p:nvSpPr>
            <p:cNvPr id="14398" name="Google Shape;14398;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81"/>
          <p:cNvGrpSpPr/>
          <p:nvPr/>
        </p:nvGrpSpPr>
        <p:grpSpPr>
          <a:xfrm>
            <a:off x="7105923" y="1803095"/>
            <a:ext cx="333285" cy="350682"/>
            <a:chOff x="7105923" y="1978545"/>
            <a:chExt cx="333285" cy="350682"/>
          </a:xfrm>
        </p:grpSpPr>
        <p:sp>
          <p:nvSpPr>
            <p:cNvPr id="14401" name="Google Shape;14401;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8" name="Google Shape;14408;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0" name="Google Shape;14410;p81"/>
          <p:cNvGrpSpPr/>
          <p:nvPr/>
        </p:nvGrpSpPr>
        <p:grpSpPr>
          <a:xfrm>
            <a:off x="3616406" y="2246902"/>
            <a:ext cx="203393" cy="351827"/>
            <a:chOff x="3616406" y="2422352"/>
            <a:chExt cx="203393" cy="351827"/>
          </a:xfrm>
        </p:grpSpPr>
        <p:sp>
          <p:nvSpPr>
            <p:cNvPr id="14411" name="Google Shape;14411;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1"/>
          <p:cNvGrpSpPr/>
          <p:nvPr/>
        </p:nvGrpSpPr>
        <p:grpSpPr>
          <a:xfrm>
            <a:off x="878187" y="2246520"/>
            <a:ext cx="272696" cy="351827"/>
            <a:chOff x="913012" y="2421970"/>
            <a:chExt cx="272696" cy="351827"/>
          </a:xfrm>
        </p:grpSpPr>
        <p:sp>
          <p:nvSpPr>
            <p:cNvPr id="14414" name="Google Shape;14414;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81"/>
          <p:cNvGrpSpPr/>
          <p:nvPr/>
        </p:nvGrpSpPr>
        <p:grpSpPr>
          <a:xfrm>
            <a:off x="2274743" y="2246902"/>
            <a:ext cx="255649" cy="351445"/>
            <a:chOff x="2274743" y="2422352"/>
            <a:chExt cx="255649" cy="351445"/>
          </a:xfrm>
        </p:grpSpPr>
        <p:sp>
          <p:nvSpPr>
            <p:cNvPr id="14419" name="Google Shape;14419;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81"/>
          <p:cNvGrpSpPr/>
          <p:nvPr/>
        </p:nvGrpSpPr>
        <p:grpSpPr>
          <a:xfrm>
            <a:off x="2708723" y="2245789"/>
            <a:ext cx="246552" cy="352558"/>
            <a:chOff x="2708723" y="2421239"/>
            <a:chExt cx="246552" cy="352558"/>
          </a:xfrm>
        </p:grpSpPr>
        <p:sp>
          <p:nvSpPr>
            <p:cNvPr id="14423" name="Google Shape;14423;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81"/>
          <p:cNvGrpSpPr/>
          <p:nvPr/>
        </p:nvGrpSpPr>
        <p:grpSpPr>
          <a:xfrm>
            <a:off x="1835485" y="2246902"/>
            <a:ext cx="259433" cy="350714"/>
            <a:chOff x="1835485" y="2422352"/>
            <a:chExt cx="259433" cy="350714"/>
          </a:xfrm>
        </p:grpSpPr>
        <p:sp>
          <p:nvSpPr>
            <p:cNvPr id="14426" name="Google Shape;14426;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81"/>
          <p:cNvGrpSpPr/>
          <p:nvPr/>
        </p:nvGrpSpPr>
        <p:grpSpPr>
          <a:xfrm>
            <a:off x="3150240" y="2246902"/>
            <a:ext cx="212489" cy="351445"/>
            <a:chOff x="3150240" y="2422352"/>
            <a:chExt cx="212489" cy="351445"/>
          </a:xfrm>
        </p:grpSpPr>
        <p:sp>
          <p:nvSpPr>
            <p:cNvPr id="14434" name="Google Shape;14434;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6" name="Google Shape;14436;p81"/>
          <p:cNvGrpSpPr/>
          <p:nvPr/>
        </p:nvGrpSpPr>
        <p:grpSpPr>
          <a:xfrm>
            <a:off x="1367060" y="2246679"/>
            <a:ext cx="269261" cy="352050"/>
            <a:chOff x="1367060" y="2422129"/>
            <a:chExt cx="269261" cy="352050"/>
          </a:xfrm>
        </p:grpSpPr>
        <p:sp>
          <p:nvSpPr>
            <p:cNvPr id="14437" name="Google Shape;14437;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1" name="Google Shape;14451;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2" name="Google Shape;14452;p81"/>
          <p:cNvGrpSpPr/>
          <p:nvPr/>
        </p:nvGrpSpPr>
        <p:grpSpPr>
          <a:xfrm>
            <a:off x="4882690" y="2249955"/>
            <a:ext cx="274573" cy="350682"/>
            <a:chOff x="4882690" y="2425405"/>
            <a:chExt cx="274573" cy="350682"/>
          </a:xfrm>
        </p:grpSpPr>
        <p:sp>
          <p:nvSpPr>
            <p:cNvPr id="14453" name="Google Shape;14453;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81"/>
          <p:cNvGrpSpPr/>
          <p:nvPr/>
        </p:nvGrpSpPr>
        <p:grpSpPr>
          <a:xfrm>
            <a:off x="6627639" y="2268434"/>
            <a:ext cx="355993" cy="313247"/>
            <a:chOff x="6627639" y="2443884"/>
            <a:chExt cx="355993" cy="313247"/>
          </a:xfrm>
        </p:grpSpPr>
        <p:sp>
          <p:nvSpPr>
            <p:cNvPr id="14456" name="Google Shape;14456;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9" name="Google Shape;14459;p81"/>
          <p:cNvGrpSpPr/>
          <p:nvPr/>
        </p:nvGrpSpPr>
        <p:grpSpPr>
          <a:xfrm>
            <a:off x="6183451" y="2286690"/>
            <a:ext cx="351445" cy="277976"/>
            <a:chOff x="6183451" y="2462140"/>
            <a:chExt cx="351445" cy="277976"/>
          </a:xfrm>
        </p:grpSpPr>
        <p:sp>
          <p:nvSpPr>
            <p:cNvPr id="14460" name="Google Shape;14460;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7" name="Google Shape;14467;p81"/>
          <p:cNvGrpSpPr/>
          <p:nvPr/>
        </p:nvGrpSpPr>
        <p:grpSpPr>
          <a:xfrm>
            <a:off x="5735477" y="2254408"/>
            <a:ext cx="353354" cy="341299"/>
            <a:chOff x="5735477" y="2429858"/>
            <a:chExt cx="353354" cy="341299"/>
          </a:xfrm>
        </p:grpSpPr>
        <p:sp>
          <p:nvSpPr>
            <p:cNvPr id="14468" name="Google Shape;14468;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81"/>
          <p:cNvGrpSpPr/>
          <p:nvPr/>
        </p:nvGrpSpPr>
        <p:grpSpPr>
          <a:xfrm>
            <a:off x="5243735" y="2271523"/>
            <a:ext cx="405255" cy="275499"/>
            <a:chOff x="5283337" y="2478774"/>
            <a:chExt cx="358633" cy="243913"/>
          </a:xfrm>
        </p:grpSpPr>
        <p:sp>
          <p:nvSpPr>
            <p:cNvPr id="14475" name="Google Shape;14475;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81"/>
          <p:cNvGrpSpPr/>
          <p:nvPr/>
        </p:nvGrpSpPr>
        <p:grpSpPr>
          <a:xfrm>
            <a:off x="7964753" y="2295373"/>
            <a:ext cx="362068" cy="258670"/>
            <a:chOff x="7964753" y="2470823"/>
            <a:chExt cx="362068" cy="258670"/>
          </a:xfrm>
        </p:grpSpPr>
        <p:sp>
          <p:nvSpPr>
            <p:cNvPr id="14493" name="Google Shape;14493;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2" name="Google Shape;14502;p81"/>
          <p:cNvGrpSpPr/>
          <p:nvPr/>
        </p:nvGrpSpPr>
        <p:grpSpPr>
          <a:xfrm>
            <a:off x="7524349" y="2280997"/>
            <a:ext cx="350332" cy="288948"/>
            <a:chOff x="7524349" y="2456447"/>
            <a:chExt cx="350332" cy="288948"/>
          </a:xfrm>
        </p:grpSpPr>
        <p:sp>
          <p:nvSpPr>
            <p:cNvPr id="14503" name="Google Shape;14503;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81"/>
          <p:cNvGrpSpPr/>
          <p:nvPr/>
        </p:nvGrpSpPr>
        <p:grpSpPr>
          <a:xfrm>
            <a:off x="3972749" y="2718761"/>
            <a:ext cx="355230" cy="356725"/>
            <a:chOff x="3972749" y="2894211"/>
            <a:chExt cx="355230" cy="356725"/>
          </a:xfrm>
        </p:grpSpPr>
        <p:sp>
          <p:nvSpPr>
            <p:cNvPr id="14509" name="Google Shape;14509;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81"/>
          <p:cNvGrpSpPr/>
          <p:nvPr/>
        </p:nvGrpSpPr>
        <p:grpSpPr>
          <a:xfrm>
            <a:off x="3527797" y="2743346"/>
            <a:ext cx="355993" cy="307904"/>
            <a:chOff x="3527797" y="2918796"/>
            <a:chExt cx="355993" cy="307904"/>
          </a:xfrm>
        </p:grpSpPr>
        <p:sp>
          <p:nvSpPr>
            <p:cNvPr id="14515" name="Google Shape;14515;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81"/>
          <p:cNvGrpSpPr/>
          <p:nvPr/>
        </p:nvGrpSpPr>
        <p:grpSpPr>
          <a:xfrm>
            <a:off x="3082845" y="2745509"/>
            <a:ext cx="356375" cy="302338"/>
            <a:chOff x="3082845" y="2920959"/>
            <a:chExt cx="356375" cy="302338"/>
          </a:xfrm>
        </p:grpSpPr>
        <p:sp>
          <p:nvSpPr>
            <p:cNvPr id="14526" name="Google Shape;14526;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81"/>
          <p:cNvGrpSpPr/>
          <p:nvPr/>
        </p:nvGrpSpPr>
        <p:grpSpPr>
          <a:xfrm>
            <a:off x="2639038" y="2719492"/>
            <a:ext cx="355612" cy="355612"/>
            <a:chOff x="2639038" y="2894942"/>
            <a:chExt cx="355612" cy="355612"/>
          </a:xfrm>
        </p:grpSpPr>
        <p:sp>
          <p:nvSpPr>
            <p:cNvPr id="14529" name="Google Shape;14529;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1"/>
          <p:cNvGrpSpPr/>
          <p:nvPr/>
        </p:nvGrpSpPr>
        <p:grpSpPr>
          <a:xfrm>
            <a:off x="2194468" y="2763415"/>
            <a:ext cx="355993" cy="267766"/>
            <a:chOff x="2194468" y="2938865"/>
            <a:chExt cx="355993" cy="267766"/>
          </a:xfrm>
        </p:grpSpPr>
        <p:sp>
          <p:nvSpPr>
            <p:cNvPr id="14532" name="Google Shape;14532;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81"/>
          <p:cNvGrpSpPr/>
          <p:nvPr/>
        </p:nvGrpSpPr>
        <p:grpSpPr>
          <a:xfrm>
            <a:off x="1749897" y="2719111"/>
            <a:ext cx="355993" cy="355612"/>
            <a:chOff x="1749897" y="2894561"/>
            <a:chExt cx="355993" cy="355612"/>
          </a:xfrm>
        </p:grpSpPr>
        <p:sp>
          <p:nvSpPr>
            <p:cNvPr id="14553" name="Google Shape;14553;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4" name="Google Shape;14564;p81"/>
          <p:cNvGrpSpPr/>
          <p:nvPr/>
        </p:nvGrpSpPr>
        <p:grpSpPr>
          <a:xfrm>
            <a:off x="1305327" y="2718761"/>
            <a:ext cx="357520" cy="357488"/>
            <a:chOff x="1305327" y="2894211"/>
            <a:chExt cx="357520" cy="357488"/>
          </a:xfrm>
        </p:grpSpPr>
        <p:sp>
          <p:nvSpPr>
            <p:cNvPr id="14565" name="Google Shape;14565;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81"/>
          <p:cNvGrpSpPr/>
          <p:nvPr/>
        </p:nvGrpSpPr>
        <p:grpSpPr>
          <a:xfrm>
            <a:off x="853950" y="2719270"/>
            <a:ext cx="364104" cy="353290"/>
            <a:chOff x="853950" y="2894720"/>
            <a:chExt cx="364104" cy="353290"/>
          </a:xfrm>
        </p:grpSpPr>
        <p:sp>
          <p:nvSpPr>
            <p:cNvPr id="14571" name="Google Shape;14571;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81"/>
          <p:cNvGrpSpPr/>
          <p:nvPr/>
        </p:nvGrpSpPr>
        <p:grpSpPr>
          <a:xfrm>
            <a:off x="7066548" y="2737144"/>
            <a:ext cx="352209" cy="334938"/>
            <a:chOff x="7066548" y="2912594"/>
            <a:chExt cx="352209" cy="334938"/>
          </a:xfrm>
        </p:grpSpPr>
        <p:sp>
          <p:nvSpPr>
            <p:cNvPr id="14579" name="Google Shape;14579;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5" name="Google Shape;14585;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7" name="Google Shape;14587;p81"/>
          <p:cNvGrpSpPr/>
          <p:nvPr/>
        </p:nvGrpSpPr>
        <p:grpSpPr>
          <a:xfrm>
            <a:off x="7541397" y="2729352"/>
            <a:ext cx="318495" cy="352209"/>
            <a:chOff x="7541397" y="2904802"/>
            <a:chExt cx="318495" cy="352209"/>
          </a:xfrm>
        </p:grpSpPr>
        <p:sp>
          <p:nvSpPr>
            <p:cNvPr id="14588" name="Google Shape;14588;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81"/>
          <p:cNvGrpSpPr/>
          <p:nvPr/>
        </p:nvGrpSpPr>
        <p:grpSpPr>
          <a:xfrm>
            <a:off x="8003015" y="2728589"/>
            <a:ext cx="306759" cy="351445"/>
            <a:chOff x="8003015" y="2904039"/>
            <a:chExt cx="306759" cy="351445"/>
          </a:xfrm>
        </p:grpSpPr>
        <p:sp>
          <p:nvSpPr>
            <p:cNvPr id="14591" name="Google Shape;14591;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81"/>
          <p:cNvGrpSpPr/>
          <p:nvPr/>
        </p:nvGrpSpPr>
        <p:grpSpPr>
          <a:xfrm>
            <a:off x="5687770" y="2710046"/>
            <a:ext cx="369638" cy="369606"/>
            <a:chOff x="5687770" y="2885496"/>
            <a:chExt cx="369638" cy="369606"/>
          </a:xfrm>
        </p:grpSpPr>
        <p:sp>
          <p:nvSpPr>
            <p:cNvPr id="14598" name="Google Shape;14598;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81"/>
          <p:cNvGrpSpPr/>
          <p:nvPr/>
        </p:nvGrpSpPr>
        <p:grpSpPr>
          <a:xfrm>
            <a:off x="4881958" y="2729352"/>
            <a:ext cx="156417" cy="349537"/>
            <a:chOff x="4881958" y="2904802"/>
            <a:chExt cx="156417" cy="349537"/>
          </a:xfrm>
        </p:grpSpPr>
        <p:sp>
          <p:nvSpPr>
            <p:cNvPr id="14609" name="Google Shape;14609;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81"/>
          <p:cNvGrpSpPr/>
          <p:nvPr/>
        </p:nvGrpSpPr>
        <p:grpSpPr>
          <a:xfrm>
            <a:off x="5230318" y="2711064"/>
            <a:ext cx="371133" cy="367443"/>
            <a:chOff x="5230318" y="2886514"/>
            <a:chExt cx="371133" cy="367443"/>
          </a:xfrm>
        </p:grpSpPr>
        <p:sp>
          <p:nvSpPr>
            <p:cNvPr id="14617" name="Google Shape;14617;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1"/>
          <p:cNvGrpSpPr/>
          <p:nvPr/>
        </p:nvGrpSpPr>
        <p:grpSpPr>
          <a:xfrm>
            <a:off x="5748358" y="3259128"/>
            <a:ext cx="352590" cy="182561"/>
            <a:chOff x="5748358" y="3434578"/>
            <a:chExt cx="352590" cy="182561"/>
          </a:xfrm>
        </p:grpSpPr>
        <p:sp>
          <p:nvSpPr>
            <p:cNvPr id="14627" name="Google Shape;14627;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81"/>
          <p:cNvGrpSpPr/>
          <p:nvPr/>
        </p:nvGrpSpPr>
        <p:grpSpPr>
          <a:xfrm>
            <a:off x="862283" y="4099321"/>
            <a:ext cx="341204" cy="359301"/>
            <a:chOff x="862283" y="4274771"/>
            <a:chExt cx="341204" cy="359301"/>
          </a:xfrm>
        </p:grpSpPr>
        <p:sp>
          <p:nvSpPr>
            <p:cNvPr id="14634" name="Google Shape;14634;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81"/>
          <p:cNvGrpSpPr/>
          <p:nvPr/>
        </p:nvGrpSpPr>
        <p:grpSpPr>
          <a:xfrm>
            <a:off x="1396957" y="4111915"/>
            <a:ext cx="301861" cy="332871"/>
            <a:chOff x="1396957" y="4287365"/>
            <a:chExt cx="301861" cy="332871"/>
          </a:xfrm>
        </p:grpSpPr>
        <p:sp>
          <p:nvSpPr>
            <p:cNvPr id="14638" name="Google Shape;14638;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81"/>
          <p:cNvGrpSpPr/>
          <p:nvPr/>
        </p:nvGrpSpPr>
        <p:grpSpPr>
          <a:xfrm>
            <a:off x="1865381" y="4102056"/>
            <a:ext cx="396131" cy="355612"/>
            <a:chOff x="1865381" y="4277506"/>
            <a:chExt cx="396131" cy="355612"/>
          </a:xfrm>
        </p:grpSpPr>
        <p:sp>
          <p:nvSpPr>
            <p:cNvPr id="14654" name="Google Shape;14654;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1"/>
          <p:cNvGrpSpPr/>
          <p:nvPr/>
        </p:nvGrpSpPr>
        <p:grpSpPr>
          <a:xfrm>
            <a:off x="2411823" y="4128549"/>
            <a:ext cx="334398" cy="299953"/>
            <a:chOff x="2411823" y="4303999"/>
            <a:chExt cx="334398" cy="299953"/>
          </a:xfrm>
        </p:grpSpPr>
        <p:sp>
          <p:nvSpPr>
            <p:cNvPr id="14661" name="Google Shape;14661;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81"/>
          <p:cNvGrpSpPr/>
          <p:nvPr/>
        </p:nvGrpSpPr>
        <p:grpSpPr>
          <a:xfrm>
            <a:off x="2903337" y="4103582"/>
            <a:ext cx="382519" cy="350682"/>
            <a:chOff x="2903337" y="4279032"/>
            <a:chExt cx="382519" cy="350682"/>
          </a:xfrm>
        </p:grpSpPr>
        <p:sp>
          <p:nvSpPr>
            <p:cNvPr id="14669" name="Google Shape;14669;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81"/>
          <p:cNvGrpSpPr/>
          <p:nvPr/>
        </p:nvGrpSpPr>
        <p:grpSpPr>
          <a:xfrm>
            <a:off x="3933342" y="4140317"/>
            <a:ext cx="383632" cy="276449"/>
            <a:chOff x="3933342" y="4315767"/>
            <a:chExt cx="383632" cy="276449"/>
          </a:xfrm>
        </p:grpSpPr>
        <p:sp>
          <p:nvSpPr>
            <p:cNvPr id="14685" name="Google Shape;14685;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81"/>
          <p:cNvGrpSpPr/>
          <p:nvPr/>
        </p:nvGrpSpPr>
        <p:grpSpPr>
          <a:xfrm>
            <a:off x="3441065" y="4127055"/>
            <a:ext cx="337069" cy="302593"/>
            <a:chOff x="3441065" y="4302505"/>
            <a:chExt cx="337069" cy="302593"/>
          </a:xfrm>
        </p:grpSpPr>
        <p:sp>
          <p:nvSpPr>
            <p:cNvPr id="14692" name="Google Shape;14692;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81"/>
          <p:cNvGrpSpPr/>
          <p:nvPr/>
        </p:nvGrpSpPr>
        <p:grpSpPr>
          <a:xfrm>
            <a:off x="3532345" y="3187185"/>
            <a:ext cx="339328" cy="336274"/>
            <a:chOff x="3532345" y="3362635"/>
            <a:chExt cx="339328" cy="336274"/>
          </a:xfrm>
        </p:grpSpPr>
        <p:sp>
          <p:nvSpPr>
            <p:cNvPr id="14706" name="Google Shape;14706;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1" name="Google Shape;14711;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2" name="Google Shape;14712;p81"/>
          <p:cNvGrpSpPr/>
          <p:nvPr/>
        </p:nvGrpSpPr>
        <p:grpSpPr>
          <a:xfrm>
            <a:off x="1883955" y="3633250"/>
            <a:ext cx="162873" cy="351445"/>
            <a:chOff x="1883955" y="3808700"/>
            <a:chExt cx="162873" cy="351445"/>
          </a:xfrm>
        </p:grpSpPr>
        <p:sp>
          <p:nvSpPr>
            <p:cNvPr id="14713" name="Google Shape;14713;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81"/>
          <p:cNvGrpSpPr/>
          <p:nvPr/>
        </p:nvGrpSpPr>
        <p:grpSpPr>
          <a:xfrm>
            <a:off x="939156" y="3633759"/>
            <a:ext cx="192007" cy="351318"/>
            <a:chOff x="939156" y="3809209"/>
            <a:chExt cx="192007" cy="351318"/>
          </a:xfrm>
        </p:grpSpPr>
        <p:sp>
          <p:nvSpPr>
            <p:cNvPr id="14716" name="Google Shape;14716;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8" name="Google Shape;14718;p81"/>
          <p:cNvGrpSpPr/>
          <p:nvPr/>
        </p:nvGrpSpPr>
        <p:grpSpPr>
          <a:xfrm>
            <a:off x="2306167" y="3634395"/>
            <a:ext cx="193915" cy="349155"/>
            <a:chOff x="2306167" y="3809845"/>
            <a:chExt cx="193915" cy="349155"/>
          </a:xfrm>
        </p:grpSpPr>
        <p:sp>
          <p:nvSpPr>
            <p:cNvPr id="14719" name="Google Shape;14719;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81"/>
          <p:cNvGrpSpPr/>
          <p:nvPr/>
        </p:nvGrpSpPr>
        <p:grpSpPr>
          <a:xfrm>
            <a:off x="1323901" y="3631723"/>
            <a:ext cx="356343" cy="356757"/>
            <a:chOff x="1323901" y="3807173"/>
            <a:chExt cx="356343" cy="356757"/>
          </a:xfrm>
        </p:grpSpPr>
        <p:sp>
          <p:nvSpPr>
            <p:cNvPr id="14727" name="Google Shape;14727;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1" name="Google Shape;14751;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2" name="Google Shape;14752;p81"/>
          <p:cNvGrpSpPr/>
          <p:nvPr/>
        </p:nvGrpSpPr>
        <p:grpSpPr>
          <a:xfrm>
            <a:off x="859262" y="3178470"/>
            <a:ext cx="306759" cy="351445"/>
            <a:chOff x="859262" y="3353920"/>
            <a:chExt cx="306759" cy="351445"/>
          </a:xfrm>
        </p:grpSpPr>
        <p:sp>
          <p:nvSpPr>
            <p:cNvPr id="14753" name="Google Shape;14753;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8" name="Google Shape;14758;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9" name="Google Shape;14759;p81"/>
          <p:cNvGrpSpPr/>
          <p:nvPr/>
        </p:nvGrpSpPr>
        <p:grpSpPr>
          <a:xfrm>
            <a:off x="3967437" y="3661652"/>
            <a:ext cx="364708" cy="295405"/>
            <a:chOff x="3967437" y="3837102"/>
            <a:chExt cx="364708" cy="295405"/>
          </a:xfrm>
        </p:grpSpPr>
        <p:sp>
          <p:nvSpPr>
            <p:cNvPr id="14760" name="Google Shape;14760;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5" name="Google Shape;14765;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8" name="Google Shape;14768;p81"/>
          <p:cNvGrpSpPr/>
          <p:nvPr/>
        </p:nvGrpSpPr>
        <p:grpSpPr>
          <a:xfrm>
            <a:off x="5811827" y="3631001"/>
            <a:ext cx="283743" cy="308444"/>
            <a:chOff x="5964227" y="3858701"/>
            <a:chExt cx="283743" cy="308444"/>
          </a:xfrm>
        </p:grpSpPr>
        <p:sp>
          <p:nvSpPr>
            <p:cNvPr id="14769" name="Google Shape;14769;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3" name="Google Shape;14773;p81"/>
          <p:cNvGrpSpPr/>
          <p:nvPr/>
        </p:nvGrpSpPr>
        <p:grpSpPr>
          <a:xfrm>
            <a:off x="6243508" y="3697623"/>
            <a:ext cx="320372" cy="213602"/>
            <a:chOff x="6395908" y="3873073"/>
            <a:chExt cx="320372" cy="213602"/>
          </a:xfrm>
        </p:grpSpPr>
        <p:sp>
          <p:nvSpPr>
            <p:cNvPr id="14774" name="Google Shape;14774;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81"/>
          <p:cNvGrpSpPr/>
          <p:nvPr/>
        </p:nvGrpSpPr>
        <p:grpSpPr>
          <a:xfrm>
            <a:off x="7262890" y="3627366"/>
            <a:ext cx="357138" cy="352018"/>
            <a:chOff x="7415290" y="3802816"/>
            <a:chExt cx="357138" cy="352018"/>
          </a:xfrm>
        </p:grpSpPr>
        <p:sp>
          <p:nvSpPr>
            <p:cNvPr id="14785" name="Google Shape;14785;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3" name="Google Shape;14793;p81"/>
          <p:cNvGrpSpPr/>
          <p:nvPr/>
        </p:nvGrpSpPr>
        <p:grpSpPr>
          <a:xfrm>
            <a:off x="6737312" y="3657963"/>
            <a:ext cx="355230" cy="293401"/>
            <a:chOff x="6889712" y="3833413"/>
            <a:chExt cx="355230" cy="293401"/>
          </a:xfrm>
        </p:grpSpPr>
        <p:sp>
          <p:nvSpPr>
            <p:cNvPr id="14794" name="Google Shape;14794;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81"/>
          <p:cNvGrpSpPr/>
          <p:nvPr/>
        </p:nvGrpSpPr>
        <p:grpSpPr>
          <a:xfrm>
            <a:off x="7707152" y="3660420"/>
            <a:ext cx="282318" cy="337168"/>
            <a:chOff x="1635875" y="237775"/>
            <a:chExt cx="4370250" cy="5219325"/>
          </a:xfrm>
        </p:grpSpPr>
        <p:sp>
          <p:nvSpPr>
            <p:cNvPr id="14800" name="Google Shape;14800;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1"/>
          <p:cNvGrpSpPr/>
          <p:nvPr/>
        </p:nvGrpSpPr>
        <p:grpSpPr>
          <a:xfrm>
            <a:off x="3103963" y="3185690"/>
            <a:ext cx="297886" cy="337578"/>
            <a:chOff x="3103963" y="3361140"/>
            <a:chExt cx="297886" cy="337578"/>
          </a:xfrm>
        </p:grpSpPr>
        <p:sp>
          <p:nvSpPr>
            <p:cNvPr id="14803" name="Google Shape;14803;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81"/>
          <p:cNvGrpSpPr/>
          <p:nvPr/>
        </p:nvGrpSpPr>
        <p:grpSpPr>
          <a:xfrm>
            <a:off x="2667821" y="3185658"/>
            <a:ext cx="273046" cy="337801"/>
            <a:chOff x="2667821" y="3361108"/>
            <a:chExt cx="273046" cy="337801"/>
          </a:xfrm>
        </p:grpSpPr>
        <p:sp>
          <p:nvSpPr>
            <p:cNvPr id="14828" name="Google Shape;14828;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81"/>
          <p:cNvGrpSpPr/>
          <p:nvPr/>
        </p:nvGrpSpPr>
        <p:grpSpPr>
          <a:xfrm>
            <a:off x="2212469" y="3184863"/>
            <a:ext cx="282715" cy="338660"/>
            <a:chOff x="2212469" y="3360313"/>
            <a:chExt cx="282715" cy="338660"/>
          </a:xfrm>
        </p:grpSpPr>
        <p:sp>
          <p:nvSpPr>
            <p:cNvPr id="14848" name="Google Shape;14848;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81"/>
          <p:cNvGrpSpPr/>
          <p:nvPr/>
        </p:nvGrpSpPr>
        <p:grpSpPr>
          <a:xfrm>
            <a:off x="1768821" y="3185658"/>
            <a:ext cx="278739" cy="339073"/>
            <a:chOff x="1768821" y="3361108"/>
            <a:chExt cx="278739" cy="339073"/>
          </a:xfrm>
        </p:grpSpPr>
        <p:sp>
          <p:nvSpPr>
            <p:cNvPr id="14852" name="Google Shape;14852;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81"/>
          <p:cNvGrpSpPr/>
          <p:nvPr/>
        </p:nvGrpSpPr>
        <p:grpSpPr>
          <a:xfrm>
            <a:off x="5337883" y="3161423"/>
            <a:ext cx="307141" cy="376826"/>
            <a:chOff x="5337883" y="3336873"/>
            <a:chExt cx="307141" cy="376826"/>
          </a:xfrm>
        </p:grpSpPr>
        <p:sp>
          <p:nvSpPr>
            <p:cNvPr id="14864" name="Google Shape;14864;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81"/>
          <p:cNvGrpSpPr/>
          <p:nvPr/>
        </p:nvGrpSpPr>
        <p:grpSpPr>
          <a:xfrm>
            <a:off x="4883835" y="3161805"/>
            <a:ext cx="323425" cy="377557"/>
            <a:chOff x="4883835" y="3337255"/>
            <a:chExt cx="323425" cy="377557"/>
          </a:xfrm>
        </p:grpSpPr>
        <p:sp>
          <p:nvSpPr>
            <p:cNvPr id="14867" name="Google Shape;14867;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81"/>
          <p:cNvGrpSpPr/>
          <p:nvPr/>
        </p:nvGrpSpPr>
        <p:grpSpPr>
          <a:xfrm>
            <a:off x="6193310" y="3231839"/>
            <a:ext cx="352590" cy="237488"/>
            <a:chOff x="6193310" y="3407289"/>
            <a:chExt cx="352590" cy="237488"/>
          </a:xfrm>
        </p:grpSpPr>
        <p:sp>
          <p:nvSpPr>
            <p:cNvPr id="14871" name="Google Shape;14871;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6" name="Google Shape;14876;p81"/>
          <p:cNvGrpSpPr/>
          <p:nvPr/>
        </p:nvGrpSpPr>
        <p:grpSpPr>
          <a:xfrm>
            <a:off x="6637117" y="3222393"/>
            <a:ext cx="353735" cy="254504"/>
            <a:chOff x="6637117" y="3397843"/>
            <a:chExt cx="353735" cy="254504"/>
          </a:xfrm>
        </p:grpSpPr>
        <p:sp>
          <p:nvSpPr>
            <p:cNvPr id="14877" name="Google Shape;14877;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81"/>
          <p:cNvGrpSpPr/>
          <p:nvPr/>
        </p:nvGrpSpPr>
        <p:grpSpPr>
          <a:xfrm>
            <a:off x="7075994" y="3174081"/>
            <a:ext cx="360637" cy="352336"/>
            <a:chOff x="7075994" y="3349531"/>
            <a:chExt cx="360637" cy="352336"/>
          </a:xfrm>
        </p:grpSpPr>
        <p:sp>
          <p:nvSpPr>
            <p:cNvPr id="14884" name="Google Shape;14884;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81"/>
          <p:cNvGrpSpPr/>
          <p:nvPr/>
        </p:nvGrpSpPr>
        <p:grpSpPr>
          <a:xfrm>
            <a:off x="7651983" y="3173731"/>
            <a:ext cx="107183" cy="352399"/>
            <a:chOff x="7651983" y="3349181"/>
            <a:chExt cx="107183" cy="352399"/>
          </a:xfrm>
        </p:grpSpPr>
        <p:sp>
          <p:nvSpPr>
            <p:cNvPr id="14892" name="Google Shape;14892;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81"/>
          <p:cNvGrpSpPr/>
          <p:nvPr/>
        </p:nvGrpSpPr>
        <p:grpSpPr>
          <a:xfrm>
            <a:off x="7973468" y="3206872"/>
            <a:ext cx="352590" cy="287072"/>
            <a:chOff x="7973468" y="3382322"/>
            <a:chExt cx="352590" cy="287072"/>
          </a:xfrm>
        </p:grpSpPr>
        <p:sp>
          <p:nvSpPr>
            <p:cNvPr id="14895" name="Google Shape;14895;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7" name="Google Shape;14907;p81"/>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908" name="Google Shape;14908;p81"/>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12"/>
        <p:cNvGrpSpPr/>
        <p:nvPr/>
      </p:nvGrpSpPr>
      <p:grpSpPr>
        <a:xfrm>
          <a:off x="0" y="0"/>
          <a:ext cx="0" cy="0"/>
          <a:chOff x="0" y="0"/>
          <a:chExt cx="0" cy="0"/>
        </a:xfrm>
      </p:grpSpPr>
      <p:grpSp>
        <p:nvGrpSpPr>
          <p:cNvPr id="14913" name="Google Shape;14913;p82"/>
          <p:cNvGrpSpPr/>
          <p:nvPr/>
        </p:nvGrpSpPr>
        <p:grpSpPr>
          <a:xfrm>
            <a:off x="849677" y="1576858"/>
            <a:ext cx="347872" cy="347488"/>
            <a:chOff x="849677" y="1500658"/>
            <a:chExt cx="347872" cy="347488"/>
          </a:xfrm>
        </p:grpSpPr>
        <p:sp>
          <p:nvSpPr>
            <p:cNvPr id="14914" name="Google Shape;14914;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82"/>
          <p:cNvGrpSpPr/>
          <p:nvPr/>
        </p:nvGrpSpPr>
        <p:grpSpPr>
          <a:xfrm>
            <a:off x="1415853" y="1576858"/>
            <a:ext cx="315872" cy="347488"/>
            <a:chOff x="1415853" y="1500658"/>
            <a:chExt cx="315872" cy="347488"/>
          </a:xfrm>
        </p:grpSpPr>
        <p:sp>
          <p:nvSpPr>
            <p:cNvPr id="14921" name="Google Shape;14921;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5" name="Google Shape;14925;p82"/>
          <p:cNvGrpSpPr/>
          <p:nvPr/>
        </p:nvGrpSpPr>
        <p:grpSpPr>
          <a:xfrm>
            <a:off x="4697389" y="1576858"/>
            <a:ext cx="347520" cy="347104"/>
            <a:chOff x="4697389" y="1500658"/>
            <a:chExt cx="347520" cy="347104"/>
          </a:xfrm>
        </p:grpSpPr>
        <p:sp>
          <p:nvSpPr>
            <p:cNvPr id="14926" name="Google Shape;14926;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82"/>
          <p:cNvGrpSpPr/>
          <p:nvPr/>
        </p:nvGrpSpPr>
        <p:grpSpPr>
          <a:xfrm>
            <a:off x="3603533" y="2041146"/>
            <a:ext cx="347520" cy="353760"/>
            <a:chOff x="3603533" y="1964946"/>
            <a:chExt cx="347520" cy="353760"/>
          </a:xfrm>
        </p:grpSpPr>
        <p:sp>
          <p:nvSpPr>
            <p:cNvPr id="14930" name="Google Shape;14930;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3" name="Google Shape;14933;p82"/>
          <p:cNvGrpSpPr/>
          <p:nvPr/>
        </p:nvGrpSpPr>
        <p:grpSpPr>
          <a:xfrm>
            <a:off x="1950765" y="2040538"/>
            <a:ext cx="357792" cy="352448"/>
            <a:chOff x="1950765" y="1964338"/>
            <a:chExt cx="357792" cy="352448"/>
          </a:xfrm>
        </p:grpSpPr>
        <p:sp>
          <p:nvSpPr>
            <p:cNvPr id="14934" name="Google Shape;14934;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82"/>
          <p:cNvGrpSpPr/>
          <p:nvPr/>
        </p:nvGrpSpPr>
        <p:grpSpPr>
          <a:xfrm>
            <a:off x="7435629" y="2040890"/>
            <a:ext cx="367712" cy="353248"/>
            <a:chOff x="7435629" y="1964690"/>
            <a:chExt cx="367712" cy="353248"/>
          </a:xfrm>
        </p:grpSpPr>
        <p:sp>
          <p:nvSpPr>
            <p:cNvPr id="14939" name="Google Shape;14939;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3" name="Google Shape;14943;p82"/>
          <p:cNvGrpSpPr/>
          <p:nvPr/>
        </p:nvGrpSpPr>
        <p:grpSpPr>
          <a:xfrm>
            <a:off x="2512749" y="2041242"/>
            <a:ext cx="333024" cy="352896"/>
            <a:chOff x="2512749" y="1965042"/>
            <a:chExt cx="333024" cy="352896"/>
          </a:xfrm>
        </p:grpSpPr>
        <p:sp>
          <p:nvSpPr>
            <p:cNvPr id="14944" name="Google Shape;14944;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9" name="Google Shape;14949;p82"/>
          <p:cNvGrpSpPr/>
          <p:nvPr/>
        </p:nvGrpSpPr>
        <p:grpSpPr>
          <a:xfrm>
            <a:off x="1398317" y="2057978"/>
            <a:ext cx="365792" cy="335392"/>
            <a:chOff x="1398317" y="1981778"/>
            <a:chExt cx="365792" cy="335392"/>
          </a:xfrm>
        </p:grpSpPr>
        <p:sp>
          <p:nvSpPr>
            <p:cNvPr id="14950" name="Google Shape;14950;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82"/>
          <p:cNvGrpSpPr/>
          <p:nvPr/>
        </p:nvGrpSpPr>
        <p:grpSpPr>
          <a:xfrm>
            <a:off x="3052237" y="2079770"/>
            <a:ext cx="353600" cy="314752"/>
            <a:chOff x="3052237" y="2003570"/>
            <a:chExt cx="353600" cy="314752"/>
          </a:xfrm>
        </p:grpSpPr>
        <p:sp>
          <p:nvSpPr>
            <p:cNvPr id="14957" name="Google Shape;14957;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82"/>
          <p:cNvGrpSpPr/>
          <p:nvPr/>
        </p:nvGrpSpPr>
        <p:grpSpPr>
          <a:xfrm>
            <a:off x="1404013" y="3034266"/>
            <a:ext cx="368096" cy="223968"/>
            <a:chOff x="1404013" y="2958066"/>
            <a:chExt cx="368096" cy="223968"/>
          </a:xfrm>
        </p:grpSpPr>
        <p:sp>
          <p:nvSpPr>
            <p:cNvPr id="14961" name="Google Shape;14961;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3" name="Google Shape;14963;p82"/>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2"/>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5" name="Google Shape;14965;p82"/>
          <p:cNvGrpSpPr/>
          <p:nvPr/>
        </p:nvGrpSpPr>
        <p:grpSpPr>
          <a:xfrm>
            <a:off x="1951149" y="2961402"/>
            <a:ext cx="370368" cy="367328"/>
            <a:chOff x="1951149" y="2885202"/>
            <a:chExt cx="370368" cy="367328"/>
          </a:xfrm>
        </p:grpSpPr>
        <p:sp>
          <p:nvSpPr>
            <p:cNvPr id="14966" name="Google Shape;14966;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82"/>
          <p:cNvGrpSpPr/>
          <p:nvPr/>
        </p:nvGrpSpPr>
        <p:grpSpPr>
          <a:xfrm>
            <a:off x="2501677" y="2982362"/>
            <a:ext cx="367328" cy="327296"/>
            <a:chOff x="2501677" y="2906162"/>
            <a:chExt cx="367328" cy="327296"/>
          </a:xfrm>
        </p:grpSpPr>
        <p:sp>
          <p:nvSpPr>
            <p:cNvPr id="14970" name="Google Shape;14970;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3" name="Google Shape;14973;p82"/>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4" name="Google Shape;14974;p82"/>
          <p:cNvGrpSpPr/>
          <p:nvPr/>
        </p:nvGrpSpPr>
        <p:grpSpPr>
          <a:xfrm>
            <a:off x="3050317" y="2969914"/>
            <a:ext cx="367712" cy="354240"/>
            <a:chOff x="3050317" y="2893714"/>
            <a:chExt cx="367712" cy="354240"/>
          </a:xfrm>
        </p:grpSpPr>
        <p:sp>
          <p:nvSpPr>
            <p:cNvPr id="14975" name="Google Shape;14975;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7" name="Google Shape;14977;p82"/>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2"/>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9" name="Google Shape;14979;p82"/>
          <p:cNvGrpSpPr/>
          <p:nvPr/>
        </p:nvGrpSpPr>
        <p:grpSpPr>
          <a:xfrm>
            <a:off x="7531277" y="2962554"/>
            <a:ext cx="185184" cy="367296"/>
            <a:chOff x="7531277" y="2886354"/>
            <a:chExt cx="185184" cy="367296"/>
          </a:xfrm>
        </p:grpSpPr>
        <p:sp>
          <p:nvSpPr>
            <p:cNvPr id="14980" name="Google Shape;14980;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82"/>
          <p:cNvGrpSpPr/>
          <p:nvPr/>
        </p:nvGrpSpPr>
        <p:grpSpPr>
          <a:xfrm>
            <a:off x="6926637" y="2962938"/>
            <a:ext cx="297184" cy="367296"/>
            <a:chOff x="6926637" y="2886738"/>
            <a:chExt cx="297184" cy="367296"/>
          </a:xfrm>
        </p:grpSpPr>
        <p:sp>
          <p:nvSpPr>
            <p:cNvPr id="14984" name="Google Shape;14984;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7" name="Google Shape;14987;p82"/>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2"/>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9" name="Google Shape;14989;p82"/>
          <p:cNvGrpSpPr/>
          <p:nvPr/>
        </p:nvGrpSpPr>
        <p:grpSpPr>
          <a:xfrm>
            <a:off x="6340653" y="2962554"/>
            <a:ext cx="370368" cy="368064"/>
            <a:chOff x="6340653" y="2886354"/>
            <a:chExt cx="370368" cy="368064"/>
          </a:xfrm>
        </p:grpSpPr>
        <p:sp>
          <p:nvSpPr>
            <p:cNvPr id="14990" name="Google Shape;14990;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82"/>
          <p:cNvGrpSpPr/>
          <p:nvPr/>
        </p:nvGrpSpPr>
        <p:grpSpPr>
          <a:xfrm>
            <a:off x="5246797" y="2057626"/>
            <a:ext cx="354752" cy="336512"/>
            <a:chOff x="5246797" y="1981426"/>
            <a:chExt cx="354752" cy="336512"/>
          </a:xfrm>
        </p:grpSpPr>
        <p:sp>
          <p:nvSpPr>
            <p:cNvPr id="14997" name="Google Shape;14997;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82"/>
          <p:cNvGrpSpPr/>
          <p:nvPr/>
        </p:nvGrpSpPr>
        <p:grpSpPr>
          <a:xfrm>
            <a:off x="4148749" y="2178266"/>
            <a:ext cx="355136" cy="216256"/>
            <a:chOff x="4148749" y="2102066"/>
            <a:chExt cx="355136" cy="216256"/>
          </a:xfrm>
        </p:grpSpPr>
        <p:sp>
          <p:nvSpPr>
            <p:cNvPr id="15000" name="Google Shape;15000;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2"/>
          <p:cNvGrpSpPr/>
          <p:nvPr/>
        </p:nvGrpSpPr>
        <p:grpSpPr>
          <a:xfrm>
            <a:off x="5794669" y="2077626"/>
            <a:ext cx="354752" cy="315360"/>
            <a:chOff x="5794669" y="2001426"/>
            <a:chExt cx="354752" cy="315360"/>
          </a:xfrm>
        </p:grpSpPr>
        <p:sp>
          <p:nvSpPr>
            <p:cNvPr id="15003" name="Google Shape;15003;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82"/>
          <p:cNvGrpSpPr/>
          <p:nvPr/>
        </p:nvGrpSpPr>
        <p:grpSpPr>
          <a:xfrm>
            <a:off x="6345229" y="2106042"/>
            <a:ext cx="352832" cy="289216"/>
            <a:chOff x="6345229" y="2029842"/>
            <a:chExt cx="352832" cy="289216"/>
          </a:xfrm>
        </p:grpSpPr>
        <p:sp>
          <p:nvSpPr>
            <p:cNvPr id="15006" name="Google Shape;15006;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82"/>
          <p:cNvGrpSpPr/>
          <p:nvPr/>
        </p:nvGrpSpPr>
        <p:grpSpPr>
          <a:xfrm>
            <a:off x="4697389" y="2112538"/>
            <a:ext cx="354752" cy="281984"/>
            <a:chOff x="4697389" y="2036338"/>
            <a:chExt cx="354752" cy="281984"/>
          </a:xfrm>
        </p:grpSpPr>
        <p:sp>
          <p:nvSpPr>
            <p:cNvPr id="15009" name="Google Shape;15009;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82"/>
          <p:cNvGrpSpPr/>
          <p:nvPr/>
        </p:nvGrpSpPr>
        <p:grpSpPr>
          <a:xfrm>
            <a:off x="1404013" y="2500954"/>
            <a:ext cx="353600" cy="354944"/>
            <a:chOff x="1404013" y="2424754"/>
            <a:chExt cx="353600" cy="354944"/>
          </a:xfrm>
        </p:grpSpPr>
        <p:sp>
          <p:nvSpPr>
            <p:cNvPr id="15012" name="Google Shape;15012;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82"/>
          <p:cNvGrpSpPr/>
          <p:nvPr/>
        </p:nvGrpSpPr>
        <p:grpSpPr>
          <a:xfrm>
            <a:off x="854253" y="2504474"/>
            <a:ext cx="355104" cy="351040"/>
            <a:chOff x="854253" y="2428274"/>
            <a:chExt cx="355104" cy="351040"/>
          </a:xfrm>
        </p:grpSpPr>
        <p:sp>
          <p:nvSpPr>
            <p:cNvPr id="15018" name="Google Shape;15018;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0" name="Google Shape;15020;p82"/>
          <p:cNvGrpSpPr/>
          <p:nvPr/>
        </p:nvGrpSpPr>
        <p:grpSpPr>
          <a:xfrm>
            <a:off x="6896909" y="2517146"/>
            <a:ext cx="354752" cy="275904"/>
            <a:chOff x="6896909" y="2440946"/>
            <a:chExt cx="354752" cy="275904"/>
          </a:xfrm>
        </p:grpSpPr>
        <p:sp>
          <p:nvSpPr>
            <p:cNvPr id="15021" name="Google Shape;15021;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3" name="Google Shape;15023;p82"/>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4" name="Google Shape;15024;p82"/>
          <p:cNvGrpSpPr/>
          <p:nvPr/>
        </p:nvGrpSpPr>
        <p:grpSpPr>
          <a:xfrm>
            <a:off x="5265069" y="2500954"/>
            <a:ext cx="321984" cy="354560"/>
            <a:chOff x="5265069" y="2424754"/>
            <a:chExt cx="321984" cy="354560"/>
          </a:xfrm>
        </p:grpSpPr>
        <p:sp>
          <p:nvSpPr>
            <p:cNvPr id="15025" name="Google Shape;15025;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2"/>
          <p:cNvGrpSpPr/>
          <p:nvPr/>
        </p:nvGrpSpPr>
        <p:grpSpPr>
          <a:xfrm>
            <a:off x="4150669" y="2542970"/>
            <a:ext cx="355104" cy="259584"/>
            <a:chOff x="4150669" y="2466770"/>
            <a:chExt cx="355104" cy="259584"/>
          </a:xfrm>
        </p:grpSpPr>
        <p:sp>
          <p:nvSpPr>
            <p:cNvPr id="15028" name="Google Shape;15028;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82"/>
          <p:cNvGrpSpPr/>
          <p:nvPr/>
        </p:nvGrpSpPr>
        <p:grpSpPr>
          <a:xfrm>
            <a:off x="4699693" y="2501146"/>
            <a:ext cx="354336" cy="353984"/>
            <a:chOff x="4699693" y="2424946"/>
            <a:chExt cx="354336" cy="353984"/>
          </a:xfrm>
        </p:grpSpPr>
        <p:sp>
          <p:nvSpPr>
            <p:cNvPr id="15033" name="Google Shape;15033;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5" name="Google Shape;15035;p82"/>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2"/>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7" name="Google Shape;15037;p82"/>
          <p:cNvGrpSpPr/>
          <p:nvPr/>
        </p:nvGrpSpPr>
        <p:grpSpPr>
          <a:xfrm>
            <a:off x="1953037" y="2628442"/>
            <a:ext cx="355136" cy="227072"/>
            <a:chOff x="1953037" y="2552242"/>
            <a:chExt cx="355136" cy="227072"/>
          </a:xfrm>
        </p:grpSpPr>
        <p:sp>
          <p:nvSpPr>
            <p:cNvPr id="15038" name="Google Shape;15038;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0" name="Google Shape;15040;p82"/>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1" name="Google Shape;15041;p82"/>
          <p:cNvGrpSpPr/>
          <p:nvPr/>
        </p:nvGrpSpPr>
        <p:grpSpPr>
          <a:xfrm>
            <a:off x="2500941" y="2603418"/>
            <a:ext cx="355104" cy="250944"/>
            <a:chOff x="2500941" y="2527218"/>
            <a:chExt cx="355104" cy="250944"/>
          </a:xfrm>
        </p:grpSpPr>
        <p:sp>
          <p:nvSpPr>
            <p:cNvPr id="15042" name="Google Shape;15042;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7" name="Google Shape;15047;p82"/>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8" name="Google Shape;15048;p82"/>
          <p:cNvGrpSpPr/>
          <p:nvPr/>
        </p:nvGrpSpPr>
        <p:grpSpPr>
          <a:xfrm>
            <a:off x="7993805" y="2503322"/>
            <a:ext cx="356256" cy="351808"/>
            <a:chOff x="7993805" y="2427122"/>
            <a:chExt cx="356256" cy="351808"/>
          </a:xfrm>
        </p:grpSpPr>
        <p:sp>
          <p:nvSpPr>
            <p:cNvPr id="15049" name="Google Shape;15049;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2" name="Google Shape;15052;p82"/>
          <p:cNvGrpSpPr/>
          <p:nvPr/>
        </p:nvGrpSpPr>
        <p:grpSpPr>
          <a:xfrm>
            <a:off x="878637" y="2041210"/>
            <a:ext cx="308640" cy="353312"/>
            <a:chOff x="878637" y="1965010"/>
            <a:chExt cx="308640" cy="353312"/>
          </a:xfrm>
        </p:grpSpPr>
        <p:sp>
          <p:nvSpPr>
            <p:cNvPr id="15053" name="Google Shape;15053;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82"/>
          <p:cNvGrpSpPr/>
          <p:nvPr/>
        </p:nvGrpSpPr>
        <p:grpSpPr>
          <a:xfrm>
            <a:off x="6896141" y="2040922"/>
            <a:ext cx="348256" cy="352448"/>
            <a:chOff x="6896141" y="1964722"/>
            <a:chExt cx="348256" cy="352448"/>
          </a:xfrm>
        </p:grpSpPr>
        <p:sp>
          <p:nvSpPr>
            <p:cNvPr id="15057" name="Google Shape;15057;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0" name="Google Shape;15060;p82"/>
          <p:cNvGrpSpPr/>
          <p:nvPr/>
        </p:nvGrpSpPr>
        <p:grpSpPr>
          <a:xfrm>
            <a:off x="7989997" y="2091578"/>
            <a:ext cx="355136" cy="303328"/>
            <a:chOff x="7989997" y="2015378"/>
            <a:chExt cx="355136" cy="303328"/>
          </a:xfrm>
        </p:grpSpPr>
        <p:sp>
          <p:nvSpPr>
            <p:cNvPr id="15061" name="Google Shape;15061;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82"/>
          <p:cNvGrpSpPr/>
          <p:nvPr/>
        </p:nvGrpSpPr>
        <p:grpSpPr>
          <a:xfrm>
            <a:off x="3598221" y="1585562"/>
            <a:ext cx="348640" cy="330784"/>
            <a:chOff x="3598221" y="1509362"/>
            <a:chExt cx="348640" cy="330784"/>
          </a:xfrm>
        </p:grpSpPr>
        <p:sp>
          <p:nvSpPr>
            <p:cNvPr id="15065" name="Google Shape;15065;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9" name="Google Shape;15069;p82"/>
          <p:cNvGrpSpPr/>
          <p:nvPr/>
        </p:nvGrpSpPr>
        <p:grpSpPr>
          <a:xfrm>
            <a:off x="5246797" y="1576858"/>
            <a:ext cx="347872" cy="347488"/>
            <a:chOff x="5246797" y="1500658"/>
            <a:chExt cx="347872" cy="347488"/>
          </a:xfrm>
        </p:grpSpPr>
        <p:sp>
          <p:nvSpPr>
            <p:cNvPr id="15070" name="Google Shape;15070;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4" name="Google Shape;15074;p82"/>
          <p:cNvGrpSpPr/>
          <p:nvPr/>
        </p:nvGrpSpPr>
        <p:grpSpPr>
          <a:xfrm>
            <a:off x="5796589" y="1576858"/>
            <a:ext cx="349024" cy="346752"/>
            <a:chOff x="5796589" y="1500658"/>
            <a:chExt cx="349024" cy="346752"/>
          </a:xfrm>
        </p:grpSpPr>
        <p:sp>
          <p:nvSpPr>
            <p:cNvPr id="15075" name="Google Shape;15075;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6" name="Google Shape;15076;p82"/>
            <p:cNvGrpSpPr/>
            <p:nvPr/>
          </p:nvGrpSpPr>
          <p:grpSpPr>
            <a:xfrm>
              <a:off x="5796589" y="1500658"/>
              <a:ext cx="349024" cy="346752"/>
              <a:chOff x="5796589" y="1500658"/>
              <a:chExt cx="349024" cy="346752"/>
            </a:xfrm>
          </p:grpSpPr>
          <p:sp>
            <p:nvSpPr>
              <p:cNvPr id="15077" name="Google Shape;15077;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81" name="Google Shape;15081;p82"/>
          <p:cNvGrpSpPr/>
          <p:nvPr/>
        </p:nvGrpSpPr>
        <p:grpSpPr>
          <a:xfrm>
            <a:off x="6895373" y="1578778"/>
            <a:ext cx="348640" cy="343296"/>
            <a:chOff x="6895373" y="1502578"/>
            <a:chExt cx="348640" cy="343296"/>
          </a:xfrm>
        </p:grpSpPr>
        <p:sp>
          <p:nvSpPr>
            <p:cNvPr id="15082" name="Google Shape;15082;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82"/>
          <p:cNvGrpSpPr/>
          <p:nvPr/>
        </p:nvGrpSpPr>
        <p:grpSpPr>
          <a:xfrm>
            <a:off x="4147597" y="1581658"/>
            <a:ext cx="347904" cy="336992"/>
            <a:chOff x="4147597" y="1505458"/>
            <a:chExt cx="347904" cy="336992"/>
          </a:xfrm>
        </p:grpSpPr>
        <p:sp>
          <p:nvSpPr>
            <p:cNvPr id="15086" name="Google Shape;15086;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3" name="Google Shape;15093;p82"/>
          <p:cNvGrpSpPr/>
          <p:nvPr/>
        </p:nvGrpSpPr>
        <p:grpSpPr>
          <a:xfrm>
            <a:off x="2499405" y="1576090"/>
            <a:ext cx="347488" cy="348256"/>
            <a:chOff x="2499405" y="1499890"/>
            <a:chExt cx="347488" cy="348256"/>
          </a:xfrm>
        </p:grpSpPr>
        <p:sp>
          <p:nvSpPr>
            <p:cNvPr id="15094" name="Google Shape;15094;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9" name="Google Shape;15099;p82"/>
          <p:cNvGrpSpPr/>
          <p:nvPr/>
        </p:nvGrpSpPr>
        <p:grpSpPr>
          <a:xfrm>
            <a:off x="1956845" y="1576698"/>
            <a:ext cx="331520" cy="348032"/>
            <a:chOff x="1956845" y="1500498"/>
            <a:chExt cx="331520" cy="348032"/>
          </a:xfrm>
        </p:grpSpPr>
        <p:sp>
          <p:nvSpPr>
            <p:cNvPr id="15100" name="Google Shape;15100;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82"/>
          <p:cNvGrpSpPr/>
          <p:nvPr/>
        </p:nvGrpSpPr>
        <p:grpSpPr>
          <a:xfrm>
            <a:off x="6345613" y="1626074"/>
            <a:ext cx="348640" cy="250656"/>
            <a:chOff x="6345613" y="1549874"/>
            <a:chExt cx="348640" cy="250656"/>
          </a:xfrm>
        </p:grpSpPr>
        <p:sp>
          <p:nvSpPr>
            <p:cNvPr id="15113" name="Google Shape;15113;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9" name="Google Shape;15119;p82"/>
          <p:cNvGrpSpPr/>
          <p:nvPr/>
        </p:nvGrpSpPr>
        <p:grpSpPr>
          <a:xfrm>
            <a:off x="7444781" y="1583226"/>
            <a:ext cx="348640" cy="334272"/>
            <a:chOff x="7444781" y="1507026"/>
            <a:chExt cx="348640" cy="334272"/>
          </a:xfrm>
        </p:grpSpPr>
        <p:sp>
          <p:nvSpPr>
            <p:cNvPr id="15120" name="Google Shape;15120;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82"/>
          <p:cNvGrpSpPr/>
          <p:nvPr/>
        </p:nvGrpSpPr>
        <p:grpSpPr>
          <a:xfrm>
            <a:off x="7995341" y="1582938"/>
            <a:ext cx="347872" cy="334944"/>
            <a:chOff x="7995341" y="1506738"/>
            <a:chExt cx="347872" cy="334944"/>
          </a:xfrm>
        </p:grpSpPr>
        <p:sp>
          <p:nvSpPr>
            <p:cNvPr id="15126" name="Google Shape;15126;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82"/>
          <p:cNvGrpSpPr/>
          <p:nvPr/>
        </p:nvGrpSpPr>
        <p:grpSpPr>
          <a:xfrm>
            <a:off x="3048045" y="1599130"/>
            <a:ext cx="347872" cy="303904"/>
            <a:chOff x="3048045" y="1522930"/>
            <a:chExt cx="347872" cy="303904"/>
          </a:xfrm>
        </p:grpSpPr>
        <p:sp>
          <p:nvSpPr>
            <p:cNvPr id="15133" name="Google Shape;15133;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4" name="Google Shape;15134;p82"/>
            <p:cNvGrpSpPr/>
            <p:nvPr/>
          </p:nvGrpSpPr>
          <p:grpSpPr>
            <a:xfrm>
              <a:off x="3048045" y="1522930"/>
              <a:ext cx="347872" cy="303904"/>
              <a:chOff x="3048045" y="1522930"/>
              <a:chExt cx="347872" cy="303904"/>
            </a:xfrm>
          </p:grpSpPr>
          <p:sp>
            <p:nvSpPr>
              <p:cNvPr id="15135" name="Google Shape;15135;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37" name="Google Shape;15137;p82"/>
          <p:cNvGrpSpPr/>
          <p:nvPr/>
        </p:nvGrpSpPr>
        <p:grpSpPr>
          <a:xfrm>
            <a:off x="1133133" y="3428122"/>
            <a:ext cx="313984" cy="358560"/>
            <a:chOff x="1133133" y="3351922"/>
            <a:chExt cx="313984" cy="358560"/>
          </a:xfrm>
        </p:grpSpPr>
        <p:sp>
          <p:nvSpPr>
            <p:cNvPr id="15138" name="Google Shape;15138;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82"/>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5" name="Google Shape;15155;p82"/>
          <p:cNvGrpSpPr/>
          <p:nvPr/>
        </p:nvGrpSpPr>
        <p:grpSpPr>
          <a:xfrm>
            <a:off x="2795053" y="3428794"/>
            <a:ext cx="288448" cy="357120"/>
            <a:chOff x="2795053" y="3352594"/>
            <a:chExt cx="288448" cy="357120"/>
          </a:xfrm>
        </p:grpSpPr>
        <p:sp>
          <p:nvSpPr>
            <p:cNvPr id="15156" name="Google Shape;15156;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82"/>
          <p:cNvGrpSpPr/>
          <p:nvPr/>
        </p:nvGrpSpPr>
        <p:grpSpPr>
          <a:xfrm>
            <a:off x="2236525" y="3429402"/>
            <a:ext cx="304832" cy="356512"/>
            <a:chOff x="2236525" y="3353202"/>
            <a:chExt cx="304832" cy="356512"/>
          </a:xfrm>
        </p:grpSpPr>
        <p:sp>
          <p:nvSpPr>
            <p:cNvPr id="15166" name="Google Shape;15166;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82"/>
          <p:cNvGrpSpPr/>
          <p:nvPr/>
        </p:nvGrpSpPr>
        <p:grpSpPr>
          <a:xfrm>
            <a:off x="3910637" y="3428890"/>
            <a:ext cx="256800" cy="357024"/>
            <a:chOff x="3910637" y="3352690"/>
            <a:chExt cx="256800" cy="357024"/>
          </a:xfrm>
        </p:grpSpPr>
        <p:sp>
          <p:nvSpPr>
            <p:cNvPr id="15170" name="Google Shape;15170;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82"/>
          <p:cNvGrpSpPr/>
          <p:nvPr/>
        </p:nvGrpSpPr>
        <p:grpSpPr>
          <a:xfrm>
            <a:off x="6056429" y="3428122"/>
            <a:ext cx="360064" cy="360096"/>
            <a:chOff x="6056429" y="3351922"/>
            <a:chExt cx="360064" cy="360096"/>
          </a:xfrm>
        </p:grpSpPr>
        <p:sp>
          <p:nvSpPr>
            <p:cNvPr id="15174" name="Google Shape;15174;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82"/>
          <p:cNvGrpSpPr/>
          <p:nvPr/>
        </p:nvGrpSpPr>
        <p:grpSpPr>
          <a:xfrm>
            <a:off x="6608877" y="3429274"/>
            <a:ext cx="357408" cy="357408"/>
            <a:chOff x="6608877" y="3353074"/>
            <a:chExt cx="357408" cy="357408"/>
          </a:xfrm>
        </p:grpSpPr>
        <p:sp>
          <p:nvSpPr>
            <p:cNvPr id="15178" name="Google Shape;15178;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5" name="Google Shape;15185;p82"/>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2"/>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7" name="Google Shape;15187;p82"/>
          <p:cNvGrpSpPr/>
          <p:nvPr/>
        </p:nvGrpSpPr>
        <p:grpSpPr>
          <a:xfrm>
            <a:off x="4959533" y="3446426"/>
            <a:ext cx="357408" cy="323488"/>
            <a:chOff x="4959533" y="3370226"/>
            <a:chExt cx="357408" cy="323488"/>
          </a:xfrm>
        </p:grpSpPr>
        <p:sp>
          <p:nvSpPr>
            <p:cNvPr id="15188" name="Google Shape;15188;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82"/>
          <p:cNvGrpSpPr/>
          <p:nvPr/>
        </p:nvGrpSpPr>
        <p:grpSpPr>
          <a:xfrm>
            <a:off x="7158637" y="3429274"/>
            <a:ext cx="357056" cy="357408"/>
            <a:chOff x="7158637" y="3353074"/>
            <a:chExt cx="357056" cy="357408"/>
          </a:xfrm>
        </p:grpSpPr>
        <p:sp>
          <p:nvSpPr>
            <p:cNvPr id="15191" name="Google Shape;15191;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82"/>
          <p:cNvGrpSpPr/>
          <p:nvPr/>
        </p:nvGrpSpPr>
        <p:grpSpPr>
          <a:xfrm>
            <a:off x="3316269" y="3428602"/>
            <a:ext cx="344832" cy="356544"/>
            <a:chOff x="3316269" y="3352402"/>
            <a:chExt cx="344832" cy="356544"/>
          </a:xfrm>
        </p:grpSpPr>
        <p:sp>
          <p:nvSpPr>
            <p:cNvPr id="15196" name="Google Shape;15196;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9" name="Google Shape;15199;p82"/>
          <p:cNvGrpSpPr/>
          <p:nvPr/>
        </p:nvGrpSpPr>
        <p:grpSpPr>
          <a:xfrm>
            <a:off x="5508909" y="3447706"/>
            <a:ext cx="358560" cy="319552"/>
            <a:chOff x="5508909" y="3371506"/>
            <a:chExt cx="358560" cy="319552"/>
          </a:xfrm>
        </p:grpSpPr>
        <p:sp>
          <p:nvSpPr>
            <p:cNvPr id="15200" name="Google Shape;15200;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0" name="Google Shape;15210;p82"/>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214"/>
        <p:cNvGrpSpPr/>
        <p:nvPr/>
      </p:nvGrpSpPr>
      <p:grpSpPr>
        <a:xfrm>
          <a:off x="0" y="0"/>
          <a:ext cx="0" cy="0"/>
          <a:chOff x="0" y="0"/>
          <a:chExt cx="0" cy="0"/>
        </a:xfrm>
      </p:grpSpPr>
      <p:sp>
        <p:nvSpPr>
          <p:cNvPr id="15215" name="Google Shape;15215;p83"/>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6" name="Google Shape;15216;p83"/>
          <p:cNvGrpSpPr/>
          <p:nvPr/>
        </p:nvGrpSpPr>
        <p:grpSpPr>
          <a:xfrm>
            <a:off x="3051327" y="3893352"/>
            <a:ext cx="346056" cy="345674"/>
            <a:chOff x="3303268" y="3817349"/>
            <a:chExt cx="346056" cy="345674"/>
          </a:xfrm>
        </p:grpSpPr>
        <p:sp>
          <p:nvSpPr>
            <p:cNvPr id="15217" name="Google Shape;15217;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3"/>
          <p:cNvGrpSpPr/>
          <p:nvPr/>
        </p:nvGrpSpPr>
        <p:grpSpPr>
          <a:xfrm>
            <a:off x="3500416" y="3893352"/>
            <a:ext cx="346056" cy="345674"/>
            <a:chOff x="3752358" y="3817349"/>
            <a:chExt cx="346056" cy="345674"/>
          </a:xfrm>
        </p:grpSpPr>
        <p:sp>
          <p:nvSpPr>
            <p:cNvPr id="15222" name="Google Shape;15222;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83"/>
          <p:cNvGrpSpPr/>
          <p:nvPr/>
        </p:nvGrpSpPr>
        <p:grpSpPr>
          <a:xfrm>
            <a:off x="4848066" y="3893352"/>
            <a:ext cx="346024" cy="345674"/>
            <a:chOff x="5100008" y="3817349"/>
            <a:chExt cx="346024" cy="345674"/>
          </a:xfrm>
        </p:grpSpPr>
        <p:sp>
          <p:nvSpPr>
            <p:cNvPr id="15227" name="Google Shape;15227;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0" name="Google Shape;15230;p83"/>
          <p:cNvGrpSpPr/>
          <p:nvPr/>
        </p:nvGrpSpPr>
        <p:grpSpPr>
          <a:xfrm>
            <a:off x="5746977" y="3893352"/>
            <a:ext cx="345674" cy="345674"/>
            <a:chOff x="5998919" y="3817349"/>
            <a:chExt cx="345674" cy="345674"/>
          </a:xfrm>
        </p:grpSpPr>
        <p:sp>
          <p:nvSpPr>
            <p:cNvPr id="15231" name="Google Shape;15231;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4" name="Google Shape;15234;p83"/>
          <p:cNvGrpSpPr/>
          <p:nvPr/>
        </p:nvGrpSpPr>
        <p:grpSpPr>
          <a:xfrm>
            <a:off x="3949506" y="3893352"/>
            <a:ext cx="346024" cy="345674"/>
            <a:chOff x="4201447" y="3817349"/>
            <a:chExt cx="346024" cy="345674"/>
          </a:xfrm>
        </p:grpSpPr>
        <p:sp>
          <p:nvSpPr>
            <p:cNvPr id="15235" name="Google Shape;15235;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83"/>
          <p:cNvGrpSpPr/>
          <p:nvPr/>
        </p:nvGrpSpPr>
        <p:grpSpPr>
          <a:xfrm>
            <a:off x="4398977" y="3893352"/>
            <a:ext cx="346024" cy="345674"/>
            <a:chOff x="4650919" y="3817349"/>
            <a:chExt cx="346024" cy="345674"/>
          </a:xfrm>
        </p:grpSpPr>
        <p:sp>
          <p:nvSpPr>
            <p:cNvPr id="15238" name="Google Shape;15238;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83"/>
          <p:cNvGrpSpPr/>
          <p:nvPr/>
        </p:nvGrpSpPr>
        <p:grpSpPr>
          <a:xfrm>
            <a:off x="5297920" y="3893352"/>
            <a:ext cx="345642" cy="345674"/>
            <a:chOff x="5549861" y="3817349"/>
            <a:chExt cx="345642" cy="345674"/>
          </a:xfrm>
        </p:grpSpPr>
        <p:sp>
          <p:nvSpPr>
            <p:cNvPr id="15242" name="Google Shape;15242;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5" name="Google Shape;15245;p83"/>
          <p:cNvGrpSpPr/>
          <p:nvPr/>
        </p:nvGrpSpPr>
        <p:grpSpPr>
          <a:xfrm>
            <a:off x="1306445" y="3474029"/>
            <a:ext cx="367255" cy="269855"/>
            <a:chOff x="1306445" y="3397829"/>
            <a:chExt cx="367255" cy="269855"/>
          </a:xfrm>
        </p:grpSpPr>
        <p:sp>
          <p:nvSpPr>
            <p:cNvPr id="15246" name="Google Shape;15246;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3"/>
          <p:cNvGrpSpPr/>
          <p:nvPr/>
        </p:nvGrpSpPr>
        <p:grpSpPr>
          <a:xfrm>
            <a:off x="1781317" y="3467600"/>
            <a:ext cx="367255" cy="282364"/>
            <a:chOff x="1781317" y="3391400"/>
            <a:chExt cx="367255" cy="282364"/>
          </a:xfrm>
        </p:grpSpPr>
        <p:sp>
          <p:nvSpPr>
            <p:cNvPr id="15253" name="Google Shape;15253;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9" name="Google Shape;15259;p83"/>
          <p:cNvGrpSpPr/>
          <p:nvPr/>
        </p:nvGrpSpPr>
        <p:grpSpPr>
          <a:xfrm>
            <a:off x="3678830" y="3447133"/>
            <a:ext cx="369164" cy="323297"/>
            <a:chOff x="3678830" y="3370933"/>
            <a:chExt cx="369164" cy="323297"/>
          </a:xfrm>
        </p:grpSpPr>
        <p:sp>
          <p:nvSpPr>
            <p:cNvPr id="15260" name="Google Shape;15260;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1" name="Google Shape;15271;p83"/>
          <p:cNvGrpSpPr/>
          <p:nvPr/>
        </p:nvGrpSpPr>
        <p:grpSpPr>
          <a:xfrm>
            <a:off x="859265" y="3424375"/>
            <a:ext cx="312316" cy="368400"/>
            <a:chOff x="859265" y="3348175"/>
            <a:chExt cx="312316" cy="368400"/>
          </a:xfrm>
        </p:grpSpPr>
        <p:sp>
          <p:nvSpPr>
            <p:cNvPr id="15272" name="Google Shape;15272;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7" name="Google Shape;15277;p83"/>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8" name="Google Shape;15278;p83"/>
          <p:cNvGrpSpPr/>
          <p:nvPr/>
        </p:nvGrpSpPr>
        <p:grpSpPr>
          <a:xfrm>
            <a:off x="2766374" y="3437213"/>
            <a:ext cx="330110" cy="308908"/>
            <a:chOff x="2766264" y="3394042"/>
            <a:chExt cx="294873" cy="275934"/>
          </a:xfrm>
        </p:grpSpPr>
        <p:sp>
          <p:nvSpPr>
            <p:cNvPr id="15279" name="Google Shape;15279;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83"/>
          <p:cNvGrpSpPr/>
          <p:nvPr/>
        </p:nvGrpSpPr>
        <p:grpSpPr>
          <a:xfrm>
            <a:off x="3214972" y="3435388"/>
            <a:ext cx="346406" cy="347552"/>
            <a:chOff x="3214972" y="3359188"/>
            <a:chExt cx="346406" cy="347552"/>
          </a:xfrm>
        </p:grpSpPr>
        <p:sp>
          <p:nvSpPr>
            <p:cNvPr id="15284" name="Google Shape;15284;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3"/>
          <p:cNvGrpSpPr/>
          <p:nvPr/>
        </p:nvGrpSpPr>
        <p:grpSpPr>
          <a:xfrm>
            <a:off x="4629306" y="3485393"/>
            <a:ext cx="367255" cy="244486"/>
            <a:chOff x="4629306" y="3409193"/>
            <a:chExt cx="367255" cy="244486"/>
          </a:xfrm>
        </p:grpSpPr>
        <p:sp>
          <p:nvSpPr>
            <p:cNvPr id="15299" name="Google Shape;15299;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83"/>
          <p:cNvGrpSpPr/>
          <p:nvPr/>
        </p:nvGrpSpPr>
        <p:grpSpPr>
          <a:xfrm>
            <a:off x="4193490" y="3426284"/>
            <a:ext cx="289939" cy="334661"/>
            <a:chOff x="4193490" y="3350084"/>
            <a:chExt cx="289939" cy="334661"/>
          </a:xfrm>
        </p:grpSpPr>
        <p:sp>
          <p:nvSpPr>
            <p:cNvPr id="15310" name="Google Shape;15310;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3"/>
          <p:cNvGrpSpPr/>
          <p:nvPr/>
        </p:nvGrpSpPr>
        <p:grpSpPr>
          <a:xfrm>
            <a:off x="6533281" y="3427430"/>
            <a:ext cx="357037" cy="357005"/>
            <a:chOff x="6533281" y="3351230"/>
            <a:chExt cx="357037" cy="357005"/>
          </a:xfrm>
        </p:grpSpPr>
        <p:sp>
          <p:nvSpPr>
            <p:cNvPr id="15321" name="Google Shape;15321;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83"/>
          <p:cNvGrpSpPr/>
          <p:nvPr/>
        </p:nvGrpSpPr>
        <p:grpSpPr>
          <a:xfrm>
            <a:off x="6058441" y="3427430"/>
            <a:ext cx="357387" cy="357005"/>
            <a:chOff x="6058441" y="3351230"/>
            <a:chExt cx="357387" cy="357005"/>
          </a:xfrm>
        </p:grpSpPr>
        <p:sp>
          <p:nvSpPr>
            <p:cNvPr id="15325" name="Google Shape;15325;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7" name="Google Shape;15327;p83"/>
          <p:cNvGrpSpPr/>
          <p:nvPr/>
        </p:nvGrpSpPr>
        <p:grpSpPr>
          <a:xfrm>
            <a:off x="7957483" y="3427048"/>
            <a:ext cx="357387" cy="357387"/>
            <a:chOff x="7957483" y="3350848"/>
            <a:chExt cx="357387" cy="357387"/>
          </a:xfrm>
        </p:grpSpPr>
        <p:sp>
          <p:nvSpPr>
            <p:cNvPr id="15328" name="Google Shape;15328;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83"/>
          <p:cNvGrpSpPr/>
          <p:nvPr/>
        </p:nvGrpSpPr>
        <p:grpSpPr>
          <a:xfrm>
            <a:off x="7007771" y="3427430"/>
            <a:ext cx="357387" cy="357005"/>
            <a:chOff x="7007771" y="3351230"/>
            <a:chExt cx="357387" cy="357005"/>
          </a:xfrm>
        </p:grpSpPr>
        <p:sp>
          <p:nvSpPr>
            <p:cNvPr id="15332" name="Google Shape;15332;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7" name="Google Shape;15337;p83"/>
          <p:cNvGrpSpPr/>
          <p:nvPr/>
        </p:nvGrpSpPr>
        <p:grpSpPr>
          <a:xfrm>
            <a:off x="5108729" y="3427430"/>
            <a:ext cx="357005" cy="357005"/>
            <a:chOff x="5108729" y="3351230"/>
            <a:chExt cx="357005" cy="357005"/>
          </a:xfrm>
        </p:grpSpPr>
        <p:sp>
          <p:nvSpPr>
            <p:cNvPr id="15338" name="Google Shape;15338;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83"/>
          <p:cNvGrpSpPr/>
          <p:nvPr/>
        </p:nvGrpSpPr>
        <p:grpSpPr>
          <a:xfrm>
            <a:off x="5583569" y="3427430"/>
            <a:ext cx="357419" cy="357005"/>
            <a:chOff x="5583569" y="3351230"/>
            <a:chExt cx="357419" cy="357005"/>
          </a:xfrm>
        </p:grpSpPr>
        <p:sp>
          <p:nvSpPr>
            <p:cNvPr id="15341" name="Google Shape;15341;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83"/>
          <p:cNvGrpSpPr/>
          <p:nvPr/>
        </p:nvGrpSpPr>
        <p:grpSpPr>
          <a:xfrm>
            <a:off x="7482229" y="3427430"/>
            <a:ext cx="357419" cy="357005"/>
            <a:chOff x="7482229" y="3351230"/>
            <a:chExt cx="357419" cy="357005"/>
          </a:xfrm>
        </p:grpSpPr>
        <p:sp>
          <p:nvSpPr>
            <p:cNvPr id="15344" name="Google Shape;15344;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83"/>
          <p:cNvGrpSpPr/>
          <p:nvPr/>
        </p:nvGrpSpPr>
        <p:grpSpPr>
          <a:xfrm>
            <a:off x="3764485" y="2966882"/>
            <a:ext cx="222874" cy="345737"/>
            <a:chOff x="3764485" y="2890682"/>
            <a:chExt cx="222874" cy="345737"/>
          </a:xfrm>
        </p:grpSpPr>
        <p:sp>
          <p:nvSpPr>
            <p:cNvPr id="15350" name="Google Shape;15350;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83"/>
          <p:cNvGrpSpPr/>
          <p:nvPr/>
        </p:nvGrpSpPr>
        <p:grpSpPr>
          <a:xfrm>
            <a:off x="2238616" y="2984331"/>
            <a:ext cx="422596" cy="310382"/>
            <a:chOff x="2278533" y="2937377"/>
            <a:chExt cx="346788" cy="254704"/>
          </a:xfrm>
        </p:grpSpPr>
        <p:sp>
          <p:nvSpPr>
            <p:cNvPr id="15354" name="Google Shape;15354;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6" name="Google Shape;15356;p83"/>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7" name="Google Shape;15357;p83"/>
          <p:cNvGrpSpPr/>
          <p:nvPr/>
        </p:nvGrpSpPr>
        <p:grpSpPr>
          <a:xfrm>
            <a:off x="1836637" y="2967710"/>
            <a:ext cx="286152" cy="346438"/>
            <a:chOff x="1836637" y="2891510"/>
            <a:chExt cx="286152" cy="346438"/>
          </a:xfrm>
        </p:grpSpPr>
        <p:sp>
          <p:nvSpPr>
            <p:cNvPr id="15358" name="Google Shape;15358;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1" name="Google Shape;15361;p83"/>
          <p:cNvGrpSpPr/>
          <p:nvPr/>
        </p:nvGrpSpPr>
        <p:grpSpPr>
          <a:xfrm>
            <a:off x="5585861" y="2982129"/>
            <a:ext cx="379764" cy="337684"/>
            <a:chOff x="5585861" y="2905929"/>
            <a:chExt cx="379764" cy="337684"/>
          </a:xfrm>
        </p:grpSpPr>
        <p:sp>
          <p:nvSpPr>
            <p:cNvPr id="15362" name="Google Shape;15362;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6" name="Google Shape;15366;p83"/>
          <p:cNvGrpSpPr/>
          <p:nvPr/>
        </p:nvGrpSpPr>
        <p:grpSpPr>
          <a:xfrm>
            <a:off x="1327676" y="2986680"/>
            <a:ext cx="347934" cy="310024"/>
            <a:chOff x="1327676" y="2910480"/>
            <a:chExt cx="347934" cy="310024"/>
          </a:xfrm>
        </p:grpSpPr>
        <p:sp>
          <p:nvSpPr>
            <p:cNvPr id="15367" name="Google Shape;15367;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2" name="Google Shape;15372;p83"/>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3" name="Google Shape;15373;p83"/>
          <p:cNvGrpSpPr/>
          <p:nvPr/>
        </p:nvGrpSpPr>
        <p:grpSpPr>
          <a:xfrm>
            <a:off x="2753401" y="2945764"/>
            <a:ext cx="382828" cy="358601"/>
            <a:chOff x="2753373" y="2902523"/>
            <a:chExt cx="347552" cy="325557"/>
          </a:xfrm>
        </p:grpSpPr>
        <p:sp>
          <p:nvSpPr>
            <p:cNvPr id="15374" name="Google Shape;15374;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83"/>
          <p:cNvGrpSpPr/>
          <p:nvPr/>
        </p:nvGrpSpPr>
        <p:grpSpPr>
          <a:xfrm>
            <a:off x="849016" y="2979455"/>
            <a:ext cx="356655" cy="335425"/>
            <a:chOff x="849016" y="2903255"/>
            <a:chExt cx="356655" cy="335425"/>
          </a:xfrm>
        </p:grpSpPr>
        <p:sp>
          <p:nvSpPr>
            <p:cNvPr id="15381" name="Google Shape;15381;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2" name="Google Shape;15392;p83"/>
          <p:cNvGrpSpPr/>
          <p:nvPr/>
        </p:nvGrpSpPr>
        <p:grpSpPr>
          <a:xfrm>
            <a:off x="4210933" y="3002977"/>
            <a:ext cx="280072" cy="275520"/>
            <a:chOff x="4210933" y="2926777"/>
            <a:chExt cx="280072" cy="275520"/>
          </a:xfrm>
        </p:grpSpPr>
        <p:sp>
          <p:nvSpPr>
            <p:cNvPr id="15393" name="Google Shape;15393;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6" name="Google Shape;15406;p83"/>
          <p:cNvGrpSpPr/>
          <p:nvPr/>
        </p:nvGrpSpPr>
        <p:grpSpPr>
          <a:xfrm>
            <a:off x="4667216" y="2991582"/>
            <a:ext cx="320273" cy="318395"/>
            <a:chOff x="4667216" y="2915382"/>
            <a:chExt cx="320273" cy="318395"/>
          </a:xfrm>
        </p:grpSpPr>
        <p:sp>
          <p:nvSpPr>
            <p:cNvPr id="15407" name="Google Shape;15407;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83"/>
          <p:cNvGrpSpPr/>
          <p:nvPr/>
        </p:nvGrpSpPr>
        <p:grpSpPr>
          <a:xfrm>
            <a:off x="5170480" y="3010839"/>
            <a:ext cx="261929" cy="280550"/>
            <a:chOff x="5170480" y="2934639"/>
            <a:chExt cx="261929" cy="280550"/>
          </a:xfrm>
        </p:grpSpPr>
        <p:sp>
          <p:nvSpPr>
            <p:cNvPr id="15412" name="Google Shape;15412;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83"/>
          <p:cNvGrpSpPr/>
          <p:nvPr/>
        </p:nvGrpSpPr>
        <p:grpSpPr>
          <a:xfrm>
            <a:off x="6069423" y="2968091"/>
            <a:ext cx="362321" cy="364231"/>
            <a:chOff x="6069423" y="2891892"/>
            <a:chExt cx="362321" cy="364231"/>
          </a:xfrm>
        </p:grpSpPr>
        <p:sp>
          <p:nvSpPr>
            <p:cNvPr id="15420" name="Google Shape;15420;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83"/>
          <p:cNvGrpSpPr/>
          <p:nvPr/>
        </p:nvGrpSpPr>
        <p:grpSpPr>
          <a:xfrm>
            <a:off x="6571955" y="2995370"/>
            <a:ext cx="308878" cy="311170"/>
            <a:chOff x="6571955" y="2919170"/>
            <a:chExt cx="308878" cy="311170"/>
          </a:xfrm>
        </p:grpSpPr>
        <p:sp>
          <p:nvSpPr>
            <p:cNvPr id="15427" name="Google Shape;15427;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83"/>
          <p:cNvGrpSpPr/>
          <p:nvPr/>
        </p:nvGrpSpPr>
        <p:grpSpPr>
          <a:xfrm>
            <a:off x="7500054" y="3010935"/>
            <a:ext cx="350576" cy="280454"/>
            <a:chOff x="7500054" y="2934735"/>
            <a:chExt cx="350576" cy="280454"/>
          </a:xfrm>
        </p:grpSpPr>
        <p:sp>
          <p:nvSpPr>
            <p:cNvPr id="15438" name="Google Shape;15438;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83"/>
          <p:cNvGrpSpPr/>
          <p:nvPr/>
        </p:nvGrpSpPr>
        <p:grpSpPr>
          <a:xfrm>
            <a:off x="7024430" y="2950862"/>
            <a:ext cx="332012" cy="355454"/>
            <a:chOff x="7055134" y="2919170"/>
            <a:chExt cx="290321" cy="310820"/>
          </a:xfrm>
        </p:grpSpPr>
        <p:sp>
          <p:nvSpPr>
            <p:cNvPr id="15447" name="Google Shape;15447;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83"/>
          <p:cNvGrpSpPr/>
          <p:nvPr/>
        </p:nvGrpSpPr>
        <p:grpSpPr>
          <a:xfrm>
            <a:off x="7985143" y="2976813"/>
            <a:ext cx="330109" cy="347552"/>
            <a:chOff x="7985143" y="2900613"/>
            <a:chExt cx="330109" cy="347552"/>
          </a:xfrm>
        </p:grpSpPr>
        <p:sp>
          <p:nvSpPr>
            <p:cNvPr id="15462" name="Google Shape;15462;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0" name="Google Shape;15470;p83"/>
          <p:cNvGrpSpPr/>
          <p:nvPr/>
        </p:nvGrpSpPr>
        <p:grpSpPr>
          <a:xfrm>
            <a:off x="7990840" y="2511426"/>
            <a:ext cx="354363" cy="353631"/>
            <a:chOff x="7990840" y="2435226"/>
            <a:chExt cx="354363" cy="353631"/>
          </a:xfrm>
        </p:grpSpPr>
        <p:sp>
          <p:nvSpPr>
            <p:cNvPr id="15471" name="Google Shape;15471;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83"/>
          <p:cNvGrpSpPr/>
          <p:nvPr/>
        </p:nvGrpSpPr>
        <p:grpSpPr>
          <a:xfrm>
            <a:off x="1817317" y="2556530"/>
            <a:ext cx="350958" cy="263043"/>
            <a:chOff x="1817317" y="2480330"/>
            <a:chExt cx="350958" cy="263043"/>
          </a:xfrm>
        </p:grpSpPr>
        <p:sp>
          <p:nvSpPr>
            <p:cNvPr id="15475" name="Google Shape;15475;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83"/>
          <p:cNvGrpSpPr/>
          <p:nvPr/>
        </p:nvGrpSpPr>
        <p:grpSpPr>
          <a:xfrm>
            <a:off x="1341727" y="2559549"/>
            <a:ext cx="419913" cy="308109"/>
            <a:chOff x="1341727" y="2483349"/>
            <a:chExt cx="419913" cy="308109"/>
          </a:xfrm>
        </p:grpSpPr>
        <p:sp>
          <p:nvSpPr>
            <p:cNvPr id="15481" name="Google Shape;15481;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83"/>
          <p:cNvGrpSpPr/>
          <p:nvPr/>
        </p:nvGrpSpPr>
        <p:grpSpPr>
          <a:xfrm>
            <a:off x="854332" y="2523936"/>
            <a:ext cx="376358" cy="330109"/>
            <a:chOff x="854332" y="2447736"/>
            <a:chExt cx="376358" cy="330109"/>
          </a:xfrm>
        </p:grpSpPr>
        <p:sp>
          <p:nvSpPr>
            <p:cNvPr id="15485" name="Google Shape;15485;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83"/>
          <p:cNvGrpSpPr/>
          <p:nvPr/>
        </p:nvGrpSpPr>
        <p:grpSpPr>
          <a:xfrm>
            <a:off x="4206763" y="2527151"/>
            <a:ext cx="322151" cy="322374"/>
            <a:chOff x="4206763" y="2450951"/>
            <a:chExt cx="322151" cy="322374"/>
          </a:xfrm>
        </p:grpSpPr>
        <p:sp>
          <p:nvSpPr>
            <p:cNvPr id="15494" name="Google Shape;15494;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6" name="Google Shape;15496;p83"/>
          <p:cNvGrpSpPr/>
          <p:nvPr/>
        </p:nvGrpSpPr>
        <p:grpSpPr>
          <a:xfrm>
            <a:off x="7528096" y="2526259"/>
            <a:ext cx="327976" cy="324316"/>
            <a:chOff x="7528096" y="2450059"/>
            <a:chExt cx="327976" cy="324316"/>
          </a:xfrm>
        </p:grpSpPr>
        <p:sp>
          <p:nvSpPr>
            <p:cNvPr id="15497" name="Google Shape;15497;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83"/>
          <p:cNvGrpSpPr/>
          <p:nvPr/>
        </p:nvGrpSpPr>
        <p:grpSpPr>
          <a:xfrm>
            <a:off x="7077129" y="2588742"/>
            <a:ext cx="282364" cy="198619"/>
            <a:chOff x="7077129" y="2512542"/>
            <a:chExt cx="282364" cy="198619"/>
          </a:xfrm>
        </p:grpSpPr>
        <p:sp>
          <p:nvSpPr>
            <p:cNvPr id="15503" name="Google Shape;15503;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83"/>
          <p:cNvGrpSpPr/>
          <p:nvPr/>
        </p:nvGrpSpPr>
        <p:grpSpPr>
          <a:xfrm>
            <a:off x="3725461" y="2520912"/>
            <a:ext cx="334279" cy="334661"/>
            <a:chOff x="3725461" y="2444712"/>
            <a:chExt cx="334279" cy="334661"/>
          </a:xfrm>
        </p:grpSpPr>
        <p:sp>
          <p:nvSpPr>
            <p:cNvPr id="15510" name="Google Shape;15510;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7" name="Google Shape;15517;p83"/>
          <p:cNvGrpSpPr/>
          <p:nvPr/>
        </p:nvGrpSpPr>
        <p:grpSpPr>
          <a:xfrm>
            <a:off x="6577238" y="2533421"/>
            <a:ext cx="332019" cy="310788"/>
            <a:chOff x="6577238" y="2457221"/>
            <a:chExt cx="332019" cy="310788"/>
          </a:xfrm>
        </p:grpSpPr>
        <p:sp>
          <p:nvSpPr>
            <p:cNvPr id="15518" name="Google Shape;15518;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83"/>
          <p:cNvGrpSpPr/>
          <p:nvPr/>
        </p:nvGrpSpPr>
        <p:grpSpPr>
          <a:xfrm>
            <a:off x="2818561" y="2515978"/>
            <a:ext cx="247892" cy="346024"/>
            <a:chOff x="2818561" y="2439778"/>
            <a:chExt cx="247892" cy="346024"/>
          </a:xfrm>
        </p:grpSpPr>
        <p:sp>
          <p:nvSpPr>
            <p:cNvPr id="15525" name="Google Shape;15525;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7" name="Google Shape;15537;p83"/>
          <p:cNvGrpSpPr/>
          <p:nvPr/>
        </p:nvGrpSpPr>
        <p:grpSpPr>
          <a:xfrm>
            <a:off x="3207778" y="2550832"/>
            <a:ext cx="419933" cy="275170"/>
            <a:chOff x="3207778" y="2474632"/>
            <a:chExt cx="419933" cy="275170"/>
          </a:xfrm>
        </p:grpSpPr>
        <p:sp>
          <p:nvSpPr>
            <p:cNvPr id="15538" name="Google Shape;15538;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2" name="Google Shape;15552;p83"/>
          <p:cNvGrpSpPr/>
          <p:nvPr/>
        </p:nvGrpSpPr>
        <p:grpSpPr>
          <a:xfrm>
            <a:off x="6099375" y="2532275"/>
            <a:ext cx="337684" cy="314194"/>
            <a:chOff x="6099375" y="2456075"/>
            <a:chExt cx="337684" cy="314194"/>
          </a:xfrm>
        </p:grpSpPr>
        <p:sp>
          <p:nvSpPr>
            <p:cNvPr id="15553" name="Google Shape;15553;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83"/>
          <p:cNvGrpSpPr/>
          <p:nvPr/>
        </p:nvGrpSpPr>
        <p:grpSpPr>
          <a:xfrm>
            <a:off x="2312623" y="2544784"/>
            <a:ext cx="312698" cy="286534"/>
            <a:chOff x="2312623" y="2468584"/>
            <a:chExt cx="312698" cy="286534"/>
          </a:xfrm>
        </p:grpSpPr>
        <p:sp>
          <p:nvSpPr>
            <p:cNvPr id="15556" name="Google Shape;15556;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83"/>
          <p:cNvGrpSpPr/>
          <p:nvPr/>
        </p:nvGrpSpPr>
        <p:grpSpPr>
          <a:xfrm>
            <a:off x="5618805" y="2517124"/>
            <a:ext cx="345292" cy="342618"/>
            <a:chOff x="5618805" y="2440924"/>
            <a:chExt cx="345292" cy="342618"/>
          </a:xfrm>
        </p:grpSpPr>
        <p:sp>
          <p:nvSpPr>
            <p:cNvPr id="15560" name="Google Shape;15560;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83"/>
          <p:cNvGrpSpPr/>
          <p:nvPr/>
        </p:nvGrpSpPr>
        <p:grpSpPr>
          <a:xfrm>
            <a:off x="4653179" y="2522790"/>
            <a:ext cx="377886" cy="331255"/>
            <a:chOff x="4653179" y="2446590"/>
            <a:chExt cx="377886" cy="331255"/>
          </a:xfrm>
        </p:grpSpPr>
        <p:sp>
          <p:nvSpPr>
            <p:cNvPr id="15566" name="Google Shape;15566;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83"/>
          <p:cNvGrpSpPr/>
          <p:nvPr/>
        </p:nvGrpSpPr>
        <p:grpSpPr>
          <a:xfrm>
            <a:off x="5184517" y="2535681"/>
            <a:ext cx="252062" cy="305122"/>
            <a:chOff x="5184517" y="2459481"/>
            <a:chExt cx="252062" cy="305122"/>
          </a:xfrm>
        </p:grpSpPr>
        <p:sp>
          <p:nvSpPr>
            <p:cNvPr id="15571" name="Google Shape;15571;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7" name="Google Shape;15577;p83"/>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8" name="Google Shape;15578;p83"/>
          <p:cNvGrpSpPr/>
          <p:nvPr/>
        </p:nvGrpSpPr>
        <p:grpSpPr>
          <a:xfrm>
            <a:off x="6155459" y="2045308"/>
            <a:ext cx="249770" cy="363849"/>
            <a:chOff x="6155459" y="1969108"/>
            <a:chExt cx="249770" cy="363849"/>
          </a:xfrm>
        </p:grpSpPr>
        <p:sp>
          <p:nvSpPr>
            <p:cNvPr id="15579" name="Google Shape;15579;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83"/>
          <p:cNvGrpSpPr/>
          <p:nvPr/>
        </p:nvGrpSpPr>
        <p:grpSpPr>
          <a:xfrm>
            <a:off x="2280029" y="2046804"/>
            <a:ext cx="353631" cy="354395"/>
            <a:chOff x="2280029" y="1970604"/>
            <a:chExt cx="353631" cy="354395"/>
          </a:xfrm>
        </p:grpSpPr>
        <p:sp>
          <p:nvSpPr>
            <p:cNvPr id="15589" name="Google Shape;15589;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83"/>
          <p:cNvGrpSpPr/>
          <p:nvPr/>
        </p:nvGrpSpPr>
        <p:grpSpPr>
          <a:xfrm>
            <a:off x="8065100" y="2076374"/>
            <a:ext cx="255086" cy="301685"/>
            <a:chOff x="8065100" y="2000174"/>
            <a:chExt cx="255086" cy="301685"/>
          </a:xfrm>
        </p:grpSpPr>
        <p:sp>
          <p:nvSpPr>
            <p:cNvPr id="15594" name="Google Shape;15594;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8" name="Google Shape;15598;p83"/>
          <p:cNvGrpSpPr/>
          <p:nvPr/>
        </p:nvGrpSpPr>
        <p:grpSpPr>
          <a:xfrm>
            <a:off x="6633705" y="2045308"/>
            <a:ext cx="249420" cy="363849"/>
            <a:chOff x="6633705" y="1969108"/>
            <a:chExt cx="249420" cy="363849"/>
          </a:xfrm>
        </p:grpSpPr>
        <p:sp>
          <p:nvSpPr>
            <p:cNvPr id="15599" name="Google Shape;15599;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7" name="Google Shape;15607;p83"/>
          <p:cNvGrpSpPr/>
          <p:nvPr/>
        </p:nvGrpSpPr>
        <p:grpSpPr>
          <a:xfrm>
            <a:off x="5211031" y="2045308"/>
            <a:ext cx="226661" cy="363467"/>
            <a:chOff x="5211031" y="1969108"/>
            <a:chExt cx="226661" cy="363467"/>
          </a:xfrm>
        </p:grpSpPr>
        <p:sp>
          <p:nvSpPr>
            <p:cNvPr id="15608" name="Google Shape;15608;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83"/>
          <p:cNvGrpSpPr/>
          <p:nvPr/>
        </p:nvGrpSpPr>
        <p:grpSpPr>
          <a:xfrm>
            <a:off x="3712952" y="2046804"/>
            <a:ext cx="354363" cy="354395"/>
            <a:chOff x="3712952" y="1970604"/>
            <a:chExt cx="354363" cy="354395"/>
          </a:xfrm>
        </p:grpSpPr>
        <p:sp>
          <p:nvSpPr>
            <p:cNvPr id="15611" name="Google Shape;15611;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83"/>
          <p:cNvGrpSpPr/>
          <p:nvPr/>
        </p:nvGrpSpPr>
        <p:grpSpPr>
          <a:xfrm>
            <a:off x="3235438" y="2046804"/>
            <a:ext cx="354363" cy="354745"/>
            <a:chOff x="3235438" y="1970604"/>
            <a:chExt cx="354363" cy="354745"/>
          </a:xfrm>
        </p:grpSpPr>
        <p:sp>
          <p:nvSpPr>
            <p:cNvPr id="15621" name="Google Shape;15621;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83"/>
          <p:cNvGrpSpPr/>
          <p:nvPr/>
        </p:nvGrpSpPr>
        <p:grpSpPr>
          <a:xfrm>
            <a:off x="1329585" y="2066125"/>
            <a:ext cx="341472" cy="335074"/>
            <a:chOff x="1329585" y="1989925"/>
            <a:chExt cx="341472" cy="335074"/>
          </a:xfrm>
        </p:grpSpPr>
        <p:sp>
          <p:nvSpPr>
            <p:cNvPr id="15635" name="Google Shape;15635;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83"/>
          <p:cNvGrpSpPr/>
          <p:nvPr/>
        </p:nvGrpSpPr>
        <p:grpSpPr>
          <a:xfrm>
            <a:off x="5591871" y="2066106"/>
            <a:ext cx="416649" cy="325597"/>
            <a:chOff x="5626763" y="2013829"/>
            <a:chExt cx="351722" cy="274788"/>
          </a:xfrm>
        </p:grpSpPr>
        <p:sp>
          <p:nvSpPr>
            <p:cNvPr id="15639" name="Google Shape;15639;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83"/>
          <p:cNvGrpSpPr/>
          <p:nvPr/>
        </p:nvGrpSpPr>
        <p:grpSpPr>
          <a:xfrm>
            <a:off x="7576605" y="2060077"/>
            <a:ext cx="276698" cy="333133"/>
            <a:chOff x="7576605" y="1983877"/>
            <a:chExt cx="276698" cy="333133"/>
          </a:xfrm>
        </p:grpSpPr>
        <p:sp>
          <p:nvSpPr>
            <p:cNvPr id="15650" name="Google Shape;15650;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83"/>
          <p:cNvGrpSpPr/>
          <p:nvPr/>
        </p:nvGrpSpPr>
        <p:grpSpPr>
          <a:xfrm>
            <a:off x="853568" y="2051738"/>
            <a:ext cx="337334" cy="353599"/>
            <a:chOff x="853568" y="1975538"/>
            <a:chExt cx="337334" cy="353599"/>
          </a:xfrm>
        </p:grpSpPr>
        <p:sp>
          <p:nvSpPr>
            <p:cNvPr id="15653" name="Google Shape;15653;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7" name="Google Shape;15657;p83"/>
          <p:cNvGrpSpPr/>
          <p:nvPr/>
        </p:nvGrpSpPr>
        <p:grpSpPr>
          <a:xfrm>
            <a:off x="2770052" y="2085828"/>
            <a:ext cx="327085" cy="277080"/>
            <a:chOff x="2770052" y="2009628"/>
            <a:chExt cx="327085" cy="277080"/>
          </a:xfrm>
        </p:grpSpPr>
        <p:sp>
          <p:nvSpPr>
            <p:cNvPr id="15658" name="Google Shape;15658;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0" name="Google Shape;15660;p83"/>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1" name="Google Shape;15661;p83"/>
          <p:cNvGrpSpPr/>
          <p:nvPr/>
        </p:nvGrpSpPr>
        <p:grpSpPr>
          <a:xfrm>
            <a:off x="4195399" y="2046804"/>
            <a:ext cx="344878" cy="343573"/>
            <a:chOff x="4195399" y="1970604"/>
            <a:chExt cx="344878" cy="343573"/>
          </a:xfrm>
        </p:grpSpPr>
        <p:sp>
          <p:nvSpPr>
            <p:cNvPr id="15662" name="Google Shape;15662;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83"/>
          <p:cNvGrpSpPr/>
          <p:nvPr/>
        </p:nvGrpSpPr>
        <p:grpSpPr>
          <a:xfrm>
            <a:off x="4674791" y="2053647"/>
            <a:ext cx="344528" cy="344114"/>
            <a:chOff x="4674791" y="1977447"/>
            <a:chExt cx="344528" cy="344114"/>
          </a:xfrm>
        </p:grpSpPr>
        <p:sp>
          <p:nvSpPr>
            <p:cNvPr id="15667" name="Google Shape;15667;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3" name="Google Shape;15693;p83"/>
          <p:cNvGrpSpPr/>
          <p:nvPr/>
        </p:nvGrpSpPr>
        <p:grpSpPr>
          <a:xfrm>
            <a:off x="6083810" y="1623497"/>
            <a:ext cx="382819" cy="310788"/>
            <a:chOff x="6083810" y="1547297"/>
            <a:chExt cx="382819" cy="310788"/>
          </a:xfrm>
        </p:grpSpPr>
        <p:sp>
          <p:nvSpPr>
            <p:cNvPr id="15694" name="Google Shape;15694;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83"/>
          <p:cNvGrpSpPr/>
          <p:nvPr/>
        </p:nvGrpSpPr>
        <p:grpSpPr>
          <a:xfrm>
            <a:off x="6558300" y="1614393"/>
            <a:ext cx="382788" cy="328613"/>
            <a:chOff x="6558300" y="1538193"/>
            <a:chExt cx="382788" cy="328613"/>
          </a:xfrm>
        </p:grpSpPr>
        <p:sp>
          <p:nvSpPr>
            <p:cNvPr id="15713" name="Google Shape;15713;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83"/>
          <p:cNvGrpSpPr/>
          <p:nvPr/>
        </p:nvGrpSpPr>
        <p:grpSpPr>
          <a:xfrm>
            <a:off x="5194002" y="1587497"/>
            <a:ext cx="259605" cy="346024"/>
            <a:chOff x="5194002" y="1511297"/>
            <a:chExt cx="259605" cy="346024"/>
          </a:xfrm>
        </p:grpSpPr>
        <p:sp>
          <p:nvSpPr>
            <p:cNvPr id="15716" name="Google Shape;15716;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0" name="Google Shape;15720;p83"/>
          <p:cNvGrpSpPr/>
          <p:nvPr/>
        </p:nvGrpSpPr>
        <p:grpSpPr>
          <a:xfrm>
            <a:off x="1394741" y="1588261"/>
            <a:ext cx="252444" cy="351722"/>
            <a:chOff x="1394741" y="1512061"/>
            <a:chExt cx="252444" cy="351722"/>
          </a:xfrm>
        </p:grpSpPr>
        <p:sp>
          <p:nvSpPr>
            <p:cNvPr id="15721" name="Google Shape;15721;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83"/>
          <p:cNvGrpSpPr/>
          <p:nvPr/>
        </p:nvGrpSpPr>
        <p:grpSpPr>
          <a:xfrm>
            <a:off x="855096" y="1580685"/>
            <a:ext cx="380910" cy="339594"/>
            <a:chOff x="855096" y="1504485"/>
            <a:chExt cx="380910" cy="339594"/>
          </a:xfrm>
        </p:grpSpPr>
        <p:sp>
          <p:nvSpPr>
            <p:cNvPr id="15739" name="Google Shape;15739;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4" name="Google Shape;15744;p83"/>
          <p:cNvGrpSpPr/>
          <p:nvPr/>
        </p:nvGrpSpPr>
        <p:grpSpPr>
          <a:xfrm>
            <a:off x="1819576" y="1587879"/>
            <a:ext cx="352103" cy="352103"/>
            <a:chOff x="1819576" y="1511679"/>
            <a:chExt cx="352103" cy="352103"/>
          </a:xfrm>
        </p:grpSpPr>
        <p:sp>
          <p:nvSpPr>
            <p:cNvPr id="15745" name="Google Shape;15745;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83"/>
          <p:cNvGrpSpPr/>
          <p:nvPr/>
        </p:nvGrpSpPr>
        <p:grpSpPr>
          <a:xfrm>
            <a:off x="5621097" y="1576961"/>
            <a:ext cx="371424" cy="355446"/>
            <a:chOff x="5621097" y="1500761"/>
            <a:chExt cx="371424" cy="355446"/>
          </a:xfrm>
        </p:grpSpPr>
        <p:sp>
          <p:nvSpPr>
            <p:cNvPr id="15750" name="Google Shape;15750;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83"/>
          <p:cNvGrpSpPr/>
          <p:nvPr/>
        </p:nvGrpSpPr>
        <p:grpSpPr>
          <a:xfrm>
            <a:off x="4670239" y="1617799"/>
            <a:ext cx="359679" cy="321833"/>
            <a:chOff x="4670239" y="1541599"/>
            <a:chExt cx="359679" cy="321833"/>
          </a:xfrm>
        </p:grpSpPr>
        <p:sp>
          <p:nvSpPr>
            <p:cNvPr id="15753" name="Google Shape;15753;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83"/>
          <p:cNvGrpSpPr/>
          <p:nvPr/>
        </p:nvGrpSpPr>
        <p:grpSpPr>
          <a:xfrm>
            <a:off x="4212429" y="1578585"/>
            <a:ext cx="321037" cy="353822"/>
            <a:chOff x="4212429" y="1502385"/>
            <a:chExt cx="321037" cy="353822"/>
          </a:xfrm>
        </p:grpSpPr>
        <p:sp>
          <p:nvSpPr>
            <p:cNvPr id="15759" name="Google Shape;15759;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3" name="Google Shape;15763;p83"/>
          <p:cNvGrpSpPr/>
          <p:nvPr/>
        </p:nvGrpSpPr>
        <p:grpSpPr>
          <a:xfrm>
            <a:off x="2302788" y="1582181"/>
            <a:ext cx="336188" cy="335425"/>
            <a:chOff x="2302788" y="1505981"/>
            <a:chExt cx="336188" cy="335425"/>
          </a:xfrm>
        </p:grpSpPr>
        <p:sp>
          <p:nvSpPr>
            <p:cNvPr id="15764" name="Google Shape;15764;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83"/>
          <p:cNvGrpSpPr/>
          <p:nvPr/>
        </p:nvGrpSpPr>
        <p:grpSpPr>
          <a:xfrm>
            <a:off x="2780301" y="1598096"/>
            <a:ext cx="333133" cy="321037"/>
            <a:chOff x="2780301" y="1521896"/>
            <a:chExt cx="333133" cy="321037"/>
          </a:xfrm>
        </p:grpSpPr>
        <p:sp>
          <p:nvSpPr>
            <p:cNvPr id="15782" name="Google Shape;15782;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2" name="Google Shape;15802;p83"/>
          <p:cNvGrpSpPr/>
          <p:nvPr/>
        </p:nvGrpSpPr>
        <p:grpSpPr>
          <a:xfrm>
            <a:off x="3316159" y="1591285"/>
            <a:ext cx="211892" cy="339594"/>
            <a:chOff x="3316159" y="1515085"/>
            <a:chExt cx="211892" cy="339594"/>
          </a:xfrm>
        </p:grpSpPr>
        <p:sp>
          <p:nvSpPr>
            <p:cNvPr id="15803" name="Google Shape;15803;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6" name="Google Shape;15806;p83"/>
            <p:cNvGrpSpPr/>
            <p:nvPr/>
          </p:nvGrpSpPr>
          <p:grpSpPr>
            <a:xfrm>
              <a:off x="3316159" y="1515085"/>
              <a:ext cx="211892" cy="339594"/>
              <a:chOff x="3316159" y="1515085"/>
              <a:chExt cx="211892" cy="339594"/>
            </a:xfrm>
          </p:grpSpPr>
          <p:sp>
            <p:nvSpPr>
              <p:cNvPr id="15807" name="Google Shape;15807;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3" name="Google Shape;15813;p83"/>
          <p:cNvGrpSpPr/>
          <p:nvPr/>
        </p:nvGrpSpPr>
        <p:grpSpPr>
          <a:xfrm>
            <a:off x="3716358" y="1620855"/>
            <a:ext cx="361971" cy="314958"/>
            <a:chOff x="3716358" y="1544655"/>
            <a:chExt cx="361971" cy="314958"/>
          </a:xfrm>
        </p:grpSpPr>
        <p:sp>
          <p:nvSpPr>
            <p:cNvPr id="15814" name="Google Shape;15814;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9" name="Google Shape;15819;p83"/>
            <p:cNvGrpSpPr/>
            <p:nvPr/>
          </p:nvGrpSpPr>
          <p:grpSpPr>
            <a:xfrm>
              <a:off x="3716358" y="1544655"/>
              <a:ext cx="361971" cy="314958"/>
              <a:chOff x="3716358" y="1544655"/>
              <a:chExt cx="361971" cy="314958"/>
            </a:xfrm>
          </p:grpSpPr>
          <p:sp>
            <p:nvSpPr>
              <p:cNvPr id="15820" name="Google Shape;15820;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25" name="Google Shape;15825;p83"/>
          <p:cNvGrpSpPr/>
          <p:nvPr/>
        </p:nvGrpSpPr>
        <p:grpSpPr>
          <a:xfrm>
            <a:off x="7011924" y="1633752"/>
            <a:ext cx="499533" cy="305136"/>
            <a:chOff x="7009649" y="1541981"/>
            <a:chExt cx="524940" cy="320655"/>
          </a:xfrm>
        </p:grpSpPr>
        <p:sp>
          <p:nvSpPr>
            <p:cNvPr id="15826" name="Google Shape;15826;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4" name="Google Shape;15834;p83"/>
          <p:cNvGrpSpPr/>
          <p:nvPr/>
        </p:nvGrpSpPr>
        <p:grpSpPr>
          <a:xfrm>
            <a:off x="8034034" y="1594309"/>
            <a:ext cx="282746" cy="340358"/>
            <a:chOff x="8034034" y="1518109"/>
            <a:chExt cx="282746" cy="340358"/>
          </a:xfrm>
        </p:grpSpPr>
        <p:sp>
          <p:nvSpPr>
            <p:cNvPr id="15835" name="Google Shape;15835;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9" name="Google Shape;15839;p83"/>
          <p:cNvGrpSpPr/>
          <p:nvPr/>
        </p:nvGrpSpPr>
        <p:grpSpPr>
          <a:xfrm>
            <a:off x="7582302" y="1576134"/>
            <a:ext cx="369133" cy="360411"/>
            <a:chOff x="7582302" y="1499934"/>
            <a:chExt cx="369133" cy="360411"/>
          </a:xfrm>
        </p:grpSpPr>
        <p:sp>
          <p:nvSpPr>
            <p:cNvPr id="15840" name="Google Shape;15840;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83"/>
          <p:cNvGrpSpPr/>
          <p:nvPr/>
        </p:nvGrpSpPr>
        <p:grpSpPr>
          <a:xfrm>
            <a:off x="6196089" y="3893352"/>
            <a:ext cx="346056" cy="345674"/>
            <a:chOff x="2238181" y="4120624"/>
            <a:chExt cx="346056" cy="345674"/>
          </a:xfrm>
        </p:grpSpPr>
        <p:grpSp>
          <p:nvGrpSpPr>
            <p:cNvPr id="15846" name="Google Shape;15846;p83"/>
            <p:cNvGrpSpPr/>
            <p:nvPr/>
          </p:nvGrpSpPr>
          <p:grpSpPr>
            <a:xfrm>
              <a:off x="2309155" y="4177413"/>
              <a:ext cx="203862" cy="231903"/>
              <a:chOff x="1512725" y="258500"/>
              <a:chExt cx="4570900" cy="5199625"/>
            </a:xfrm>
          </p:grpSpPr>
          <p:sp>
            <p:nvSpPr>
              <p:cNvPr id="15847" name="Google Shape;15847;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9" name="Google Shape;15849;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0" name="Google Shape;15850;p83"/>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854"/>
        <p:cNvGrpSpPr/>
        <p:nvPr/>
      </p:nvGrpSpPr>
      <p:grpSpPr>
        <a:xfrm>
          <a:off x="0" y="0"/>
          <a:ext cx="0" cy="0"/>
          <a:chOff x="0" y="0"/>
          <a:chExt cx="0" cy="0"/>
        </a:xfrm>
      </p:grpSpPr>
      <p:pic>
        <p:nvPicPr>
          <p:cNvPr id="15855" name="Google Shape;15855;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83"/>
        <p:cNvGrpSpPr/>
        <p:nvPr/>
      </p:nvGrpSpPr>
      <p:grpSpPr>
        <a:xfrm>
          <a:off x="0" y="0"/>
          <a:ext cx="0" cy="0"/>
          <a:chOff x="0" y="0"/>
          <a:chExt cx="0" cy="0"/>
        </a:xfrm>
      </p:grpSpPr>
      <p:sp>
        <p:nvSpPr>
          <p:cNvPr id="2" name="Retângulo 1">
            <a:extLst>
              <a:ext uri="{FF2B5EF4-FFF2-40B4-BE49-F238E27FC236}">
                <a16:creationId xmlns:a16="http://schemas.microsoft.com/office/drawing/2014/main" id="{2642158C-A580-AD85-7100-21D21B8FDB3A}"/>
              </a:ext>
            </a:extLst>
          </p:cNvPr>
          <p:cNvSpPr/>
          <p:nvPr/>
        </p:nvSpPr>
        <p:spPr>
          <a:xfrm>
            <a:off x="1035" y="7881"/>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84" name="Google Shape;2584;p50"/>
          <p:cNvSpPr txBox="1">
            <a:spLocks noGrp="1"/>
          </p:cNvSpPr>
          <p:nvPr>
            <p:ph type="title"/>
          </p:nvPr>
        </p:nvSpPr>
        <p:spPr>
          <a:xfrm>
            <a:off x="2557247" y="114104"/>
            <a:ext cx="4029505"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3200" dirty="0">
                <a:solidFill>
                  <a:schemeClr val="tx1"/>
                </a:solidFill>
              </a:rPr>
              <a:t>LUCROS SETOR </a:t>
            </a:r>
            <a:r>
              <a:rPr lang="pt-BR" sz="3200" dirty="0">
                <a:solidFill>
                  <a:srgbClr val="566FF0"/>
                </a:solidFill>
              </a:rPr>
              <a:t>ERP</a:t>
            </a:r>
            <a:endParaRPr lang="pt-BR" dirty="0">
              <a:solidFill>
                <a:srgbClr val="566FF0"/>
              </a:solidFill>
            </a:endParaRPr>
          </a:p>
        </p:txBody>
      </p:sp>
      <p:graphicFrame>
        <p:nvGraphicFramePr>
          <p:cNvPr id="3" name="Gráfico 2">
            <a:extLst>
              <a:ext uri="{FF2B5EF4-FFF2-40B4-BE49-F238E27FC236}">
                <a16:creationId xmlns:a16="http://schemas.microsoft.com/office/drawing/2014/main" id="{E220C072-278E-742D-08B5-B3A82F7E162F}"/>
              </a:ext>
            </a:extLst>
          </p:cNvPr>
          <p:cNvGraphicFramePr/>
          <p:nvPr>
            <p:extLst>
              <p:ext uri="{D42A27DB-BD31-4B8C-83A1-F6EECF244321}">
                <p14:modId xmlns:p14="http://schemas.microsoft.com/office/powerpoint/2010/main" val="4197554543"/>
              </p:ext>
            </p:extLst>
          </p:nvPr>
        </p:nvGraphicFramePr>
        <p:xfrm>
          <a:off x="1860957" y="1300162"/>
          <a:ext cx="5748997" cy="3490644"/>
        </p:xfrm>
        <a:graphic>
          <a:graphicData uri="http://schemas.openxmlformats.org/drawingml/2006/chart">
            <c:chart xmlns:c="http://schemas.openxmlformats.org/drawingml/2006/chart" xmlns:r="http://schemas.openxmlformats.org/officeDocument/2006/relationships" r:id="rId3"/>
          </a:graphicData>
        </a:graphic>
      </p:graphicFrame>
      <p:pic>
        <p:nvPicPr>
          <p:cNvPr id="5" name="Picture 2" descr="Imagem">
            <a:extLst>
              <a:ext uri="{FF2B5EF4-FFF2-40B4-BE49-F238E27FC236}">
                <a16:creationId xmlns:a16="http://schemas.microsoft.com/office/drawing/2014/main" id="{312D90DB-A036-ACC8-EDE7-3DEE0A44EE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0692" y="4621101"/>
            <a:ext cx="1592925" cy="408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11282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5"/>
        <p:cNvGrpSpPr/>
        <p:nvPr/>
      </p:nvGrpSpPr>
      <p:grpSpPr>
        <a:xfrm>
          <a:off x="0" y="0"/>
          <a:ext cx="0" cy="0"/>
          <a:chOff x="0" y="0"/>
          <a:chExt cx="0" cy="0"/>
        </a:xfrm>
      </p:grpSpPr>
      <p:sp>
        <p:nvSpPr>
          <p:cNvPr id="2" name="Retângulo 1">
            <a:extLst>
              <a:ext uri="{FF2B5EF4-FFF2-40B4-BE49-F238E27FC236}">
                <a16:creationId xmlns:a16="http://schemas.microsoft.com/office/drawing/2014/main" id="{A28CFEC2-94DB-71DF-65EA-E40FAEB90F98}"/>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16" name="Google Shape;1316;p36"/>
          <p:cNvSpPr/>
          <p:nvPr/>
        </p:nvSpPr>
        <p:spPr>
          <a:xfrm rot="-5400000" flipH="1">
            <a:off x="4576950" y="-964800"/>
            <a:ext cx="560400" cy="85737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6"/>
          <p:cNvSpPr/>
          <p:nvPr/>
        </p:nvSpPr>
        <p:spPr>
          <a:xfrm rot="5400000">
            <a:off x="4006650" y="-3129508"/>
            <a:ext cx="560400" cy="8573700"/>
          </a:xfrm>
          <a:prstGeom prst="round2SameRect">
            <a:avLst>
              <a:gd name="adj1" fmla="val 50000"/>
              <a:gd name="adj2" fmla="val 0"/>
            </a:avLst>
          </a:prstGeom>
          <a:solidFill>
            <a:srgbClr val="566FF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6"/>
          <p:cNvSpPr txBox="1">
            <a:spLocks noGrp="1"/>
          </p:cNvSpPr>
          <p:nvPr>
            <p:ph type="subTitle" idx="16"/>
          </p:nvPr>
        </p:nvSpPr>
        <p:spPr>
          <a:xfrm>
            <a:off x="717550" y="2191650"/>
            <a:ext cx="2080241" cy="3801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sz="2800" dirty="0">
                <a:solidFill>
                  <a:schemeClr val="tx1"/>
                </a:solidFill>
              </a:rPr>
              <a:t>Controle </a:t>
            </a:r>
            <a:r>
              <a:rPr lang="en" sz="2800" dirty="0">
                <a:solidFill>
                  <a:srgbClr val="566FF0"/>
                </a:solidFill>
              </a:rPr>
              <a:t>financeiro</a:t>
            </a:r>
            <a:endParaRPr sz="2800" dirty="0">
              <a:solidFill>
                <a:srgbClr val="566FF0"/>
              </a:solidFill>
            </a:endParaRPr>
          </a:p>
        </p:txBody>
      </p:sp>
      <p:sp>
        <p:nvSpPr>
          <p:cNvPr id="1319" name="Google Shape;1319;p36"/>
          <p:cNvSpPr txBox="1">
            <a:spLocks noGrp="1"/>
          </p:cNvSpPr>
          <p:nvPr>
            <p:ph type="title"/>
          </p:nvPr>
        </p:nvSpPr>
        <p:spPr>
          <a:xfrm>
            <a:off x="717825" y="935942"/>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solidFill>
                  <a:schemeClr val="lt1"/>
                </a:solidFill>
              </a:rPr>
              <a:t>01</a:t>
            </a:r>
            <a:endParaRPr dirty="0">
              <a:solidFill>
                <a:schemeClr val="lt1"/>
              </a:solidFill>
            </a:endParaRPr>
          </a:p>
        </p:txBody>
      </p:sp>
      <p:sp>
        <p:nvSpPr>
          <p:cNvPr id="1321" name="Google Shape;1321;p36"/>
          <p:cNvSpPr txBox="1">
            <a:spLocks noGrp="1"/>
          </p:cNvSpPr>
          <p:nvPr>
            <p:ph type="title" idx="2"/>
          </p:nvPr>
        </p:nvSpPr>
        <p:spPr>
          <a:xfrm>
            <a:off x="3404075" y="935942"/>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solidFill>
                  <a:schemeClr val="lt1"/>
                </a:solidFill>
              </a:rPr>
              <a:t>02</a:t>
            </a:r>
            <a:endParaRPr dirty="0">
              <a:solidFill>
                <a:schemeClr val="lt1"/>
              </a:solidFill>
            </a:endParaRPr>
          </a:p>
        </p:txBody>
      </p:sp>
      <p:sp>
        <p:nvSpPr>
          <p:cNvPr id="1323" name="Google Shape;1323;p36"/>
          <p:cNvSpPr txBox="1">
            <a:spLocks noGrp="1"/>
          </p:cNvSpPr>
          <p:nvPr>
            <p:ph type="title" idx="4"/>
          </p:nvPr>
        </p:nvSpPr>
        <p:spPr>
          <a:xfrm>
            <a:off x="6090325" y="935942"/>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325" name="Google Shape;1325;p36"/>
          <p:cNvSpPr txBox="1">
            <a:spLocks noGrp="1"/>
          </p:cNvSpPr>
          <p:nvPr>
            <p:ph type="title" idx="6"/>
          </p:nvPr>
        </p:nvSpPr>
        <p:spPr>
          <a:xfrm>
            <a:off x="71755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327" name="Google Shape;1327;p36"/>
          <p:cNvSpPr txBox="1">
            <a:spLocks noGrp="1"/>
          </p:cNvSpPr>
          <p:nvPr>
            <p:ph type="title" idx="8"/>
          </p:nvPr>
        </p:nvSpPr>
        <p:spPr>
          <a:xfrm>
            <a:off x="340380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05</a:t>
            </a:r>
            <a:endParaRPr>
              <a:solidFill>
                <a:schemeClr val="lt1"/>
              </a:solidFill>
            </a:endParaRPr>
          </a:p>
        </p:txBody>
      </p:sp>
      <p:sp>
        <p:nvSpPr>
          <p:cNvPr id="1329" name="Google Shape;1329;p36"/>
          <p:cNvSpPr txBox="1">
            <a:spLocks noGrp="1"/>
          </p:cNvSpPr>
          <p:nvPr>
            <p:ph type="title" idx="13"/>
          </p:nvPr>
        </p:nvSpPr>
        <p:spPr>
          <a:xfrm>
            <a:off x="6090050" y="3100650"/>
            <a:ext cx="1275300" cy="4428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solidFill>
                  <a:schemeClr val="lt1"/>
                </a:solidFill>
              </a:rPr>
              <a:t>06</a:t>
            </a:r>
            <a:endParaRPr>
              <a:solidFill>
                <a:schemeClr val="lt1"/>
              </a:solidFill>
            </a:endParaRPr>
          </a:p>
        </p:txBody>
      </p:sp>
      <p:sp>
        <p:nvSpPr>
          <p:cNvPr id="1331" name="Google Shape;1331;p36"/>
          <p:cNvSpPr txBox="1">
            <a:spLocks noGrp="1"/>
          </p:cNvSpPr>
          <p:nvPr>
            <p:ph type="title" idx="15"/>
          </p:nvPr>
        </p:nvSpPr>
        <p:spPr>
          <a:xfrm>
            <a:off x="720275" y="98117"/>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566FF0"/>
                </a:solidFill>
              </a:rPr>
              <a:t>BENEFÍCIOS DO ERP</a:t>
            </a:r>
            <a:endParaRPr dirty="0">
              <a:solidFill>
                <a:srgbClr val="566FF0"/>
              </a:solidFill>
            </a:endParaRPr>
          </a:p>
        </p:txBody>
      </p:sp>
      <p:sp>
        <p:nvSpPr>
          <p:cNvPr id="1332" name="Google Shape;1332;p36"/>
          <p:cNvSpPr txBox="1">
            <a:spLocks noGrp="1"/>
          </p:cNvSpPr>
          <p:nvPr>
            <p:ph type="subTitle" idx="17"/>
          </p:nvPr>
        </p:nvSpPr>
        <p:spPr>
          <a:xfrm>
            <a:off x="3403800" y="2191650"/>
            <a:ext cx="2336400" cy="3801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solidFill>
                  <a:schemeClr val="tx1"/>
                </a:solidFill>
              </a:rPr>
              <a:t>Controle</a:t>
            </a:r>
            <a:r>
              <a:rPr lang="en" dirty="0">
                <a:solidFill>
                  <a:srgbClr val="566FF0"/>
                </a:solidFill>
              </a:rPr>
              <a:t> </a:t>
            </a:r>
            <a:r>
              <a:rPr lang="en" dirty="0">
                <a:solidFill>
                  <a:schemeClr val="tx1"/>
                </a:solidFill>
              </a:rPr>
              <a:t>de</a:t>
            </a:r>
            <a:r>
              <a:rPr lang="en" dirty="0">
                <a:solidFill>
                  <a:srgbClr val="566FF0"/>
                </a:solidFill>
              </a:rPr>
              <a:t> estoque</a:t>
            </a:r>
            <a:endParaRPr dirty="0">
              <a:solidFill>
                <a:srgbClr val="566FF0"/>
              </a:solidFill>
            </a:endParaRPr>
          </a:p>
        </p:txBody>
      </p:sp>
      <p:sp>
        <p:nvSpPr>
          <p:cNvPr id="1333" name="Google Shape;1333;p36"/>
          <p:cNvSpPr txBox="1">
            <a:spLocks noGrp="1"/>
          </p:cNvSpPr>
          <p:nvPr>
            <p:ph type="subTitle" idx="18"/>
          </p:nvPr>
        </p:nvSpPr>
        <p:spPr>
          <a:xfrm>
            <a:off x="6087875" y="2222645"/>
            <a:ext cx="2336400" cy="3801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solidFill>
                  <a:schemeClr val="tx1"/>
                </a:solidFill>
              </a:rPr>
              <a:t>Gestão de </a:t>
            </a:r>
            <a:r>
              <a:rPr lang="en" dirty="0">
                <a:solidFill>
                  <a:srgbClr val="566FF0"/>
                </a:solidFill>
              </a:rPr>
              <a:t>funcionário</a:t>
            </a:r>
            <a:endParaRPr dirty="0">
              <a:solidFill>
                <a:srgbClr val="566FF0"/>
              </a:solidFill>
            </a:endParaRPr>
          </a:p>
        </p:txBody>
      </p:sp>
      <p:sp>
        <p:nvSpPr>
          <p:cNvPr id="1334" name="Google Shape;1334;p36"/>
          <p:cNvSpPr txBox="1">
            <a:spLocks noGrp="1"/>
          </p:cNvSpPr>
          <p:nvPr>
            <p:ph type="subTitle" idx="19"/>
          </p:nvPr>
        </p:nvSpPr>
        <p:spPr>
          <a:xfrm>
            <a:off x="717550" y="4230542"/>
            <a:ext cx="2336400" cy="3801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solidFill>
                  <a:schemeClr val="tx1"/>
                </a:solidFill>
              </a:rPr>
              <a:t>Redução de </a:t>
            </a:r>
            <a:r>
              <a:rPr lang="en" dirty="0">
                <a:solidFill>
                  <a:srgbClr val="566FF0"/>
                </a:solidFill>
              </a:rPr>
              <a:t>custo</a:t>
            </a:r>
            <a:endParaRPr dirty="0">
              <a:solidFill>
                <a:srgbClr val="566FF0"/>
              </a:solidFill>
            </a:endParaRPr>
          </a:p>
        </p:txBody>
      </p:sp>
      <p:sp>
        <p:nvSpPr>
          <p:cNvPr id="1335" name="Google Shape;1335;p36"/>
          <p:cNvSpPr txBox="1">
            <a:spLocks noGrp="1"/>
          </p:cNvSpPr>
          <p:nvPr>
            <p:ph type="subTitle" idx="20"/>
          </p:nvPr>
        </p:nvSpPr>
        <p:spPr>
          <a:xfrm>
            <a:off x="3403800" y="4230542"/>
            <a:ext cx="2336400" cy="3801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solidFill>
                  <a:schemeClr val="tx1"/>
                </a:solidFill>
              </a:rPr>
              <a:t>Maior</a:t>
            </a:r>
            <a:r>
              <a:rPr lang="en" dirty="0">
                <a:solidFill>
                  <a:srgbClr val="566FF0"/>
                </a:solidFill>
              </a:rPr>
              <a:t> produtividade</a:t>
            </a:r>
            <a:endParaRPr dirty="0">
              <a:solidFill>
                <a:srgbClr val="566FF0"/>
              </a:solidFill>
            </a:endParaRPr>
          </a:p>
        </p:txBody>
      </p:sp>
      <p:sp>
        <p:nvSpPr>
          <p:cNvPr id="1336" name="Google Shape;1336;p36"/>
          <p:cNvSpPr txBox="1">
            <a:spLocks noGrp="1"/>
          </p:cNvSpPr>
          <p:nvPr>
            <p:ph type="subTitle" idx="21"/>
          </p:nvPr>
        </p:nvSpPr>
        <p:spPr>
          <a:xfrm>
            <a:off x="6087875" y="4228001"/>
            <a:ext cx="2398858" cy="380100"/>
          </a:xfrm>
          <a:prstGeom prst="rect">
            <a:avLst/>
          </a:prstGeom>
        </p:spPr>
        <p:txBody>
          <a:bodyPr spcFirstLastPara="1" wrap="square" lIns="91425" tIns="0" rIns="91425" bIns="0" anchor="b" anchorCtr="0">
            <a:noAutofit/>
          </a:bodyPr>
          <a:lstStyle/>
          <a:p>
            <a:pPr marL="0" indent="0"/>
            <a:r>
              <a:rPr lang="pt-BR" dirty="0">
                <a:solidFill>
                  <a:schemeClr val="tx1"/>
                </a:solidFill>
              </a:rPr>
              <a:t>Automatização</a:t>
            </a:r>
            <a:endParaRPr dirty="0">
              <a:solidFill>
                <a:schemeClr val="tx1"/>
              </a:solidFill>
            </a:endParaRPr>
          </a:p>
        </p:txBody>
      </p:sp>
    </p:spTree>
    <p:extLst>
      <p:ext uri="{BB962C8B-B14F-4D97-AF65-F5344CB8AC3E}">
        <p14:creationId xmlns:p14="http://schemas.microsoft.com/office/powerpoint/2010/main" val="27065574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2" name="Retângulo 1">
            <a:extLst>
              <a:ext uri="{FF2B5EF4-FFF2-40B4-BE49-F238E27FC236}">
                <a16:creationId xmlns:a16="http://schemas.microsoft.com/office/drawing/2014/main" id="{123E2C88-006A-3126-D188-C92B67677FA2}"/>
              </a:ext>
            </a:extLst>
          </p:cNvPr>
          <p:cNvSpPr/>
          <p:nvPr/>
        </p:nvSpPr>
        <p:spPr>
          <a:xfrm>
            <a:off x="0" y="0"/>
            <a:ext cx="9144000" cy="5143500"/>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47" name="Google Shape;1947;p43"/>
          <p:cNvSpPr txBox="1">
            <a:spLocks noGrp="1"/>
          </p:cNvSpPr>
          <p:nvPr>
            <p:ph type="title"/>
          </p:nvPr>
        </p:nvSpPr>
        <p:spPr>
          <a:xfrm>
            <a:off x="3299266" y="169946"/>
            <a:ext cx="2545468"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tx1"/>
                </a:solidFill>
              </a:rPr>
              <a:t>IDEIA</a:t>
            </a:r>
            <a:r>
              <a:rPr lang="en" dirty="0">
                <a:solidFill>
                  <a:srgbClr val="566FF0"/>
                </a:solidFill>
              </a:rPr>
              <a:t> INICIAL</a:t>
            </a:r>
            <a:endParaRPr dirty="0">
              <a:solidFill>
                <a:srgbClr val="566FF0"/>
              </a:solidFill>
            </a:endParaRPr>
          </a:p>
        </p:txBody>
      </p:sp>
      <p:sp>
        <p:nvSpPr>
          <p:cNvPr id="28" name="Google Shape;762;p64">
            <a:extLst>
              <a:ext uri="{FF2B5EF4-FFF2-40B4-BE49-F238E27FC236}">
                <a16:creationId xmlns:a16="http://schemas.microsoft.com/office/drawing/2014/main" id="{AB2627E2-C1C3-83A0-C57A-1AD2FA23739F}"/>
              </a:ext>
            </a:extLst>
          </p:cNvPr>
          <p:cNvSpPr/>
          <p:nvPr/>
        </p:nvSpPr>
        <p:spPr>
          <a:xfrm rot="10800000" flipH="1">
            <a:off x="266485" y="1620256"/>
            <a:ext cx="2545467" cy="2682600"/>
          </a:xfrm>
          <a:prstGeom prst="roundRect">
            <a:avLst>
              <a:gd name="adj" fmla="val 0"/>
            </a:avLst>
          </a:prstGeom>
          <a:solidFill>
            <a:srgbClr val="DEDDEF"/>
          </a:solidFill>
          <a:ln>
            <a:noFill/>
          </a:ln>
          <a:effectLst>
            <a:outerShdw blurRad="50800" dist="38100" dir="10800000" algn="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65;p64">
            <a:extLst>
              <a:ext uri="{FF2B5EF4-FFF2-40B4-BE49-F238E27FC236}">
                <a16:creationId xmlns:a16="http://schemas.microsoft.com/office/drawing/2014/main" id="{C6A46592-915F-AEF3-CDA3-97CF8B31D488}"/>
              </a:ext>
            </a:extLst>
          </p:cNvPr>
          <p:cNvSpPr txBox="1">
            <a:spLocks/>
          </p:cNvSpPr>
          <p:nvPr/>
        </p:nvSpPr>
        <p:spPr>
          <a:xfrm>
            <a:off x="1007737" y="1751469"/>
            <a:ext cx="1062960"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pt-BR" sz="1800" b="1" dirty="0">
                <a:latin typeface="Fira Sans" panose="020B0503050000020004" pitchFamily="34" charset="0"/>
              </a:rPr>
              <a:t>SERVIÇO</a:t>
            </a:r>
          </a:p>
        </p:txBody>
      </p:sp>
      <p:sp>
        <p:nvSpPr>
          <p:cNvPr id="30" name="Retângulo 29">
            <a:extLst>
              <a:ext uri="{FF2B5EF4-FFF2-40B4-BE49-F238E27FC236}">
                <a16:creationId xmlns:a16="http://schemas.microsoft.com/office/drawing/2014/main" id="{82B59484-610D-5D49-23F9-6D0C1DFE87CA}"/>
              </a:ext>
            </a:extLst>
          </p:cNvPr>
          <p:cNvSpPr/>
          <p:nvPr/>
        </p:nvSpPr>
        <p:spPr>
          <a:xfrm>
            <a:off x="266484" y="4207615"/>
            <a:ext cx="2545467" cy="103127"/>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sp>
        <p:nvSpPr>
          <p:cNvPr id="31" name="Google Shape;762;p64">
            <a:extLst>
              <a:ext uri="{FF2B5EF4-FFF2-40B4-BE49-F238E27FC236}">
                <a16:creationId xmlns:a16="http://schemas.microsoft.com/office/drawing/2014/main" id="{CFFB3700-CAC2-E103-380F-DF9BD6B5FE53}"/>
              </a:ext>
            </a:extLst>
          </p:cNvPr>
          <p:cNvSpPr/>
          <p:nvPr/>
        </p:nvSpPr>
        <p:spPr>
          <a:xfrm rot="10800000" flipH="1">
            <a:off x="3288775" y="1628141"/>
            <a:ext cx="2545467" cy="2682600"/>
          </a:xfrm>
          <a:prstGeom prst="roundRect">
            <a:avLst>
              <a:gd name="adj" fmla="val 0"/>
            </a:avLst>
          </a:prstGeom>
          <a:solidFill>
            <a:srgbClr val="DEDDEF"/>
          </a:solidFill>
          <a:ln>
            <a:noFill/>
          </a:ln>
          <a:effectLst>
            <a:outerShdw blurRad="50800" dist="38100" dir="8100000" algn="t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5;p64">
            <a:extLst>
              <a:ext uri="{FF2B5EF4-FFF2-40B4-BE49-F238E27FC236}">
                <a16:creationId xmlns:a16="http://schemas.microsoft.com/office/drawing/2014/main" id="{3CFC465C-3818-2B36-CFBF-FF321F41518D}"/>
              </a:ext>
            </a:extLst>
          </p:cNvPr>
          <p:cNvSpPr txBox="1">
            <a:spLocks/>
          </p:cNvSpPr>
          <p:nvPr/>
        </p:nvSpPr>
        <p:spPr>
          <a:xfrm>
            <a:off x="3892162" y="1751469"/>
            <a:ext cx="1338689"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Fjalla One"/>
              <a:buNone/>
              <a:defRPr sz="1800" b="1"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9pPr>
          </a:lstStyle>
          <a:p>
            <a:r>
              <a:rPr lang="pt-BR" dirty="0">
                <a:latin typeface="Fira Sans" panose="020B0503050000020004" pitchFamily="34" charset="0"/>
              </a:rPr>
              <a:t>VESTUÁRIO</a:t>
            </a:r>
          </a:p>
        </p:txBody>
      </p:sp>
      <p:sp>
        <p:nvSpPr>
          <p:cNvPr id="33" name="Retângulo 32">
            <a:extLst>
              <a:ext uri="{FF2B5EF4-FFF2-40B4-BE49-F238E27FC236}">
                <a16:creationId xmlns:a16="http://schemas.microsoft.com/office/drawing/2014/main" id="{A9156224-22C1-7809-C213-B422DE34EEE3}"/>
              </a:ext>
            </a:extLst>
          </p:cNvPr>
          <p:cNvSpPr/>
          <p:nvPr/>
        </p:nvSpPr>
        <p:spPr>
          <a:xfrm>
            <a:off x="3288774" y="4215500"/>
            <a:ext cx="2545467" cy="103127"/>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sp>
        <p:nvSpPr>
          <p:cNvPr id="34" name="Google Shape;762;p64">
            <a:extLst>
              <a:ext uri="{FF2B5EF4-FFF2-40B4-BE49-F238E27FC236}">
                <a16:creationId xmlns:a16="http://schemas.microsoft.com/office/drawing/2014/main" id="{D1DA5A23-A931-DC1F-E1A6-C3B6A865E017}"/>
              </a:ext>
            </a:extLst>
          </p:cNvPr>
          <p:cNvSpPr/>
          <p:nvPr/>
        </p:nvSpPr>
        <p:spPr>
          <a:xfrm rot="10800000" flipH="1">
            <a:off x="6370978" y="1628141"/>
            <a:ext cx="2545467" cy="2682600"/>
          </a:xfrm>
          <a:prstGeom prst="roundRect">
            <a:avLst>
              <a:gd name="adj" fmla="val 0"/>
            </a:avLst>
          </a:prstGeom>
          <a:solidFill>
            <a:srgbClr val="DEDDEF"/>
          </a:solidFill>
          <a:ln>
            <a:noFill/>
          </a:ln>
          <a:effectLst>
            <a:outerShdw blurRad="50800" dist="38100" dir="8100000" algn="tr"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65;p64">
            <a:extLst>
              <a:ext uri="{FF2B5EF4-FFF2-40B4-BE49-F238E27FC236}">
                <a16:creationId xmlns:a16="http://schemas.microsoft.com/office/drawing/2014/main" id="{478F015B-8399-F044-8106-41AAF3F01B63}"/>
              </a:ext>
            </a:extLst>
          </p:cNvPr>
          <p:cNvSpPr txBox="1">
            <a:spLocks/>
          </p:cNvSpPr>
          <p:nvPr/>
        </p:nvSpPr>
        <p:spPr>
          <a:xfrm>
            <a:off x="6814699" y="1751469"/>
            <a:ext cx="1658024" cy="28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Fjalla One"/>
              <a:buNone/>
              <a:defRPr sz="1800" b="1"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2pPr>
            <a:lvl3pPr marR="0" lvl="2"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3pPr>
            <a:lvl4pPr marR="0" lvl="3"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4pPr>
            <a:lvl5pPr marR="0" lvl="4"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5pPr>
            <a:lvl6pPr marR="0" lvl="5"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6pPr>
            <a:lvl7pPr marR="0" lvl="6"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7pPr>
            <a:lvl8pPr marR="0" lvl="7"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8pPr>
            <a:lvl9pPr marR="0" lvl="8" algn="l" rtl="0">
              <a:lnSpc>
                <a:spcPct val="100000"/>
              </a:lnSpc>
              <a:spcBef>
                <a:spcPts val="0"/>
              </a:spcBef>
              <a:spcAft>
                <a:spcPts val="0"/>
              </a:spcAft>
              <a:buClr>
                <a:schemeClr val="dk1"/>
              </a:buClr>
              <a:buSzPts val="2000"/>
              <a:buFont typeface="Fjalla One"/>
              <a:buNone/>
              <a:defRPr sz="2000" b="1" i="0" u="none" strike="noStrike" cap="none">
                <a:solidFill>
                  <a:schemeClr val="dk1"/>
                </a:solidFill>
                <a:latin typeface="Fjalla One"/>
                <a:ea typeface="Fjalla One"/>
                <a:cs typeface="Fjalla One"/>
                <a:sym typeface="Fjalla One"/>
              </a:defRPr>
            </a:lvl9pPr>
          </a:lstStyle>
          <a:p>
            <a:r>
              <a:rPr lang="pt-BR" dirty="0">
                <a:latin typeface="Fira Sans" panose="020B0503050000020004" pitchFamily="34" charset="0"/>
              </a:rPr>
              <a:t>ALIMENTAÇÃO</a:t>
            </a:r>
          </a:p>
        </p:txBody>
      </p:sp>
      <p:sp>
        <p:nvSpPr>
          <p:cNvPr id="36" name="Retângulo 35">
            <a:extLst>
              <a:ext uri="{FF2B5EF4-FFF2-40B4-BE49-F238E27FC236}">
                <a16:creationId xmlns:a16="http://schemas.microsoft.com/office/drawing/2014/main" id="{8484D15F-298A-711A-0430-628BD8FC5DE9}"/>
              </a:ext>
            </a:extLst>
          </p:cNvPr>
          <p:cNvSpPr/>
          <p:nvPr/>
        </p:nvSpPr>
        <p:spPr>
          <a:xfrm>
            <a:off x="6332047" y="4207615"/>
            <a:ext cx="2545467" cy="103127"/>
          </a:xfrm>
          <a:prstGeom prst="rect">
            <a:avLst/>
          </a:prstGeom>
          <a:solidFill>
            <a:srgbClr val="4B66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pt-BR">
                <a:cs typeface="Arial"/>
              </a:rPr>
              <a:t>      </a:t>
            </a:r>
            <a:endParaRPr lang="pt-BR"/>
          </a:p>
        </p:txBody>
      </p:sp>
      <p:pic>
        <p:nvPicPr>
          <p:cNvPr id="37" name="Gráfico 36">
            <a:extLst>
              <a:ext uri="{FF2B5EF4-FFF2-40B4-BE49-F238E27FC236}">
                <a16:creationId xmlns:a16="http://schemas.microsoft.com/office/drawing/2014/main" id="{B2E9E78D-9E2B-1109-4645-15444EBA6E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1316" y="2067182"/>
            <a:ext cx="2021453" cy="2021453"/>
          </a:xfrm>
          <a:prstGeom prst="rect">
            <a:avLst/>
          </a:prstGeom>
        </p:spPr>
      </p:pic>
      <p:pic>
        <p:nvPicPr>
          <p:cNvPr id="38" name="Gráfico 37">
            <a:extLst>
              <a:ext uri="{FF2B5EF4-FFF2-40B4-BE49-F238E27FC236}">
                <a16:creationId xmlns:a16="http://schemas.microsoft.com/office/drawing/2014/main" id="{ADD18F13-2D1B-A329-7744-DAF57CA13E1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269306" y="1770991"/>
            <a:ext cx="2644314" cy="2644314"/>
          </a:xfrm>
          <a:prstGeom prst="rect">
            <a:avLst/>
          </a:prstGeom>
        </p:spPr>
      </p:pic>
      <p:pic>
        <p:nvPicPr>
          <p:cNvPr id="39" name="Gráfico 38">
            <a:extLst>
              <a:ext uri="{FF2B5EF4-FFF2-40B4-BE49-F238E27FC236}">
                <a16:creationId xmlns:a16="http://schemas.microsoft.com/office/drawing/2014/main" id="{1B0782FC-F470-F592-5A1E-AF93BFE6E50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664353" y="1986568"/>
            <a:ext cx="2213161" cy="2213161"/>
          </a:xfrm>
          <a:prstGeom prst="rect">
            <a:avLst/>
          </a:prstGeom>
        </p:spPr>
      </p:pic>
    </p:spTree>
    <p:extLst>
      <p:ext uri="{BB962C8B-B14F-4D97-AF65-F5344CB8AC3E}">
        <p14:creationId xmlns:p14="http://schemas.microsoft.com/office/powerpoint/2010/main" val="30970522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theme/theme1.xml><?xml version="1.0" encoding="utf-8"?>
<a:theme xmlns:a="http://schemas.openxmlformats.org/drawingml/2006/main" name="Thesis Statement on How Nations Use Digital Espionage by Slidesgo">
  <a:themeElements>
    <a:clrScheme name="Simple Light">
      <a:dk1>
        <a:srgbClr val="1E1B1C"/>
      </a:dk1>
      <a:lt1>
        <a:srgbClr val="F4EEE9"/>
      </a:lt1>
      <a:dk2>
        <a:srgbClr val="C92727"/>
      </a:dk2>
      <a:lt2>
        <a:srgbClr val="E97C7C"/>
      </a:lt2>
      <a:accent1>
        <a:srgbClr val="FFA6A6"/>
      </a:accent1>
      <a:accent2>
        <a:srgbClr val="FFCBCB"/>
      </a:accent2>
      <a:accent3>
        <a:srgbClr val="FFFFFF"/>
      </a:accent3>
      <a:accent4>
        <a:srgbClr val="FFFFFF"/>
      </a:accent4>
      <a:accent5>
        <a:srgbClr val="FFFFFF"/>
      </a:accent5>
      <a:accent6>
        <a:srgbClr val="FFFFFF"/>
      </a:accent6>
      <a:hlink>
        <a:srgbClr val="1E1B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663B016B9E10D44AF2D6A2076639652" ma:contentTypeVersion="13" ma:contentTypeDescription="Create a new document." ma:contentTypeScope="" ma:versionID="4f4c9b0239478b8b0d790bff4093f65e">
  <xsd:schema xmlns:xsd="http://www.w3.org/2001/XMLSchema" xmlns:xs="http://www.w3.org/2001/XMLSchema" xmlns:p="http://schemas.microsoft.com/office/2006/metadata/properties" xmlns:ns3="1f168f81-3f83-4b33-9f0c-ec152bce3f98" xmlns:ns4="86822d51-02f5-488a-80f3-0b621e7c317a" targetNamespace="http://schemas.microsoft.com/office/2006/metadata/properties" ma:root="true" ma:fieldsID="245c3526bb666b44eb0fe876036cad42" ns3:_="" ns4:_="">
    <xsd:import namespace="1f168f81-3f83-4b33-9f0c-ec152bce3f98"/>
    <xsd:import namespace="86822d51-02f5-488a-80f3-0b621e7c31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f168f81-3f83-4b33-9f0c-ec152bce3f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6822d51-02f5-488a-80f3-0b621e7c317a"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21DB26D-E0BD-43E2-A51C-1F6ECA043F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f168f81-3f83-4b33-9f0c-ec152bce3f98"/>
    <ds:schemaRef ds:uri="86822d51-02f5-488a-80f3-0b621e7c31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B45EE8E-883E-41C7-84BE-AAD813A732D7}">
  <ds:schemaRefs>
    <ds:schemaRef ds:uri="http://schemas.microsoft.com/sharepoint/v3/contenttype/forms"/>
  </ds:schemaRefs>
</ds:datastoreItem>
</file>

<file path=customXml/itemProps3.xml><?xml version="1.0" encoding="utf-8"?>
<ds:datastoreItem xmlns:ds="http://schemas.openxmlformats.org/officeDocument/2006/customXml" ds:itemID="{F63FDC37-370A-4E52-BA34-C00864EC8D23}">
  <ds:schemaRefs>
    <ds:schemaRef ds:uri="http://schemas.microsoft.com/office/infopath/2007/PartnerControls"/>
    <ds:schemaRef ds:uri="http://purl.org/dc/terms/"/>
    <ds:schemaRef ds:uri="86822d51-02f5-488a-80f3-0b621e7c317a"/>
    <ds:schemaRef ds:uri="http://schemas.microsoft.com/office/2006/metadata/properties"/>
    <ds:schemaRef ds:uri="http://purl.org/dc/elements/1.1/"/>
    <ds:schemaRef ds:uri="http://schemas.microsoft.com/office/2006/documentManagement/types"/>
    <ds:schemaRef ds:uri="http://www.w3.org/XML/1998/namespace"/>
    <ds:schemaRef ds:uri="http://purl.org/dc/dcmitype/"/>
    <ds:schemaRef ds:uri="http://schemas.openxmlformats.org/package/2006/metadata/core-properties"/>
    <ds:schemaRef ds:uri="1f168f81-3f83-4b33-9f0c-ec152bce3f98"/>
  </ds:schemaRefs>
</ds:datastoreItem>
</file>

<file path=docProps/app.xml><?xml version="1.0" encoding="utf-8"?>
<Properties xmlns="http://schemas.openxmlformats.org/officeDocument/2006/extended-properties" xmlns:vt="http://schemas.openxmlformats.org/officeDocument/2006/docPropsVTypes">
  <TotalTime>467</TotalTime>
  <Words>3440</Words>
  <Application>Microsoft Office PowerPoint</Application>
  <PresentationFormat>On-screen Show (16:9)</PresentationFormat>
  <Paragraphs>673</Paragraphs>
  <Slides>64</Slides>
  <Notes>64</Notes>
  <HiddenSlides>45</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64</vt:i4>
      </vt:variant>
    </vt:vector>
  </HeadingPairs>
  <TitlesOfParts>
    <vt:vector size="81" baseType="lpstr">
      <vt:lpstr>Roboto Medium</vt:lpstr>
      <vt:lpstr>Fjalla One</vt:lpstr>
      <vt:lpstr>Roboto</vt:lpstr>
      <vt:lpstr>Anaheim</vt:lpstr>
      <vt:lpstr>Roboto Light</vt:lpstr>
      <vt:lpstr>Proxima Nova</vt:lpstr>
      <vt:lpstr>Wingdings</vt:lpstr>
      <vt:lpstr>Amatic SC</vt:lpstr>
      <vt:lpstr>Fira Sans</vt:lpstr>
      <vt:lpstr>Overpass</vt:lpstr>
      <vt:lpstr>Bebas Neue</vt:lpstr>
      <vt:lpstr>Roboto Condensed Light</vt:lpstr>
      <vt:lpstr>Arial</vt:lpstr>
      <vt:lpstr>Calibri</vt:lpstr>
      <vt:lpstr>Open Sans</vt:lpstr>
      <vt:lpstr>Thesis Statement on How Nations Use Digital Espionage by Slidesgo</vt:lpstr>
      <vt:lpstr>Slidesgo Final Pages</vt:lpstr>
      <vt:lpstr>SOLLUTE APRESENTA ESTOQUE CERTO</vt:lpstr>
      <vt:lpstr>— Bill Gates</vt:lpstr>
      <vt:lpstr>3.9 MILHÕES</vt:lpstr>
      <vt:lpstr>Abertura de Empresas no Brasil  1° Quadrimestre</vt:lpstr>
      <vt:lpstr>PRINCIPAIS CAUSAS PARA MEI’S FALIREM</vt:lpstr>
      <vt:lpstr>O QUE É ERP</vt:lpstr>
      <vt:lpstr>LUCROS SETOR ERP</vt:lpstr>
      <vt:lpstr>01</vt:lpstr>
      <vt:lpstr>IDEIA INICIAL</vt:lpstr>
      <vt:lpstr>IDEIA ATUAL</vt:lpstr>
      <vt:lpstr>JORNADA DO USUÁRIO</vt:lpstr>
      <vt:lpstr>MAPA  DA  PERSONA</vt:lpstr>
      <vt:lpstr>PM  CANVAS</vt:lpstr>
      <vt:lpstr>ANÁLISE DE CONCORRÊNCIA</vt:lpstr>
      <vt:lpstr>NOSSO</vt:lpstr>
      <vt:lpstr>L O W  L E V E L  DE S I G N</vt:lpstr>
      <vt:lpstr>Modelo Entidade Relacionamento</vt:lpstr>
      <vt:lpstr>Ferramentas utilizadas</vt:lpstr>
      <vt:lpstr>Obrigado!</vt:lpstr>
      <vt:lpstr>PowerPoint Presentation</vt:lpstr>
      <vt:lpstr>Contents of this template</vt:lpstr>
      <vt:lpstr>01</vt:lpstr>
      <vt:lpstr>01</vt:lpstr>
      <vt:lpstr>Purpose statement</vt:lpstr>
      <vt:lpstr>Current situation &amp; problems statement</vt:lpstr>
      <vt:lpstr>Hypothesis</vt:lpstr>
      <vt:lpstr>Literature review</vt:lpstr>
      <vt:lpstr>Theoretical framework</vt:lpstr>
      <vt:lpstr>Schedule</vt:lpstr>
      <vt:lpstr>Awesome words</vt:lpstr>
      <vt:lpstr>Analysis &amp; development</vt:lpstr>
      <vt:lpstr>A picture is worth a thousand words</vt:lpstr>
      <vt:lpstr>Reasons for digital espionage</vt:lpstr>
      <vt:lpstr>Discussion</vt:lpstr>
      <vt:lpstr>A picture always reinforces the concept</vt:lpstr>
      <vt:lpstr>Conclusions</vt:lpstr>
      <vt:lpstr>Bibliographical references</vt:lpstr>
      <vt:lpstr>9h 55m 23s</vt:lpstr>
      <vt:lpstr>Countries involved</vt:lpstr>
      <vt:lpstr>Timeline</vt:lpstr>
      <vt:lpstr>Tips to avoid digital espionage</vt:lpstr>
      <vt:lpstr>Tablet mockup</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SOLLUTE APRESENTA ESTOQUE CERTO</dc:title>
  <dc:creator>Gabriel Alves</dc:creator>
  <cp:lastModifiedBy>Júlia Budavicius</cp:lastModifiedBy>
  <cp:revision>13</cp:revision>
  <dcterms:modified xsi:type="dcterms:W3CDTF">2022-12-06T00:28:18Z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0x010100A663B016B9E10D44AF2D6A2076639652</vt:lpwstr>
  </property>
</Properties>
</file>